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62" r:id="rId4"/>
    <p:sldId id="263" r:id="rId5"/>
    <p:sldId id="310" r:id="rId6"/>
    <p:sldId id="283" r:id="rId7"/>
    <p:sldId id="268" r:id="rId8"/>
    <p:sldId id="295" r:id="rId9"/>
    <p:sldId id="305" r:id="rId10"/>
    <p:sldId id="306" r:id="rId11"/>
    <p:sldId id="266" r:id="rId12"/>
    <p:sldId id="331" r:id="rId13"/>
    <p:sldId id="323" r:id="rId14"/>
    <p:sldId id="267" r:id="rId15"/>
    <p:sldId id="307" r:id="rId16"/>
    <p:sldId id="269" r:id="rId17"/>
    <p:sldId id="271" r:id="rId18"/>
    <p:sldId id="270" r:id="rId19"/>
    <p:sldId id="272" r:id="rId20"/>
    <p:sldId id="273" r:id="rId21"/>
    <p:sldId id="274" r:id="rId22"/>
    <p:sldId id="275" r:id="rId23"/>
    <p:sldId id="278" r:id="rId24"/>
    <p:sldId id="296" r:id="rId25"/>
    <p:sldId id="276" r:id="rId26"/>
    <p:sldId id="277" r:id="rId27"/>
    <p:sldId id="279" r:id="rId28"/>
    <p:sldId id="281" r:id="rId29"/>
    <p:sldId id="282" r:id="rId30"/>
    <p:sldId id="284" r:id="rId31"/>
    <p:sldId id="285" r:id="rId32"/>
    <p:sldId id="294" r:id="rId33"/>
    <p:sldId id="324" r:id="rId34"/>
    <p:sldId id="316" r:id="rId35"/>
    <p:sldId id="317" r:id="rId36"/>
    <p:sldId id="326" r:id="rId37"/>
    <p:sldId id="297" r:id="rId38"/>
    <p:sldId id="318" r:id="rId39"/>
    <p:sldId id="319" r:id="rId40"/>
    <p:sldId id="321" r:id="rId41"/>
    <p:sldId id="325" r:id="rId42"/>
    <p:sldId id="320" r:id="rId43"/>
    <p:sldId id="327" r:id="rId44"/>
    <p:sldId id="287" r:id="rId45"/>
    <p:sldId id="298" r:id="rId46"/>
    <p:sldId id="300" r:id="rId47"/>
    <p:sldId id="290" r:id="rId48"/>
    <p:sldId id="33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BCBECC"/>
    <a:srgbClr val="525252"/>
    <a:srgbClr val="EDEDED"/>
    <a:srgbClr val="F5F5F5"/>
    <a:srgbClr val="F0F0F0"/>
    <a:srgbClr val="EAEAEA"/>
    <a:srgbClr val="2C2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34" autoAdjust="0"/>
    <p:restoredTop sz="94660"/>
  </p:normalViewPr>
  <p:slideViewPr>
    <p:cSldViewPr snapToGrid="0">
      <p:cViewPr>
        <p:scale>
          <a:sx n="98" d="100"/>
          <a:sy n="98" d="100"/>
        </p:scale>
        <p:origin x="72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28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4450"/>
          </c:spPr>
          <c:dPt>
            <c:idx val="0"/>
            <c:bubble3D val="0"/>
            <c:spPr>
              <a:solidFill>
                <a:schemeClr val="accent2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75-472E-B206-FDA94F9C968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75-472E-B206-FDA94F9C968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75-472E-B206-FDA94F9C968F}"/>
              </c:ext>
            </c:extLst>
          </c:dPt>
          <c:dPt>
            <c:idx val="3"/>
            <c:bubble3D val="0"/>
            <c:explosion val="13"/>
            <c:spPr>
              <a:solidFill>
                <a:schemeClr val="accent1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75-472E-B206-FDA94F9C968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3.2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75-472E-B206-FDA94F9C96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44450"/>
          </c:spPr>
          <c:dPt>
            <c:idx val="0"/>
            <c:bubble3D val="0"/>
            <c:spPr>
              <a:solidFill>
                <a:schemeClr val="accent1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675-472E-B206-FDA94F9C96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675-472E-B206-FDA94F9C96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675-472E-B206-FDA94F9C96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675-472E-B206-FDA94F9C968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675-472E-B206-FDA94F9C96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44450"/>
          </c:spPr>
          <c:dPt>
            <c:idx val="0"/>
            <c:bubble3D val="0"/>
            <c:spPr>
              <a:solidFill>
                <a:schemeClr val="accent1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675-472E-B206-FDA94F9C96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675-472E-B206-FDA94F9C96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675-472E-B206-FDA94F9C96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675-472E-B206-FDA94F9C968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675-472E-B206-FDA94F9C9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000" baseline="0" dirty="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57-4010-AABC-BA9E76ADA7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57-4010-AABC-BA9E76ADA75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57-4010-AABC-BA9E76ADA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849344"/>
        <c:axId val="354850984"/>
      </c:lineChart>
      <c:catAx>
        <c:axId val="354849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4850984"/>
        <c:crosses val="autoZero"/>
        <c:auto val="1"/>
        <c:lblAlgn val="ctr"/>
        <c:lblOffset val="100"/>
        <c:noMultiLvlLbl val="0"/>
      </c:catAx>
      <c:valAx>
        <c:axId val="354850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defRPr>
            </a:pPr>
            <a:endParaRPr lang="en-US"/>
          </a:p>
        </c:txPr>
        <c:crossAx val="3548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Lato" panose="020F0502020204030203" pitchFamily="34" charset="0"/>
              <a:ea typeface="+mn-ea"/>
              <a:cs typeface="Lato" panose="020F050202020403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824292310245943E-2"/>
          <c:y val="0.11503794400057769"/>
          <c:w val="0.85613577878239377"/>
          <c:h val="0.80900121967689909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24</c:v>
                </c:pt>
                <c:pt idx="3">
                  <c:v>31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0-4E3C-9EBC-FAFC8FFE55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0-4E3C-9EBC-FAFC8FFE5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094640"/>
        <c:axId val="457097920"/>
      </c:areaChart>
      <c:dateAx>
        <c:axId val="4570946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pPr>
            <a:endParaRPr lang="en-US"/>
          </a:p>
        </c:txPr>
        <c:crossAx val="457097920"/>
        <c:crosses val="autoZero"/>
        <c:auto val="1"/>
        <c:lblOffset val="100"/>
        <c:baseTimeUnit val="months"/>
        <c:majorUnit val="1"/>
        <c:majorTimeUnit val="months"/>
      </c:dateAx>
      <c:valAx>
        <c:axId val="45709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pPr>
            <a:endParaRPr lang="en-US"/>
          </a:p>
        </c:txPr>
        <c:crossAx val="457094640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  <a:latin typeface="Lato" panose="020F0502020204030203" pitchFamily="34" charset="0"/>
          <a:cs typeface="Lato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02897-D5C5-4E13-A4CA-E5A00CBC4912}" type="datetimeFigureOut">
              <a:rPr lang="en-GB" smtClean="0"/>
              <a:t>27/05/2019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C6809-54C7-4E8C-92BE-EA66DC51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43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44638-4128-4F18-B15A-79D89638D5D7}" type="datetimeFigureOut">
              <a:rPr lang="en-GB" smtClean="0"/>
              <a:t>27/05/2019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864DD-B4D3-4597-9502-4DEE4697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71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65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709899" y="1037968"/>
            <a:ext cx="1420276" cy="1420274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963524" y="1037968"/>
            <a:ext cx="1420276" cy="1420274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217149" y="1037968"/>
            <a:ext cx="1420276" cy="1420274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09899" y="3680554"/>
            <a:ext cx="1420276" cy="1420274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rtl="0">
              <a:defRPr/>
            </a:lvl1pPr>
          </a:lstStyle>
          <a:p>
            <a:endParaRPr lang="en-GB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963524" y="3680554"/>
            <a:ext cx="1420276" cy="1420274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217149" y="3680554"/>
            <a:ext cx="1420276" cy="1420274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56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" y="617538"/>
            <a:ext cx="3232155" cy="2828925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377743" y="1846598"/>
            <a:ext cx="2476668" cy="2476664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2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617538"/>
            <a:ext cx="12192000" cy="32464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5444" y="2758136"/>
            <a:ext cx="2211056" cy="221105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38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377342" y="618187"/>
            <a:ext cx="6814657" cy="62398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1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76835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218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90425" y="3716323"/>
            <a:ext cx="5339256" cy="26225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lang="en-GB"/>
            </a:lvl1pPr>
          </a:lstStyle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526636" y="3716323"/>
            <a:ext cx="5271612" cy="26225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lang="en-GB"/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5289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095999" y="610290"/>
            <a:ext cx="5702247" cy="5819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0424" y="610290"/>
            <a:ext cx="5702247" cy="5819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242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096000" y="914400"/>
            <a:ext cx="5041557" cy="251451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lang="en-GB"/>
            </a:lvl1pPr>
          </a:lstStyle>
          <a:p>
            <a:endParaRPr lang="en-GB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0" y="3810000"/>
            <a:ext cx="5041557" cy="251451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lang="en-GB"/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653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096000" y="685800"/>
            <a:ext cx="5346700" cy="544821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lang="en-GB"/>
            </a:lvl1pPr>
          </a:lstStyle>
          <a:p>
            <a:endParaRPr lang="en-GB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lang="en-GB"/>
            </a:lvl1pPr>
          </a:lstStyle>
          <a:p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690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" y="618187"/>
            <a:ext cx="5428342" cy="62398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lang="en-GB"/>
            </a:lvl1pPr>
          </a:lstStyle>
          <a:p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86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41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72883" y="972457"/>
            <a:ext cx="5041557" cy="251451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lang="en-GB"/>
            </a:lvl1pPr>
          </a:lstStyle>
          <a:p>
            <a:endParaRPr lang="en-GB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2883" y="3868057"/>
            <a:ext cx="5041557" cy="251451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lang="en-GB"/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720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610290"/>
            <a:ext cx="12192000" cy="341030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234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40444" y="618187"/>
            <a:ext cx="2777778" cy="4136571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318222" y="618187"/>
            <a:ext cx="2777778" cy="413657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618187"/>
            <a:ext cx="2777778" cy="413657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873778" y="618187"/>
            <a:ext cx="2777778" cy="413657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529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96614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21713" y="618186"/>
            <a:ext cx="5370287" cy="6239813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149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618186"/>
            <a:ext cx="5387547" cy="62398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lang="en-GB"/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968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928701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lang="en-GB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744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0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328561" y="1053193"/>
            <a:ext cx="8502315" cy="51453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45680" y="1314450"/>
            <a:ext cx="6441210" cy="4065269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D86BDD64-31F5-4448-A8BD-6C5841FB39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3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6C299AA7-9C88-48AF-8D79-DA9C7F089E5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73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247032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4978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48518" y="0"/>
            <a:ext cx="7143482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84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184901" y="618186"/>
            <a:ext cx="6007100" cy="6239814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0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0" y="618186"/>
            <a:ext cx="5035639" cy="6239814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5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058863" y="1007382"/>
            <a:ext cx="4328683" cy="224146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lang="en-GB"/>
            </a:lvl1pPr>
          </a:lstStyle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8874" y="1007382"/>
            <a:ext cx="4328683" cy="224146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lang="en-GB"/>
            </a:lvl1pPr>
          </a:lstStyle>
          <a:p>
            <a:endParaRPr lang="en-GB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58863" y="3841198"/>
            <a:ext cx="4328683" cy="224146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lang="en-GB"/>
            </a:lvl1pPr>
          </a:lstStyle>
          <a:p>
            <a:endParaRPr lang="en-GB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8874" y="3841198"/>
            <a:ext cx="4328683" cy="224146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lang="en-GB"/>
            </a:lvl1pPr>
          </a:lstStyle>
          <a:p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684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299012" y="1481070"/>
            <a:ext cx="3641926" cy="508715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lang="en-GB"/>
            </a:lvl1pPr>
          </a:lstStyle>
          <a:p>
            <a:endParaRPr lang="en-GB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291462" y="1481070"/>
            <a:ext cx="3641926" cy="508715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lang="en-GB"/>
            </a:lvl1pPr>
          </a:lstStyle>
          <a:p>
            <a:endParaRPr lang="en-GB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283912" y="1481070"/>
            <a:ext cx="3641926" cy="508715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lang="en-GB"/>
            </a:lvl1pPr>
          </a:lstStyle>
          <a:p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27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57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44" r:id="rId2"/>
    <p:sldLayoutId id="2147483815" r:id="rId3"/>
    <p:sldLayoutId id="2147483810" r:id="rId4"/>
    <p:sldLayoutId id="2147483812" r:id="rId5"/>
    <p:sldLayoutId id="2147483813" r:id="rId6"/>
    <p:sldLayoutId id="2147483842" r:id="rId7"/>
    <p:sldLayoutId id="2147483816" r:id="rId8"/>
    <p:sldLayoutId id="2147483845" r:id="rId9"/>
    <p:sldLayoutId id="2147483817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3" r:id="rId24"/>
    <p:sldLayoutId id="2147483834" r:id="rId25"/>
    <p:sldLayoutId id="2147483835" r:id="rId26"/>
    <p:sldLayoutId id="21474838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293" y="0"/>
            <a:ext cx="9251324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9251324"/>
              <a:gd name="connsiteY0" fmla="*/ 0 h 6858000"/>
              <a:gd name="connsiteX1" fmla="*/ 9251324 w 9251324"/>
              <a:gd name="connsiteY1" fmla="*/ 0 h 6858000"/>
              <a:gd name="connsiteX2" fmla="*/ 6096000 w 9251324"/>
              <a:gd name="connsiteY2" fmla="*/ 6858000 h 6858000"/>
              <a:gd name="connsiteX3" fmla="*/ 0 w 9251324"/>
              <a:gd name="connsiteY3" fmla="*/ 6858000 h 6858000"/>
              <a:gd name="connsiteX4" fmla="*/ 0 w 925132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1324" h="6858000">
                <a:moveTo>
                  <a:pt x="0" y="0"/>
                </a:moveTo>
                <a:lnTo>
                  <a:pt x="9251324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7"/>
          <p:cNvSpPr txBox="1">
            <a:spLocks/>
          </p:cNvSpPr>
          <p:nvPr/>
        </p:nvSpPr>
        <p:spPr>
          <a:xfrm>
            <a:off x="739620" y="2532490"/>
            <a:ext cx="635391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</a:pPr>
            <a:r>
              <a:rPr lang="en-GB" sz="4800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MODERN</a:t>
            </a:r>
          </a:p>
          <a:p>
            <a:pPr algn="l">
              <a:lnSpc>
                <a:spcPts val="4000"/>
              </a:lnSpc>
            </a:pPr>
            <a:r>
              <a:rPr lang="en-GB" sz="4800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PRESENTATION</a:t>
            </a:r>
          </a:p>
          <a:p>
            <a:pPr algn="l">
              <a:lnSpc>
                <a:spcPts val="4000"/>
              </a:lnSpc>
            </a:pPr>
            <a:r>
              <a:rPr lang="en-GB" sz="4800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TEMPLATE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6096000" y="0"/>
            <a:ext cx="3151031" cy="685478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51464353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85736" y="2489200"/>
            <a:ext cx="1117600" cy="308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3336472" y="3035300"/>
            <a:ext cx="1117600" cy="2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4687208" y="1879600"/>
            <a:ext cx="1117600" cy="369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455228" y="3645802"/>
            <a:ext cx="474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TEXT HERE</a:t>
            </a:r>
            <a:endParaRPr lang="en-GB" sz="80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27798" y="3462559"/>
            <a:ext cx="409122" cy="107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455228" y="4374971"/>
            <a:ext cx="524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Pitch deck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grok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physical computing pair programming thinker-maker-doer quantitative vs. qualitative innovate</a:t>
            </a:r>
            <a:endParaRPr lang="en-GB" sz="4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300" y="4114800"/>
            <a:ext cx="1117600" cy="14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11200" y="5038635"/>
            <a:ext cx="93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32 %</a:t>
            </a:r>
            <a:endParaRPr lang="en-GB" sz="5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1010" y="5038635"/>
            <a:ext cx="93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64 %</a:t>
            </a:r>
            <a:endParaRPr lang="en-GB" sz="5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372" y="5038635"/>
            <a:ext cx="93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50 %</a:t>
            </a:r>
            <a:endParaRPr lang="en-GB" sz="5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6108" y="5038635"/>
            <a:ext cx="93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85 %</a:t>
            </a:r>
            <a:endParaRPr lang="en-GB" sz="5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3" name="Freeform 9"/>
          <p:cNvSpPr>
            <a:spLocks noEditPoints="1"/>
          </p:cNvSpPr>
          <p:nvPr/>
        </p:nvSpPr>
        <p:spPr bwMode="auto">
          <a:xfrm>
            <a:off x="3669741" y="2354565"/>
            <a:ext cx="451061" cy="447069"/>
          </a:xfrm>
          <a:custGeom>
            <a:avLst/>
            <a:gdLst>
              <a:gd name="T0" fmla="*/ 168 w 180"/>
              <a:gd name="T1" fmla="*/ 0 h 176"/>
              <a:gd name="T2" fmla="*/ 55 w 180"/>
              <a:gd name="T3" fmla="*/ 64 h 176"/>
              <a:gd name="T4" fmla="*/ 40 w 180"/>
              <a:gd name="T5" fmla="*/ 98 h 176"/>
              <a:gd name="T6" fmla="*/ 72 w 180"/>
              <a:gd name="T7" fmla="*/ 136 h 176"/>
              <a:gd name="T8" fmla="*/ 89 w 180"/>
              <a:gd name="T9" fmla="*/ 166 h 176"/>
              <a:gd name="T10" fmla="*/ 140 w 180"/>
              <a:gd name="T11" fmla="*/ 92 h 176"/>
              <a:gd name="T12" fmla="*/ 104 w 180"/>
              <a:gd name="T13" fmla="*/ 119 h 176"/>
              <a:gd name="T14" fmla="*/ 85 w 180"/>
              <a:gd name="T15" fmla="*/ 131 h 176"/>
              <a:gd name="T16" fmla="*/ 77 w 180"/>
              <a:gd name="T17" fmla="*/ 128 h 176"/>
              <a:gd name="T18" fmla="*/ 55 w 180"/>
              <a:gd name="T19" fmla="*/ 121 h 176"/>
              <a:gd name="T20" fmla="*/ 45 w 180"/>
              <a:gd name="T21" fmla="*/ 91 h 176"/>
              <a:gd name="T22" fmla="*/ 57 w 180"/>
              <a:gd name="T23" fmla="*/ 72 h 176"/>
              <a:gd name="T24" fmla="*/ 104 w 180"/>
              <a:gd name="T25" fmla="*/ 118 h 176"/>
              <a:gd name="T26" fmla="*/ 134 w 180"/>
              <a:gd name="T27" fmla="*/ 87 h 176"/>
              <a:gd name="T28" fmla="*/ 110 w 180"/>
              <a:gd name="T29" fmla="*/ 112 h 176"/>
              <a:gd name="T30" fmla="*/ 82 w 180"/>
              <a:gd name="T31" fmla="*/ 49 h 176"/>
              <a:gd name="T32" fmla="*/ 168 w 180"/>
              <a:gd name="T33" fmla="*/ 8 h 176"/>
              <a:gd name="T34" fmla="*/ 31 w 180"/>
              <a:gd name="T35" fmla="*/ 98 h 176"/>
              <a:gd name="T36" fmla="*/ 78 w 180"/>
              <a:gd name="T37" fmla="*/ 145 h 176"/>
              <a:gd name="T38" fmla="*/ 31 w 180"/>
              <a:gd name="T39" fmla="*/ 98 h 176"/>
              <a:gd name="T40" fmla="*/ 29 w 180"/>
              <a:gd name="T41" fmla="*/ 125 h 176"/>
              <a:gd name="T42" fmla="*/ 51 w 180"/>
              <a:gd name="T43" fmla="*/ 147 h 176"/>
              <a:gd name="T44" fmla="*/ 84 w 180"/>
              <a:gd name="T45" fmla="*/ 64 h 176"/>
              <a:gd name="T46" fmla="*/ 84 w 180"/>
              <a:gd name="T47" fmla="*/ 72 h 176"/>
              <a:gd name="T48" fmla="*/ 84 w 180"/>
              <a:gd name="T49" fmla="*/ 64 h 176"/>
              <a:gd name="T50" fmla="*/ 112 w 180"/>
              <a:gd name="T51" fmla="*/ 92 h 176"/>
              <a:gd name="T52" fmla="*/ 104 w 180"/>
              <a:gd name="T53" fmla="*/ 92 h 176"/>
              <a:gd name="T54" fmla="*/ 132 w 180"/>
              <a:gd name="T55" fmla="*/ 56 h 176"/>
              <a:gd name="T56" fmla="*/ 132 w 180"/>
              <a:gd name="T57" fmla="*/ 32 h 176"/>
              <a:gd name="T58" fmla="*/ 132 w 180"/>
              <a:gd name="T59" fmla="*/ 56 h 176"/>
              <a:gd name="T60" fmla="*/ 136 w 180"/>
              <a:gd name="T61" fmla="*/ 44 h 176"/>
              <a:gd name="T62" fmla="*/ 128 w 180"/>
              <a:gd name="T63" fmla="*/ 44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175" y="1"/>
                </a:moveTo>
                <a:cubicBezTo>
                  <a:pt x="174" y="0"/>
                  <a:pt x="171" y="0"/>
                  <a:pt x="168" y="0"/>
                </a:cubicBezTo>
                <a:cubicBezTo>
                  <a:pt x="151" y="0"/>
                  <a:pt x="107" y="12"/>
                  <a:pt x="84" y="36"/>
                </a:cubicBezTo>
                <a:cubicBezTo>
                  <a:pt x="78" y="41"/>
                  <a:pt x="60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4" y="87"/>
                  <a:pt x="40" y="98"/>
                </a:cubicBezTo>
                <a:cubicBezTo>
                  <a:pt x="38" y="107"/>
                  <a:pt x="41" y="118"/>
                  <a:pt x="50" y="126"/>
                </a:cubicBezTo>
                <a:cubicBezTo>
                  <a:pt x="56" y="133"/>
                  <a:pt x="64" y="136"/>
                  <a:pt x="72" y="136"/>
                </a:cubicBezTo>
                <a:cubicBezTo>
                  <a:pt x="74" y="136"/>
                  <a:pt x="76" y="136"/>
                  <a:pt x="79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2" y="121"/>
                </a:cubicBezTo>
                <a:cubicBezTo>
                  <a:pt x="118" y="116"/>
                  <a:pt x="135" y="98"/>
                  <a:pt x="140" y="92"/>
                </a:cubicBezTo>
                <a:cubicBezTo>
                  <a:pt x="168" y="64"/>
                  <a:pt x="180" y="7"/>
                  <a:pt x="175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9" y="137"/>
                  <a:pt x="85" y="131"/>
                </a:cubicBezTo>
                <a:cubicBezTo>
                  <a:pt x="84" y="129"/>
                  <a:pt x="81" y="128"/>
                  <a:pt x="79" y="128"/>
                </a:cubicBezTo>
                <a:cubicBezTo>
                  <a:pt x="78" y="128"/>
                  <a:pt x="77" y="128"/>
                  <a:pt x="77" y="128"/>
                </a:cubicBezTo>
                <a:cubicBezTo>
                  <a:pt x="75" y="128"/>
                  <a:pt x="73" y="128"/>
                  <a:pt x="72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9" y="114"/>
                  <a:pt x="46" y="107"/>
                  <a:pt x="48" y="99"/>
                </a:cubicBezTo>
                <a:cubicBezTo>
                  <a:pt x="49" y="96"/>
                  <a:pt x="48" y="93"/>
                  <a:pt x="45" y="91"/>
                </a:cubicBezTo>
                <a:cubicBezTo>
                  <a:pt x="39" y="87"/>
                  <a:pt x="34" y="85"/>
                  <a:pt x="29" y="83"/>
                </a:cubicBezTo>
                <a:cubicBezTo>
                  <a:pt x="37" y="79"/>
                  <a:pt x="47" y="75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3" y="88"/>
                  <a:pt x="130" y="91"/>
                  <a:pt x="128" y="94"/>
                </a:cubicBezTo>
                <a:cubicBezTo>
                  <a:pt x="122" y="99"/>
                  <a:pt x="114" y="108"/>
                  <a:pt x="110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7" y="54"/>
                  <a:pt x="82" y="49"/>
                </a:cubicBezTo>
                <a:cubicBezTo>
                  <a:pt x="85" y="46"/>
                  <a:pt x="88" y="43"/>
                  <a:pt x="89" y="42"/>
                </a:cubicBezTo>
                <a:cubicBezTo>
                  <a:pt x="111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6" y="145"/>
                  <a:pt x="75" y="145"/>
                  <a:pt x="74" y="145"/>
                </a:cubicBezTo>
                <a:cubicBezTo>
                  <a:pt x="50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9" y="125"/>
                  <a:pt x="29" y="125"/>
                  <a:pt x="29" y="125"/>
                </a:cubicBezTo>
                <a:cubicBezTo>
                  <a:pt x="31" y="129"/>
                  <a:pt x="33" y="132"/>
                  <a:pt x="36" y="136"/>
                </a:cubicBezTo>
                <a:cubicBezTo>
                  <a:pt x="40" y="140"/>
                  <a:pt x="45" y="144"/>
                  <a:pt x="51" y="147"/>
                </a:cubicBezTo>
                <a:lnTo>
                  <a:pt x="14" y="162"/>
                </a:lnTo>
                <a:close/>
                <a:moveTo>
                  <a:pt x="84" y="64"/>
                </a:moveTo>
                <a:cubicBezTo>
                  <a:pt x="82" y="64"/>
                  <a:pt x="80" y="66"/>
                  <a:pt x="80" y="68"/>
                </a:cubicBezTo>
                <a:cubicBezTo>
                  <a:pt x="80" y="70"/>
                  <a:pt x="82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moveTo>
                  <a:pt x="132" y="56"/>
                </a:moveTo>
                <a:cubicBezTo>
                  <a:pt x="139" y="56"/>
                  <a:pt x="144" y="51"/>
                  <a:pt x="144" y="44"/>
                </a:cubicBezTo>
                <a:cubicBezTo>
                  <a:pt x="144" y="37"/>
                  <a:pt x="139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30" y="48"/>
                  <a:pt x="128" y="46"/>
                  <a:pt x="128" y="44"/>
                </a:cubicBezTo>
                <a:cubicBezTo>
                  <a:pt x="128" y="42"/>
                  <a:pt x="130" y="40"/>
                  <a:pt x="132" y="40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4" y="76"/>
                  <a:pt x="92" y="78"/>
                  <a:pt x="92" y="80"/>
                </a:cubicBezTo>
                <a:cubicBezTo>
                  <a:pt x="92" y="82"/>
                  <a:pt x="94" y="84"/>
                  <a:pt x="96" y="84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24" name="Freeform 14"/>
          <p:cNvSpPr>
            <a:spLocks noEditPoints="1"/>
          </p:cNvSpPr>
          <p:nvPr/>
        </p:nvSpPr>
        <p:spPr bwMode="auto">
          <a:xfrm>
            <a:off x="2298022" y="1893186"/>
            <a:ext cx="485775" cy="358775"/>
          </a:xfrm>
          <a:custGeom>
            <a:avLst/>
            <a:gdLst>
              <a:gd name="T0" fmla="*/ 174 w 176"/>
              <a:gd name="T1" fmla="*/ 32 h 128"/>
              <a:gd name="T2" fmla="*/ 174 w 176"/>
              <a:gd name="T3" fmla="*/ 32 h 128"/>
              <a:gd name="T4" fmla="*/ 90 w 176"/>
              <a:gd name="T5" fmla="*/ 0 h 128"/>
              <a:gd name="T6" fmla="*/ 88 w 176"/>
              <a:gd name="T7" fmla="*/ 0 h 128"/>
              <a:gd name="T8" fmla="*/ 86 w 176"/>
              <a:gd name="T9" fmla="*/ 0 h 128"/>
              <a:gd name="T10" fmla="*/ 2 w 176"/>
              <a:gd name="T11" fmla="*/ 32 h 128"/>
              <a:gd name="T12" fmla="*/ 2 w 176"/>
              <a:gd name="T13" fmla="*/ 32 h 128"/>
              <a:gd name="T14" fmla="*/ 2 w 176"/>
              <a:gd name="T15" fmla="*/ 40 h 128"/>
              <a:gd name="T16" fmla="*/ 2 w 176"/>
              <a:gd name="T17" fmla="*/ 40 h 128"/>
              <a:gd name="T18" fmla="*/ 10 w 176"/>
              <a:gd name="T19" fmla="*/ 43 h 128"/>
              <a:gd name="T20" fmla="*/ 0 w 176"/>
              <a:gd name="T21" fmla="*/ 88 h 128"/>
              <a:gd name="T22" fmla="*/ 16 w 176"/>
              <a:gd name="T23" fmla="*/ 88 h 128"/>
              <a:gd name="T24" fmla="*/ 18 w 176"/>
              <a:gd name="T25" fmla="*/ 45 h 128"/>
              <a:gd name="T26" fmla="*/ 24 w 176"/>
              <a:gd name="T27" fmla="*/ 107 h 128"/>
              <a:gd name="T28" fmla="*/ 24 w 176"/>
              <a:gd name="T29" fmla="*/ 108 h 128"/>
              <a:gd name="T30" fmla="*/ 29 w 176"/>
              <a:gd name="T31" fmla="*/ 112 h 128"/>
              <a:gd name="T32" fmla="*/ 59 w 176"/>
              <a:gd name="T33" fmla="*/ 104 h 128"/>
              <a:gd name="T34" fmla="*/ 86 w 176"/>
              <a:gd name="T35" fmla="*/ 127 h 128"/>
              <a:gd name="T36" fmla="*/ 90 w 176"/>
              <a:gd name="T37" fmla="*/ 127 h 128"/>
              <a:gd name="T38" fmla="*/ 121 w 176"/>
              <a:gd name="T39" fmla="*/ 104 h 128"/>
              <a:gd name="T40" fmla="*/ 151 w 176"/>
              <a:gd name="T41" fmla="*/ 112 h 128"/>
              <a:gd name="T42" fmla="*/ 156 w 176"/>
              <a:gd name="T43" fmla="*/ 108 h 128"/>
              <a:gd name="T44" fmla="*/ 156 w 176"/>
              <a:gd name="T45" fmla="*/ 107 h 128"/>
              <a:gd name="T46" fmla="*/ 173 w 176"/>
              <a:gd name="T47" fmla="*/ 40 h 128"/>
              <a:gd name="T48" fmla="*/ 174 w 176"/>
              <a:gd name="T49" fmla="*/ 40 h 128"/>
              <a:gd name="T50" fmla="*/ 176 w 176"/>
              <a:gd name="T51" fmla="*/ 36 h 128"/>
              <a:gd name="T52" fmla="*/ 121 w 176"/>
              <a:gd name="T53" fmla="*/ 96 h 128"/>
              <a:gd name="T54" fmla="*/ 120 w 176"/>
              <a:gd name="T55" fmla="*/ 96 h 128"/>
              <a:gd name="T56" fmla="*/ 118 w 176"/>
              <a:gd name="T57" fmla="*/ 97 h 128"/>
              <a:gd name="T58" fmla="*/ 62 w 176"/>
              <a:gd name="T59" fmla="*/ 97 h 128"/>
              <a:gd name="T60" fmla="*/ 60 w 176"/>
              <a:gd name="T61" fmla="*/ 96 h 128"/>
              <a:gd name="T62" fmla="*/ 59 w 176"/>
              <a:gd name="T63" fmla="*/ 96 h 128"/>
              <a:gd name="T64" fmla="*/ 39 w 176"/>
              <a:gd name="T65" fmla="*/ 54 h 128"/>
              <a:gd name="T66" fmla="*/ 86 w 176"/>
              <a:gd name="T67" fmla="*/ 72 h 128"/>
              <a:gd name="T68" fmla="*/ 90 w 176"/>
              <a:gd name="T69" fmla="*/ 72 h 128"/>
              <a:gd name="T70" fmla="*/ 138 w 176"/>
              <a:gd name="T71" fmla="*/ 53 h 128"/>
              <a:gd name="T72" fmla="*/ 88 w 176"/>
              <a:gd name="T73" fmla="*/ 64 h 128"/>
              <a:gd name="T74" fmla="*/ 88 w 176"/>
              <a:gd name="T75" fmla="*/ 8 h 128"/>
              <a:gd name="T76" fmla="*/ 88 w 176"/>
              <a:gd name="T7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76" y="36"/>
                </a:moveTo>
                <a:cubicBezTo>
                  <a:pt x="176" y="34"/>
                  <a:pt x="175" y="33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3" y="32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3"/>
                  <a:pt x="0" y="34"/>
                  <a:pt x="0" y="36"/>
                </a:cubicBezTo>
                <a:cubicBezTo>
                  <a:pt x="0" y="38"/>
                  <a:pt x="1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3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81"/>
                  <a:pt x="5" y="81"/>
                  <a:pt x="5" y="81"/>
                </a:cubicBezTo>
                <a:cubicBezTo>
                  <a:pt x="2" y="82"/>
                  <a:pt x="0" y="85"/>
                  <a:pt x="0" y="88"/>
                </a:cubicBezTo>
                <a:cubicBezTo>
                  <a:pt x="0" y="92"/>
                  <a:pt x="4" y="96"/>
                  <a:pt x="8" y="96"/>
                </a:cubicBezTo>
                <a:cubicBezTo>
                  <a:pt x="12" y="96"/>
                  <a:pt x="16" y="92"/>
                  <a:pt x="16" y="88"/>
                </a:cubicBezTo>
                <a:cubicBezTo>
                  <a:pt x="16" y="85"/>
                  <a:pt x="15" y="83"/>
                  <a:pt x="13" y="82"/>
                </a:cubicBezTo>
                <a:cubicBezTo>
                  <a:pt x="18" y="45"/>
                  <a:pt x="18" y="45"/>
                  <a:pt x="18" y="45"/>
                </a:cubicBezTo>
                <a:cubicBezTo>
                  <a:pt x="31" y="51"/>
                  <a:pt x="31" y="51"/>
                  <a:pt x="31" y="5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0"/>
                  <a:pt x="26" y="112"/>
                  <a:pt x="28" y="112"/>
                </a:cubicBezTo>
                <a:cubicBezTo>
                  <a:pt x="28" y="112"/>
                  <a:pt x="29" y="112"/>
                  <a:pt x="29" y="112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9" y="128"/>
                  <a:pt x="90" y="128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2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8"/>
                  <a:pt x="156" y="108"/>
                  <a:pt x="156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5" y="39"/>
                  <a:pt x="176" y="38"/>
                  <a:pt x="176" y="36"/>
                </a:cubicBezTo>
                <a:moveTo>
                  <a:pt x="147" y="103"/>
                </a:move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0" y="96"/>
                  <a:pt x="120" y="96"/>
                </a:cubicBezTo>
                <a:cubicBezTo>
                  <a:pt x="119" y="96"/>
                  <a:pt x="118" y="96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6"/>
                  <a:pt x="61" y="96"/>
                  <a:pt x="60" y="96"/>
                </a:cubicBezTo>
                <a:cubicBezTo>
                  <a:pt x="60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9" y="54"/>
                  <a:pt x="39" y="54"/>
                  <a:pt x="39" y="54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7" y="72"/>
                  <a:pt x="87" y="72"/>
                  <a:pt x="88" y="72"/>
                </a:cubicBezTo>
                <a:cubicBezTo>
                  <a:pt x="89" y="72"/>
                  <a:pt x="89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138" y="53"/>
                  <a:pt x="138" y="53"/>
                  <a:pt x="138" y="53"/>
                </a:cubicBezTo>
                <a:lnTo>
                  <a:pt x="147" y="103"/>
                </a:lnTo>
                <a:close/>
                <a:moveTo>
                  <a:pt x="88" y="64"/>
                </a:moveTo>
                <a:cubicBezTo>
                  <a:pt x="15" y="36"/>
                  <a:pt x="15" y="36"/>
                  <a:pt x="15" y="36"/>
                </a:cubicBezTo>
                <a:cubicBezTo>
                  <a:pt x="88" y="8"/>
                  <a:pt x="88" y="8"/>
                  <a:pt x="88" y="8"/>
                </a:cubicBezTo>
                <a:cubicBezTo>
                  <a:pt x="161" y="36"/>
                  <a:pt x="161" y="36"/>
                  <a:pt x="161" y="36"/>
                </a:cubicBezTo>
                <a:lnTo>
                  <a:pt x="88" y="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25" name="Freeform 18"/>
          <p:cNvSpPr>
            <a:spLocks noEditPoints="1"/>
          </p:cNvSpPr>
          <p:nvPr/>
        </p:nvSpPr>
        <p:spPr bwMode="auto">
          <a:xfrm>
            <a:off x="952729" y="3462559"/>
            <a:ext cx="447675" cy="457200"/>
          </a:xfrm>
          <a:custGeom>
            <a:avLst/>
            <a:gdLst>
              <a:gd name="T0" fmla="*/ 136 w 176"/>
              <a:gd name="T1" fmla="*/ 72 h 176"/>
              <a:gd name="T2" fmla="*/ 120 w 176"/>
              <a:gd name="T3" fmla="*/ 88 h 176"/>
              <a:gd name="T4" fmla="*/ 136 w 176"/>
              <a:gd name="T5" fmla="*/ 104 h 176"/>
              <a:gd name="T6" fmla="*/ 152 w 176"/>
              <a:gd name="T7" fmla="*/ 88 h 176"/>
              <a:gd name="T8" fmla="*/ 136 w 176"/>
              <a:gd name="T9" fmla="*/ 72 h 176"/>
              <a:gd name="T10" fmla="*/ 136 w 176"/>
              <a:gd name="T11" fmla="*/ 96 h 176"/>
              <a:gd name="T12" fmla="*/ 128 w 176"/>
              <a:gd name="T13" fmla="*/ 88 h 176"/>
              <a:gd name="T14" fmla="*/ 136 w 176"/>
              <a:gd name="T15" fmla="*/ 80 h 176"/>
              <a:gd name="T16" fmla="*/ 144 w 176"/>
              <a:gd name="T17" fmla="*/ 88 h 176"/>
              <a:gd name="T18" fmla="*/ 136 w 176"/>
              <a:gd name="T19" fmla="*/ 96 h 176"/>
              <a:gd name="T20" fmla="*/ 116 w 176"/>
              <a:gd name="T21" fmla="*/ 136 h 176"/>
              <a:gd name="T22" fmla="*/ 112 w 176"/>
              <a:gd name="T23" fmla="*/ 140 h 176"/>
              <a:gd name="T24" fmla="*/ 116 w 176"/>
              <a:gd name="T25" fmla="*/ 144 h 176"/>
              <a:gd name="T26" fmla="*/ 120 w 176"/>
              <a:gd name="T27" fmla="*/ 140 h 176"/>
              <a:gd name="T28" fmla="*/ 116 w 176"/>
              <a:gd name="T29" fmla="*/ 136 h 176"/>
              <a:gd name="T30" fmla="*/ 40 w 176"/>
              <a:gd name="T31" fmla="*/ 96 h 176"/>
              <a:gd name="T32" fmla="*/ 32 w 176"/>
              <a:gd name="T33" fmla="*/ 104 h 176"/>
              <a:gd name="T34" fmla="*/ 40 w 176"/>
              <a:gd name="T35" fmla="*/ 112 h 176"/>
              <a:gd name="T36" fmla="*/ 48 w 176"/>
              <a:gd name="T37" fmla="*/ 104 h 176"/>
              <a:gd name="T38" fmla="*/ 40 w 176"/>
              <a:gd name="T39" fmla="*/ 96 h 176"/>
              <a:gd name="T40" fmla="*/ 76 w 176"/>
              <a:gd name="T41" fmla="*/ 112 h 176"/>
              <a:gd name="T42" fmla="*/ 64 w 176"/>
              <a:gd name="T43" fmla="*/ 124 h 176"/>
              <a:gd name="T44" fmla="*/ 76 w 176"/>
              <a:gd name="T45" fmla="*/ 136 h 176"/>
              <a:gd name="T46" fmla="*/ 88 w 176"/>
              <a:gd name="T47" fmla="*/ 124 h 176"/>
              <a:gd name="T48" fmla="*/ 76 w 176"/>
              <a:gd name="T49" fmla="*/ 112 h 176"/>
              <a:gd name="T50" fmla="*/ 76 w 176"/>
              <a:gd name="T51" fmla="*/ 128 h 176"/>
              <a:gd name="T52" fmla="*/ 72 w 176"/>
              <a:gd name="T53" fmla="*/ 124 h 176"/>
              <a:gd name="T54" fmla="*/ 76 w 176"/>
              <a:gd name="T55" fmla="*/ 120 h 176"/>
              <a:gd name="T56" fmla="*/ 80 w 176"/>
              <a:gd name="T57" fmla="*/ 124 h 176"/>
              <a:gd name="T58" fmla="*/ 76 w 176"/>
              <a:gd name="T59" fmla="*/ 128 h 176"/>
              <a:gd name="T60" fmla="*/ 100 w 176"/>
              <a:gd name="T61" fmla="*/ 88 h 176"/>
              <a:gd name="T62" fmla="*/ 96 w 176"/>
              <a:gd name="T63" fmla="*/ 92 h 176"/>
              <a:gd name="T64" fmla="*/ 100 w 176"/>
              <a:gd name="T65" fmla="*/ 96 h 176"/>
              <a:gd name="T66" fmla="*/ 104 w 176"/>
              <a:gd name="T67" fmla="*/ 92 h 176"/>
              <a:gd name="T68" fmla="*/ 100 w 176"/>
              <a:gd name="T69" fmla="*/ 88 h 176"/>
              <a:gd name="T70" fmla="*/ 88 w 176"/>
              <a:gd name="T71" fmla="*/ 0 h 176"/>
              <a:gd name="T72" fmla="*/ 0 w 176"/>
              <a:gd name="T73" fmla="*/ 88 h 176"/>
              <a:gd name="T74" fmla="*/ 88 w 176"/>
              <a:gd name="T75" fmla="*/ 176 h 176"/>
              <a:gd name="T76" fmla="*/ 176 w 176"/>
              <a:gd name="T77" fmla="*/ 88 h 176"/>
              <a:gd name="T78" fmla="*/ 88 w 176"/>
              <a:gd name="T79" fmla="*/ 0 h 176"/>
              <a:gd name="T80" fmla="*/ 88 w 176"/>
              <a:gd name="T81" fmla="*/ 168 h 176"/>
              <a:gd name="T82" fmla="*/ 8 w 176"/>
              <a:gd name="T83" fmla="*/ 88 h 176"/>
              <a:gd name="T84" fmla="*/ 88 w 176"/>
              <a:gd name="T85" fmla="*/ 8 h 176"/>
              <a:gd name="T86" fmla="*/ 168 w 176"/>
              <a:gd name="T87" fmla="*/ 88 h 176"/>
              <a:gd name="T88" fmla="*/ 88 w 176"/>
              <a:gd name="T89" fmla="*/ 168 h 176"/>
              <a:gd name="T90" fmla="*/ 64 w 176"/>
              <a:gd name="T91" fmla="*/ 32 h 176"/>
              <a:gd name="T92" fmla="*/ 40 w 176"/>
              <a:gd name="T93" fmla="*/ 56 h 176"/>
              <a:gd name="T94" fmla="*/ 64 w 176"/>
              <a:gd name="T95" fmla="*/ 80 h 176"/>
              <a:gd name="T96" fmla="*/ 88 w 176"/>
              <a:gd name="T97" fmla="*/ 56 h 176"/>
              <a:gd name="T98" fmla="*/ 64 w 176"/>
              <a:gd name="T99" fmla="*/ 32 h 176"/>
              <a:gd name="T100" fmla="*/ 64 w 176"/>
              <a:gd name="T101" fmla="*/ 72 h 176"/>
              <a:gd name="T102" fmla="*/ 48 w 176"/>
              <a:gd name="T103" fmla="*/ 56 h 176"/>
              <a:gd name="T104" fmla="*/ 64 w 176"/>
              <a:gd name="T105" fmla="*/ 40 h 176"/>
              <a:gd name="T106" fmla="*/ 80 w 176"/>
              <a:gd name="T107" fmla="*/ 56 h 176"/>
              <a:gd name="T108" fmla="*/ 64 w 176"/>
              <a:gd name="T109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136" y="72"/>
                </a:moveTo>
                <a:cubicBezTo>
                  <a:pt x="127" y="72"/>
                  <a:pt x="120" y="79"/>
                  <a:pt x="120" y="88"/>
                </a:cubicBezTo>
                <a:cubicBezTo>
                  <a:pt x="120" y="97"/>
                  <a:pt x="127" y="104"/>
                  <a:pt x="136" y="104"/>
                </a:cubicBezTo>
                <a:cubicBezTo>
                  <a:pt x="145" y="104"/>
                  <a:pt x="152" y="97"/>
                  <a:pt x="152" y="88"/>
                </a:cubicBezTo>
                <a:cubicBezTo>
                  <a:pt x="152" y="79"/>
                  <a:pt x="145" y="72"/>
                  <a:pt x="136" y="72"/>
                </a:cubicBezTo>
                <a:moveTo>
                  <a:pt x="136" y="96"/>
                </a:moveTo>
                <a:cubicBezTo>
                  <a:pt x="132" y="96"/>
                  <a:pt x="128" y="92"/>
                  <a:pt x="128" y="88"/>
                </a:cubicBezTo>
                <a:cubicBezTo>
                  <a:pt x="128" y="84"/>
                  <a:pt x="132" y="80"/>
                  <a:pt x="136" y="80"/>
                </a:cubicBezTo>
                <a:cubicBezTo>
                  <a:pt x="140" y="80"/>
                  <a:pt x="144" y="84"/>
                  <a:pt x="144" y="88"/>
                </a:cubicBezTo>
                <a:cubicBezTo>
                  <a:pt x="144" y="92"/>
                  <a:pt x="140" y="96"/>
                  <a:pt x="136" y="96"/>
                </a:cubicBezTo>
                <a:moveTo>
                  <a:pt x="116" y="136"/>
                </a:moveTo>
                <a:cubicBezTo>
                  <a:pt x="114" y="136"/>
                  <a:pt x="112" y="138"/>
                  <a:pt x="112" y="140"/>
                </a:cubicBezTo>
                <a:cubicBezTo>
                  <a:pt x="112" y="142"/>
                  <a:pt x="114" y="144"/>
                  <a:pt x="116" y="144"/>
                </a:cubicBezTo>
                <a:cubicBezTo>
                  <a:pt x="118" y="144"/>
                  <a:pt x="120" y="142"/>
                  <a:pt x="120" y="140"/>
                </a:cubicBezTo>
                <a:cubicBezTo>
                  <a:pt x="120" y="138"/>
                  <a:pt x="118" y="136"/>
                  <a:pt x="116" y="136"/>
                </a:cubicBezTo>
                <a:moveTo>
                  <a:pt x="40" y="96"/>
                </a:moveTo>
                <a:cubicBezTo>
                  <a:pt x="36" y="96"/>
                  <a:pt x="32" y="100"/>
                  <a:pt x="32" y="104"/>
                </a:cubicBezTo>
                <a:cubicBezTo>
                  <a:pt x="32" y="108"/>
                  <a:pt x="36" y="112"/>
                  <a:pt x="40" y="112"/>
                </a:cubicBezTo>
                <a:cubicBezTo>
                  <a:pt x="44" y="112"/>
                  <a:pt x="48" y="108"/>
                  <a:pt x="48" y="104"/>
                </a:cubicBezTo>
                <a:cubicBezTo>
                  <a:pt x="48" y="100"/>
                  <a:pt x="44" y="96"/>
                  <a:pt x="40" y="96"/>
                </a:cubicBezTo>
                <a:moveTo>
                  <a:pt x="76" y="112"/>
                </a:moveTo>
                <a:cubicBezTo>
                  <a:pt x="69" y="112"/>
                  <a:pt x="64" y="117"/>
                  <a:pt x="64" y="124"/>
                </a:cubicBezTo>
                <a:cubicBezTo>
                  <a:pt x="64" y="131"/>
                  <a:pt x="69" y="136"/>
                  <a:pt x="76" y="136"/>
                </a:cubicBezTo>
                <a:cubicBezTo>
                  <a:pt x="83" y="136"/>
                  <a:pt x="88" y="131"/>
                  <a:pt x="88" y="124"/>
                </a:cubicBezTo>
                <a:cubicBezTo>
                  <a:pt x="88" y="117"/>
                  <a:pt x="83" y="112"/>
                  <a:pt x="76" y="112"/>
                </a:cubicBezTo>
                <a:moveTo>
                  <a:pt x="76" y="128"/>
                </a:moveTo>
                <a:cubicBezTo>
                  <a:pt x="74" y="128"/>
                  <a:pt x="72" y="126"/>
                  <a:pt x="72" y="124"/>
                </a:cubicBezTo>
                <a:cubicBezTo>
                  <a:pt x="72" y="122"/>
                  <a:pt x="74" y="120"/>
                  <a:pt x="76" y="120"/>
                </a:cubicBezTo>
                <a:cubicBezTo>
                  <a:pt x="78" y="120"/>
                  <a:pt x="80" y="122"/>
                  <a:pt x="80" y="124"/>
                </a:cubicBezTo>
                <a:cubicBezTo>
                  <a:pt x="80" y="126"/>
                  <a:pt x="78" y="128"/>
                  <a:pt x="76" y="128"/>
                </a:cubicBezTo>
                <a:moveTo>
                  <a:pt x="100" y="88"/>
                </a:moveTo>
                <a:cubicBezTo>
                  <a:pt x="98" y="88"/>
                  <a:pt x="96" y="90"/>
                  <a:pt x="96" y="92"/>
                </a:cubicBezTo>
                <a:cubicBezTo>
                  <a:pt x="96" y="94"/>
                  <a:pt x="98" y="96"/>
                  <a:pt x="100" y="96"/>
                </a:cubicBezTo>
                <a:cubicBezTo>
                  <a:pt x="102" y="96"/>
                  <a:pt x="104" y="94"/>
                  <a:pt x="104" y="92"/>
                </a:cubicBezTo>
                <a:cubicBezTo>
                  <a:pt x="104" y="90"/>
                  <a:pt x="102" y="88"/>
                  <a:pt x="100" y="88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64" y="32"/>
                </a:moveTo>
                <a:cubicBezTo>
                  <a:pt x="51" y="32"/>
                  <a:pt x="40" y="43"/>
                  <a:pt x="40" y="56"/>
                </a:cubicBezTo>
                <a:cubicBezTo>
                  <a:pt x="40" y="69"/>
                  <a:pt x="51" y="80"/>
                  <a:pt x="64" y="80"/>
                </a:cubicBezTo>
                <a:cubicBezTo>
                  <a:pt x="77" y="80"/>
                  <a:pt x="88" y="69"/>
                  <a:pt x="88" y="56"/>
                </a:cubicBezTo>
                <a:cubicBezTo>
                  <a:pt x="88" y="43"/>
                  <a:pt x="77" y="32"/>
                  <a:pt x="64" y="32"/>
                </a:cubicBezTo>
                <a:moveTo>
                  <a:pt x="64" y="72"/>
                </a:moveTo>
                <a:cubicBezTo>
                  <a:pt x="55" y="72"/>
                  <a:pt x="48" y="65"/>
                  <a:pt x="48" y="56"/>
                </a:cubicBezTo>
                <a:cubicBezTo>
                  <a:pt x="48" y="47"/>
                  <a:pt x="55" y="40"/>
                  <a:pt x="64" y="40"/>
                </a:cubicBezTo>
                <a:cubicBezTo>
                  <a:pt x="73" y="40"/>
                  <a:pt x="80" y="47"/>
                  <a:pt x="80" y="56"/>
                </a:cubicBezTo>
                <a:cubicBezTo>
                  <a:pt x="80" y="65"/>
                  <a:pt x="73" y="72"/>
                  <a:pt x="64" y="7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26" name="Freeform 19"/>
          <p:cNvSpPr>
            <a:spLocks noEditPoints="1"/>
          </p:cNvSpPr>
          <p:nvPr/>
        </p:nvSpPr>
        <p:spPr bwMode="auto">
          <a:xfrm>
            <a:off x="5015026" y="1384392"/>
            <a:ext cx="461963" cy="331788"/>
          </a:xfrm>
          <a:custGeom>
            <a:avLst/>
            <a:gdLst>
              <a:gd name="T0" fmla="*/ 177 w 181"/>
              <a:gd name="T1" fmla="*/ 38 h 128"/>
              <a:gd name="T2" fmla="*/ 145 w 181"/>
              <a:gd name="T3" fmla="*/ 18 h 128"/>
              <a:gd name="T4" fmla="*/ 152 w 181"/>
              <a:gd name="T5" fmla="*/ 27 h 128"/>
              <a:gd name="T6" fmla="*/ 170 w 181"/>
              <a:gd name="T7" fmla="*/ 40 h 128"/>
              <a:gd name="T8" fmla="*/ 167 w 181"/>
              <a:gd name="T9" fmla="*/ 51 h 128"/>
              <a:gd name="T10" fmla="*/ 154 w 181"/>
              <a:gd name="T11" fmla="*/ 65 h 128"/>
              <a:gd name="T12" fmla="*/ 154 w 181"/>
              <a:gd name="T13" fmla="*/ 64 h 128"/>
              <a:gd name="T14" fmla="*/ 90 w 181"/>
              <a:gd name="T15" fmla="*/ 0 h 128"/>
              <a:gd name="T16" fmla="*/ 26 w 181"/>
              <a:gd name="T17" fmla="*/ 64 h 128"/>
              <a:gd name="T18" fmla="*/ 33 w 181"/>
              <a:gd name="T19" fmla="*/ 94 h 128"/>
              <a:gd name="T20" fmla="*/ 10 w 181"/>
              <a:gd name="T21" fmla="*/ 80 h 128"/>
              <a:gd name="T22" fmla="*/ 13 w 181"/>
              <a:gd name="T23" fmla="*/ 69 h 128"/>
              <a:gd name="T24" fmla="*/ 18 w 181"/>
              <a:gd name="T25" fmla="*/ 62 h 128"/>
              <a:gd name="T26" fmla="*/ 19 w 181"/>
              <a:gd name="T27" fmla="*/ 50 h 128"/>
              <a:gd name="T28" fmla="*/ 3 w 181"/>
              <a:gd name="T29" fmla="*/ 82 h 128"/>
              <a:gd name="T30" fmla="*/ 39 w 181"/>
              <a:gd name="T31" fmla="*/ 103 h 128"/>
              <a:gd name="T32" fmla="*/ 90 w 181"/>
              <a:gd name="T33" fmla="*/ 128 h 128"/>
              <a:gd name="T34" fmla="*/ 153 w 181"/>
              <a:gd name="T35" fmla="*/ 76 h 128"/>
              <a:gd name="T36" fmla="*/ 177 w 181"/>
              <a:gd name="T37" fmla="*/ 38 h 128"/>
              <a:gd name="T38" fmla="*/ 90 w 181"/>
              <a:gd name="T39" fmla="*/ 120 h 128"/>
              <a:gd name="T40" fmla="*/ 51 w 181"/>
              <a:gd name="T41" fmla="*/ 104 h 128"/>
              <a:gd name="T42" fmla="*/ 55 w 181"/>
              <a:gd name="T43" fmla="*/ 104 h 128"/>
              <a:gd name="T44" fmla="*/ 101 w 181"/>
              <a:gd name="T45" fmla="*/ 98 h 128"/>
              <a:gd name="T46" fmla="*/ 143 w 181"/>
              <a:gd name="T47" fmla="*/ 81 h 128"/>
              <a:gd name="T48" fmla="*/ 90 w 181"/>
              <a:gd name="T49" fmla="*/ 120 h 128"/>
              <a:gd name="T50" fmla="*/ 146 w 181"/>
              <a:gd name="T51" fmla="*/ 71 h 128"/>
              <a:gd name="T52" fmla="*/ 99 w 181"/>
              <a:gd name="T53" fmla="*/ 90 h 128"/>
              <a:gd name="T54" fmla="*/ 55 w 181"/>
              <a:gd name="T55" fmla="*/ 96 h 128"/>
              <a:gd name="T56" fmla="*/ 44 w 181"/>
              <a:gd name="T57" fmla="*/ 95 h 128"/>
              <a:gd name="T58" fmla="*/ 34 w 181"/>
              <a:gd name="T59" fmla="*/ 64 h 128"/>
              <a:gd name="T60" fmla="*/ 90 w 181"/>
              <a:gd name="T61" fmla="*/ 8 h 128"/>
              <a:gd name="T62" fmla="*/ 146 w 181"/>
              <a:gd name="T63" fmla="*/ 64 h 128"/>
              <a:gd name="T64" fmla="*/ 146 w 181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1" h="128">
                <a:moveTo>
                  <a:pt x="177" y="38"/>
                </a:moveTo>
                <a:cubicBezTo>
                  <a:pt x="174" y="27"/>
                  <a:pt x="162" y="20"/>
                  <a:pt x="145" y="18"/>
                </a:cubicBezTo>
                <a:cubicBezTo>
                  <a:pt x="148" y="21"/>
                  <a:pt x="150" y="24"/>
                  <a:pt x="152" y="27"/>
                </a:cubicBezTo>
                <a:cubicBezTo>
                  <a:pt x="162" y="30"/>
                  <a:pt x="168" y="34"/>
                  <a:pt x="170" y="40"/>
                </a:cubicBezTo>
                <a:cubicBezTo>
                  <a:pt x="171" y="43"/>
                  <a:pt x="170" y="47"/>
                  <a:pt x="167" y="51"/>
                </a:cubicBezTo>
                <a:cubicBezTo>
                  <a:pt x="165" y="55"/>
                  <a:pt x="160" y="60"/>
                  <a:pt x="154" y="65"/>
                </a:cubicBezTo>
                <a:cubicBezTo>
                  <a:pt x="154" y="65"/>
                  <a:pt x="154" y="64"/>
                  <a:pt x="154" y="64"/>
                </a:cubicBezTo>
                <a:cubicBezTo>
                  <a:pt x="154" y="29"/>
                  <a:pt x="125" y="0"/>
                  <a:pt x="90" y="0"/>
                </a:cubicBezTo>
                <a:cubicBezTo>
                  <a:pt x="55" y="0"/>
                  <a:pt x="26" y="29"/>
                  <a:pt x="26" y="64"/>
                </a:cubicBezTo>
                <a:cubicBezTo>
                  <a:pt x="26" y="75"/>
                  <a:pt x="29" y="85"/>
                  <a:pt x="33" y="94"/>
                </a:cubicBezTo>
                <a:cubicBezTo>
                  <a:pt x="21" y="91"/>
                  <a:pt x="12" y="86"/>
                  <a:pt x="10" y="80"/>
                </a:cubicBezTo>
                <a:cubicBezTo>
                  <a:pt x="9" y="77"/>
                  <a:pt x="10" y="73"/>
                  <a:pt x="13" y="69"/>
                </a:cubicBezTo>
                <a:cubicBezTo>
                  <a:pt x="14" y="67"/>
                  <a:pt x="16" y="65"/>
                  <a:pt x="18" y="62"/>
                </a:cubicBezTo>
                <a:cubicBezTo>
                  <a:pt x="18" y="58"/>
                  <a:pt x="19" y="54"/>
                  <a:pt x="19" y="50"/>
                </a:cubicBezTo>
                <a:cubicBezTo>
                  <a:pt x="6" y="61"/>
                  <a:pt x="0" y="72"/>
                  <a:pt x="3" y="82"/>
                </a:cubicBezTo>
                <a:cubicBezTo>
                  <a:pt x="6" y="93"/>
                  <a:pt x="20" y="101"/>
                  <a:pt x="39" y="103"/>
                </a:cubicBezTo>
                <a:cubicBezTo>
                  <a:pt x="51" y="118"/>
                  <a:pt x="69" y="128"/>
                  <a:pt x="90" y="128"/>
                </a:cubicBezTo>
                <a:cubicBezTo>
                  <a:pt x="121" y="128"/>
                  <a:pt x="147" y="105"/>
                  <a:pt x="153" y="76"/>
                </a:cubicBezTo>
                <a:cubicBezTo>
                  <a:pt x="171" y="64"/>
                  <a:pt x="181" y="50"/>
                  <a:pt x="177" y="38"/>
                </a:cubicBezTo>
                <a:moveTo>
                  <a:pt x="90" y="120"/>
                </a:moveTo>
                <a:cubicBezTo>
                  <a:pt x="75" y="120"/>
                  <a:pt x="61" y="114"/>
                  <a:pt x="51" y="104"/>
                </a:cubicBezTo>
                <a:cubicBezTo>
                  <a:pt x="52" y="104"/>
                  <a:pt x="53" y="104"/>
                  <a:pt x="55" y="104"/>
                </a:cubicBezTo>
                <a:cubicBezTo>
                  <a:pt x="69" y="104"/>
                  <a:pt x="84" y="102"/>
                  <a:pt x="101" y="98"/>
                </a:cubicBezTo>
                <a:cubicBezTo>
                  <a:pt x="117" y="94"/>
                  <a:pt x="131" y="88"/>
                  <a:pt x="143" y="81"/>
                </a:cubicBezTo>
                <a:cubicBezTo>
                  <a:pt x="136" y="104"/>
                  <a:pt x="115" y="120"/>
                  <a:pt x="90" y="120"/>
                </a:cubicBezTo>
                <a:moveTo>
                  <a:pt x="146" y="71"/>
                </a:moveTo>
                <a:cubicBezTo>
                  <a:pt x="134" y="78"/>
                  <a:pt x="118" y="85"/>
                  <a:pt x="99" y="90"/>
                </a:cubicBezTo>
                <a:cubicBezTo>
                  <a:pt x="84" y="94"/>
                  <a:pt x="69" y="96"/>
                  <a:pt x="55" y="96"/>
                </a:cubicBezTo>
                <a:cubicBezTo>
                  <a:pt x="51" y="96"/>
                  <a:pt x="47" y="96"/>
                  <a:pt x="44" y="95"/>
                </a:cubicBezTo>
                <a:cubicBezTo>
                  <a:pt x="38" y="86"/>
                  <a:pt x="34" y="76"/>
                  <a:pt x="34" y="64"/>
                </a:cubicBezTo>
                <a:cubicBezTo>
                  <a:pt x="34" y="33"/>
                  <a:pt x="59" y="8"/>
                  <a:pt x="90" y="8"/>
                </a:cubicBezTo>
                <a:cubicBezTo>
                  <a:pt x="121" y="8"/>
                  <a:pt x="146" y="33"/>
                  <a:pt x="146" y="64"/>
                </a:cubicBezTo>
                <a:cubicBezTo>
                  <a:pt x="146" y="66"/>
                  <a:pt x="146" y="69"/>
                  <a:pt x="146" y="71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766454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584200"/>
            <a:ext cx="9156700" cy="6273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749425" y="3789981"/>
            <a:ext cx="3094516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bg1"/>
                </a:solidFill>
              </a:rPr>
              <a:t>Parallax experiential user story innovate </a:t>
            </a:r>
            <a:r>
              <a:rPr lang="en-GB" sz="2000" b="0" dirty="0" err="1">
                <a:solidFill>
                  <a:schemeClr val="bg1"/>
                </a:solidFill>
              </a:rPr>
              <a:t>bootstraping</a:t>
            </a:r>
            <a:r>
              <a:rPr lang="en-GB" sz="2000" b="0" dirty="0">
                <a:solidFill>
                  <a:schemeClr val="bg1"/>
                </a:solidFill>
              </a:rPr>
              <a:t> intuitive</a:t>
            </a:r>
            <a:endParaRPr lang="en-GB" sz="1400" spc="300" dirty="0">
              <a:solidFill>
                <a:schemeClr val="bg1"/>
              </a:solidFill>
              <a:latin typeface="Lato Light" panose="020F03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749425" y="2781851"/>
            <a:ext cx="3094516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THE 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B</a:t>
            </a:r>
            <a:r>
              <a:rPr lang="id-ID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EST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 T</a:t>
            </a:r>
            <a:r>
              <a:rPr lang="id-ID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EAM</a:t>
            </a:r>
            <a:endParaRPr lang="en-GB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99331" y="2721232"/>
            <a:ext cx="2411833" cy="667731"/>
            <a:chOff x="4624099" y="2829536"/>
            <a:chExt cx="2204540" cy="667731"/>
          </a:xfrm>
        </p:grpSpPr>
        <p:sp>
          <p:nvSpPr>
            <p:cNvPr id="18" name="Text Placeholder 7"/>
            <p:cNvSpPr txBox="1">
              <a:spLocks/>
            </p:cNvSpPr>
            <p:nvPr/>
          </p:nvSpPr>
          <p:spPr>
            <a:xfrm>
              <a:off x="4624099" y="2829536"/>
              <a:ext cx="210741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Montserrat" panose="00000500000000000000" pitchFamily="50" charset="0"/>
                </a:rPr>
                <a:t>JOHN DELONGE</a:t>
              </a:r>
              <a:endParaRPr lang="en-GB" sz="1400" spc="300" dirty="0">
                <a:solidFill>
                  <a:schemeClr val="bg1"/>
                </a:solidFill>
                <a:latin typeface="Montserrat" panose="00000500000000000000" pitchFamily="50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1" name="Text Placeholder 7"/>
            <p:cNvSpPr txBox="1">
              <a:spLocks/>
            </p:cNvSpPr>
            <p:nvPr/>
          </p:nvSpPr>
          <p:spPr>
            <a:xfrm>
              <a:off x="4721225" y="3092526"/>
              <a:ext cx="210741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b="0" dirty="0">
                  <a:solidFill>
                    <a:schemeClr val="bg1"/>
                  </a:solidFill>
                </a:rPr>
                <a:t>Founder</a:t>
              </a:r>
              <a:endParaRPr lang="en-GB" sz="1400" b="0" spc="300" dirty="0">
                <a:solidFill>
                  <a:schemeClr val="bg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17974" y="2702344"/>
            <a:ext cx="2305574" cy="667731"/>
            <a:chOff x="7467600" y="2829536"/>
            <a:chExt cx="2107414" cy="667731"/>
          </a:xfrm>
        </p:grpSpPr>
        <p:sp>
          <p:nvSpPr>
            <p:cNvPr id="19" name="Text Placeholder 7"/>
            <p:cNvSpPr txBox="1">
              <a:spLocks/>
            </p:cNvSpPr>
            <p:nvPr/>
          </p:nvSpPr>
          <p:spPr>
            <a:xfrm>
              <a:off x="7467600" y="2829536"/>
              <a:ext cx="210741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Montserrat" panose="00000500000000000000" pitchFamily="50" charset="0"/>
                </a:rPr>
                <a:t>STEVE BLACK</a:t>
              </a:r>
              <a:endParaRPr lang="en-GB" sz="1400" spc="300" dirty="0">
                <a:solidFill>
                  <a:schemeClr val="bg1"/>
                </a:solidFill>
                <a:latin typeface="Montserrat" panose="00000500000000000000" pitchFamily="50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2" name="Text Placeholder 7"/>
            <p:cNvSpPr txBox="1">
              <a:spLocks/>
            </p:cNvSpPr>
            <p:nvPr/>
          </p:nvSpPr>
          <p:spPr>
            <a:xfrm>
              <a:off x="7467600" y="3092526"/>
              <a:ext cx="210741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b="0" dirty="0">
                  <a:solidFill>
                    <a:schemeClr val="bg1"/>
                  </a:solidFill>
                </a:rPr>
                <a:t>Art Director</a:t>
              </a:r>
              <a:endParaRPr lang="en-GB" sz="1400" b="0" spc="300" dirty="0">
                <a:solidFill>
                  <a:schemeClr val="bg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309778" y="2721232"/>
            <a:ext cx="2305574" cy="667731"/>
            <a:chOff x="10213975" y="2829536"/>
            <a:chExt cx="2107414" cy="667731"/>
          </a:xfrm>
        </p:grpSpPr>
        <p:sp>
          <p:nvSpPr>
            <p:cNvPr id="20" name="Text Placeholder 7"/>
            <p:cNvSpPr txBox="1">
              <a:spLocks/>
            </p:cNvSpPr>
            <p:nvPr/>
          </p:nvSpPr>
          <p:spPr>
            <a:xfrm>
              <a:off x="10213975" y="2829536"/>
              <a:ext cx="210741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Montserrat" panose="00000500000000000000" pitchFamily="50" charset="0"/>
                </a:rPr>
                <a:t>RYAN DUNN</a:t>
              </a:r>
            </a:p>
          </p:txBody>
        </p:sp>
        <p:sp>
          <p:nvSpPr>
            <p:cNvPr id="23" name="Text Placeholder 7"/>
            <p:cNvSpPr txBox="1">
              <a:spLocks/>
            </p:cNvSpPr>
            <p:nvPr/>
          </p:nvSpPr>
          <p:spPr>
            <a:xfrm>
              <a:off x="10213975" y="3092526"/>
              <a:ext cx="210741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b="0" dirty="0">
                  <a:solidFill>
                    <a:schemeClr val="tx1"/>
                  </a:solidFill>
                </a:rPr>
                <a:t>Programmer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31932" y="5263472"/>
            <a:ext cx="2652890" cy="667731"/>
            <a:chOff x="4562493" y="2829536"/>
            <a:chExt cx="2424879" cy="667731"/>
          </a:xfrm>
        </p:grpSpPr>
        <p:sp>
          <p:nvSpPr>
            <p:cNvPr id="25" name="Text Placeholder 7"/>
            <p:cNvSpPr txBox="1">
              <a:spLocks/>
            </p:cNvSpPr>
            <p:nvPr/>
          </p:nvSpPr>
          <p:spPr>
            <a:xfrm>
              <a:off x="4562493" y="2829536"/>
              <a:ext cx="2424879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Montserrat" panose="00000500000000000000" pitchFamily="50" charset="0"/>
                </a:rPr>
                <a:t>TOMMY WILLIAM</a:t>
              </a:r>
              <a:endParaRPr lang="en-GB" sz="1400" spc="300" dirty="0">
                <a:solidFill>
                  <a:schemeClr val="bg1"/>
                </a:solidFill>
                <a:latin typeface="Montserrat" panose="00000500000000000000" pitchFamily="50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6" name="Text Placeholder 7"/>
            <p:cNvSpPr txBox="1">
              <a:spLocks/>
            </p:cNvSpPr>
            <p:nvPr/>
          </p:nvSpPr>
          <p:spPr>
            <a:xfrm>
              <a:off x="4721225" y="3092526"/>
              <a:ext cx="210741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b="0" dirty="0">
                  <a:solidFill>
                    <a:schemeClr val="bg1"/>
                  </a:solidFill>
                </a:rPr>
                <a:t>Graphic Designer</a:t>
              </a:r>
              <a:endParaRPr lang="en-GB" sz="1400" b="0" spc="300" dirty="0">
                <a:solidFill>
                  <a:schemeClr val="bg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17973" y="5263472"/>
            <a:ext cx="2474511" cy="667731"/>
            <a:chOff x="7467599" y="2829536"/>
            <a:chExt cx="2261831" cy="667731"/>
          </a:xfrm>
        </p:grpSpPr>
        <p:sp>
          <p:nvSpPr>
            <p:cNvPr id="28" name="Text Placeholder 7"/>
            <p:cNvSpPr txBox="1">
              <a:spLocks/>
            </p:cNvSpPr>
            <p:nvPr/>
          </p:nvSpPr>
          <p:spPr>
            <a:xfrm>
              <a:off x="7467599" y="2829536"/>
              <a:ext cx="2261831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Montserrat" panose="00000500000000000000" pitchFamily="50" charset="0"/>
                </a:rPr>
                <a:t>STEVEN GRIMES</a:t>
              </a:r>
              <a:endParaRPr lang="en-GB" sz="1400" spc="300" dirty="0">
                <a:solidFill>
                  <a:schemeClr val="bg1"/>
                </a:solidFill>
                <a:latin typeface="Montserrat" panose="00000500000000000000" pitchFamily="50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9" name="Text Placeholder 7"/>
            <p:cNvSpPr txBox="1">
              <a:spLocks/>
            </p:cNvSpPr>
            <p:nvPr/>
          </p:nvSpPr>
          <p:spPr>
            <a:xfrm>
              <a:off x="7467600" y="3092526"/>
              <a:ext cx="210741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b="0" dirty="0">
                  <a:solidFill>
                    <a:schemeClr val="bg1"/>
                  </a:solidFill>
                </a:rPr>
                <a:t>CEO</a:t>
              </a:r>
              <a:endParaRPr lang="en-GB" sz="1400" b="0" spc="300" dirty="0">
                <a:solidFill>
                  <a:schemeClr val="bg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309778" y="5263472"/>
            <a:ext cx="2305574" cy="667731"/>
            <a:chOff x="10213975" y="2829536"/>
            <a:chExt cx="2107414" cy="667731"/>
          </a:xfrm>
        </p:grpSpPr>
        <p:sp>
          <p:nvSpPr>
            <p:cNvPr id="31" name="Text Placeholder 7"/>
            <p:cNvSpPr txBox="1">
              <a:spLocks/>
            </p:cNvSpPr>
            <p:nvPr/>
          </p:nvSpPr>
          <p:spPr>
            <a:xfrm>
              <a:off x="10213975" y="2829536"/>
              <a:ext cx="210741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Montserrat" panose="00000500000000000000" pitchFamily="50" charset="0"/>
                </a:rPr>
                <a:t>BOB SADINO</a:t>
              </a:r>
            </a:p>
          </p:txBody>
        </p:sp>
        <p:sp>
          <p:nvSpPr>
            <p:cNvPr id="32" name="Text Placeholder 7"/>
            <p:cNvSpPr txBox="1">
              <a:spLocks/>
            </p:cNvSpPr>
            <p:nvPr/>
          </p:nvSpPr>
          <p:spPr>
            <a:xfrm>
              <a:off x="10213975" y="3092526"/>
              <a:ext cx="210741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b="0" dirty="0">
                  <a:solidFill>
                    <a:schemeClr val="tx1"/>
                  </a:solidFill>
                </a:rPr>
                <a:t>Marketing</a:t>
              </a:r>
            </a:p>
          </p:txBody>
        </p:sp>
      </p:grp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4" name="Picture Placeholder 3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5" name="Picture Placeholder 34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6244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751786" y="829116"/>
            <a:ext cx="6688428" cy="404741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ART DEPARTMENT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9012" y="5344732"/>
            <a:ext cx="3641926" cy="122349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291462" y="5344732"/>
            <a:ext cx="3641926" cy="1223492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283912" y="5344732"/>
            <a:ext cx="3641926" cy="1223492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466236" y="5585930"/>
            <a:ext cx="3307478" cy="737597"/>
            <a:chOff x="504157" y="5021886"/>
            <a:chExt cx="3610644" cy="737597"/>
          </a:xfrm>
        </p:grpSpPr>
        <p:sp>
          <p:nvSpPr>
            <p:cNvPr id="20" name="TextBox 19"/>
            <p:cNvSpPr txBox="1"/>
            <p:nvPr/>
          </p:nvSpPr>
          <p:spPr>
            <a:xfrm>
              <a:off x="504157" y="5359373"/>
              <a:ext cx="3610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innovate long shadowed</a:t>
              </a:r>
              <a:endParaRPr lang="en-GB" sz="5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4157" y="5021886"/>
              <a:ext cx="3610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400" b="1" dirty="0">
                  <a:solidFill>
                    <a:schemeClr val="bg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ROY BABAYARO</a:t>
              </a:r>
              <a:endParaRPr lang="en-GB" sz="60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58686" y="5585930"/>
            <a:ext cx="3307478" cy="737597"/>
            <a:chOff x="504157" y="5021886"/>
            <a:chExt cx="3610644" cy="737597"/>
          </a:xfrm>
        </p:grpSpPr>
        <p:sp>
          <p:nvSpPr>
            <p:cNvPr id="23" name="TextBox 22"/>
            <p:cNvSpPr txBox="1"/>
            <p:nvPr/>
          </p:nvSpPr>
          <p:spPr>
            <a:xfrm>
              <a:off x="504157" y="5359373"/>
              <a:ext cx="3610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innovate long shadowed</a:t>
              </a:r>
              <a:endParaRPr lang="en-GB" sz="5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4157" y="5021886"/>
              <a:ext cx="3610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400" b="1" dirty="0">
                  <a:solidFill>
                    <a:schemeClr val="bg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ALEX SONG</a:t>
              </a:r>
              <a:endParaRPr lang="en-GB" sz="60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451136" y="5585930"/>
            <a:ext cx="3307478" cy="737597"/>
            <a:chOff x="504157" y="5021886"/>
            <a:chExt cx="3610644" cy="737597"/>
          </a:xfrm>
        </p:grpSpPr>
        <p:sp>
          <p:nvSpPr>
            <p:cNvPr id="26" name="TextBox 25"/>
            <p:cNvSpPr txBox="1"/>
            <p:nvPr/>
          </p:nvSpPr>
          <p:spPr>
            <a:xfrm>
              <a:off x="504157" y="5359373"/>
              <a:ext cx="3610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innovate long shadowed</a:t>
              </a:r>
              <a:endParaRPr lang="en-GB" sz="5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4157" y="5021886"/>
              <a:ext cx="3610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400" b="1" dirty="0">
                  <a:solidFill>
                    <a:schemeClr val="bg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PATRICE ABANDA</a:t>
              </a:r>
              <a:endParaRPr lang="en-GB" sz="60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03191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35200" y="966662"/>
            <a:ext cx="9956800" cy="3431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5479998" y="2093994"/>
            <a:ext cx="5629013" cy="404741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54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STEVEN BEARDMAN</a:t>
            </a:r>
          </a:p>
        </p:txBody>
      </p:sp>
      <p:sp>
        <p:nvSpPr>
          <p:cNvPr id="12" name="Shape 7906"/>
          <p:cNvSpPr/>
          <p:nvPr/>
        </p:nvSpPr>
        <p:spPr>
          <a:xfrm>
            <a:off x="4598503" y="1619614"/>
            <a:ext cx="700800" cy="572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46666"/>
                </a:moveTo>
                <a:cubicBezTo>
                  <a:pt x="35454" y="46666"/>
                  <a:pt x="35454" y="46666"/>
                  <a:pt x="35454" y="46666"/>
                </a:cubicBezTo>
                <a:cubicBezTo>
                  <a:pt x="36818" y="46666"/>
                  <a:pt x="38181" y="45000"/>
                  <a:pt x="38181" y="43333"/>
                </a:cubicBezTo>
                <a:cubicBezTo>
                  <a:pt x="38181" y="41666"/>
                  <a:pt x="36818" y="40000"/>
                  <a:pt x="35454" y="40000"/>
                </a:cubicBezTo>
                <a:cubicBezTo>
                  <a:pt x="30000" y="40000"/>
                  <a:pt x="30000" y="40000"/>
                  <a:pt x="30000" y="40000"/>
                </a:cubicBezTo>
                <a:cubicBezTo>
                  <a:pt x="28636" y="40000"/>
                  <a:pt x="27272" y="41666"/>
                  <a:pt x="27272" y="43333"/>
                </a:cubicBezTo>
                <a:cubicBezTo>
                  <a:pt x="27272" y="45000"/>
                  <a:pt x="28636" y="46666"/>
                  <a:pt x="30000" y="46666"/>
                </a:cubicBezTo>
                <a:moveTo>
                  <a:pt x="114545" y="13333"/>
                </a:moveTo>
                <a:cubicBezTo>
                  <a:pt x="81818" y="13333"/>
                  <a:pt x="81818" y="13333"/>
                  <a:pt x="81818" y="13333"/>
                </a:cubicBezTo>
                <a:cubicBezTo>
                  <a:pt x="81818" y="5833"/>
                  <a:pt x="77045" y="0"/>
                  <a:pt x="70909" y="0"/>
                </a:cubicBezTo>
                <a:cubicBezTo>
                  <a:pt x="49090" y="0"/>
                  <a:pt x="49090" y="0"/>
                  <a:pt x="49090" y="0"/>
                </a:cubicBezTo>
                <a:cubicBezTo>
                  <a:pt x="42954" y="0"/>
                  <a:pt x="38181" y="5833"/>
                  <a:pt x="38181" y="13333"/>
                </a:cubicBezTo>
                <a:cubicBezTo>
                  <a:pt x="5454" y="13333"/>
                  <a:pt x="5454" y="13333"/>
                  <a:pt x="5454" y="13333"/>
                </a:cubicBezTo>
                <a:cubicBezTo>
                  <a:pt x="2727" y="13333"/>
                  <a:pt x="0" y="16666"/>
                  <a:pt x="0" y="20000"/>
                </a:cubicBezTo>
                <a:cubicBezTo>
                  <a:pt x="0" y="113333"/>
                  <a:pt x="0" y="113333"/>
                  <a:pt x="0" y="113333"/>
                </a:cubicBezTo>
                <a:cubicBezTo>
                  <a:pt x="0" y="116666"/>
                  <a:pt x="2727" y="120000"/>
                  <a:pt x="5454" y="120000"/>
                </a:cubicBezTo>
                <a:cubicBezTo>
                  <a:pt x="114545" y="120000"/>
                  <a:pt x="114545" y="120000"/>
                  <a:pt x="114545" y="120000"/>
                </a:cubicBezTo>
                <a:cubicBezTo>
                  <a:pt x="117272" y="120000"/>
                  <a:pt x="120000" y="116666"/>
                  <a:pt x="120000" y="113333"/>
                </a:cubicBezTo>
                <a:cubicBezTo>
                  <a:pt x="120000" y="20000"/>
                  <a:pt x="120000" y="20000"/>
                  <a:pt x="120000" y="20000"/>
                </a:cubicBezTo>
                <a:cubicBezTo>
                  <a:pt x="120000" y="16666"/>
                  <a:pt x="117272" y="13333"/>
                  <a:pt x="114545" y="13333"/>
                </a:cubicBezTo>
                <a:moveTo>
                  <a:pt x="49090" y="6666"/>
                </a:moveTo>
                <a:cubicBezTo>
                  <a:pt x="70909" y="6666"/>
                  <a:pt x="70909" y="6666"/>
                  <a:pt x="70909" y="6666"/>
                </a:cubicBezTo>
                <a:cubicBezTo>
                  <a:pt x="73636" y="6666"/>
                  <a:pt x="76363" y="10000"/>
                  <a:pt x="76363" y="13333"/>
                </a:cubicBezTo>
                <a:cubicBezTo>
                  <a:pt x="43636" y="13333"/>
                  <a:pt x="43636" y="13333"/>
                  <a:pt x="43636" y="13333"/>
                </a:cubicBezTo>
                <a:cubicBezTo>
                  <a:pt x="43636" y="10000"/>
                  <a:pt x="46363" y="6666"/>
                  <a:pt x="49090" y="6666"/>
                </a:cubicBezTo>
                <a:moveTo>
                  <a:pt x="16363" y="93333"/>
                </a:moveTo>
                <a:cubicBezTo>
                  <a:pt x="15000" y="93333"/>
                  <a:pt x="13636" y="95000"/>
                  <a:pt x="13636" y="96666"/>
                </a:cubicBezTo>
                <a:cubicBezTo>
                  <a:pt x="13636" y="98333"/>
                  <a:pt x="15000" y="100000"/>
                  <a:pt x="16363" y="100000"/>
                </a:cubicBezTo>
                <a:cubicBezTo>
                  <a:pt x="16363" y="113333"/>
                  <a:pt x="16363" y="113333"/>
                  <a:pt x="16363" y="113333"/>
                </a:cubicBezTo>
                <a:cubicBezTo>
                  <a:pt x="5454" y="113333"/>
                  <a:pt x="5454" y="113333"/>
                  <a:pt x="5454" y="113333"/>
                </a:cubicBezTo>
                <a:cubicBezTo>
                  <a:pt x="5454" y="20000"/>
                  <a:pt x="5454" y="20000"/>
                  <a:pt x="5454" y="20000"/>
                </a:cubicBezTo>
                <a:cubicBezTo>
                  <a:pt x="16363" y="20000"/>
                  <a:pt x="16363" y="20000"/>
                  <a:pt x="16363" y="20000"/>
                </a:cubicBezTo>
                <a:lnTo>
                  <a:pt x="16363" y="93333"/>
                </a:lnTo>
                <a:close/>
                <a:moveTo>
                  <a:pt x="98181" y="93333"/>
                </a:moveTo>
                <a:cubicBezTo>
                  <a:pt x="96818" y="93333"/>
                  <a:pt x="95454" y="95000"/>
                  <a:pt x="95454" y="96666"/>
                </a:cubicBezTo>
                <a:cubicBezTo>
                  <a:pt x="95454" y="98333"/>
                  <a:pt x="96818" y="100000"/>
                  <a:pt x="98181" y="100000"/>
                </a:cubicBezTo>
                <a:cubicBezTo>
                  <a:pt x="98181" y="113333"/>
                  <a:pt x="98181" y="113333"/>
                  <a:pt x="98181" y="113333"/>
                </a:cubicBezTo>
                <a:cubicBezTo>
                  <a:pt x="21818" y="113333"/>
                  <a:pt x="21818" y="113333"/>
                  <a:pt x="21818" y="113333"/>
                </a:cubicBezTo>
                <a:cubicBezTo>
                  <a:pt x="21818" y="100000"/>
                  <a:pt x="21818" y="100000"/>
                  <a:pt x="21818" y="100000"/>
                </a:cubicBezTo>
                <a:cubicBezTo>
                  <a:pt x="23181" y="100000"/>
                  <a:pt x="24545" y="98333"/>
                  <a:pt x="24545" y="96666"/>
                </a:cubicBezTo>
                <a:cubicBezTo>
                  <a:pt x="24545" y="95000"/>
                  <a:pt x="23181" y="93333"/>
                  <a:pt x="21818" y="93333"/>
                </a:cubicBezTo>
                <a:cubicBezTo>
                  <a:pt x="21818" y="20000"/>
                  <a:pt x="21818" y="20000"/>
                  <a:pt x="21818" y="20000"/>
                </a:cubicBezTo>
                <a:cubicBezTo>
                  <a:pt x="98181" y="20000"/>
                  <a:pt x="98181" y="20000"/>
                  <a:pt x="98181" y="20000"/>
                </a:cubicBezTo>
                <a:lnTo>
                  <a:pt x="98181" y="93333"/>
                </a:lnTo>
                <a:close/>
                <a:moveTo>
                  <a:pt x="114545" y="113333"/>
                </a:moveTo>
                <a:cubicBezTo>
                  <a:pt x="103636" y="113333"/>
                  <a:pt x="103636" y="113333"/>
                  <a:pt x="103636" y="113333"/>
                </a:cubicBezTo>
                <a:cubicBezTo>
                  <a:pt x="103636" y="100000"/>
                  <a:pt x="103636" y="100000"/>
                  <a:pt x="103636" y="100000"/>
                </a:cubicBezTo>
                <a:cubicBezTo>
                  <a:pt x="105000" y="100000"/>
                  <a:pt x="106363" y="98333"/>
                  <a:pt x="106363" y="96666"/>
                </a:cubicBezTo>
                <a:cubicBezTo>
                  <a:pt x="106363" y="95000"/>
                  <a:pt x="105000" y="93333"/>
                  <a:pt x="103636" y="93333"/>
                </a:cubicBezTo>
                <a:cubicBezTo>
                  <a:pt x="103636" y="20000"/>
                  <a:pt x="103636" y="20000"/>
                  <a:pt x="103636" y="20000"/>
                </a:cubicBezTo>
                <a:cubicBezTo>
                  <a:pt x="114545" y="20000"/>
                  <a:pt x="114545" y="20000"/>
                  <a:pt x="114545" y="20000"/>
                </a:cubicBezTo>
                <a:lnTo>
                  <a:pt x="114545" y="113333"/>
                </a:lnTo>
                <a:close/>
                <a:moveTo>
                  <a:pt x="30000" y="33333"/>
                </a:moveTo>
                <a:cubicBezTo>
                  <a:pt x="46363" y="33333"/>
                  <a:pt x="46363" y="33333"/>
                  <a:pt x="46363" y="33333"/>
                </a:cubicBezTo>
                <a:cubicBezTo>
                  <a:pt x="47727" y="33333"/>
                  <a:pt x="49090" y="31666"/>
                  <a:pt x="49090" y="30000"/>
                </a:cubicBezTo>
                <a:cubicBezTo>
                  <a:pt x="49090" y="28333"/>
                  <a:pt x="47727" y="26666"/>
                  <a:pt x="46363" y="26666"/>
                </a:cubicBezTo>
                <a:cubicBezTo>
                  <a:pt x="30000" y="26666"/>
                  <a:pt x="30000" y="26666"/>
                  <a:pt x="30000" y="26666"/>
                </a:cubicBezTo>
                <a:cubicBezTo>
                  <a:pt x="28636" y="26666"/>
                  <a:pt x="27272" y="28333"/>
                  <a:pt x="27272" y="30000"/>
                </a:cubicBezTo>
                <a:cubicBezTo>
                  <a:pt x="27272" y="31666"/>
                  <a:pt x="28636" y="33333"/>
                  <a:pt x="30000" y="3333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5479998" y="3121709"/>
            <a:ext cx="5816039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400" b="0" dirty="0">
                <a:solidFill>
                  <a:schemeClr val="bg1"/>
                </a:solidFill>
              </a:rPr>
              <a:t>Currently CEO at FLIP Inc.</a:t>
            </a:r>
            <a:endParaRPr lang="en-GB" sz="1600" b="0" spc="3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Shape 7882"/>
          <p:cNvSpPr/>
          <p:nvPr/>
        </p:nvSpPr>
        <p:spPr>
          <a:xfrm>
            <a:off x="5590562" y="5606437"/>
            <a:ext cx="506728" cy="41544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090" y="13333"/>
                </a:moveTo>
                <a:cubicBezTo>
                  <a:pt x="60000" y="13333"/>
                  <a:pt x="60000" y="13333"/>
                  <a:pt x="60000" y="13333"/>
                </a:cubicBezTo>
                <a:cubicBezTo>
                  <a:pt x="49090" y="13333"/>
                  <a:pt x="49090" y="0"/>
                  <a:pt x="38181" y="0"/>
                </a:cubicBezTo>
                <a:cubicBezTo>
                  <a:pt x="10909" y="0"/>
                  <a:pt x="10909" y="0"/>
                  <a:pt x="10909" y="0"/>
                </a:cubicBezTo>
                <a:cubicBezTo>
                  <a:pt x="4772" y="0"/>
                  <a:pt x="0" y="5833"/>
                  <a:pt x="0" y="13333"/>
                </a:cubicBezTo>
                <a:cubicBezTo>
                  <a:pt x="0" y="106666"/>
                  <a:pt x="0" y="106666"/>
                  <a:pt x="0" y="106666"/>
                </a:cubicBezTo>
                <a:cubicBezTo>
                  <a:pt x="0" y="114166"/>
                  <a:pt x="4772" y="120000"/>
                  <a:pt x="10909" y="120000"/>
                </a:cubicBezTo>
                <a:cubicBezTo>
                  <a:pt x="109090" y="120000"/>
                  <a:pt x="109090" y="120000"/>
                  <a:pt x="109090" y="120000"/>
                </a:cubicBezTo>
                <a:cubicBezTo>
                  <a:pt x="115227" y="120000"/>
                  <a:pt x="120000" y="114166"/>
                  <a:pt x="120000" y="106666"/>
                </a:cubicBezTo>
                <a:cubicBezTo>
                  <a:pt x="120000" y="26666"/>
                  <a:pt x="120000" y="26666"/>
                  <a:pt x="120000" y="26666"/>
                </a:cubicBezTo>
                <a:cubicBezTo>
                  <a:pt x="120000" y="19166"/>
                  <a:pt x="115227" y="13333"/>
                  <a:pt x="109090" y="13333"/>
                </a:cubicBezTo>
                <a:moveTo>
                  <a:pt x="114545" y="106666"/>
                </a:moveTo>
                <a:cubicBezTo>
                  <a:pt x="114545" y="110000"/>
                  <a:pt x="111818" y="113333"/>
                  <a:pt x="109090" y="113333"/>
                </a:cubicBezTo>
                <a:cubicBezTo>
                  <a:pt x="10909" y="113333"/>
                  <a:pt x="10909" y="113333"/>
                  <a:pt x="10909" y="113333"/>
                </a:cubicBezTo>
                <a:cubicBezTo>
                  <a:pt x="8181" y="113333"/>
                  <a:pt x="5454" y="110000"/>
                  <a:pt x="5454" y="106666"/>
                </a:cubicBezTo>
                <a:cubicBezTo>
                  <a:pt x="5454" y="40000"/>
                  <a:pt x="5454" y="40000"/>
                  <a:pt x="5454" y="40000"/>
                </a:cubicBezTo>
                <a:cubicBezTo>
                  <a:pt x="114545" y="40000"/>
                  <a:pt x="114545" y="40000"/>
                  <a:pt x="114545" y="40000"/>
                </a:cubicBezTo>
                <a:lnTo>
                  <a:pt x="114545" y="106666"/>
                </a:lnTo>
                <a:close/>
                <a:moveTo>
                  <a:pt x="114545" y="33333"/>
                </a:moveTo>
                <a:cubicBezTo>
                  <a:pt x="5454" y="33333"/>
                  <a:pt x="5454" y="33333"/>
                  <a:pt x="5454" y="33333"/>
                </a:cubicBezTo>
                <a:cubicBezTo>
                  <a:pt x="5454" y="13333"/>
                  <a:pt x="5454" y="13333"/>
                  <a:pt x="5454" y="13333"/>
                </a:cubicBezTo>
                <a:cubicBezTo>
                  <a:pt x="5454" y="10000"/>
                  <a:pt x="8181" y="6666"/>
                  <a:pt x="10909" y="6666"/>
                </a:cubicBezTo>
                <a:cubicBezTo>
                  <a:pt x="38181" y="6666"/>
                  <a:pt x="38181" y="6666"/>
                  <a:pt x="38181" y="6666"/>
                </a:cubicBezTo>
                <a:cubicBezTo>
                  <a:pt x="46363" y="6666"/>
                  <a:pt x="46363" y="20000"/>
                  <a:pt x="60000" y="20000"/>
                </a:cubicBezTo>
                <a:cubicBezTo>
                  <a:pt x="109090" y="20000"/>
                  <a:pt x="109090" y="20000"/>
                  <a:pt x="109090" y="20000"/>
                </a:cubicBezTo>
                <a:cubicBezTo>
                  <a:pt x="111818" y="20000"/>
                  <a:pt x="114545" y="23333"/>
                  <a:pt x="114545" y="26666"/>
                </a:cubicBezTo>
                <a:lnTo>
                  <a:pt x="114545" y="333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7894"/>
          <p:cNvSpPr/>
          <p:nvPr/>
        </p:nvSpPr>
        <p:spPr>
          <a:xfrm>
            <a:off x="5585634" y="4746305"/>
            <a:ext cx="511656" cy="51165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090" y="10909"/>
                </a:moveTo>
                <a:cubicBezTo>
                  <a:pt x="98181" y="10909"/>
                  <a:pt x="98181" y="10909"/>
                  <a:pt x="98181" y="10909"/>
                </a:cubicBezTo>
                <a:cubicBezTo>
                  <a:pt x="98181" y="2727"/>
                  <a:pt x="98181" y="2727"/>
                  <a:pt x="98181" y="2727"/>
                </a:cubicBezTo>
                <a:cubicBezTo>
                  <a:pt x="98181" y="1363"/>
                  <a:pt x="96818" y="0"/>
                  <a:pt x="95454" y="0"/>
                </a:cubicBezTo>
                <a:cubicBezTo>
                  <a:pt x="94090" y="0"/>
                  <a:pt x="92727" y="1363"/>
                  <a:pt x="92727" y="2727"/>
                </a:cubicBezTo>
                <a:cubicBezTo>
                  <a:pt x="92727" y="10909"/>
                  <a:pt x="92727" y="10909"/>
                  <a:pt x="92727" y="10909"/>
                </a:cubicBezTo>
                <a:cubicBezTo>
                  <a:pt x="27272" y="10909"/>
                  <a:pt x="27272" y="10909"/>
                  <a:pt x="27272" y="10909"/>
                </a:cubicBezTo>
                <a:cubicBezTo>
                  <a:pt x="27272" y="2727"/>
                  <a:pt x="27272" y="2727"/>
                  <a:pt x="27272" y="2727"/>
                </a:cubicBezTo>
                <a:cubicBezTo>
                  <a:pt x="27272" y="1363"/>
                  <a:pt x="25909" y="0"/>
                  <a:pt x="24545" y="0"/>
                </a:cubicBezTo>
                <a:cubicBezTo>
                  <a:pt x="23181" y="0"/>
                  <a:pt x="21818" y="1363"/>
                  <a:pt x="21818" y="2727"/>
                </a:cubicBezTo>
                <a:cubicBezTo>
                  <a:pt x="21818" y="10909"/>
                  <a:pt x="21818" y="10909"/>
                  <a:pt x="21818" y="10909"/>
                </a:cubicBezTo>
                <a:cubicBezTo>
                  <a:pt x="10909" y="10909"/>
                  <a:pt x="10909" y="10909"/>
                  <a:pt x="10909" y="10909"/>
                </a:cubicBezTo>
                <a:cubicBezTo>
                  <a:pt x="4772" y="10909"/>
                  <a:pt x="0" y="15681"/>
                  <a:pt x="0" y="21818"/>
                </a:cubicBezTo>
                <a:cubicBezTo>
                  <a:pt x="0" y="109090"/>
                  <a:pt x="0" y="109090"/>
                  <a:pt x="0" y="109090"/>
                </a:cubicBezTo>
                <a:cubicBezTo>
                  <a:pt x="0" y="115227"/>
                  <a:pt x="4772" y="120000"/>
                  <a:pt x="10909" y="120000"/>
                </a:cubicBezTo>
                <a:cubicBezTo>
                  <a:pt x="109090" y="120000"/>
                  <a:pt x="109090" y="120000"/>
                  <a:pt x="109090" y="120000"/>
                </a:cubicBezTo>
                <a:cubicBezTo>
                  <a:pt x="115227" y="120000"/>
                  <a:pt x="120000" y="115227"/>
                  <a:pt x="120000" y="109090"/>
                </a:cubicBezTo>
                <a:cubicBezTo>
                  <a:pt x="120000" y="21818"/>
                  <a:pt x="120000" y="21818"/>
                  <a:pt x="120000" y="21818"/>
                </a:cubicBezTo>
                <a:cubicBezTo>
                  <a:pt x="120000" y="15681"/>
                  <a:pt x="115227" y="10909"/>
                  <a:pt x="109090" y="10909"/>
                </a:cubicBezTo>
                <a:moveTo>
                  <a:pt x="114545" y="109090"/>
                </a:moveTo>
                <a:cubicBezTo>
                  <a:pt x="114545" y="111818"/>
                  <a:pt x="111818" y="114545"/>
                  <a:pt x="109090" y="114545"/>
                </a:cubicBezTo>
                <a:cubicBezTo>
                  <a:pt x="10909" y="114545"/>
                  <a:pt x="10909" y="114545"/>
                  <a:pt x="10909" y="114545"/>
                </a:cubicBezTo>
                <a:cubicBezTo>
                  <a:pt x="8181" y="114545"/>
                  <a:pt x="5454" y="111818"/>
                  <a:pt x="5454" y="109090"/>
                </a:cubicBezTo>
                <a:cubicBezTo>
                  <a:pt x="5454" y="43636"/>
                  <a:pt x="5454" y="43636"/>
                  <a:pt x="5454" y="43636"/>
                </a:cubicBezTo>
                <a:cubicBezTo>
                  <a:pt x="114545" y="43636"/>
                  <a:pt x="114545" y="43636"/>
                  <a:pt x="114545" y="43636"/>
                </a:cubicBezTo>
                <a:lnTo>
                  <a:pt x="114545" y="109090"/>
                </a:lnTo>
                <a:close/>
                <a:moveTo>
                  <a:pt x="114545" y="38181"/>
                </a:moveTo>
                <a:cubicBezTo>
                  <a:pt x="5454" y="38181"/>
                  <a:pt x="5454" y="38181"/>
                  <a:pt x="5454" y="38181"/>
                </a:cubicBezTo>
                <a:cubicBezTo>
                  <a:pt x="5454" y="21818"/>
                  <a:pt x="5454" y="21818"/>
                  <a:pt x="5454" y="21818"/>
                </a:cubicBezTo>
                <a:cubicBezTo>
                  <a:pt x="5454" y="19090"/>
                  <a:pt x="8181" y="16363"/>
                  <a:pt x="10909" y="16363"/>
                </a:cubicBezTo>
                <a:cubicBezTo>
                  <a:pt x="21818" y="16363"/>
                  <a:pt x="21818" y="16363"/>
                  <a:pt x="21818" y="16363"/>
                </a:cubicBezTo>
                <a:cubicBezTo>
                  <a:pt x="21818" y="24545"/>
                  <a:pt x="21818" y="24545"/>
                  <a:pt x="21818" y="24545"/>
                </a:cubicBezTo>
                <a:cubicBezTo>
                  <a:pt x="21818" y="25909"/>
                  <a:pt x="23181" y="27272"/>
                  <a:pt x="24545" y="27272"/>
                </a:cubicBezTo>
                <a:cubicBezTo>
                  <a:pt x="25909" y="27272"/>
                  <a:pt x="27272" y="25909"/>
                  <a:pt x="27272" y="24545"/>
                </a:cubicBezTo>
                <a:cubicBezTo>
                  <a:pt x="27272" y="16363"/>
                  <a:pt x="27272" y="16363"/>
                  <a:pt x="27272" y="16363"/>
                </a:cubicBezTo>
                <a:cubicBezTo>
                  <a:pt x="92727" y="16363"/>
                  <a:pt x="92727" y="16363"/>
                  <a:pt x="92727" y="16363"/>
                </a:cubicBezTo>
                <a:cubicBezTo>
                  <a:pt x="92727" y="24545"/>
                  <a:pt x="92727" y="24545"/>
                  <a:pt x="92727" y="24545"/>
                </a:cubicBezTo>
                <a:cubicBezTo>
                  <a:pt x="92727" y="25909"/>
                  <a:pt x="94090" y="27272"/>
                  <a:pt x="95454" y="27272"/>
                </a:cubicBezTo>
                <a:cubicBezTo>
                  <a:pt x="96818" y="27272"/>
                  <a:pt x="98181" y="25909"/>
                  <a:pt x="98181" y="24545"/>
                </a:cubicBezTo>
                <a:cubicBezTo>
                  <a:pt x="98181" y="16363"/>
                  <a:pt x="98181" y="16363"/>
                  <a:pt x="98181" y="16363"/>
                </a:cubicBezTo>
                <a:cubicBezTo>
                  <a:pt x="109090" y="16363"/>
                  <a:pt x="109090" y="16363"/>
                  <a:pt x="109090" y="16363"/>
                </a:cubicBezTo>
                <a:cubicBezTo>
                  <a:pt x="111818" y="16363"/>
                  <a:pt x="114545" y="19090"/>
                  <a:pt x="114545" y="21818"/>
                </a:cubicBezTo>
                <a:lnTo>
                  <a:pt x="114545" y="38181"/>
                </a:lnTo>
                <a:close/>
                <a:moveTo>
                  <a:pt x="79090" y="100909"/>
                </a:moveTo>
                <a:cubicBezTo>
                  <a:pt x="84545" y="100909"/>
                  <a:pt x="84545" y="100909"/>
                  <a:pt x="84545" y="100909"/>
                </a:cubicBezTo>
                <a:cubicBezTo>
                  <a:pt x="84545" y="57272"/>
                  <a:pt x="84545" y="57272"/>
                  <a:pt x="84545" y="57272"/>
                </a:cubicBezTo>
                <a:cubicBezTo>
                  <a:pt x="80454" y="57272"/>
                  <a:pt x="80454" y="57272"/>
                  <a:pt x="80454" y="57272"/>
                </a:cubicBezTo>
                <a:cubicBezTo>
                  <a:pt x="80454" y="58636"/>
                  <a:pt x="79772" y="60000"/>
                  <a:pt x="79090" y="61363"/>
                </a:cubicBezTo>
                <a:cubicBezTo>
                  <a:pt x="78409" y="62045"/>
                  <a:pt x="77045" y="62727"/>
                  <a:pt x="76363" y="63409"/>
                </a:cubicBezTo>
                <a:cubicBezTo>
                  <a:pt x="75000" y="64090"/>
                  <a:pt x="73636" y="64772"/>
                  <a:pt x="72272" y="64772"/>
                </a:cubicBezTo>
                <a:cubicBezTo>
                  <a:pt x="70909" y="65454"/>
                  <a:pt x="69545" y="65454"/>
                  <a:pt x="68181" y="65454"/>
                </a:cubicBezTo>
                <a:cubicBezTo>
                  <a:pt x="68181" y="69545"/>
                  <a:pt x="68181" y="69545"/>
                  <a:pt x="68181" y="69545"/>
                </a:cubicBezTo>
                <a:cubicBezTo>
                  <a:pt x="79090" y="69545"/>
                  <a:pt x="79090" y="69545"/>
                  <a:pt x="79090" y="69545"/>
                </a:cubicBezTo>
                <a:lnTo>
                  <a:pt x="79090" y="100909"/>
                </a:lnTo>
                <a:close/>
                <a:moveTo>
                  <a:pt x="53181" y="94772"/>
                </a:moveTo>
                <a:cubicBezTo>
                  <a:pt x="52500" y="95454"/>
                  <a:pt x="51136" y="96136"/>
                  <a:pt x="50454" y="96136"/>
                </a:cubicBezTo>
                <a:cubicBezTo>
                  <a:pt x="49090" y="96818"/>
                  <a:pt x="47727" y="96818"/>
                  <a:pt x="47045" y="96818"/>
                </a:cubicBezTo>
                <a:cubicBezTo>
                  <a:pt x="43636" y="96818"/>
                  <a:pt x="41590" y="96136"/>
                  <a:pt x="40227" y="94090"/>
                </a:cubicBezTo>
                <a:cubicBezTo>
                  <a:pt x="38863" y="92727"/>
                  <a:pt x="37500" y="90000"/>
                  <a:pt x="37500" y="87272"/>
                </a:cubicBezTo>
                <a:cubicBezTo>
                  <a:pt x="32727" y="87272"/>
                  <a:pt x="32727" y="87272"/>
                  <a:pt x="32727" y="87272"/>
                </a:cubicBezTo>
                <a:cubicBezTo>
                  <a:pt x="32727" y="89318"/>
                  <a:pt x="32727" y="91363"/>
                  <a:pt x="33409" y="93409"/>
                </a:cubicBezTo>
                <a:cubicBezTo>
                  <a:pt x="34090" y="95454"/>
                  <a:pt x="35454" y="96818"/>
                  <a:pt x="36136" y="97500"/>
                </a:cubicBezTo>
                <a:cubicBezTo>
                  <a:pt x="37500" y="98863"/>
                  <a:pt x="38863" y="100227"/>
                  <a:pt x="40909" y="100909"/>
                </a:cubicBezTo>
                <a:cubicBezTo>
                  <a:pt x="42954" y="100909"/>
                  <a:pt x="44318" y="101590"/>
                  <a:pt x="47045" y="101590"/>
                </a:cubicBezTo>
                <a:cubicBezTo>
                  <a:pt x="48409" y="101590"/>
                  <a:pt x="50454" y="100909"/>
                  <a:pt x="52500" y="100909"/>
                </a:cubicBezTo>
                <a:cubicBezTo>
                  <a:pt x="53863" y="100227"/>
                  <a:pt x="55909" y="99545"/>
                  <a:pt x="57272" y="98181"/>
                </a:cubicBezTo>
                <a:cubicBezTo>
                  <a:pt x="58636" y="96818"/>
                  <a:pt x="59318" y="95454"/>
                  <a:pt x="60000" y="94090"/>
                </a:cubicBezTo>
                <a:cubicBezTo>
                  <a:pt x="60681" y="92045"/>
                  <a:pt x="61363" y="90681"/>
                  <a:pt x="61363" y="87954"/>
                </a:cubicBezTo>
                <a:cubicBezTo>
                  <a:pt x="61363" y="85909"/>
                  <a:pt x="60681" y="83181"/>
                  <a:pt x="59318" y="81136"/>
                </a:cubicBezTo>
                <a:cubicBezTo>
                  <a:pt x="57954" y="79772"/>
                  <a:pt x="56590" y="78409"/>
                  <a:pt x="53863" y="77727"/>
                </a:cubicBezTo>
                <a:cubicBezTo>
                  <a:pt x="53863" y="77727"/>
                  <a:pt x="53863" y="77727"/>
                  <a:pt x="53863" y="77727"/>
                </a:cubicBezTo>
                <a:cubicBezTo>
                  <a:pt x="55227" y="76363"/>
                  <a:pt x="56590" y="75681"/>
                  <a:pt x="57954" y="74318"/>
                </a:cubicBezTo>
                <a:cubicBezTo>
                  <a:pt x="59318" y="72272"/>
                  <a:pt x="59318" y="70909"/>
                  <a:pt x="59318" y="68863"/>
                </a:cubicBezTo>
                <a:cubicBezTo>
                  <a:pt x="59318" y="66818"/>
                  <a:pt x="59318" y="64772"/>
                  <a:pt x="58636" y="63409"/>
                </a:cubicBezTo>
                <a:cubicBezTo>
                  <a:pt x="57954" y="62045"/>
                  <a:pt x="57272" y="60681"/>
                  <a:pt x="55909" y="60000"/>
                </a:cubicBezTo>
                <a:cubicBezTo>
                  <a:pt x="54545" y="58636"/>
                  <a:pt x="53181" y="57954"/>
                  <a:pt x="51818" y="57954"/>
                </a:cubicBezTo>
                <a:cubicBezTo>
                  <a:pt x="50454" y="57272"/>
                  <a:pt x="48409" y="57272"/>
                  <a:pt x="46363" y="57272"/>
                </a:cubicBezTo>
                <a:cubicBezTo>
                  <a:pt x="44318" y="57272"/>
                  <a:pt x="42954" y="57272"/>
                  <a:pt x="40909" y="57954"/>
                </a:cubicBezTo>
                <a:cubicBezTo>
                  <a:pt x="39545" y="58636"/>
                  <a:pt x="38181" y="60000"/>
                  <a:pt x="36818" y="60681"/>
                </a:cubicBezTo>
                <a:cubicBezTo>
                  <a:pt x="36136" y="62045"/>
                  <a:pt x="34772" y="63409"/>
                  <a:pt x="34772" y="65454"/>
                </a:cubicBezTo>
                <a:cubicBezTo>
                  <a:pt x="34090" y="66818"/>
                  <a:pt x="33409" y="68863"/>
                  <a:pt x="33409" y="70909"/>
                </a:cubicBezTo>
                <a:cubicBezTo>
                  <a:pt x="38863" y="70909"/>
                  <a:pt x="38863" y="70909"/>
                  <a:pt x="38863" y="70909"/>
                </a:cubicBezTo>
                <a:cubicBezTo>
                  <a:pt x="38863" y="70227"/>
                  <a:pt x="38863" y="68863"/>
                  <a:pt x="38863" y="67500"/>
                </a:cubicBezTo>
                <a:cubicBezTo>
                  <a:pt x="39545" y="66136"/>
                  <a:pt x="39545" y="65454"/>
                  <a:pt x="40227" y="64772"/>
                </a:cubicBezTo>
                <a:cubicBezTo>
                  <a:pt x="40909" y="63409"/>
                  <a:pt x="42272" y="62727"/>
                  <a:pt x="42954" y="62727"/>
                </a:cubicBezTo>
                <a:cubicBezTo>
                  <a:pt x="44318" y="62045"/>
                  <a:pt x="45000" y="61363"/>
                  <a:pt x="46363" y="61363"/>
                </a:cubicBezTo>
                <a:cubicBezTo>
                  <a:pt x="49090" y="61363"/>
                  <a:pt x="50454" y="62045"/>
                  <a:pt x="51818" y="63409"/>
                </a:cubicBezTo>
                <a:cubicBezTo>
                  <a:pt x="53181" y="64772"/>
                  <a:pt x="53863" y="66136"/>
                  <a:pt x="53863" y="68863"/>
                </a:cubicBezTo>
                <a:cubicBezTo>
                  <a:pt x="53863" y="69545"/>
                  <a:pt x="53863" y="70909"/>
                  <a:pt x="53181" y="71590"/>
                </a:cubicBezTo>
                <a:cubicBezTo>
                  <a:pt x="53181" y="72954"/>
                  <a:pt x="52500" y="73636"/>
                  <a:pt x="51818" y="74318"/>
                </a:cubicBezTo>
                <a:cubicBezTo>
                  <a:pt x="51136" y="74318"/>
                  <a:pt x="50454" y="75000"/>
                  <a:pt x="49090" y="75681"/>
                </a:cubicBezTo>
                <a:cubicBezTo>
                  <a:pt x="48409" y="75681"/>
                  <a:pt x="47045" y="75681"/>
                  <a:pt x="46363" y="75681"/>
                </a:cubicBezTo>
                <a:cubicBezTo>
                  <a:pt x="44318" y="75681"/>
                  <a:pt x="44318" y="75681"/>
                  <a:pt x="44318" y="75681"/>
                </a:cubicBezTo>
                <a:cubicBezTo>
                  <a:pt x="44318" y="75681"/>
                  <a:pt x="44318" y="75681"/>
                  <a:pt x="43636" y="75681"/>
                </a:cubicBezTo>
                <a:cubicBezTo>
                  <a:pt x="43636" y="80454"/>
                  <a:pt x="43636" y="80454"/>
                  <a:pt x="43636" y="80454"/>
                </a:cubicBezTo>
                <a:cubicBezTo>
                  <a:pt x="45000" y="80454"/>
                  <a:pt x="45681" y="79772"/>
                  <a:pt x="47045" y="79772"/>
                </a:cubicBezTo>
                <a:cubicBezTo>
                  <a:pt x="48409" y="79772"/>
                  <a:pt x="49090" y="80454"/>
                  <a:pt x="50454" y="80454"/>
                </a:cubicBezTo>
                <a:cubicBezTo>
                  <a:pt x="51818" y="81136"/>
                  <a:pt x="52500" y="81818"/>
                  <a:pt x="53181" y="82500"/>
                </a:cubicBezTo>
                <a:cubicBezTo>
                  <a:pt x="53863" y="83181"/>
                  <a:pt x="54545" y="83863"/>
                  <a:pt x="55227" y="84545"/>
                </a:cubicBezTo>
                <a:cubicBezTo>
                  <a:pt x="55909" y="85909"/>
                  <a:pt x="55909" y="87272"/>
                  <a:pt x="55909" y="88636"/>
                </a:cubicBezTo>
                <a:cubicBezTo>
                  <a:pt x="55909" y="90000"/>
                  <a:pt x="55909" y="90681"/>
                  <a:pt x="55227" y="92045"/>
                </a:cubicBezTo>
                <a:cubicBezTo>
                  <a:pt x="54545" y="93409"/>
                  <a:pt x="53863" y="94090"/>
                  <a:pt x="53181" y="947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3119" y="4816090"/>
            <a:ext cx="431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17</a:t>
            </a:r>
            <a:r>
              <a:rPr lang="en-ID" sz="2000" baseline="30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</a:t>
            </a:r>
            <a:r>
              <a:rPr lang="en-ID" sz="2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August, 1990</a:t>
            </a:r>
            <a:endParaRPr lang="en-GB" sz="54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3119" y="5606437"/>
            <a:ext cx="431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big data innovate</a:t>
            </a:r>
            <a:endParaRPr lang="en-GB" sz="54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16314695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9" name="Rectangle 10"/>
          <p:cNvSpPr/>
          <p:nvPr/>
        </p:nvSpPr>
        <p:spPr>
          <a:xfrm>
            <a:off x="-1" y="2717800"/>
            <a:ext cx="3232156" cy="4140200"/>
          </a:xfrm>
          <a:custGeom>
            <a:avLst/>
            <a:gdLst>
              <a:gd name="connsiteX0" fmla="*/ 0 w 2506133"/>
              <a:gd name="connsiteY0" fmla="*/ 0 h 4140200"/>
              <a:gd name="connsiteX1" fmla="*/ 2506133 w 2506133"/>
              <a:gd name="connsiteY1" fmla="*/ 0 h 4140200"/>
              <a:gd name="connsiteX2" fmla="*/ 2506133 w 2506133"/>
              <a:gd name="connsiteY2" fmla="*/ 4140200 h 4140200"/>
              <a:gd name="connsiteX3" fmla="*/ 0 w 2506133"/>
              <a:gd name="connsiteY3" fmla="*/ 4140200 h 4140200"/>
              <a:gd name="connsiteX4" fmla="*/ 0 w 2506133"/>
              <a:gd name="connsiteY4" fmla="*/ 0 h 4140200"/>
              <a:gd name="connsiteX0" fmla="*/ 0 w 2506133"/>
              <a:gd name="connsiteY0" fmla="*/ 736600 h 4876800"/>
              <a:gd name="connsiteX1" fmla="*/ 2506133 w 2506133"/>
              <a:gd name="connsiteY1" fmla="*/ 0 h 4876800"/>
              <a:gd name="connsiteX2" fmla="*/ 2506133 w 2506133"/>
              <a:gd name="connsiteY2" fmla="*/ 4876800 h 4876800"/>
              <a:gd name="connsiteX3" fmla="*/ 0 w 2506133"/>
              <a:gd name="connsiteY3" fmla="*/ 4876800 h 4876800"/>
              <a:gd name="connsiteX4" fmla="*/ 0 w 2506133"/>
              <a:gd name="connsiteY4" fmla="*/ 7366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6133" h="4876800">
                <a:moveTo>
                  <a:pt x="0" y="736600"/>
                </a:moveTo>
                <a:lnTo>
                  <a:pt x="2506133" y="0"/>
                </a:lnTo>
                <a:lnTo>
                  <a:pt x="2506133" y="4876800"/>
                </a:lnTo>
                <a:lnTo>
                  <a:pt x="0" y="4876800"/>
                </a:lnTo>
                <a:lnTo>
                  <a:pt x="0" y="7366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345618" y="4451866"/>
            <a:ext cx="2540918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JOHN DOMBA</a:t>
            </a:r>
            <a:endParaRPr lang="en-GB" sz="1600" spc="3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61496" y="3675038"/>
            <a:ext cx="5803362" cy="1912962"/>
            <a:chOff x="278072" y="4609383"/>
            <a:chExt cx="4989031" cy="1644534"/>
          </a:xfrm>
        </p:grpSpPr>
        <p:sp>
          <p:nvSpPr>
            <p:cNvPr id="13" name="Text Placeholder 9"/>
            <p:cNvSpPr txBox="1">
              <a:spLocks/>
            </p:cNvSpPr>
            <p:nvPr/>
          </p:nvSpPr>
          <p:spPr>
            <a:xfrm>
              <a:off x="278074" y="4609383"/>
              <a:ext cx="1971146" cy="337588"/>
            </a:xfrm>
            <a:prstGeom prst="rect">
              <a:avLst/>
            </a:prstGeom>
          </p:spPr>
          <p:txBody>
            <a:bodyPr tIns="0" anchor="t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sz="2000" dirty="0">
                  <a:solidFill>
                    <a:schemeClr val="tx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Illustrator</a:t>
              </a:r>
              <a:endParaRPr lang="en-GB" sz="2000" dirty="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5" name="Text Placeholder 9"/>
            <p:cNvSpPr txBox="1">
              <a:spLocks/>
            </p:cNvSpPr>
            <p:nvPr/>
          </p:nvSpPr>
          <p:spPr>
            <a:xfrm>
              <a:off x="278072" y="5067482"/>
              <a:ext cx="1971146" cy="337588"/>
            </a:xfrm>
            <a:prstGeom prst="rect">
              <a:avLst/>
            </a:prstGeom>
          </p:spPr>
          <p:txBody>
            <a:bodyPr tIns="0" anchor="t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sz="2000" dirty="0">
                  <a:solidFill>
                    <a:schemeClr val="tx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HTML/CSS</a:t>
              </a:r>
              <a:endParaRPr lang="en-GB" sz="2000" dirty="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23" name="Text Placeholder 9"/>
            <p:cNvSpPr txBox="1">
              <a:spLocks/>
            </p:cNvSpPr>
            <p:nvPr/>
          </p:nvSpPr>
          <p:spPr>
            <a:xfrm>
              <a:off x="278072" y="5491177"/>
              <a:ext cx="1971146" cy="337588"/>
            </a:xfrm>
            <a:prstGeom prst="rect">
              <a:avLst/>
            </a:prstGeom>
          </p:spPr>
          <p:txBody>
            <a:bodyPr tIns="0" anchor="t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sz="2000" dirty="0">
                  <a:solidFill>
                    <a:schemeClr val="tx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UI/UX</a:t>
              </a:r>
              <a:endParaRPr lang="en-GB" sz="2000" dirty="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25" name="Text Placeholder 9"/>
            <p:cNvSpPr txBox="1">
              <a:spLocks/>
            </p:cNvSpPr>
            <p:nvPr/>
          </p:nvSpPr>
          <p:spPr>
            <a:xfrm>
              <a:off x="278072" y="5916329"/>
              <a:ext cx="1971146" cy="337588"/>
            </a:xfrm>
            <a:prstGeom prst="rect">
              <a:avLst/>
            </a:prstGeom>
          </p:spPr>
          <p:txBody>
            <a:bodyPr tIns="0" anchor="t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sz="2000" dirty="0">
                  <a:solidFill>
                    <a:schemeClr val="tx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JavaScript</a:t>
              </a:r>
              <a:endParaRPr lang="en-GB" sz="2000" dirty="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2215928" y="4765118"/>
              <a:ext cx="381650" cy="126542"/>
            </a:xfrm>
            <a:custGeom>
              <a:avLst/>
              <a:gdLst>
                <a:gd name="T0" fmla="*/ 659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59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59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59" y="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597578" y="4765118"/>
              <a:ext cx="382156" cy="126542"/>
            </a:xfrm>
            <a:custGeom>
              <a:avLst/>
              <a:gdLst>
                <a:gd name="T0" fmla="*/ 660 w 755"/>
                <a:gd name="T1" fmla="*/ 250 h 250"/>
                <a:gd name="T2" fmla="*/ 0 w 755"/>
                <a:gd name="T3" fmla="*/ 250 h 250"/>
                <a:gd name="T4" fmla="*/ 95 w 755"/>
                <a:gd name="T5" fmla="*/ 0 h 250"/>
                <a:gd name="T6" fmla="*/ 755 w 755"/>
                <a:gd name="T7" fmla="*/ 0 h 250"/>
                <a:gd name="T8" fmla="*/ 660 w 755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50">
                  <a:moveTo>
                    <a:pt x="660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5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979734" y="4765118"/>
              <a:ext cx="380638" cy="126542"/>
            </a:xfrm>
            <a:custGeom>
              <a:avLst/>
              <a:gdLst>
                <a:gd name="T0" fmla="*/ 657 w 752"/>
                <a:gd name="T1" fmla="*/ 250 h 250"/>
                <a:gd name="T2" fmla="*/ 0 w 752"/>
                <a:gd name="T3" fmla="*/ 250 h 250"/>
                <a:gd name="T4" fmla="*/ 94 w 752"/>
                <a:gd name="T5" fmla="*/ 0 h 250"/>
                <a:gd name="T6" fmla="*/ 752 w 752"/>
                <a:gd name="T7" fmla="*/ 0 h 250"/>
                <a:gd name="T8" fmla="*/ 657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7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2" y="0"/>
                  </a:lnTo>
                  <a:lnTo>
                    <a:pt x="657" y="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3360372" y="4765118"/>
              <a:ext cx="381650" cy="126542"/>
            </a:xfrm>
            <a:custGeom>
              <a:avLst/>
              <a:gdLst>
                <a:gd name="T0" fmla="*/ 660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60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60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3742022" y="4765118"/>
              <a:ext cx="382156" cy="126542"/>
            </a:xfrm>
            <a:custGeom>
              <a:avLst/>
              <a:gdLst>
                <a:gd name="T0" fmla="*/ 660 w 755"/>
                <a:gd name="T1" fmla="*/ 250 h 250"/>
                <a:gd name="T2" fmla="*/ 0 w 755"/>
                <a:gd name="T3" fmla="*/ 250 h 250"/>
                <a:gd name="T4" fmla="*/ 95 w 755"/>
                <a:gd name="T5" fmla="*/ 0 h 250"/>
                <a:gd name="T6" fmla="*/ 755 w 755"/>
                <a:gd name="T7" fmla="*/ 0 h 250"/>
                <a:gd name="T8" fmla="*/ 660 w 755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50">
                  <a:moveTo>
                    <a:pt x="660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5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4124178" y="4765118"/>
              <a:ext cx="380638" cy="126542"/>
            </a:xfrm>
            <a:custGeom>
              <a:avLst/>
              <a:gdLst>
                <a:gd name="T0" fmla="*/ 657 w 752"/>
                <a:gd name="T1" fmla="*/ 250 h 250"/>
                <a:gd name="T2" fmla="*/ 0 w 752"/>
                <a:gd name="T3" fmla="*/ 250 h 250"/>
                <a:gd name="T4" fmla="*/ 94 w 752"/>
                <a:gd name="T5" fmla="*/ 0 h 250"/>
                <a:gd name="T6" fmla="*/ 752 w 752"/>
                <a:gd name="T7" fmla="*/ 0 h 250"/>
                <a:gd name="T8" fmla="*/ 657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7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2" y="0"/>
                  </a:lnTo>
                  <a:lnTo>
                    <a:pt x="657" y="2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4504815" y="4765118"/>
              <a:ext cx="381650" cy="126542"/>
            </a:xfrm>
            <a:custGeom>
              <a:avLst/>
              <a:gdLst>
                <a:gd name="T0" fmla="*/ 660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60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60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4886465" y="4765118"/>
              <a:ext cx="380638" cy="126542"/>
            </a:xfrm>
            <a:custGeom>
              <a:avLst/>
              <a:gdLst>
                <a:gd name="T0" fmla="*/ 658 w 752"/>
                <a:gd name="T1" fmla="*/ 250 h 250"/>
                <a:gd name="T2" fmla="*/ 0 w 752"/>
                <a:gd name="T3" fmla="*/ 250 h 250"/>
                <a:gd name="T4" fmla="*/ 95 w 752"/>
                <a:gd name="T5" fmla="*/ 0 h 250"/>
                <a:gd name="T6" fmla="*/ 752 w 752"/>
                <a:gd name="T7" fmla="*/ 0 h 250"/>
                <a:gd name="T8" fmla="*/ 658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8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2" y="0"/>
                  </a:lnTo>
                  <a:lnTo>
                    <a:pt x="658" y="2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2215928" y="5210404"/>
              <a:ext cx="381650" cy="126542"/>
            </a:xfrm>
            <a:custGeom>
              <a:avLst/>
              <a:gdLst>
                <a:gd name="T0" fmla="*/ 659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59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59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59" y="2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2597578" y="5210404"/>
              <a:ext cx="382156" cy="126542"/>
            </a:xfrm>
            <a:custGeom>
              <a:avLst/>
              <a:gdLst>
                <a:gd name="T0" fmla="*/ 660 w 755"/>
                <a:gd name="T1" fmla="*/ 250 h 250"/>
                <a:gd name="T2" fmla="*/ 0 w 755"/>
                <a:gd name="T3" fmla="*/ 250 h 250"/>
                <a:gd name="T4" fmla="*/ 95 w 755"/>
                <a:gd name="T5" fmla="*/ 0 h 250"/>
                <a:gd name="T6" fmla="*/ 755 w 755"/>
                <a:gd name="T7" fmla="*/ 0 h 250"/>
                <a:gd name="T8" fmla="*/ 660 w 755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50">
                  <a:moveTo>
                    <a:pt x="660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5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2979734" y="5210404"/>
              <a:ext cx="380638" cy="126542"/>
            </a:xfrm>
            <a:custGeom>
              <a:avLst/>
              <a:gdLst>
                <a:gd name="T0" fmla="*/ 657 w 752"/>
                <a:gd name="T1" fmla="*/ 250 h 250"/>
                <a:gd name="T2" fmla="*/ 0 w 752"/>
                <a:gd name="T3" fmla="*/ 250 h 250"/>
                <a:gd name="T4" fmla="*/ 94 w 752"/>
                <a:gd name="T5" fmla="*/ 0 h 250"/>
                <a:gd name="T6" fmla="*/ 752 w 752"/>
                <a:gd name="T7" fmla="*/ 0 h 250"/>
                <a:gd name="T8" fmla="*/ 657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7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2" y="0"/>
                  </a:lnTo>
                  <a:lnTo>
                    <a:pt x="657" y="2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3360372" y="5210404"/>
              <a:ext cx="381650" cy="126542"/>
            </a:xfrm>
            <a:custGeom>
              <a:avLst/>
              <a:gdLst>
                <a:gd name="T0" fmla="*/ 660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60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60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3742022" y="5210404"/>
              <a:ext cx="382156" cy="126542"/>
            </a:xfrm>
            <a:custGeom>
              <a:avLst/>
              <a:gdLst>
                <a:gd name="T0" fmla="*/ 660 w 755"/>
                <a:gd name="T1" fmla="*/ 250 h 250"/>
                <a:gd name="T2" fmla="*/ 0 w 755"/>
                <a:gd name="T3" fmla="*/ 250 h 250"/>
                <a:gd name="T4" fmla="*/ 95 w 755"/>
                <a:gd name="T5" fmla="*/ 0 h 250"/>
                <a:gd name="T6" fmla="*/ 755 w 755"/>
                <a:gd name="T7" fmla="*/ 0 h 250"/>
                <a:gd name="T8" fmla="*/ 660 w 755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50">
                  <a:moveTo>
                    <a:pt x="660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5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4124178" y="5210404"/>
              <a:ext cx="380638" cy="126542"/>
            </a:xfrm>
            <a:custGeom>
              <a:avLst/>
              <a:gdLst>
                <a:gd name="T0" fmla="*/ 657 w 752"/>
                <a:gd name="T1" fmla="*/ 250 h 250"/>
                <a:gd name="T2" fmla="*/ 0 w 752"/>
                <a:gd name="T3" fmla="*/ 250 h 250"/>
                <a:gd name="T4" fmla="*/ 94 w 752"/>
                <a:gd name="T5" fmla="*/ 0 h 250"/>
                <a:gd name="T6" fmla="*/ 752 w 752"/>
                <a:gd name="T7" fmla="*/ 0 h 250"/>
                <a:gd name="T8" fmla="*/ 657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7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2" y="0"/>
                  </a:lnTo>
                  <a:lnTo>
                    <a:pt x="657" y="2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4504815" y="5210404"/>
              <a:ext cx="381650" cy="126542"/>
            </a:xfrm>
            <a:custGeom>
              <a:avLst/>
              <a:gdLst>
                <a:gd name="T0" fmla="*/ 660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60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60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4886465" y="5210404"/>
              <a:ext cx="380638" cy="126542"/>
            </a:xfrm>
            <a:custGeom>
              <a:avLst/>
              <a:gdLst>
                <a:gd name="T0" fmla="*/ 658 w 752"/>
                <a:gd name="T1" fmla="*/ 250 h 250"/>
                <a:gd name="T2" fmla="*/ 0 w 752"/>
                <a:gd name="T3" fmla="*/ 250 h 250"/>
                <a:gd name="T4" fmla="*/ 95 w 752"/>
                <a:gd name="T5" fmla="*/ 0 h 250"/>
                <a:gd name="T6" fmla="*/ 752 w 752"/>
                <a:gd name="T7" fmla="*/ 0 h 250"/>
                <a:gd name="T8" fmla="*/ 658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8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2" y="0"/>
                  </a:lnTo>
                  <a:lnTo>
                    <a:pt x="658" y="2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2215928" y="5647045"/>
              <a:ext cx="381650" cy="126542"/>
            </a:xfrm>
            <a:custGeom>
              <a:avLst/>
              <a:gdLst>
                <a:gd name="T0" fmla="*/ 659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59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59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59" y="2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2597578" y="5647045"/>
              <a:ext cx="382156" cy="126542"/>
            </a:xfrm>
            <a:custGeom>
              <a:avLst/>
              <a:gdLst>
                <a:gd name="T0" fmla="*/ 660 w 755"/>
                <a:gd name="T1" fmla="*/ 250 h 250"/>
                <a:gd name="T2" fmla="*/ 0 w 755"/>
                <a:gd name="T3" fmla="*/ 250 h 250"/>
                <a:gd name="T4" fmla="*/ 95 w 755"/>
                <a:gd name="T5" fmla="*/ 0 h 250"/>
                <a:gd name="T6" fmla="*/ 755 w 755"/>
                <a:gd name="T7" fmla="*/ 0 h 250"/>
                <a:gd name="T8" fmla="*/ 660 w 755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50">
                  <a:moveTo>
                    <a:pt x="660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5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2979734" y="5647045"/>
              <a:ext cx="380638" cy="126542"/>
            </a:xfrm>
            <a:custGeom>
              <a:avLst/>
              <a:gdLst>
                <a:gd name="T0" fmla="*/ 657 w 752"/>
                <a:gd name="T1" fmla="*/ 250 h 250"/>
                <a:gd name="T2" fmla="*/ 0 w 752"/>
                <a:gd name="T3" fmla="*/ 250 h 250"/>
                <a:gd name="T4" fmla="*/ 94 w 752"/>
                <a:gd name="T5" fmla="*/ 0 h 250"/>
                <a:gd name="T6" fmla="*/ 752 w 752"/>
                <a:gd name="T7" fmla="*/ 0 h 250"/>
                <a:gd name="T8" fmla="*/ 657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7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2" y="0"/>
                  </a:lnTo>
                  <a:lnTo>
                    <a:pt x="657" y="2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3360372" y="5647045"/>
              <a:ext cx="381650" cy="126542"/>
            </a:xfrm>
            <a:custGeom>
              <a:avLst/>
              <a:gdLst>
                <a:gd name="T0" fmla="*/ 660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60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60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3742022" y="5647045"/>
              <a:ext cx="382156" cy="126542"/>
            </a:xfrm>
            <a:custGeom>
              <a:avLst/>
              <a:gdLst>
                <a:gd name="T0" fmla="*/ 660 w 755"/>
                <a:gd name="T1" fmla="*/ 250 h 250"/>
                <a:gd name="T2" fmla="*/ 0 w 755"/>
                <a:gd name="T3" fmla="*/ 250 h 250"/>
                <a:gd name="T4" fmla="*/ 95 w 755"/>
                <a:gd name="T5" fmla="*/ 0 h 250"/>
                <a:gd name="T6" fmla="*/ 755 w 755"/>
                <a:gd name="T7" fmla="*/ 0 h 250"/>
                <a:gd name="T8" fmla="*/ 660 w 755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50">
                  <a:moveTo>
                    <a:pt x="660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5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4124178" y="5647045"/>
              <a:ext cx="380638" cy="126542"/>
            </a:xfrm>
            <a:custGeom>
              <a:avLst/>
              <a:gdLst>
                <a:gd name="T0" fmla="*/ 657 w 752"/>
                <a:gd name="T1" fmla="*/ 250 h 250"/>
                <a:gd name="T2" fmla="*/ 0 w 752"/>
                <a:gd name="T3" fmla="*/ 250 h 250"/>
                <a:gd name="T4" fmla="*/ 94 w 752"/>
                <a:gd name="T5" fmla="*/ 0 h 250"/>
                <a:gd name="T6" fmla="*/ 752 w 752"/>
                <a:gd name="T7" fmla="*/ 0 h 250"/>
                <a:gd name="T8" fmla="*/ 657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7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2" y="0"/>
                  </a:lnTo>
                  <a:lnTo>
                    <a:pt x="657" y="2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4504815" y="5647045"/>
              <a:ext cx="381650" cy="126542"/>
            </a:xfrm>
            <a:custGeom>
              <a:avLst/>
              <a:gdLst>
                <a:gd name="T0" fmla="*/ 660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60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60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4886465" y="5647045"/>
              <a:ext cx="380638" cy="126542"/>
            </a:xfrm>
            <a:custGeom>
              <a:avLst/>
              <a:gdLst>
                <a:gd name="T0" fmla="*/ 658 w 752"/>
                <a:gd name="T1" fmla="*/ 250 h 250"/>
                <a:gd name="T2" fmla="*/ 0 w 752"/>
                <a:gd name="T3" fmla="*/ 250 h 250"/>
                <a:gd name="T4" fmla="*/ 95 w 752"/>
                <a:gd name="T5" fmla="*/ 0 h 250"/>
                <a:gd name="T6" fmla="*/ 752 w 752"/>
                <a:gd name="T7" fmla="*/ 0 h 250"/>
                <a:gd name="T8" fmla="*/ 658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8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2" y="0"/>
                  </a:lnTo>
                  <a:lnTo>
                    <a:pt x="658" y="2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2215928" y="6063803"/>
              <a:ext cx="381650" cy="126542"/>
            </a:xfrm>
            <a:custGeom>
              <a:avLst/>
              <a:gdLst>
                <a:gd name="T0" fmla="*/ 659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59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59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59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2597578" y="6063803"/>
              <a:ext cx="382156" cy="126542"/>
            </a:xfrm>
            <a:custGeom>
              <a:avLst/>
              <a:gdLst>
                <a:gd name="T0" fmla="*/ 660 w 755"/>
                <a:gd name="T1" fmla="*/ 250 h 250"/>
                <a:gd name="T2" fmla="*/ 0 w 755"/>
                <a:gd name="T3" fmla="*/ 250 h 250"/>
                <a:gd name="T4" fmla="*/ 95 w 755"/>
                <a:gd name="T5" fmla="*/ 0 h 250"/>
                <a:gd name="T6" fmla="*/ 755 w 755"/>
                <a:gd name="T7" fmla="*/ 0 h 250"/>
                <a:gd name="T8" fmla="*/ 660 w 755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50">
                  <a:moveTo>
                    <a:pt x="660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5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2979734" y="6063803"/>
              <a:ext cx="380638" cy="126542"/>
            </a:xfrm>
            <a:custGeom>
              <a:avLst/>
              <a:gdLst>
                <a:gd name="T0" fmla="*/ 657 w 752"/>
                <a:gd name="T1" fmla="*/ 250 h 250"/>
                <a:gd name="T2" fmla="*/ 0 w 752"/>
                <a:gd name="T3" fmla="*/ 250 h 250"/>
                <a:gd name="T4" fmla="*/ 94 w 752"/>
                <a:gd name="T5" fmla="*/ 0 h 250"/>
                <a:gd name="T6" fmla="*/ 752 w 752"/>
                <a:gd name="T7" fmla="*/ 0 h 250"/>
                <a:gd name="T8" fmla="*/ 657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7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2" y="0"/>
                  </a:lnTo>
                  <a:lnTo>
                    <a:pt x="657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3360372" y="6063803"/>
              <a:ext cx="381650" cy="126542"/>
            </a:xfrm>
            <a:custGeom>
              <a:avLst/>
              <a:gdLst>
                <a:gd name="T0" fmla="*/ 660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60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60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3742022" y="6063803"/>
              <a:ext cx="382156" cy="126542"/>
            </a:xfrm>
            <a:custGeom>
              <a:avLst/>
              <a:gdLst>
                <a:gd name="T0" fmla="*/ 660 w 755"/>
                <a:gd name="T1" fmla="*/ 250 h 250"/>
                <a:gd name="T2" fmla="*/ 0 w 755"/>
                <a:gd name="T3" fmla="*/ 250 h 250"/>
                <a:gd name="T4" fmla="*/ 95 w 755"/>
                <a:gd name="T5" fmla="*/ 0 h 250"/>
                <a:gd name="T6" fmla="*/ 755 w 755"/>
                <a:gd name="T7" fmla="*/ 0 h 250"/>
                <a:gd name="T8" fmla="*/ 660 w 755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50">
                  <a:moveTo>
                    <a:pt x="660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5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4124178" y="6063803"/>
              <a:ext cx="380638" cy="126542"/>
            </a:xfrm>
            <a:custGeom>
              <a:avLst/>
              <a:gdLst>
                <a:gd name="T0" fmla="*/ 657 w 752"/>
                <a:gd name="T1" fmla="*/ 250 h 250"/>
                <a:gd name="T2" fmla="*/ 0 w 752"/>
                <a:gd name="T3" fmla="*/ 250 h 250"/>
                <a:gd name="T4" fmla="*/ 94 w 752"/>
                <a:gd name="T5" fmla="*/ 0 h 250"/>
                <a:gd name="T6" fmla="*/ 752 w 752"/>
                <a:gd name="T7" fmla="*/ 0 h 250"/>
                <a:gd name="T8" fmla="*/ 657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7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2" y="0"/>
                  </a:lnTo>
                  <a:lnTo>
                    <a:pt x="657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4504815" y="6063803"/>
              <a:ext cx="381650" cy="126542"/>
            </a:xfrm>
            <a:custGeom>
              <a:avLst/>
              <a:gdLst>
                <a:gd name="T0" fmla="*/ 660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60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60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auto">
            <a:xfrm>
              <a:off x="4886465" y="6063803"/>
              <a:ext cx="380638" cy="126542"/>
            </a:xfrm>
            <a:custGeom>
              <a:avLst/>
              <a:gdLst>
                <a:gd name="T0" fmla="*/ 658 w 752"/>
                <a:gd name="T1" fmla="*/ 250 h 250"/>
                <a:gd name="T2" fmla="*/ 0 w 752"/>
                <a:gd name="T3" fmla="*/ 250 h 250"/>
                <a:gd name="T4" fmla="*/ 95 w 752"/>
                <a:gd name="T5" fmla="*/ 0 h 250"/>
                <a:gd name="T6" fmla="*/ 752 w 752"/>
                <a:gd name="T7" fmla="*/ 0 h 250"/>
                <a:gd name="T8" fmla="*/ 658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8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2" y="0"/>
                  </a:lnTo>
                  <a:lnTo>
                    <a:pt x="658" y="2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sp>
        <p:nvSpPr>
          <p:cNvPr id="58" name="Text Placeholder 7"/>
          <p:cNvSpPr txBox="1">
            <a:spLocks/>
          </p:cNvSpPr>
          <p:nvPr/>
        </p:nvSpPr>
        <p:spPr>
          <a:xfrm>
            <a:off x="4761496" y="1527937"/>
            <a:ext cx="635391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4000" dirty="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“This People Is Like A Second Family To Me.”</a:t>
            </a: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520196" y="4903901"/>
            <a:ext cx="2305574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b="0" dirty="0">
                <a:solidFill>
                  <a:schemeClr val="bg1"/>
                </a:solidFill>
              </a:rPr>
              <a:t>Agile food-truck responsive unicorn programming. </a:t>
            </a:r>
            <a:endParaRPr lang="en-GB" sz="1050" b="0" spc="3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4756270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15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31351" y="5212281"/>
            <a:ext cx="2855984" cy="809482"/>
            <a:chOff x="790852" y="5328003"/>
            <a:chExt cx="2400092" cy="809482"/>
          </a:xfrm>
        </p:grpSpPr>
        <p:sp>
          <p:nvSpPr>
            <p:cNvPr id="7" name="Text Placeholder 7"/>
            <p:cNvSpPr txBox="1">
              <a:spLocks/>
            </p:cNvSpPr>
            <p:nvPr/>
          </p:nvSpPr>
          <p:spPr>
            <a:xfrm>
              <a:off x="790852" y="5328003"/>
              <a:ext cx="2400092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400" dirty="0">
                  <a:solidFill>
                    <a:schemeClr val="accent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JOHN DOMBA</a:t>
              </a:r>
              <a:endParaRPr lang="en-GB" sz="1600" spc="300" dirty="0">
                <a:solidFill>
                  <a:schemeClr val="accent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8" name="Text Placeholder 7"/>
            <p:cNvSpPr txBox="1">
              <a:spLocks/>
            </p:cNvSpPr>
            <p:nvPr/>
          </p:nvSpPr>
          <p:spPr>
            <a:xfrm>
              <a:off x="885370" y="5732744"/>
              <a:ext cx="230557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dirty="0">
                  <a:solidFill>
                    <a:schemeClr val="tx1"/>
                  </a:solidFill>
                </a:rPr>
                <a:t>CEO &amp; Founder </a:t>
              </a:r>
              <a:endParaRPr lang="en-GB" sz="105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918449" y="5804567"/>
            <a:ext cx="1168401" cy="255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3572601" y="4144948"/>
            <a:ext cx="8475007" cy="2211052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3600" dirty="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If you really want to do something, you will find a way. If you don’t, you will find an excuse.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090343507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Rectangle 8"/>
          <p:cNvSpPr/>
          <p:nvPr/>
        </p:nvSpPr>
        <p:spPr>
          <a:xfrm>
            <a:off x="1658317" y="3239909"/>
            <a:ext cx="1096789" cy="2739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709191" y="1896727"/>
            <a:ext cx="417322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4000" dirty="0">
                <a:solidFill>
                  <a:schemeClr val="tx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BRING HAPPINESS AT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60200" y="134938"/>
            <a:ext cx="431800" cy="268287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709192" y="3778065"/>
            <a:ext cx="4304192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tx1"/>
                </a:solidFill>
              </a:rPr>
              <a:t>Convergence viral bootstrapping workflow entrepreneur parallax pitch deck pivot entrepreneur.</a:t>
            </a:r>
            <a:endParaRPr lang="en-GB" sz="1400" b="0" spc="300" dirty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Freeform 15"/>
          <p:cNvSpPr>
            <a:spLocks noEditPoints="1"/>
          </p:cNvSpPr>
          <p:nvPr/>
        </p:nvSpPr>
        <p:spPr bwMode="auto">
          <a:xfrm>
            <a:off x="5048518" y="1"/>
            <a:ext cx="7138334" cy="6858000"/>
          </a:xfrm>
          <a:custGeom>
            <a:avLst/>
            <a:gdLst>
              <a:gd name="T0" fmla="*/ 0 w 8166"/>
              <a:gd name="T1" fmla="*/ 0 h 8108"/>
              <a:gd name="T2" fmla="*/ 0 w 8166"/>
              <a:gd name="T3" fmla="*/ 8108 h 8108"/>
              <a:gd name="T4" fmla="*/ 8166 w 8166"/>
              <a:gd name="T5" fmla="*/ 8108 h 8108"/>
              <a:gd name="T6" fmla="*/ 8166 w 8166"/>
              <a:gd name="T7" fmla="*/ 0 h 8108"/>
              <a:gd name="T8" fmla="*/ 0 w 8166"/>
              <a:gd name="T9" fmla="*/ 0 h 8108"/>
              <a:gd name="T10" fmla="*/ 3357 w 8166"/>
              <a:gd name="T11" fmla="*/ 1115 h 8108"/>
              <a:gd name="T12" fmla="*/ 3441 w 8166"/>
              <a:gd name="T13" fmla="*/ 1197 h 8108"/>
              <a:gd name="T14" fmla="*/ 803 w 8166"/>
              <a:gd name="T15" fmla="*/ 3833 h 8108"/>
              <a:gd name="T16" fmla="*/ 718 w 8166"/>
              <a:gd name="T17" fmla="*/ 3750 h 8108"/>
              <a:gd name="T18" fmla="*/ 3357 w 8166"/>
              <a:gd name="T19" fmla="*/ 1115 h 8108"/>
              <a:gd name="T20" fmla="*/ 2913 w 8166"/>
              <a:gd name="T21" fmla="*/ 6935 h 8108"/>
              <a:gd name="T22" fmla="*/ 3037 w 8166"/>
              <a:gd name="T23" fmla="*/ 6811 h 8108"/>
              <a:gd name="T24" fmla="*/ 2744 w 8166"/>
              <a:gd name="T25" fmla="*/ 6518 h 8108"/>
              <a:gd name="T26" fmla="*/ 2513 w 8166"/>
              <a:gd name="T27" fmla="*/ 6751 h 8108"/>
              <a:gd name="T28" fmla="*/ 2428 w 8166"/>
              <a:gd name="T29" fmla="*/ 6667 h 8108"/>
              <a:gd name="T30" fmla="*/ 2661 w 8166"/>
              <a:gd name="T31" fmla="*/ 6434 h 8108"/>
              <a:gd name="T32" fmla="*/ 2577 w 8166"/>
              <a:gd name="T33" fmla="*/ 6351 h 8108"/>
              <a:gd name="T34" fmla="*/ 1797 w 8166"/>
              <a:gd name="T35" fmla="*/ 7130 h 8108"/>
              <a:gd name="T36" fmla="*/ 1079 w 8166"/>
              <a:gd name="T37" fmla="*/ 6413 h 8108"/>
              <a:gd name="T38" fmla="*/ 1966 w 8166"/>
              <a:gd name="T39" fmla="*/ 5527 h 8108"/>
              <a:gd name="T40" fmla="*/ 1160 w 8166"/>
              <a:gd name="T41" fmla="*/ 4722 h 8108"/>
              <a:gd name="T42" fmla="*/ 893 w 8166"/>
              <a:gd name="T43" fmla="*/ 4989 h 8108"/>
              <a:gd name="T44" fmla="*/ 322 w 8166"/>
              <a:gd name="T45" fmla="*/ 4420 h 8108"/>
              <a:gd name="T46" fmla="*/ 3107 w 8166"/>
              <a:gd name="T47" fmla="*/ 1638 h 8108"/>
              <a:gd name="T48" fmla="*/ 3407 w 8166"/>
              <a:gd name="T49" fmla="*/ 1939 h 8108"/>
              <a:gd name="T50" fmla="*/ 4633 w 8166"/>
              <a:gd name="T51" fmla="*/ 713 h 8108"/>
              <a:gd name="T52" fmla="*/ 5888 w 8166"/>
              <a:gd name="T53" fmla="*/ 1965 h 8108"/>
              <a:gd name="T54" fmla="*/ 6585 w 8166"/>
              <a:gd name="T55" fmla="*/ 1269 h 8108"/>
              <a:gd name="T56" fmla="*/ 6670 w 8166"/>
              <a:gd name="T57" fmla="*/ 1351 h 8108"/>
              <a:gd name="T58" fmla="*/ 5249 w 8166"/>
              <a:gd name="T59" fmla="*/ 2772 h 8108"/>
              <a:gd name="T60" fmla="*/ 5683 w 8166"/>
              <a:gd name="T61" fmla="*/ 3206 h 8108"/>
              <a:gd name="T62" fmla="*/ 6599 w 8166"/>
              <a:gd name="T63" fmla="*/ 2292 h 8108"/>
              <a:gd name="T64" fmla="*/ 7256 w 8166"/>
              <a:gd name="T65" fmla="*/ 2949 h 8108"/>
              <a:gd name="T66" fmla="*/ 6599 w 8166"/>
              <a:gd name="T67" fmla="*/ 3605 h 8108"/>
              <a:gd name="T68" fmla="*/ 6882 w 8166"/>
              <a:gd name="T69" fmla="*/ 3889 h 8108"/>
              <a:gd name="T70" fmla="*/ 3372 w 8166"/>
              <a:gd name="T71" fmla="*/ 7395 h 8108"/>
              <a:gd name="T72" fmla="*/ 2913 w 8166"/>
              <a:gd name="T73" fmla="*/ 6935 h 8108"/>
              <a:gd name="T74" fmla="*/ 4120 w 8166"/>
              <a:gd name="T75" fmla="*/ 6997 h 8108"/>
              <a:gd name="T76" fmla="*/ 4046 w 8166"/>
              <a:gd name="T77" fmla="*/ 6926 h 8108"/>
              <a:gd name="T78" fmla="*/ 7773 w 8166"/>
              <a:gd name="T79" fmla="*/ 3206 h 8108"/>
              <a:gd name="T80" fmla="*/ 7845 w 8166"/>
              <a:gd name="T81" fmla="*/ 3277 h 8108"/>
              <a:gd name="T82" fmla="*/ 4120 w 8166"/>
              <a:gd name="T83" fmla="*/ 6997 h 8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66" h="8108">
                <a:moveTo>
                  <a:pt x="0" y="0"/>
                </a:moveTo>
                <a:lnTo>
                  <a:pt x="0" y="8108"/>
                </a:lnTo>
                <a:lnTo>
                  <a:pt x="8166" y="8108"/>
                </a:lnTo>
                <a:lnTo>
                  <a:pt x="8166" y="0"/>
                </a:lnTo>
                <a:lnTo>
                  <a:pt x="0" y="0"/>
                </a:lnTo>
                <a:close/>
                <a:moveTo>
                  <a:pt x="3357" y="1115"/>
                </a:moveTo>
                <a:lnTo>
                  <a:pt x="3441" y="1197"/>
                </a:lnTo>
                <a:lnTo>
                  <a:pt x="803" y="3833"/>
                </a:lnTo>
                <a:lnTo>
                  <a:pt x="718" y="3750"/>
                </a:lnTo>
                <a:lnTo>
                  <a:pt x="3357" y="1115"/>
                </a:lnTo>
                <a:close/>
                <a:moveTo>
                  <a:pt x="2913" y="6935"/>
                </a:moveTo>
                <a:lnTo>
                  <a:pt x="3037" y="6811"/>
                </a:lnTo>
                <a:lnTo>
                  <a:pt x="2744" y="6518"/>
                </a:lnTo>
                <a:lnTo>
                  <a:pt x="2513" y="6751"/>
                </a:lnTo>
                <a:lnTo>
                  <a:pt x="2428" y="6667"/>
                </a:lnTo>
                <a:lnTo>
                  <a:pt x="2661" y="6434"/>
                </a:lnTo>
                <a:lnTo>
                  <a:pt x="2577" y="6351"/>
                </a:lnTo>
                <a:lnTo>
                  <a:pt x="1797" y="7130"/>
                </a:lnTo>
                <a:lnTo>
                  <a:pt x="1079" y="6413"/>
                </a:lnTo>
                <a:lnTo>
                  <a:pt x="1966" y="5527"/>
                </a:lnTo>
                <a:lnTo>
                  <a:pt x="1160" y="4722"/>
                </a:lnTo>
                <a:lnTo>
                  <a:pt x="893" y="4989"/>
                </a:lnTo>
                <a:lnTo>
                  <a:pt x="322" y="4420"/>
                </a:lnTo>
                <a:lnTo>
                  <a:pt x="3107" y="1638"/>
                </a:lnTo>
                <a:lnTo>
                  <a:pt x="3407" y="1939"/>
                </a:lnTo>
                <a:lnTo>
                  <a:pt x="4633" y="713"/>
                </a:lnTo>
                <a:lnTo>
                  <a:pt x="5888" y="1965"/>
                </a:lnTo>
                <a:lnTo>
                  <a:pt x="6585" y="1269"/>
                </a:lnTo>
                <a:lnTo>
                  <a:pt x="6670" y="1351"/>
                </a:lnTo>
                <a:lnTo>
                  <a:pt x="5249" y="2772"/>
                </a:lnTo>
                <a:lnTo>
                  <a:pt x="5683" y="3206"/>
                </a:lnTo>
                <a:lnTo>
                  <a:pt x="6599" y="2292"/>
                </a:lnTo>
                <a:lnTo>
                  <a:pt x="7256" y="2949"/>
                </a:lnTo>
                <a:lnTo>
                  <a:pt x="6599" y="3605"/>
                </a:lnTo>
                <a:lnTo>
                  <a:pt x="6882" y="3889"/>
                </a:lnTo>
                <a:lnTo>
                  <a:pt x="3372" y="7395"/>
                </a:lnTo>
                <a:lnTo>
                  <a:pt x="2913" y="6935"/>
                </a:lnTo>
                <a:close/>
                <a:moveTo>
                  <a:pt x="4120" y="6997"/>
                </a:moveTo>
                <a:lnTo>
                  <a:pt x="4046" y="6926"/>
                </a:lnTo>
                <a:lnTo>
                  <a:pt x="7773" y="3206"/>
                </a:lnTo>
                <a:lnTo>
                  <a:pt x="7845" y="3277"/>
                </a:lnTo>
                <a:lnTo>
                  <a:pt x="4120" y="69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 rot="10619428">
            <a:off x="9807328" y="2746706"/>
            <a:ext cx="2710938" cy="2583898"/>
          </a:xfrm>
          <a:custGeom>
            <a:avLst/>
            <a:gdLst>
              <a:gd name="T0" fmla="*/ 4760 w 4844"/>
              <a:gd name="T1" fmla="*/ 0 h 4617"/>
              <a:gd name="T2" fmla="*/ 1537 w 4844"/>
              <a:gd name="T3" fmla="*/ 2964 h 4617"/>
              <a:gd name="T4" fmla="*/ 1537 w 4844"/>
              <a:gd name="T5" fmla="*/ 2964 h 4617"/>
              <a:gd name="T6" fmla="*/ 0 w 4844"/>
              <a:gd name="T7" fmla="*/ 4375 h 4617"/>
              <a:gd name="T8" fmla="*/ 263 w 4844"/>
              <a:gd name="T9" fmla="*/ 4617 h 4617"/>
              <a:gd name="T10" fmla="*/ 4597 w 4844"/>
              <a:gd name="T11" fmla="*/ 631 h 4617"/>
              <a:gd name="T12" fmla="*/ 4418 w 4844"/>
              <a:gd name="T13" fmla="*/ 466 h 4617"/>
              <a:gd name="T14" fmla="*/ 4844 w 4844"/>
              <a:gd name="T15" fmla="*/ 76 h 4617"/>
              <a:gd name="T16" fmla="*/ 4760 w 4844"/>
              <a:gd name="T17" fmla="*/ 0 h 4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4" h="4617">
                <a:moveTo>
                  <a:pt x="4760" y="0"/>
                </a:moveTo>
                <a:lnTo>
                  <a:pt x="1537" y="2964"/>
                </a:lnTo>
                <a:lnTo>
                  <a:pt x="1537" y="2964"/>
                </a:lnTo>
                <a:lnTo>
                  <a:pt x="0" y="4375"/>
                </a:lnTo>
                <a:lnTo>
                  <a:pt x="263" y="4617"/>
                </a:lnTo>
                <a:lnTo>
                  <a:pt x="4597" y="631"/>
                </a:lnTo>
                <a:lnTo>
                  <a:pt x="4418" y="466"/>
                </a:lnTo>
                <a:lnTo>
                  <a:pt x="4844" y="76"/>
                </a:lnTo>
                <a:lnTo>
                  <a:pt x="47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3985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11" name="Group 10"/>
          <p:cNvGrpSpPr/>
          <p:nvPr/>
        </p:nvGrpSpPr>
        <p:grpSpPr>
          <a:xfrm flipH="1">
            <a:off x="0" y="0"/>
            <a:ext cx="12192000" cy="6851651"/>
            <a:chOff x="0" y="3175"/>
            <a:chExt cx="12192000" cy="6851651"/>
          </a:xfrm>
          <a:solidFill>
            <a:schemeClr val="bg1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0296525" y="4960938"/>
              <a:ext cx="1895475" cy="1893888"/>
            </a:xfrm>
            <a:custGeom>
              <a:avLst/>
              <a:gdLst>
                <a:gd name="T0" fmla="*/ 0 w 1194"/>
                <a:gd name="T1" fmla="*/ 1193 h 1193"/>
                <a:gd name="T2" fmla="*/ 1194 w 1194"/>
                <a:gd name="T3" fmla="*/ 1193 h 1193"/>
                <a:gd name="T4" fmla="*/ 1194 w 1194"/>
                <a:gd name="T5" fmla="*/ 0 h 1193"/>
                <a:gd name="T6" fmla="*/ 0 w 1194"/>
                <a:gd name="T7" fmla="*/ 1193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193">
                  <a:moveTo>
                    <a:pt x="0" y="1193"/>
                  </a:moveTo>
                  <a:lnTo>
                    <a:pt x="1194" y="1193"/>
                  </a:lnTo>
                  <a:lnTo>
                    <a:pt x="1194" y="0"/>
                  </a:lnTo>
                  <a:lnTo>
                    <a:pt x="0" y="1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0" y="3175"/>
              <a:ext cx="10248900" cy="6851651"/>
            </a:xfrm>
            <a:custGeom>
              <a:avLst/>
              <a:gdLst>
                <a:gd name="T0" fmla="*/ 3598 w 6456"/>
                <a:gd name="T1" fmla="*/ 3789 h 4316"/>
                <a:gd name="T2" fmla="*/ 3449 w 6456"/>
                <a:gd name="T3" fmla="*/ 3641 h 4316"/>
                <a:gd name="T4" fmla="*/ 4460 w 6456"/>
                <a:gd name="T5" fmla="*/ 2631 h 4316"/>
                <a:gd name="T6" fmla="*/ 4418 w 6456"/>
                <a:gd name="T7" fmla="*/ 2588 h 4316"/>
                <a:gd name="T8" fmla="*/ 3904 w 6456"/>
                <a:gd name="T9" fmla="*/ 3101 h 4316"/>
                <a:gd name="T10" fmla="*/ 3628 w 6456"/>
                <a:gd name="T11" fmla="*/ 2825 h 4316"/>
                <a:gd name="T12" fmla="*/ 6456 w 6456"/>
                <a:gd name="T13" fmla="*/ 0 h 4316"/>
                <a:gd name="T14" fmla="*/ 0 w 6456"/>
                <a:gd name="T15" fmla="*/ 0 h 4316"/>
                <a:gd name="T16" fmla="*/ 0 w 6456"/>
                <a:gd name="T17" fmla="*/ 4316 h 4316"/>
                <a:gd name="T18" fmla="*/ 3070 w 6456"/>
                <a:gd name="T19" fmla="*/ 4316 h 4316"/>
                <a:gd name="T20" fmla="*/ 3598 w 6456"/>
                <a:gd name="T21" fmla="*/ 3789 h 4316"/>
                <a:gd name="T22" fmla="*/ 5949 w 6456"/>
                <a:gd name="T23" fmla="*/ 314 h 4316"/>
                <a:gd name="T24" fmla="*/ 5991 w 6456"/>
                <a:gd name="T25" fmla="*/ 356 h 4316"/>
                <a:gd name="T26" fmla="*/ 4104 w 6456"/>
                <a:gd name="T27" fmla="*/ 2241 h 4316"/>
                <a:gd name="T28" fmla="*/ 4062 w 6456"/>
                <a:gd name="T29" fmla="*/ 2199 h 4316"/>
                <a:gd name="T30" fmla="*/ 5949 w 6456"/>
                <a:gd name="T31" fmla="*/ 314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56" h="4316">
                  <a:moveTo>
                    <a:pt x="3598" y="3789"/>
                  </a:moveTo>
                  <a:lnTo>
                    <a:pt x="3449" y="3641"/>
                  </a:lnTo>
                  <a:lnTo>
                    <a:pt x="4460" y="2631"/>
                  </a:lnTo>
                  <a:lnTo>
                    <a:pt x="4418" y="2588"/>
                  </a:lnTo>
                  <a:lnTo>
                    <a:pt x="3904" y="3101"/>
                  </a:lnTo>
                  <a:lnTo>
                    <a:pt x="3628" y="2825"/>
                  </a:lnTo>
                  <a:lnTo>
                    <a:pt x="6456" y="0"/>
                  </a:lnTo>
                  <a:lnTo>
                    <a:pt x="0" y="0"/>
                  </a:lnTo>
                  <a:lnTo>
                    <a:pt x="0" y="4316"/>
                  </a:lnTo>
                  <a:lnTo>
                    <a:pt x="3070" y="4316"/>
                  </a:lnTo>
                  <a:lnTo>
                    <a:pt x="3598" y="3789"/>
                  </a:lnTo>
                  <a:close/>
                  <a:moveTo>
                    <a:pt x="5949" y="314"/>
                  </a:moveTo>
                  <a:lnTo>
                    <a:pt x="5991" y="356"/>
                  </a:lnTo>
                  <a:lnTo>
                    <a:pt x="4104" y="2241"/>
                  </a:lnTo>
                  <a:lnTo>
                    <a:pt x="4062" y="2199"/>
                  </a:lnTo>
                  <a:lnTo>
                    <a:pt x="5949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7686675" y="2354263"/>
              <a:ext cx="4505325" cy="4500563"/>
            </a:xfrm>
            <a:custGeom>
              <a:avLst/>
              <a:gdLst>
                <a:gd name="T0" fmla="*/ 953 w 2838"/>
                <a:gd name="T1" fmla="*/ 2835 h 2835"/>
                <a:gd name="T2" fmla="*/ 2396 w 2838"/>
                <a:gd name="T3" fmla="*/ 1393 h 2835"/>
                <a:gd name="T4" fmla="*/ 2699 w 2838"/>
                <a:gd name="T5" fmla="*/ 1696 h 2835"/>
                <a:gd name="T6" fmla="*/ 2838 w 2838"/>
                <a:gd name="T7" fmla="*/ 1557 h 2835"/>
                <a:gd name="T8" fmla="*/ 2838 w 2838"/>
                <a:gd name="T9" fmla="*/ 628 h 2835"/>
                <a:gd name="T10" fmla="*/ 845 w 2838"/>
                <a:gd name="T11" fmla="*/ 2619 h 2835"/>
                <a:gd name="T12" fmla="*/ 613 w 2838"/>
                <a:gd name="T13" fmla="*/ 2388 h 2835"/>
                <a:gd name="T14" fmla="*/ 286 w 2838"/>
                <a:gd name="T15" fmla="*/ 2715 h 2835"/>
                <a:gd name="T16" fmla="*/ 243 w 2838"/>
                <a:gd name="T17" fmla="*/ 2673 h 2835"/>
                <a:gd name="T18" fmla="*/ 2838 w 2838"/>
                <a:gd name="T19" fmla="*/ 81 h 2835"/>
                <a:gd name="T20" fmla="*/ 2838 w 2838"/>
                <a:gd name="T21" fmla="*/ 0 h 2835"/>
                <a:gd name="T22" fmla="*/ 0 w 2838"/>
                <a:gd name="T23" fmla="*/ 2835 h 2835"/>
                <a:gd name="T24" fmla="*/ 953 w 2838"/>
                <a:gd name="T25" fmla="*/ 2835 h 2835"/>
                <a:gd name="T26" fmla="*/ 2578 w 2838"/>
                <a:gd name="T27" fmla="*/ 952 h 2835"/>
                <a:gd name="T28" fmla="*/ 2621 w 2838"/>
                <a:gd name="T29" fmla="*/ 994 h 2835"/>
                <a:gd name="T30" fmla="*/ 1292 w 2838"/>
                <a:gd name="T31" fmla="*/ 2321 h 2835"/>
                <a:gd name="T32" fmla="*/ 1250 w 2838"/>
                <a:gd name="T33" fmla="*/ 2279 h 2835"/>
                <a:gd name="T34" fmla="*/ 2578 w 2838"/>
                <a:gd name="T35" fmla="*/ 952 h 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38" h="2835">
                  <a:moveTo>
                    <a:pt x="953" y="2835"/>
                  </a:moveTo>
                  <a:lnTo>
                    <a:pt x="2396" y="1393"/>
                  </a:lnTo>
                  <a:lnTo>
                    <a:pt x="2699" y="1696"/>
                  </a:lnTo>
                  <a:lnTo>
                    <a:pt x="2838" y="1557"/>
                  </a:lnTo>
                  <a:lnTo>
                    <a:pt x="2838" y="628"/>
                  </a:lnTo>
                  <a:lnTo>
                    <a:pt x="845" y="2619"/>
                  </a:lnTo>
                  <a:lnTo>
                    <a:pt x="613" y="2388"/>
                  </a:lnTo>
                  <a:lnTo>
                    <a:pt x="286" y="2715"/>
                  </a:lnTo>
                  <a:lnTo>
                    <a:pt x="243" y="2673"/>
                  </a:lnTo>
                  <a:lnTo>
                    <a:pt x="2838" y="81"/>
                  </a:lnTo>
                  <a:lnTo>
                    <a:pt x="2838" y="0"/>
                  </a:lnTo>
                  <a:lnTo>
                    <a:pt x="0" y="2835"/>
                  </a:lnTo>
                  <a:lnTo>
                    <a:pt x="953" y="2835"/>
                  </a:lnTo>
                  <a:close/>
                  <a:moveTo>
                    <a:pt x="2578" y="952"/>
                  </a:moveTo>
                  <a:lnTo>
                    <a:pt x="2621" y="994"/>
                  </a:lnTo>
                  <a:lnTo>
                    <a:pt x="1292" y="2321"/>
                  </a:lnTo>
                  <a:lnTo>
                    <a:pt x="1250" y="2279"/>
                  </a:lnTo>
                  <a:lnTo>
                    <a:pt x="2578" y="9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432549" y="1248561"/>
            <a:ext cx="780407" cy="27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7"/>
          <p:cNvSpPr txBox="1">
            <a:spLocks/>
          </p:cNvSpPr>
          <p:nvPr/>
        </p:nvSpPr>
        <p:spPr>
          <a:xfrm>
            <a:off x="6817774" y="978065"/>
            <a:ext cx="5030237" cy="2067233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sz="6000" dirty="0">
                <a:solidFill>
                  <a:schemeClr val="tx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OUR</a:t>
            </a:r>
          </a:p>
          <a:p>
            <a:pPr algn="l">
              <a:lnSpc>
                <a:spcPct val="100000"/>
              </a:lnSpc>
            </a:pPr>
            <a:r>
              <a:rPr lang="id-ID" sz="6000" dirty="0">
                <a:solidFill>
                  <a:schemeClr val="tx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PORTFOLIO</a:t>
            </a:r>
            <a:endParaRPr lang="en-GB" sz="6000" dirty="0">
              <a:solidFill>
                <a:schemeClr val="tx1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6872616" y="3113423"/>
            <a:ext cx="4304192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sz="2000" b="0" dirty="0">
                <a:solidFill>
                  <a:schemeClr val="tx1"/>
                </a:solidFill>
              </a:rPr>
              <a:t>W</a:t>
            </a:r>
            <a:r>
              <a:rPr lang="en-GB" sz="2000" b="0" dirty="0" err="1">
                <a:solidFill>
                  <a:schemeClr val="tx1"/>
                </a:solidFill>
              </a:rPr>
              <a:t>orkflow</a:t>
            </a:r>
            <a:r>
              <a:rPr lang="en-GB" sz="2000" b="0" dirty="0">
                <a:solidFill>
                  <a:schemeClr val="tx1"/>
                </a:solidFill>
              </a:rPr>
              <a:t> entrepreneur parallax pitch deck pivot entrepreneur.</a:t>
            </a:r>
            <a:endParaRPr lang="en-GB" sz="1400" b="0" spc="300" dirty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447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18</a:t>
            </a:fld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476462" y="2201780"/>
            <a:ext cx="2709196" cy="923929"/>
            <a:chOff x="1308682" y="1346103"/>
            <a:chExt cx="2709196" cy="923929"/>
          </a:xfrm>
        </p:grpSpPr>
        <p:sp>
          <p:nvSpPr>
            <p:cNvPr id="9" name="Text Placeholder 7"/>
            <p:cNvSpPr txBox="1">
              <a:spLocks/>
            </p:cNvSpPr>
            <p:nvPr/>
          </p:nvSpPr>
          <p:spPr>
            <a:xfrm>
              <a:off x="1308682" y="1865291"/>
              <a:ext cx="2709196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1800" b="0" dirty="0">
                  <a:solidFill>
                    <a:schemeClr val="tx1"/>
                  </a:solidFill>
                </a:rPr>
                <a:t>Parallax pitch deck pivot entrepreneur.</a:t>
              </a:r>
              <a:endParaRPr lang="en-GB" sz="1200" b="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Text Placeholder 7"/>
            <p:cNvSpPr txBox="1">
              <a:spLocks/>
            </p:cNvSpPr>
            <p:nvPr/>
          </p:nvSpPr>
          <p:spPr>
            <a:xfrm>
              <a:off x="1308682" y="1346103"/>
              <a:ext cx="1476463" cy="404741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4000" dirty="0">
                  <a:solidFill>
                    <a:schemeClr val="accent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01</a:t>
              </a:r>
              <a:r>
                <a:rPr lang="en-GB" sz="4000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 //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07844" y="2201780"/>
            <a:ext cx="2709196" cy="923929"/>
            <a:chOff x="1308682" y="1346103"/>
            <a:chExt cx="2709196" cy="923929"/>
          </a:xfrm>
        </p:grpSpPr>
        <p:sp>
          <p:nvSpPr>
            <p:cNvPr id="12" name="Text Placeholder 7"/>
            <p:cNvSpPr txBox="1">
              <a:spLocks/>
            </p:cNvSpPr>
            <p:nvPr/>
          </p:nvSpPr>
          <p:spPr>
            <a:xfrm>
              <a:off x="1308682" y="1865291"/>
              <a:ext cx="2709196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1800" b="0" dirty="0">
                  <a:solidFill>
                    <a:schemeClr val="tx1"/>
                  </a:solidFill>
                </a:rPr>
                <a:t>Big physical computing bootstrapping.</a:t>
              </a:r>
              <a:endParaRPr lang="en-GB" sz="1200" b="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Text Placeholder 7"/>
            <p:cNvSpPr txBox="1">
              <a:spLocks/>
            </p:cNvSpPr>
            <p:nvPr/>
          </p:nvSpPr>
          <p:spPr>
            <a:xfrm>
              <a:off x="1308682" y="1346103"/>
              <a:ext cx="1476463" cy="404741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4000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02 </a:t>
              </a:r>
              <a:r>
                <a:rPr lang="en-GB" sz="4000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// </a:t>
              </a:r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71179297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3886379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1073151" y="4864099"/>
            <a:ext cx="2705100" cy="708025"/>
          </a:xfrm>
          <a:custGeom>
            <a:avLst/>
            <a:gdLst>
              <a:gd name="connsiteX0" fmla="*/ 0 w 2705100"/>
              <a:gd name="connsiteY0" fmla="*/ 0 h 704850"/>
              <a:gd name="connsiteX1" fmla="*/ 2705100 w 2705100"/>
              <a:gd name="connsiteY1" fmla="*/ 0 h 704850"/>
              <a:gd name="connsiteX2" fmla="*/ 2705100 w 2705100"/>
              <a:gd name="connsiteY2" fmla="*/ 704850 h 704850"/>
              <a:gd name="connsiteX3" fmla="*/ 0 w 2705100"/>
              <a:gd name="connsiteY3" fmla="*/ 704850 h 704850"/>
              <a:gd name="connsiteX4" fmla="*/ 0 w 2705100"/>
              <a:gd name="connsiteY4" fmla="*/ 0 h 704850"/>
              <a:gd name="connsiteX0" fmla="*/ 266700 w 2705100"/>
              <a:gd name="connsiteY0" fmla="*/ 2381 h 704850"/>
              <a:gd name="connsiteX1" fmla="*/ 2705100 w 2705100"/>
              <a:gd name="connsiteY1" fmla="*/ 0 h 704850"/>
              <a:gd name="connsiteX2" fmla="*/ 2705100 w 2705100"/>
              <a:gd name="connsiteY2" fmla="*/ 704850 h 704850"/>
              <a:gd name="connsiteX3" fmla="*/ 0 w 2705100"/>
              <a:gd name="connsiteY3" fmla="*/ 704850 h 704850"/>
              <a:gd name="connsiteX4" fmla="*/ 266700 w 2705100"/>
              <a:gd name="connsiteY4" fmla="*/ 2381 h 704850"/>
              <a:gd name="connsiteX0" fmla="*/ 261938 w 2705100"/>
              <a:gd name="connsiteY0" fmla="*/ 2381 h 704850"/>
              <a:gd name="connsiteX1" fmla="*/ 2705100 w 2705100"/>
              <a:gd name="connsiteY1" fmla="*/ 0 h 704850"/>
              <a:gd name="connsiteX2" fmla="*/ 2705100 w 2705100"/>
              <a:gd name="connsiteY2" fmla="*/ 704850 h 704850"/>
              <a:gd name="connsiteX3" fmla="*/ 0 w 2705100"/>
              <a:gd name="connsiteY3" fmla="*/ 704850 h 704850"/>
              <a:gd name="connsiteX4" fmla="*/ 261938 w 2705100"/>
              <a:gd name="connsiteY4" fmla="*/ 2381 h 704850"/>
              <a:gd name="connsiteX0" fmla="*/ 259557 w 2705100"/>
              <a:gd name="connsiteY0" fmla="*/ 4762 h 704850"/>
              <a:gd name="connsiteX1" fmla="*/ 2705100 w 2705100"/>
              <a:gd name="connsiteY1" fmla="*/ 0 h 704850"/>
              <a:gd name="connsiteX2" fmla="*/ 2705100 w 2705100"/>
              <a:gd name="connsiteY2" fmla="*/ 704850 h 704850"/>
              <a:gd name="connsiteX3" fmla="*/ 0 w 2705100"/>
              <a:gd name="connsiteY3" fmla="*/ 704850 h 704850"/>
              <a:gd name="connsiteX4" fmla="*/ 259557 w 2705100"/>
              <a:gd name="connsiteY4" fmla="*/ 4762 h 704850"/>
              <a:gd name="connsiteX0" fmla="*/ 259557 w 2705100"/>
              <a:gd name="connsiteY0" fmla="*/ 4762 h 708025"/>
              <a:gd name="connsiteX1" fmla="*/ 2705100 w 2705100"/>
              <a:gd name="connsiteY1" fmla="*/ 0 h 708025"/>
              <a:gd name="connsiteX2" fmla="*/ 2441575 w 2705100"/>
              <a:gd name="connsiteY2" fmla="*/ 708025 h 708025"/>
              <a:gd name="connsiteX3" fmla="*/ 0 w 2705100"/>
              <a:gd name="connsiteY3" fmla="*/ 704850 h 708025"/>
              <a:gd name="connsiteX4" fmla="*/ 259557 w 2705100"/>
              <a:gd name="connsiteY4" fmla="*/ 4762 h 708025"/>
              <a:gd name="connsiteX0" fmla="*/ 259557 w 2705100"/>
              <a:gd name="connsiteY0" fmla="*/ 4762 h 708025"/>
              <a:gd name="connsiteX1" fmla="*/ 2705100 w 2705100"/>
              <a:gd name="connsiteY1" fmla="*/ 0 h 708025"/>
              <a:gd name="connsiteX2" fmla="*/ 2444750 w 2705100"/>
              <a:gd name="connsiteY2" fmla="*/ 708025 h 708025"/>
              <a:gd name="connsiteX3" fmla="*/ 0 w 2705100"/>
              <a:gd name="connsiteY3" fmla="*/ 704850 h 708025"/>
              <a:gd name="connsiteX4" fmla="*/ 259557 w 2705100"/>
              <a:gd name="connsiteY4" fmla="*/ 4762 h 7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100" h="708025">
                <a:moveTo>
                  <a:pt x="259557" y="4762"/>
                </a:moveTo>
                <a:lnTo>
                  <a:pt x="2705100" y="0"/>
                </a:lnTo>
                <a:lnTo>
                  <a:pt x="2444750" y="708025"/>
                </a:lnTo>
                <a:lnTo>
                  <a:pt x="0" y="704850"/>
                </a:lnTo>
                <a:lnTo>
                  <a:pt x="259557" y="476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44576" y="4987278"/>
            <a:ext cx="276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Get Started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1073151" y="3275728"/>
            <a:ext cx="4304192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tx1"/>
                </a:solidFill>
              </a:rPr>
              <a:t>Physical computing hacker 360 campaign food-truck co-working pair programming food-truck.</a:t>
            </a:r>
            <a:endParaRPr lang="en-GB" sz="1050" b="0" spc="300" dirty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1073151" y="1425165"/>
            <a:ext cx="3956049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sz="36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WITNESS THE </a:t>
            </a:r>
            <a:r>
              <a:rPr lang="en-GB" sz="36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W</a:t>
            </a:r>
            <a:r>
              <a:rPr lang="id-ID" sz="36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ORLD </a:t>
            </a:r>
            <a:r>
              <a:rPr lang="en-GB" sz="36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C</a:t>
            </a:r>
            <a:r>
              <a:rPr lang="id-ID" sz="36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HANG</a:t>
            </a:r>
            <a:r>
              <a:rPr lang="en-GB" sz="36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E</a:t>
            </a:r>
          </a:p>
        </p:txBody>
      </p:sp>
      <p:sp>
        <p:nvSpPr>
          <p:cNvPr id="14" name="Isosceles Triangle 13"/>
          <p:cNvSpPr/>
          <p:nvPr/>
        </p:nvSpPr>
        <p:spPr>
          <a:xfrm flipH="1">
            <a:off x="5019941" y="0"/>
            <a:ext cx="1857107" cy="685478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17343524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20</a:t>
            </a:fld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2427522" y="1044528"/>
            <a:ext cx="2709196" cy="923929"/>
            <a:chOff x="3151422" y="1084180"/>
            <a:chExt cx="2709196" cy="923929"/>
          </a:xfrm>
        </p:grpSpPr>
        <p:sp>
          <p:nvSpPr>
            <p:cNvPr id="8" name="Text Placeholder 7"/>
            <p:cNvSpPr txBox="1">
              <a:spLocks/>
            </p:cNvSpPr>
            <p:nvPr/>
          </p:nvSpPr>
          <p:spPr>
            <a:xfrm>
              <a:off x="3151422" y="1603368"/>
              <a:ext cx="2709196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GB" sz="1800" b="0" dirty="0">
                  <a:solidFill>
                    <a:schemeClr val="tx1"/>
                  </a:solidFill>
                </a:rPr>
                <a:t>Parallax pitch deck pivot entrepreneur </a:t>
              </a:r>
              <a:r>
                <a:rPr lang="en-GB" sz="2000" b="0" dirty="0">
                  <a:solidFill>
                    <a:schemeClr val="tx1"/>
                  </a:solidFill>
                </a:rPr>
                <a:t>fund pair programming ideate</a:t>
              </a:r>
              <a:r>
                <a:rPr lang="en-GB" sz="1800" b="0" dirty="0">
                  <a:solidFill>
                    <a:schemeClr val="tx1"/>
                  </a:solidFill>
                </a:rPr>
                <a:t>.</a:t>
              </a:r>
              <a:endParaRPr lang="en-GB" sz="1200" b="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Text Placeholder 7"/>
            <p:cNvSpPr txBox="1">
              <a:spLocks/>
            </p:cNvSpPr>
            <p:nvPr/>
          </p:nvSpPr>
          <p:spPr>
            <a:xfrm>
              <a:off x="4384155" y="1084180"/>
              <a:ext cx="1476463" cy="404741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GB" sz="4000" dirty="0">
                  <a:solidFill>
                    <a:schemeClr val="accent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01</a:t>
              </a:r>
              <a:r>
                <a:rPr lang="en-GB" sz="4000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 //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27522" y="3940128"/>
            <a:ext cx="2709196" cy="923929"/>
            <a:chOff x="2535055" y="4297280"/>
            <a:chExt cx="2709196" cy="923929"/>
          </a:xfrm>
        </p:grpSpPr>
        <p:sp>
          <p:nvSpPr>
            <p:cNvPr id="11" name="Text Placeholder 7"/>
            <p:cNvSpPr txBox="1">
              <a:spLocks/>
            </p:cNvSpPr>
            <p:nvPr/>
          </p:nvSpPr>
          <p:spPr>
            <a:xfrm>
              <a:off x="2535055" y="4816468"/>
              <a:ext cx="2709196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GB" sz="1800" b="0" dirty="0">
                  <a:solidFill>
                    <a:schemeClr val="tx1"/>
                  </a:solidFill>
                </a:rPr>
                <a:t>Big physical computing pair programming ideate bootstrapping.</a:t>
              </a:r>
              <a:endParaRPr lang="en-GB" sz="1200" b="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Text Placeholder 7"/>
            <p:cNvSpPr txBox="1">
              <a:spLocks/>
            </p:cNvSpPr>
            <p:nvPr/>
          </p:nvSpPr>
          <p:spPr>
            <a:xfrm>
              <a:off x="3767788" y="4297280"/>
              <a:ext cx="1476463" cy="404741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GB" sz="4000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02 </a:t>
              </a:r>
              <a:r>
                <a:rPr lang="en-GB" sz="4000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// </a:t>
              </a: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64387114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22300" y="685800"/>
            <a:ext cx="5473700" cy="544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1191407" y="3756796"/>
            <a:ext cx="4304192" cy="1128714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bg1"/>
                </a:solidFill>
              </a:rPr>
              <a:t>Intuitive convergence 360 campaign unicorn thinker human-</a:t>
            </a:r>
            <a:r>
              <a:rPr lang="en-GB" sz="2000" b="0" dirty="0" err="1">
                <a:solidFill>
                  <a:schemeClr val="bg1"/>
                </a:solidFill>
              </a:rPr>
              <a:t>centered</a:t>
            </a:r>
            <a:r>
              <a:rPr lang="en-GB" sz="2000" b="0" dirty="0">
                <a:solidFill>
                  <a:schemeClr val="bg1"/>
                </a:solidFill>
              </a:rPr>
              <a:t> design pitch deck venture capital.</a:t>
            </a:r>
            <a:endParaRPr lang="en-GB" sz="1050" b="0" spc="3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1191406" y="1751242"/>
            <a:ext cx="4873299" cy="2063112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id-ID" sz="4800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WE’RE HERE TO MAKE A</a:t>
            </a:r>
            <a:r>
              <a:rPr lang="en-GB" sz="4800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id-ID" sz="4800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BIG CHANGE!</a:t>
            </a:r>
            <a:endParaRPr lang="en-GB" sz="4800" dirty="0">
              <a:solidFill>
                <a:schemeClr val="bg1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17494114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0" y="0"/>
            <a:ext cx="12192000" cy="6869113"/>
          </a:xfrm>
          <a:custGeom>
            <a:avLst/>
            <a:gdLst>
              <a:gd name="T0" fmla="*/ 6472 w 7680"/>
              <a:gd name="T1" fmla="*/ 3098 h 4327"/>
              <a:gd name="T2" fmla="*/ 6363 w 7680"/>
              <a:gd name="T3" fmla="*/ 2988 h 4327"/>
              <a:gd name="T4" fmla="*/ 7680 w 7680"/>
              <a:gd name="T5" fmla="*/ 1669 h 4327"/>
              <a:gd name="T6" fmla="*/ 7680 w 7680"/>
              <a:gd name="T7" fmla="*/ 1555 h 4327"/>
              <a:gd name="T8" fmla="*/ 5586 w 7680"/>
              <a:gd name="T9" fmla="*/ 3653 h 4327"/>
              <a:gd name="T10" fmla="*/ 5429 w 7680"/>
              <a:gd name="T11" fmla="*/ 3496 h 4327"/>
              <a:gd name="T12" fmla="*/ 5767 w 7680"/>
              <a:gd name="T13" fmla="*/ 3157 h 4327"/>
              <a:gd name="T14" fmla="*/ 5651 w 7680"/>
              <a:gd name="T15" fmla="*/ 3041 h 4327"/>
              <a:gd name="T16" fmla="*/ 4818 w 7680"/>
              <a:gd name="T17" fmla="*/ 3875 h 4327"/>
              <a:gd name="T18" fmla="*/ 4696 w 7680"/>
              <a:gd name="T19" fmla="*/ 3753 h 4327"/>
              <a:gd name="T20" fmla="*/ 5229 w 7680"/>
              <a:gd name="T21" fmla="*/ 3220 h 4327"/>
              <a:gd name="T22" fmla="*/ 5147 w 7680"/>
              <a:gd name="T23" fmla="*/ 3138 h 4327"/>
              <a:gd name="T24" fmla="*/ 4896 w 7680"/>
              <a:gd name="T25" fmla="*/ 3388 h 4327"/>
              <a:gd name="T26" fmla="*/ 4684 w 7680"/>
              <a:gd name="T27" fmla="*/ 3175 h 4327"/>
              <a:gd name="T28" fmla="*/ 4028 w 7680"/>
              <a:gd name="T29" fmla="*/ 3833 h 4327"/>
              <a:gd name="T30" fmla="*/ 3745 w 7680"/>
              <a:gd name="T31" fmla="*/ 3550 h 4327"/>
              <a:gd name="T32" fmla="*/ 3993 w 7680"/>
              <a:gd name="T33" fmla="*/ 3301 h 4327"/>
              <a:gd name="T34" fmla="*/ 3639 w 7680"/>
              <a:gd name="T35" fmla="*/ 2947 h 4327"/>
              <a:gd name="T36" fmla="*/ 3878 w 7680"/>
              <a:gd name="T37" fmla="*/ 2706 h 4327"/>
              <a:gd name="T38" fmla="*/ 3695 w 7680"/>
              <a:gd name="T39" fmla="*/ 2523 h 4327"/>
              <a:gd name="T40" fmla="*/ 4127 w 7680"/>
              <a:gd name="T41" fmla="*/ 2090 h 4327"/>
              <a:gd name="T42" fmla="*/ 3933 w 7680"/>
              <a:gd name="T43" fmla="*/ 1896 h 4327"/>
              <a:gd name="T44" fmla="*/ 3770 w 7680"/>
              <a:gd name="T45" fmla="*/ 2058 h 4327"/>
              <a:gd name="T46" fmla="*/ 3645 w 7680"/>
              <a:gd name="T47" fmla="*/ 1934 h 4327"/>
              <a:gd name="T48" fmla="*/ 5576 w 7680"/>
              <a:gd name="T49" fmla="*/ 0 h 4327"/>
              <a:gd name="T50" fmla="*/ 5463 w 7680"/>
              <a:gd name="T51" fmla="*/ 0 h 4327"/>
              <a:gd name="T52" fmla="*/ 4587 w 7680"/>
              <a:gd name="T53" fmla="*/ 877 h 4327"/>
              <a:gd name="T54" fmla="*/ 4462 w 7680"/>
              <a:gd name="T55" fmla="*/ 753 h 4327"/>
              <a:gd name="T56" fmla="*/ 5214 w 7680"/>
              <a:gd name="T57" fmla="*/ 0 h 4327"/>
              <a:gd name="T58" fmla="*/ 0 w 7680"/>
              <a:gd name="T59" fmla="*/ 0 h 4327"/>
              <a:gd name="T60" fmla="*/ 0 w 7680"/>
              <a:gd name="T61" fmla="*/ 4327 h 4327"/>
              <a:gd name="T62" fmla="*/ 7680 w 7680"/>
              <a:gd name="T63" fmla="*/ 4327 h 4327"/>
              <a:gd name="T64" fmla="*/ 7680 w 7680"/>
              <a:gd name="T65" fmla="*/ 1888 h 4327"/>
              <a:gd name="T66" fmla="*/ 6472 w 7680"/>
              <a:gd name="T67" fmla="*/ 3098 h 4327"/>
              <a:gd name="T68" fmla="*/ 6194 w 7680"/>
              <a:gd name="T69" fmla="*/ 3600 h 4327"/>
              <a:gd name="T70" fmla="*/ 6128 w 7680"/>
              <a:gd name="T71" fmla="*/ 3535 h 4327"/>
              <a:gd name="T72" fmla="*/ 7065 w 7680"/>
              <a:gd name="T73" fmla="*/ 2596 h 4327"/>
              <a:gd name="T74" fmla="*/ 7131 w 7680"/>
              <a:gd name="T75" fmla="*/ 2661 h 4327"/>
              <a:gd name="T76" fmla="*/ 6194 w 7680"/>
              <a:gd name="T77" fmla="*/ 3600 h 4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680" h="4327">
                <a:moveTo>
                  <a:pt x="6472" y="3098"/>
                </a:moveTo>
                <a:lnTo>
                  <a:pt x="6363" y="2988"/>
                </a:lnTo>
                <a:lnTo>
                  <a:pt x="7680" y="1669"/>
                </a:lnTo>
                <a:lnTo>
                  <a:pt x="7680" y="1555"/>
                </a:lnTo>
                <a:lnTo>
                  <a:pt x="5586" y="3653"/>
                </a:lnTo>
                <a:lnTo>
                  <a:pt x="5429" y="3496"/>
                </a:lnTo>
                <a:lnTo>
                  <a:pt x="5767" y="3157"/>
                </a:lnTo>
                <a:lnTo>
                  <a:pt x="5651" y="3041"/>
                </a:lnTo>
                <a:lnTo>
                  <a:pt x="4818" y="3875"/>
                </a:lnTo>
                <a:lnTo>
                  <a:pt x="4696" y="3753"/>
                </a:lnTo>
                <a:lnTo>
                  <a:pt x="5229" y="3220"/>
                </a:lnTo>
                <a:lnTo>
                  <a:pt x="5147" y="3138"/>
                </a:lnTo>
                <a:lnTo>
                  <a:pt x="4896" y="3388"/>
                </a:lnTo>
                <a:lnTo>
                  <a:pt x="4684" y="3175"/>
                </a:lnTo>
                <a:lnTo>
                  <a:pt x="4028" y="3833"/>
                </a:lnTo>
                <a:lnTo>
                  <a:pt x="3745" y="3550"/>
                </a:lnTo>
                <a:lnTo>
                  <a:pt x="3993" y="3301"/>
                </a:lnTo>
                <a:lnTo>
                  <a:pt x="3639" y="2947"/>
                </a:lnTo>
                <a:lnTo>
                  <a:pt x="3878" y="2706"/>
                </a:lnTo>
                <a:lnTo>
                  <a:pt x="3695" y="2523"/>
                </a:lnTo>
                <a:lnTo>
                  <a:pt x="4127" y="2090"/>
                </a:lnTo>
                <a:lnTo>
                  <a:pt x="3933" y="1896"/>
                </a:lnTo>
                <a:lnTo>
                  <a:pt x="3770" y="2058"/>
                </a:lnTo>
                <a:lnTo>
                  <a:pt x="3645" y="1934"/>
                </a:lnTo>
                <a:lnTo>
                  <a:pt x="5576" y="0"/>
                </a:lnTo>
                <a:lnTo>
                  <a:pt x="5463" y="0"/>
                </a:lnTo>
                <a:lnTo>
                  <a:pt x="4587" y="877"/>
                </a:lnTo>
                <a:lnTo>
                  <a:pt x="4462" y="753"/>
                </a:lnTo>
                <a:lnTo>
                  <a:pt x="5214" y="0"/>
                </a:lnTo>
                <a:lnTo>
                  <a:pt x="0" y="0"/>
                </a:lnTo>
                <a:lnTo>
                  <a:pt x="0" y="4327"/>
                </a:lnTo>
                <a:lnTo>
                  <a:pt x="7680" y="4327"/>
                </a:lnTo>
                <a:lnTo>
                  <a:pt x="7680" y="1888"/>
                </a:lnTo>
                <a:lnTo>
                  <a:pt x="6472" y="3098"/>
                </a:lnTo>
                <a:close/>
                <a:moveTo>
                  <a:pt x="6194" y="3600"/>
                </a:moveTo>
                <a:lnTo>
                  <a:pt x="6128" y="3535"/>
                </a:lnTo>
                <a:lnTo>
                  <a:pt x="7065" y="2596"/>
                </a:lnTo>
                <a:lnTo>
                  <a:pt x="7131" y="2661"/>
                </a:lnTo>
                <a:lnTo>
                  <a:pt x="6194" y="3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41660" y="4013539"/>
            <a:ext cx="4615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Leader responsive physical computing user design viral physical computing prototype</a:t>
            </a:r>
            <a:endParaRPr lang="en-GB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8176" y="3564564"/>
            <a:ext cx="1406856" cy="27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41660" y="1083440"/>
            <a:ext cx="46155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WE MAKE YOUR DREAMS</a:t>
            </a:r>
          </a:p>
          <a:p>
            <a:r>
              <a:rPr lang="en-GB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COME TRUE.</a:t>
            </a:r>
          </a:p>
        </p:txBody>
      </p:sp>
    </p:spTree>
    <p:extLst>
      <p:ext uri="{BB962C8B-B14F-4D97-AF65-F5344CB8AC3E}">
        <p14:creationId xmlns:p14="http://schemas.microsoft.com/office/powerpoint/2010/main" val="390046050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40444" y="4847771"/>
            <a:ext cx="2777778" cy="1451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318222" y="4847771"/>
            <a:ext cx="2777777" cy="1451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096000" y="4847771"/>
            <a:ext cx="2777775" cy="14514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873777" y="4847771"/>
            <a:ext cx="2777776" cy="14514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38948" y="5472558"/>
            <a:ext cx="2380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27 M</a:t>
            </a:r>
            <a:endParaRPr lang="en-GB" sz="7200" b="1" dirty="0">
              <a:solidFill>
                <a:schemeClr val="bg1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Shape 7904"/>
          <p:cNvSpPr/>
          <p:nvPr/>
        </p:nvSpPr>
        <p:spPr>
          <a:xfrm>
            <a:off x="1713433" y="5015053"/>
            <a:ext cx="431799" cy="433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5454"/>
                </a:moveTo>
                <a:cubicBezTo>
                  <a:pt x="120000" y="34772"/>
                  <a:pt x="120000" y="34090"/>
                  <a:pt x="119318" y="34090"/>
                </a:cubicBezTo>
                <a:cubicBezTo>
                  <a:pt x="119318" y="34090"/>
                  <a:pt x="119318" y="34090"/>
                  <a:pt x="119318" y="34090"/>
                </a:cubicBezTo>
                <a:cubicBezTo>
                  <a:pt x="119318" y="33409"/>
                  <a:pt x="119318" y="33409"/>
                  <a:pt x="119318" y="33409"/>
                </a:cubicBezTo>
                <a:cubicBezTo>
                  <a:pt x="119318" y="33409"/>
                  <a:pt x="119318" y="33409"/>
                  <a:pt x="119318" y="33409"/>
                </a:cubicBezTo>
                <a:cubicBezTo>
                  <a:pt x="86590" y="1363"/>
                  <a:pt x="86590" y="1363"/>
                  <a:pt x="86590" y="1363"/>
                </a:cubicBezTo>
                <a:cubicBezTo>
                  <a:pt x="86590" y="1363"/>
                  <a:pt x="86590" y="1363"/>
                  <a:pt x="86590" y="1363"/>
                </a:cubicBezTo>
                <a:cubicBezTo>
                  <a:pt x="85909" y="681"/>
                  <a:pt x="85227" y="0"/>
                  <a:pt x="84545" y="0"/>
                </a:cubicBezTo>
                <a:cubicBezTo>
                  <a:pt x="35454" y="0"/>
                  <a:pt x="35454" y="0"/>
                  <a:pt x="35454" y="0"/>
                </a:cubicBezTo>
                <a:cubicBezTo>
                  <a:pt x="34772" y="0"/>
                  <a:pt x="34090" y="681"/>
                  <a:pt x="33409" y="1363"/>
                </a:cubicBezTo>
                <a:cubicBezTo>
                  <a:pt x="33409" y="1363"/>
                  <a:pt x="33409" y="1363"/>
                  <a:pt x="33409" y="1363"/>
                </a:cubicBezTo>
                <a:cubicBezTo>
                  <a:pt x="681" y="33409"/>
                  <a:pt x="681" y="33409"/>
                  <a:pt x="681" y="33409"/>
                </a:cubicBezTo>
                <a:cubicBezTo>
                  <a:pt x="681" y="33409"/>
                  <a:pt x="681" y="33409"/>
                  <a:pt x="681" y="33409"/>
                </a:cubicBezTo>
                <a:cubicBezTo>
                  <a:pt x="681" y="34090"/>
                  <a:pt x="681" y="34090"/>
                  <a:pt x="681" y="34090"/>
                </a:cubicBezTo>
                <a:cubicBezTo>
                  <a:pt x="681" y="34090"/>
                  <a:pt x="681" y="34090"/>
                  <a:pt x="681" y="34090"/>
                </a:cubicBezTo>
                <a:cubicBezTo>
                  <a:pt x="0" y="34090"/>
                  <a:pt x="0" y="34772"/>
                  <a:pt x="0" y="35454"/>
                </a:cubicBezTo>
                <a:cubicBezTo>
                  <a:pt x="0" y="36136"/>
                  <a:pt x="0" y="36818"/>
                  <a:pt x="681" y="36818"/>
                </a:cubicBezTo>
                <a:cubicBezTo>
                  <a:pt x="681" y="37500"/>
                  <a:pt x="681" y="37500"/>
                  <a:pt x="681" y="37500"/>
                </a:cubicBezTo>
                <a:cubicBezTo>
                  <a:pt x="57954" y="119318"/>
                  <a:pt x="57954" y="119318"/>
                  <a:pt x="57954" y="119318"/>
                </a:cubicBezTo>
                <a:cubicBezTo>
                  <a:pt x="57954" y="118636"/>
                  <a:pt x="57954" y="118636"/>
                  <a:pt x="57954" y="118636"/>
                </a:cubicBezTo>
                <a:cubicBezTo>
                  <a:pt x="58636" y="119318"/>
                  <a:pt x="59318" y="120000"/>
                  <a:pt x="60000" y="120000"/>
                </a:cubicBezTo>
                <a:cubicBezTo>
                  <a:pt x="60681" y="120000"/>
                  <a:pt x="61363" y="119318"/>
                  <a:pt x="62045" y="118636"/>
                </a:cubicBezTo>
                <a:cubicBezTo>
                  <a:pt x="62045" y="119318"/>
                  <a:pt x="62045" y="119318"/>
                  <a:pt x="62045" y="119318"/>
                </a:cubicBezTo>
                <a:cubicBezTo>
                  <a:pt x="119318" y="37500"/>
                  <a:pt x="119318" y="37500"/>
                  <a:pt x="119318" y="37500"/>
                </a:cubicBezTo>
                <a:cubicBezTo>
                  <a:pt x="119318" y="36818"/>
                  <a:pt x="119318" y="36818"/>
                  <a:pt x="119318" y="36818"/>
                </a:cubicBezTo>
                <a:cubicBezTo>
                  <a:pt x="120000" y="36818"/>
                  <a:pt x="120000" y="36136"/>
                  <a:pt x="120000" y="35454"/>
                </a:cubicBezTo>
                <a:moveTo>
                  <a:pt x="83181" y="5454"/>
                </a:moveTo>
                <a:cubicBezTo>
                  <a:pt x="110454" y="32727"/>
                  <a:pt x="110454" y="32727"/>
                  <a:pt x="110454" y="32727"/>
                </a:cubicBezTo>
                <a:cubicBezTo>
                  <a:pt x="85909" y="32727"/>
                  <a:pt x="85909" y="32727"/>
                  <a:pt x="85909" y="32727"/>
                </a:cubicBezTo>
                <a:cubicBezTo>
                  <a:pt x="72272" y="5454"/>
                  <a:pt x="72272" y="5454"/>
                  <a:pt x="72272" y="5454"/>
                </a:cubicBezTo>
                <a:lnTo>
                  <a:pt x="83181" y="5454"/>
                </a:lnTo>
                <a:close/>
                <a:moveTo>
                  <a:pt x="66818" y="5454"/>
                </a:moveTo>
                <a:cubicBezTo>
                  <a:pt x="80454" y="32727"/>
                  <a:pt x="80454" y="32727"/>
                  <a:pt x="80454" y="32727"/>
                </a:cubicBezTo>
                <a:cubicBezTo>
                  <a:pt x="39545" y="32727"/>
                  <a:pt x="39545" y="32727"/>
                  <a:pt x="39545" y="32727"/>
                </a:cubicBezTo>
                <a:cubicBezTo>
                  <a:pt x="53181" y="5454"/>
                  <a:pt x="53181" y="5454"/>
                  <a:pt x="53181" y="5454"/>
                </a:cubicBezTo>
                <a:lnTo>
                  <a:pt x="66818" y="5454"/>
                </a:lnTo>
                <a:close/>
                <a:moveTo>
                  <a:pt x="36818" y="5454"/>
                </a:moveTo>
                <a:cubicBezTo>
                  <a:pt x="47727" y="5454"/>
                  <a:pt x="47727" y="5454"/>
                  <a:pt x="47727" y="5454"/>
                </a:cubicBezTo>
                <a:cubicBezTo>
                  <a:pt x="34090" y="32727"/>
                  <a:pt x="34090" y="32727"/>
                  <a:pt x="34090" y="32727"/>
                </a:cubicBezTo>
                <a:cubicBezTo>
                  <a:pt x="9545" y="32727"/>
                  <a:pt x="9545" y="32727"/>
                  <a:pt x="9545" y="32727"/>
                </a:cubicBezTo>
                <a:lnTo>
                  <a:pt x="36818" y="5454"/>
                </a:lnTo>
                <a:close/>
                <a:moveTo>
                  <a:pt x="8181" y="38181"/>
                </a:moveTo>
                <a:cubicBezTo>
                  <a:pt x="33409" y="38181"/>
                  <a:pt x="33409" y="38181"/>
                  <a:pt x="33409" y="38181"/>
                </a:cubicBezTo>
                <a:cubicBezTo>
                  <a:pt x="52500" y="101590"/>
                  <a:pt x="52500" y="101590"/>
                  <a:pt x="52500" y="101590"/>
                </a:cubicBezTo>
                <a:lnTo>
                  <a:pt x="8181" y="38181"/>
                </a:lnTo>
                <a:close/>
                <a:moveTo>
                  <a:pt x="60000" y="107727"/>
                </a:moveTo>
                <a:cubicBezTo>
                  <a:pt x="38863" y="38181"/>
                  <a:pt x="38863" y="38181"/>
                  <a:pt x="38863" y="38181"/>
                </a:cubicBezTo>
                <a:cubicBezTo>
                  <a:pt x="81136" y="38181"/>
                  <a:pt x="81136" y="38181"/>
                  <a:pt x="81136" y="38181"/>
                </a:cubicBezTo>
                <a:lnTo>
                  <a:pt x="60000" y="107727"/>
                </a:lnTo>
                <a:close/>
                <a:moveTo>
                  <a:pt x="67500" y="101590"/>
                </a:moveTo>
                <a:cubicBezTo>
                  <a:pt x="86590" y="38181"/>
                  <a:pt x="86590" y="38181"/>
                  <a:pt x="86590" y="38181"/>
                </a:cubicBezTo>
                <a:cubicBezTo>
                  <a:pt x="111818" y="38181"/>
                  <a:pt x="111818" y="38181"/>
                  <a:pt x="111818" y="38181"/>
                </a:cubicBezTo>
                <a:lnTo>
                  <a:pt x="67500" y="1015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16725" y="5472558"/>
            <a:ext cx="2380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52 %</a:t>
            </a:r>
            <a:endParaRPr lang="en-GB" sz="7200" b="1" dirty="0">
              <a:solidFill>
                <a:schemeClr val="bg1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4502" y="5472558"/>
            <a:ext cx="2380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+ 13 %</a:t>
            </a:r>
            <a:endParaRPr lang="en-GB" sz="7200" b="1" dirty="0">
              <a:solidFill>
                <a:schemeClr val="bg1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72277" y="5472558"/>
            <a:ext cx="2380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81 K</a:t>
            </a:r>
            <a:endParaRPr lang="en-GB" sz="7200" b="1" dirty="0">
              <a:solidFill>
                <a:schemeClr val="bg1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4" name="Shape 7821"/>
          <p:cNvSpPr/>
          <p:nvPr/>
        </p:nvSpPr>
        <p:spPr>
          <a:xfrm>
            <a:off x="4490417" y="5010006"/>
            <a:ext cx="433387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81" y="0"/>
                </a:moveTo>
                <a:cubicBezTo>
                  <a:pt x="92045" y="0"/>
                  <a:pt x="86590" y="2727"/>
                  <a:pt x="82500" y="6136"/>
                </a:cubicBezTo>
                <a:cubicBezTo>
                  <a:pt x="8863" y="79772"/>
                  <a:pt x="8863" y="79772"/>
                  <a:pt x="8863" y="7977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40227" y="111136"/>
                  <a:pt x="40227" y="111136"/>
                  <a:pt x="40227" y="111136"/>
                </a:cubicBezTo>
                <a:cubicBezTo>
                  <a:pt x="113863" y="37500"/>
                  <a:pt x="113863" y="37500"/>
                  <a:pt x="113863" y="37500"/>
                </a:cubicBezTo>
                <a:cubicBezTo>
                  <a:pt x="117272" y="33409"/>
                  <a:pt x="120000" y="27954"/>
                  <a:pt x="120000" y="21818"/>
                </a:cubicBezTo>
                <a:cubicBezTo>
                  <a:pt x="120000" y="9545"/>
                  <a:pt x="110454" y="0"/>
                  <a:pt x="98181" y="0"/>
                </a:cubicBezTo>
                <a:moveTo>
                  <a:pt x="35454" y="105681"/>
                </a:moveTo>
                <a:cubicBezTo>
                  <a:pt x="16363" y="110454"/>
                  <a:pt x="16363" y="110454"/>
                  <a:pt x="16363" y="110454"/>
                </a:cubicBezTo>
                <a:cubicBezTo>
                  <a:pt x="16363" y="103636"/>
                  <a:pt x="16363" y="103636"/>
                  <a:pt x="16363" y="103636"/>
                </a:cubicBezTo>
                <a:cubicBezTo>
                  <a:pt x="9545" y="103636"/>
                  <a:pt x="9545" y="103636"/>
                  <a:pt x="9545" y="103636"/>
                </a:cubicBezTo>
                <a:cubicBezTo>
                  <a:pt x="14318" y="84545"/>
                  <a:pt x="14318" y="84545"/>
                  <a:pt x="14318" y="84545"/>
                </a:cubicBezTo>
                <a:cubicBezTo>
                  <a:pt x="35454" y="84545"/>
                  <a:pt x="35454" y="84545"/>
                  <a:pt x="35454" y="84545"/>
                </a:cubicBezTo>
                <a:lnTo>
                  <a:pt x="35454" y="105681"/>
                </a:lnTo>
                <a:close/>
                <a:moveTo>
                  <a:pt x="40909" y="102272"/>
                </a:moveTo>
                <a:cubicBezTo>
                  <a:pt x="40909" y="81818"/>
                  <a:pt x="40909" y="81818"/>
                  <a:pt x="40909" y="81818"/>
                </a:cubicBezTo>
                <a:cubicBezTo>
                  <a:pt x="40909" y="80454"/>
                  <a:pt x="39545" y="79090"/>
                  <a:pt x="38181" y="79090"/>
                </a:cubicBezTo>
                <a:cubicBezTo>
                  <a:pt x="17727" y="79090"/>
                  <a:pt x="17727" y="79090"/>
                  <a:pt x="17727" y="79090"/>
                </a:cubicBezTo>
                <a:cubicBezTo>
                  <a:pt x="76363" y="20454"/>
                  <a:pt x="76363" y="20454"/>
                  <a:pt x="76363" y="20454"/>
                </a:cubicBezTo>
                <a:cubicBezTo>
                  <a:pt x="99545" y="43636"/>
                  <a:pt x="99545" y="43636"/>
                  <a:pt x="99545" y="43636"/>
                </a:cubicBezTo>
                <a:lnTo>
                  <a:pt x="40909" y="102272"/>
                </a:lnTo>
                <a:close/>
                <a:moveTo>
                  <a:pt x="109772" y="33409"/>
                </a:moveTo>
                <a:cubicBezTo>
                  <a:pt x="103636" y="39545"/>
                  <a:pt x="103636" y="39545"/>
                  <a:pt x="103636" y="39545"/>
                </a:cubicBezTo>
                <a:cubicBezTo>
                  <a:pt x="80454" y="16363"/>
                  <a:pt x="80454" y="16363"/>
                  <a:pt x="80454" y="16363"/>
                </a:cubicBezTo>
                <a:cubicBezTo>
                  <a:pt x="86590" y="10227"/>
                  <a:pt x="86590" y="10227"/>
                  <a:pt x="86590" y="10227"/>
                </a:cubicBezTo>
                <a:cubicBezTo>
                  <a:pt x="86590" y="10227"/>
                  <a:pt x="91363" y="5454"/>
                  <a:pt x="98181" y="5454"/>
                </a:cubicBezTo>
                <a:cubicBezTo>
                  <a:pt x="107045" y="5454"/>
                  <a:pt x="114545" y="12954"/>
                  <a:pt x="114545" y="21818"/>
                </a:cubicBezTo>
                <a:cubicBezTo>
                  <a:pt x="114545" y="26590"/>
                  <a:pt x="112500" y="30681"/>
                  <a:pt x="109772" y="33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7859"/>
          <p:cNvSpPr/>
          <p:nvPr/>
        </p:nvSpPr>
        <p:spPr>
          <a:xfrm>
            <a:off x="7268194" y="4997217"/>
            <a:ext cx="433387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6590" y="81136"/>
                </a:moveTo>
                <a:cubicBezTo>
                  <a:pt x="29318" y="78409"/>
                  <a:pt x="29318" y="78409"/>
                  <a:pt x="29318" y="78409"/>
                </a:cubicBezTo>
                <a:cubicBezTo>
                  <a:pt x="30000" y="77727"/>
                  <a:pt x="30000" y="77045"/>
                  <a:pt x="30000" y="76363"/>
                </a:cubicBezTo>
                <a:cubicBezTo>
                  <a:pt x="30000" y="75000"/>
                  <a:pt x="28636" y="73636"/>
                  <a:pt x="27272" y="73636"/>
                </a:cubicBezTo>
                <a:cubicBezTo>
                  <a:pt x="26590" y="73636"/>
                  <a:pt x="25909" y="73636"/>
                  <a:pt x="25227" y="74318"/>
                </a:cubicBezTo>
                <a:cubicBezTo>
                  <a:pt x="22500" y="77045"/>
                  <a:pt x="22500" y="77045"/>
                  <a:pt x="22500" y="77045"/>
                </a:cubicBezTo>
                <a:cubicBezTo>
                  <a:pt x="21818" y="77727"/>
                  <a:pt x="21818" y="78409"/>
                  <a:pt x="21818" y="79090"/>
                </a:cubicBezTo>
                <a:cubicBezTo>
                  <a:pt x="21818" y="80454"/>
                  <a:pt x="23181" y="81818"/>
                  <a:pt x="24545" y="81818"/>
                </a:cubicBezTo>
                <a:cubicBezTo>
                  <a:pt x="25227" y="81818"/>
                  <a:pt x="25909" y="81818"/>
                  <a:pt x="26590" y="81136"/>
                </a:cubicBezTo>
                <a:moveTo>
                  <a:pt x="43636" y="79090"/>
                </a:moveTo>
                <a:cubicBezTo>
                  <a:pt x="43636" y="77727"/>
                  <a:pt x="42272" y="76363"/>
                  <a:pt x="40909" y="76363"/>
                </a:cubicBezTo>
                <a:cubicBezTo>
                  <a:pt x="40227" y="76363"/>
                  <a:pt x="39545" y="76363"/>
                  <a:pt x="38863" y="77045"/>
                </a:cubicBezTo>
                <a:cubicBezTo>
                  <a:pt x="11590" y="104318"/>
                  <a:pt x="11590" y="104318"/>
                  <a:pt x="11590" y="104318"/>
                </a:cubicBezTo>
                <a:cubicBezTo>
                  <a:pt x="10909" y="105000"/>
                  <a:pt x="10909" y="105681"/>
                  <a:pt x="10909" y="106363"/>
                </a:cubicBezTo>
                <a:cubicBezTo>
                  <a:pt x="10909" y="107727"/>
                  <a:pt x="12272" y="109090"/>
                  <a:pt x="13636" y="109090"/>
                </a:cubicBezTo>
                <a:cubicBezTo>
                  <a:pt x="14318" y="109090"/>
                  <a:pt x="15000" y="109090"/>
                  <a:pt x="15681" y="108409"/>
                </a:cubicBezTo>
                <a:cubicBezTo>
                  <a:pt x="42954" y="81136"/>
                  <a:pt x="42954" y="81136"/>
                  <a:pt x="42954" y="81136"/>
                </a:cubicBezTo>
                <a:cubicBezTo>
                  <a:pt x="43636" y="80454"/>
                  <a:pt x="43636" y="79772"/>
                  <a:pt x="43636" y="79090"/>
                </a:cubicBezTo>
                <a:moveTo>
                  <a:pt x="43636" y="90000"/>
                </a:moveTo>
                <a:cubicBezTo>
                  <a:pt x="42954" y="90000"/>
                  <a:pt x="42272" y="90000"/>
                  <a:pt x="41590" y="90681"/>
                </a:cubicBezTo>
                <a:cubicBezTo>
                  <a:pt x="33409" y="98863"/>
                  <a:pt x="33409" y="98863"/>
                  <a:pt x="33409" y="98863"/>
                </a:cubicBezTo>
                <a:cubicBezTo>
                  <a:pt x="32727" y="99545"/>
                  <a:pt x="32727" y="100227"/>
                  <a:pt x="32727" y="100909"/>
                </a:cubicBezTo>
                <a:cubicBezTo>
                  <a:pt x="32727" y="102272"/>
                  <a:pt x="34090" y="103636"/>
                  <a:pt x="35454" y="103636"/>
                </a:cubicBezTo>
                <a:cubicBezTo>
                  <a:pt x="36136" y="103636"/>
                  <a:pt x="36818" y="103636"/>
                  <a:pt x="37500" y="102954"/>
                </a:cubicBezTo>
                <a:cubicBezTo>
                  <a:pt x="45681" y="94772"/>
                  <a:pt x="45681" y="94772"/>
                  <a:pt x="45681" y="94772"/>
                </a:cubicBezTo>
                <a:cubicBezTo>
                  <a:pt x="46363" y="94090"/>
                  <a:pt x="46363" y="93409"/>
                  <a:pt x="46363" y="92727"/>
                </a:cubicBezTo>
                <a:cubicBezTo>
                  <a:pt x="46363" y="91363"/>
                  <a:pt x="45000" y="90000"/>
                  <a:pt x="43636" y="90000"/>
                </a:cubicBezTo>
                <a:moveTo>
                  <a:pt x="120000" y="2727"/>
                </a:moveTo>
                <a:cubicBezTo>
                  <a:pt x="120000" y="1363"/>
                  <a:pt x="118636" y="0"/>
                  <a:pt x="117272" y="0"/>
                </a:cubicBezTo>
                <a:cubicBezTo>
                  <a:pt x="116590" y="0"/>
                  <a:pt x="116590" y="0"/>
                  <a:pt x="115909" y="0"/>
                </a:cubicBezTo>
                <a:cubicBezTo>
                  <a:pt x="115909" y="0"/>
                  <a:pt x="115909" y="0"/>
                  <a:pt x="115909" y="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681" y="49772"/>
                  <a:pt x="0" y="50454"/>
                  <a:pt x="0" y="51818"/>
                </a:cubicBezTo>
                <a:cubicBezTo>
                  <a:pt x="0" y="53181"/>
                  <a:pt x="681" y="53863"/>
                  <a:pt x="2045" y="54545"/>
                </a:cubicBezTo>
                <a:cubicBezTo>
                  <a:pt x="2045" y="54545"/>
                  <a:pt x="2045" y="54545"/>
                  <a:pt x="2045" y="54545"/>
                </a:cubicBezTo>
                <a:cubicBezTo>
                  <a:pt x="47045" y="72954"/>
                  <a:pt x="47045" y="72954"/>
                  <a:pt x="47045" y="72954"/>
                </a:cubicBezTo>
                <a:cubicBezTo>
                  <a:pt x="65454" y="117954"/>
                  <a:pt x="65454" y="117954"/>
                  <a:pt x="65454" y="117954"/>
                </a:cubicBezTo>
                <a:cubicBezTo>
                  <a:pt x="65454" y="117954"/>
                  <a:pt x="65454" y="117954"/>
                  <a:pt x="65454" y="117954"/>
                </a:cubicBezTo>
                <a:cubicBezTo>
                  <a:pt x="66136" y="119318"/>
                  <a:pt x="66818" y="120000"/>
                  <a:pt x="68181" y="120000"/>
                </a:cubicBezTo>
                <a:cubicBezTo>
                  <a:pt x="69545" y="120000"/>
                  <a:pt x="70227" y="119318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120000" y="4090"/>
                  <a:pt x="120000" y="4090"/>
                  <a:pt x="120000" y="4090"/>
                </a:cubicBezTo>
                <a:cubicBezTo>
                  <a:pt x="120000" y="4090"/>
                  <a:pt x="120000" y="4090"/>
                  <a:pt x="120000" y="4090"/>
                </a:cubicBezTo>
                <a:cubicBezTo>
                  <a:pt x="120000" y="3409"/>
                  <a:pt x="120000" y="3409"/>
                  <a:pt x="120000" y="2727"/>
                </a:cubicBezTo>
                <a:moveTo>
                  <a:pt x="9545" y="51818"/>
                </a:moveTo>
                <a:cubicBezTo>
                  <a:pt x="105000" y="10909"/>
                  <a:pt x="105000" y="10909"/>
                  <a:pt x="105000" y="10909"/>
                </a:cubicBezTo>
                <a:cubicBezTo>
                  <a:pt x="48409" y="67500"/>
                  <a:pt x="48409" y="67500"/>
                  <a:pt x="48409" y="67500"/>
                </a:cubicBezTo>
                <a:lnTo>
                  <a:pt x="9545" y="51818"/>
                </a:lnTo>
                <a:close/>
                <a:moveTo>
                  <a:pt x="68181" y="110454"/>
                </a:moveTo>
                <a:cubicBezTo>
                  <a:pt x="52500" y="71590"/>
                  <a:pt x="52500" y="71590"/>
                  <a:pt x="52500" y="71590"/>
                </a:cubicBezTo>
                <a:cubicBezTo>
                  <a:pt x="109090" y="15000"/>
                  <a:pt x="109090" y="15000"/>
                  <a:pt x="109090" y="15000"/>
                </a:cubicBezTo>
                <a:lnTo>
                  <a:pt x="68181" y="1104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7863"/>
          <p:cNvSpPr/>
          <p:nvPr/>
        </p:nvSpPr>
        <p:spPr>
          <a:xfrm>
            <a:off x="10045968" y="5016641"/>
            <a:ext cx="433387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909" y="47727"/>
                </a:moveTo>
                <a:cubicBezTo>
                  <a:pt x="110454" y="46363"/>
                  <a:pt x="110454" y="46363"/>
                  <a:pt x="110454" y="46363"/>
                </a:cubicBezTo>
                <a:cubicBezTo>
                  <a:pt x="109090" y="42272"/>
                  <a:pt x="107045" y="38181"/>
                  <a:pt x="105000" y="34090"/>
                </a:cubicBezTo>
                <a:cubicBezTo>
                  <a:pt x="108409" y="28636"/>
                  <a:pt x="108409" y="28636"/>
                  <a:pt x="108409" y="28636"/>
                </a:cubicBezTo>
                <a:cubicBezTo>
                  <a:pt x="109090" y="27272"/>
                  <a:pt x="109772" y="24545"/>
                  <a:pt x="108409" y="23181"/>
                </a:cubicBezTo>
                <a:cubicBezTo>
                  <a:pt x="96818" y="11590"/>
                  <a:pt x="96818" y="11590"/>
                  <a:pt x="96818" y="11590"/>
                </a:cubicBezTo>
                <a:cubicBezTo>
                  <a:pt x="96136" y="10909"/>
                  <a:pt x="95454" y="10909"/>
                  <a:pt x="94090" y="10909"/>
                </a:cubicBezTo>
                <a:cubicBezTo>
                  <a:pt x="93409" y="10909"/>
                  <a:pt x="92045" y="11590"/>
                  <a:pt x="91363" y="11590"/>
                </a:cubicBezTo>
                <a:cubicBezTo>
                  <a:pt x="85909" y="15000"/>
                  <a:pt x="85909" y="15000"/>
                  <a:pt x="85909" y="15000"/>
                </a:cubicBezTo>
                <a:cubicBezTo>
                  <a:pt x="81818" y="12954"/>
                  <a:pt x="77727" y="10909"/>
                  <a:pt x="73636" y="9545"/>
                </a:cubicBezTo>
                <a:cubicBezTo>
                  <a:pt x="72272" y="4090"/>
                  <a:pt x="72272" y="4090"/>
                  <a:pt x="72272" y="4090"/>
                </a:cubicBezTo>
                <a:cubicBezTo>
                  <a:pt x="71590" y="2045"/>
                  <a:pt x="70227" y="0"/>
                  <a:pt x="68181" y="0"/>
                </a:cubicBezTo>
                <a:cubicBezTo>
                  <a:pt x="51818" y="0"/>
                  <a:pt x="51818" y="0"/>
                  <a:pt x="51818" y="0"/>
                </a:cubicBezTo>
                <a:cubicBezTo>
                  <a:pt x="49772" y="0"/>
                  <a:pt x="48409" y="2045"/>
                  <a:pt x="47727" y="4090"/>
                </a:cubicBezTo>
                <a:cubicBezTo>
                  <a:pt x="46363" y="9545"/>
                  <a:pt x="46363" y="9545"/>
                  <a:pt x="46363" y="9545"/>
                </a:cubicBezTo>
                <a:cubicBezTo>
                  <a:pt x="42272" y="10909"/>
                  <a:pt x="38181" y="12954"/>
                  <a:pt x="34090" y="15000"/>
                </a:cubicBezTo>
                <a:cubicBezTo>
                  <a:pt x="28636" y="11590"/>
                  <a:pt x="28636" y="11590"/>
                  <a:pt x="28636" y="11590"/>
                </a:cubicBezTo>
                <a:cubicBezTo>
                  <a:pt x="27954" y="11590"/>
                  <a:pt x="26590" y="10909"/>
                  <a:pt x="25909" y="10909"/>
                </a:cubicBezTo>
                <a:cubicBezTo>
                  <a:pt x="24545" y="10909"/>
                  <a:pt x="23863" y="10909"/>
                  <a:pt x="23181" y="11590"/>
                </a:cubicBezTo>
                <a:cubicBezTo>
                  <a:pt x="11590" y="23181"/>
                  <a:pt x="11590" y="23181"/>
                  <a:pt x="11590" y="23181"/>
                </a:cubicBezTo>
                <a:cubicBezTo>
                  <a:pt x="10227" y="24545"/>
                  <a:pt x="10909" y="27272"/>
                  <a:pt x="11590" y="28636"/>
                </a:cubicBezTo>
                <a:cubicBezTo>
                  <a:pt x="15000" y="34090"/>
                  <a:pt x="15000" y="34090"/>
                  <a:pt x="15000" y="34090"/>
                </a:cubicBezTo>
                <a:cubicBezTo>
                  <a:pt x="12954" y="38181"/>
                  <a:pt x="10909" y="42272"/>
                  <a:pt x="9545" y="46363"/>
                </a:cubicBezTo>
                <a:cubicBezTo>
                  <a:pt x="4090" y="47727"/>
                  <a:pt x="4090" y="47727"/>
                  <a:pt x="4090" y="47727"/>
                </a:cubicBezTo>
                <a:cubicBezTo>
                  <a:pt x="2045" y="48409"/>
                  <a:pt x="0" y="49772"/>
                  <a:pt x="0" y="51818"/>
                </a:cubicBezTo>
                <a:cubicBezTo>
                  <a:pt x="0" y="68181"/>
                  <a:pt x="0" y="68181"/>
                  <a:pt x="0" y="68181"/>
                </a:cubicBezTo>
                <a:cubicBezTo>
                  <a:pt x="0" y="70227"/>
                  <a:pt x="2045" y="71590"/>
                  <a:pt x="4090" y="72272"/>
                </a:cubicBezTo>
                <a:cubicBezTo>
                  <a:pt x="9545" y="73636"/>
                  <a:pt x="9545" y="73636"/>
                  <a:pt x="9545" y="73636"/>
                </a:cubicBezTo>
                <a:cubicBezTo>
                  <a:pt x="10909" y="77727"/>
                  <a:pt x="12954" y="81818"/>
                  <a:pt x="15000" y="85909"/>
                </a:cubicBezTo>
                <a:cubicBezTo>
                  <a:pt x="11590" y="91363"/>
                  <a:pt x="11590" y="91363"/>
                  <a:pt x="11590" y="91363"/>
                </a:cubicBezTo>
                <a:cubicBezTo>
                  <a:pt x="10909" y="92727"/>
                  <a:pt x="10227" y="95454"/>
                  <a:pt x="11590" y="96818"/>
                </a:cubicBezTo>
                <a:cubicBezTo>
                  <a:pt x="23181" y="108409"/>
                  <a:pt x="23181" y="108409"/>
                  <a:pt x="23181" y="108409"/>
                </a:cubicBezTo>
                <a:cubicBezTo>
                  <a:pt x="23863" y="109090"/>
                  <a:pt x="24545" y="109090"/>
                  <a:pt x="25909" y="109090"/>
                </a:cubicBezTo>
                <a:cubicBezTo>
                  <a:pt x="26590" y="109090"/>
                  <a:pt x="27954" y="108409"/>
                  <a:pt x="28636" y="108409"/>
                </a:cubicBezTo>
                <a:cubicBezTo>
                  <a:pt x="34090" y="105000"/>
                  <a:pt x="34090" y="105000"/>
                  <a:pt x="34090" y="105000"/>
                </a:cubicBezTo>
                <a:cubicBezTo>
                  <a:pt x="38181" y="107045"/>
                  <a:pt x="42272" y="109090"/>
                  <a:pt x="46363" y="110454"/>
                </a:cubicBezTo>
                <a:cubicBezTo>
                  <a:pt x="47727" y="115909"/>
                  <a:pt x="47727" y="115909"/>
                  <a:pt x="47727" y="115909"/>
                </a:cubicBezTo>
                <a:cubicBezTo>
                  <a:pt x="48409" y="117954"/>
                  <a:pt x="49772" y="120000"/>
                  <a:pt x="51818" y="120000"/>
                </a:cubicBezTo>
                <a:cubicBezTo>
                  <a:pt x="68181" y="120000"/>
                  <a:pt x="68181" y="120000"/>
                  <a:pt x="68181" y="120000"/>
                </a:cubicBezTo>
                <a:cubicBezTo>
                  <a:pt x="70227" y="120000"/>
                  <a:pt x="71590" y="117954"/>
                  <a:pt x="72272" y="115909"/>
                </a:cubicBezTo>
                <a:cubicBezTo>
                  <a:pt x="73636" y="110454"/>
                  <a:pt x="73636" y="110454"/>
                  <a:pt x="73636" y="110454"/>
                </a:cubicBezTo>
                <a:cubicBezTo>
                  <a:pt x="77727" y="109090"/>
                  <a:pt x="81818" y="107045"/>
                  <a:pt x="85909" y="105000"/>
                </a:cubicBezTo>
                <a:cubicBezTo>
                  <a:pt x="91363" y="108409"/>
                  <a:pt x="91363" y="108409"/>
                  <a:pt x="91363" y="108409"/>
                </a:cubicBezTo>
                <a:cubicBezTo>
                  <a:pt x="92045" y="108409"/>
                  <a:pt x="93409" y="109090"/>
                  <a:pt x="94090" y="109090"/>
                </a:cubicBezTo>
                <a:cubicBezTo>
                  <a:pt x="95454" y="109090"/>
                  <a:pt x="96136" y="109090"/>
                  <a:pt x="96818" y="108409"/>
                </a:cubicBezTo>
                <a:cubicBezTo>
                  <a:pt x="108409" y="96818"/>
                  <a:pt x="108409" y="96818"/>
                  <a:pt x="108409" y="96818"/>
                </a:cubicBezTo>
                <a:cubicBezTo>
                  <a:pt x="109772" y="95454"/>
                  <a:pt x="109090" y="92727"/>
                  <a:pt x="108409" y="91363"/>
                </a:cubicBezTo>
                <a:cubicBezTo>
                  <a:pt x="105000" y="85909"/>
                  <a:pt x="105000" y="85909"/>
                  <a:pt x="105000" y="85909"/>
                </a:cubicBezTo>
                <a:cubicBezTo>
                  <a:pt x="107045" y="81818"/>
                  <a:pt x="109090" y="77727"/>
                  <a:pt x="110454" y="73636"/>
                </a:cubicBezTo>
                <a:cubicBezTo>
                  <a:pt x="115909" y="72272"/>
                  <a:pt x="115909" y="72272"/>
                  <a:pt x="115909" y="72272"/>
                </a:cubicBezTo>
                <a:cubicBezTo>
                  <a:pt x="117954" y="71590"/>
                  <a:pt x="120000" y="70227"/>
                  <a:pt x="120000" y="68181"/>
                </a:cubicBezTo>
                <a:cubicBezTo>
                  <a:pt x="120000" y="51818"/>
                  <a:pt x="120000" y="51818"/>
                  <a:pt x="120000" y="51818"/>
                </a:cubicBezTo>
                <a:cubicBezTo>
                  <a:pt x="120000" y="49772"/>
                  <a:pt x="117954" y="48409"/>
                  <a:pt x="115909" y="47727"/>
                </a:cubicBezTo>
                <a:moveTo>
                  <a:pt x="114545" y="66818"/>
                </a:moveTo>
                <a:cubicBezTo>
                  <a:pt x="114545" y="66818"/>
                  <a:pt x="114545" y="66818"/>
                  <a:pt x="114545" y="66818"/>
                </a:cubicBezTo>
                <a:cubicBezTo>
                  <a:pt x="109090" y="68181"/>
                  <a:pt x="109090" y="68181"/>
                  <a:pt x="109090" y="68181"/>
                </a:cubicBezTo>
                <a:cubicBezTo>
                  <a:pt x="107045" y="68863"/>
                  <a:pt x="105681" y="70227"/>
                  <a:pt x="105000" y="72272"/>
                </a:cubicBezTo>
                <a:cubicBezTo>
                  <a:pt x="103636" y="75681"/>
                  <a:pt x="102272" y="79772"/>
                  <a:pt x="100227" y="83181"/>
                </a:cubicBezTo>
                <a:cubicBezTo>
                  <a:pt x="99545" y="85227"/>
                  <a:pt x="99545" y="87272"/>
                  <a:pt x="100227" y="88636"/>
                </a:cubicBezTo>
                <a:cubicBezTo>
                  <a:pt x="103636" y="94090"/>
                  <a:pt x="103636" y="94090"/>
                  <a:pt x="103636" y="94090"/>
                </a:cubicBezTo>
                <a:cubicBezTo>
                  <a:pt x="94090" y="103636"/>
                  <a:pt x="94090" y="103636"/>
                  <a:pt x="94090" y="103636"/>
                </a:cubicBezTo>
                <a:cubicBezTo>
                  <a:pt x="94090" y="103636"/>
                  <a:pt x="94090" y="103636"/>
                  <a:pt x="94090" y="103636"/>
                </a:cubicBezTo>
                <a:cubicBezTo>
                  <a:pt x="88636" y="100227"/>
                  <a:pt x="88636" y="100227"/>
                  <a:pt x="88636" y="100227"/>
                </a:cubicBezTo>
                <a:cubicBezTo>
                  <a:pt x="87954" y="99545"/>
                  <a:pt x="87272" y="99545"/>
                  <a:pt x="85909" y="99545"/>
                </a:cubicBezTo>
                <a:cubicBezTo>
                  <a:pt x="85227" y="99545"/>
                  <a:pt x="83863" y="99545"/>
                  <a:pt x="83181" y="100227"/>
                </a:cubicBezTo>
                <a:cubicBezTo>
                  <a:pt x="79772" y="102272"/>
                  <a:pt x="75681" y="103636"/>
                  <a:pt x="72272" y="105000"/>
                </a:cubicBezTo>
                <a:cubicBezTo>
                  <a:pt x="70227" y="105681"/>
                  <a:pt x="68863" y="107045"/>
                  <a:pt x="68181" y="109090"/>
                </a:cubicBezTo>
                <a:cubicBezTo>
                  <a:pt x="66818" y="114545"/>
                  <a:pt x="66818" y="114545"/>
                  <a:pt x="66818" y="114545"/>
                </a:cubicBezTo>
                <a:cubicBezTo>
                  <a:pt x="66818" y="114545"/>
                  <a:pt x="66818" y="114545"/>
                  <a:pt x="66818" y="114545"/>
                </a:cubicBezTo>
                <a:cubicBezTo>
                  <a:pt x="53181" y="114545"/>
                  <a:pt x="53181" y="114545"/>
                  <a:pt x="53181" y="114545"/>
                </a:cubicBezTo>
                <a:cubicBezTo>
                  <a:pt x="51818" y="109090"/>
                  <a:pt x="51818" y="109090"/>
                  <a:pt x="51818" y="109090"/>
                </a:cubicBezTo>
                <a:cubicBezTo>
                  <a:pt x="51136" y="107045"/>
                  <a:pt x="49772" y="105681"/>
                  <a:pt x="47727" y="105000"/>
                </a:cubicBezTo>
                <a:cubicBezTo>
                  <a:pt x="44318" y="103636"/>
                  <a:pt x="40227" y="102272"/>
                  <a:pt x="36818" y="100227"/>
                </a:cubicBezTo>
                <a:cubicBezTo>
                  <a:pt x="36136" y="99545"/>
                  <a:pt x="34772" y="99545"/>
                  <a:pt x="34090" y="99545"/>
                </a:cubicBezTo>
                <a:cubicBezTo>
                  <a:pt x="32727" y="99545"/>
                  <a:pt x="32045" y="99545"/>
                  <a:pt x="31363" y="100227"/>
                </a:cubicBezTo>
                <a:cubicBezTo>
                  <a:pt x="26590" y="103636"/>
                  <a:pt x="26590" y="103636"/>
                  <a:pt x="26590" y="103636"/>
                </a:cubicBezTo>
                <a:cubicBezTo>
                  <a:pt x="25909" y="103636"/>
                  <a:pt x="25909" y="103636"/>
                  <a:pt x="25909" y="103636"/>
                </a:cubicBezTo>
                <a:cubicBezTo>
                  <a:pt x="16363" y="94090"/>
                  <a:pt x="16363" y="94090"/>
                  <a:pt x="16363" y="94090"/>
                </a:cubicBezTo>
                <a:cubicBezTo>
                  <a:pt x="19772" y="88636"/>
                  <a:pt x="19772" y="88636"/>
                  <a:pt x="19772" y="88636"/>
                </a:cubicBezTo>
                <a:cubicBezTo>
                  <a:pt x="20454" y="87272"/>
                  <a:pt x="20454" y="85227"/>
                  <a:pt x="19772" y="83181"/>
                </a:cubicBezTo>
                <a:cubicBezTo>
                  <a:pt x="17727" y="79772"/>
                  <a:pt x="16363" y="75681"/>
                  <a:pt x="15000" y="72272"/>
                </a:cubicBezTo>
                <a:cubicBezTo>
                  <a:pt x="14318" y="70227"/>
                  <a:pt x="12954" y="68863"/>
                  <a:pt x="10909" y="68181"/>
                </a:cubicBezTo>
                <a:cubicBezTo>
                  <a:pt x="5454" y="66818"/>
                  <a:pt x="5454" y="66818"/>
                  <a:pt x="5454" y="66818"/>
                </a:cubicBezTo>
                <a:cubicBezTo>
                  <a:pt x="5454" y="66818"/>
                  <a:pt x="5454" y="66818"/>
                  <a:pt x="5454" y="66818"/>
                </a:cubicBezTo>
                <a:cubicBezTo>
                  <a:pt x="5454" y="53181"/>
                  <a:pt x="5454" y="53181"/>
                  <a:pt x="5454" y="53181"/>
                </a:cubicBezTo>
                <a:cubicBezTo>
                  <a:pt x="10909" y="51818"/>
                  <a:pt x="10909" y="51818"/>
                  <a:pt x="10909" y="51818"/>
                </a:cubicBezTo>
                <a:cubicBezTo>
                  <a:pt x="12954" y="51136"/>
                  <a:pt x="14318" y="49772"/>
                  <a:pt x="15000" y="47727"/>
                </a:cubicBezTo>
                <a:cubicBezTo>
                  <a:pt x="16363" y="44318"/>
                  <a:pt x="17727" y="40227"/>
                  <a:pt x="19772" y="36818"/>
                </a:cubicBezTo>
                <a:cubicBezTo>
                  <a:pt x="20454" y="34772"/>
                  <a:pt x="20454" y="32727"/>
                  <a:pt x="19772" y="31363"/>
                </a:cubicBezTo>
                <a:cubicBezTo>
                  <a:pt x="16363" y="25909"/>
                  <a:pt x="16363" y="25909"/>
                  <a:pt x="16363" y="25909"/>
                </a:cubicBezTo>
                <a:cubicBezTo>
                  <a:pt x="16363" y="25909"/>
                  <a:pt x="16363" y="25909"/>
                  <a:pt x="16363" y="25909"/>
                </a:cubicBezTo>
                <a:cubicBezTo>
                  <a:pt x="25909" y="16363"/>
                  <a:pt x="25909" y="16363"/>
                  <a:pt x="25909" y="16363"/>
                </a:cubicBezTo>
                <a:cubicBezTo>
                  <a:pt x="31363" y="19772"/>
                  <a:pt x="31363" y="19772"/>
                  <a:pt x="31363" y="19772"/>
                </a:cubicBezTo>
                <a:cubicBezTo>
                  <a:pt x="32045" y="20454"/>
                  <a:pt x="32727" y="20454"/>
                  <a:pt x="34090" y="20454"/>
                </a:cubicBezTo>
                <a:cubicBezTo>
                  <a:pt x="34772" y="20454"/>
                  <a:pt x="36136" y="20454"/>
                  <a:pt x="36818" y="19772"/>
                </a:cubicBezTo>
                <a:cubicBezTo>
                  <a:pt x="40227" y="17727"/>
                  <a:pt x="44318" y="16363"/>
                  <a:pt x="47727" y="15000"/>
                </a:cubicBezTo>
                <a:cubicBezTo>
                  <a:pt x="49772" y="14318"/>
                  <a:pt x="51136" y="12954"/>
                  <a:pt x="51818" y="10909"/>
                </a:cubicBezTo>
                <a:cubicBezTo>
                  <a:pt x="53181" y="5454"/>
                  <a:pt x="53181" y="5454"/>
                  <a:pt x="53181" y="5454"/>
                </a:cubicBezTo>
                <a:cubicBezTo>
                  <a:pt x="66818" y="5454"/>
                  <a:pt x="66818" y="5454"/>
                  <a:pt x="66818" y="5454"/>
                </a:cubicBezTo>
                <a:cubicBezTo>
                  <a:pt x="66818" y="5454"/>
                  <a:pt x="66818" y="5454"/>
                  <a:pt x="66818" y="5454"/>
                </a:cubicBezTo>
                <a:cubicBezTo>
                  <a:pt x="68181" y="10909"/>
                  <a:pt x="68181" y="10909"/>
                  <a:pt x="68181" y="10909"/>
                </a:cubicBezTo>
                <a:cubicBezTo>
                  <a:pt x="68863" y="12954"/>
                  <a:pt x="70227" y="14318"/>
                  <a:pt x="72272" y="15000"/>
                </a:cubicBezTo>
                <a:cubicBezTo>
                  <a:pt x="75681" y="16363"/>
                  <a:pt x="79772" y="17727"/>
                  <a:pt x="83181" y="19772"/>
                </a:cubicBezTo>
                <a:cubicBezTo>
                  <a:pt x="83863" y="20454"/>
                  <a:pt x="85227" y="20454"/>
                  <a:pt x="85909" y="20454"/>
                </a:cubicBezTo>
                <a:cubicBezTo>
                  <a:pt x="87272" y="20454"/>
                  <a:pt x="87954" y="20454"/>
                  <a:pt x="88636" y="19772"/>
                </a:cubicBezTo>
                <a:cubicBezTo>
                  <a:pt x="94090" y="16363"/>
                  <a:pt x="94090" y="16363"/>
                  <a:pt x="94090" y="16363"/>
                </a:cubicBezTo>
                <a:cubicBezTo>
                  <a:pt x="103636" y="25909"/>
                  <a:pt x="103636" y="25909"/>
                  <a:pt x="103636" y="25909"/>
                </a:cubicBezTo>
                <a:cubicBezTo>
                  <a:pt x="103636" y="25909"/>
                  <a:pt x="103636" y="25909"/>
                  <a:pt x="103636" y="26590"/>
                </a:cubicBezTo>
                <a:cubicBezTo>
                  <a:pt x="100227" y="31363"/>
                  <a:pt x="100227" y="31363"/>
                  <a:pt x="100227" y="31363"/>
                </a:cubicBezTo>
                <a:cubicBezTo>
                  <a:pt x="99545" y="32727"/>
                  <a:pt x="99545" y="34772"/>
                  <a:pt x="100227" y="36818"/>
                </a:cubicBezTo>
                <a:cubicBezTo>
                  <a:pt x="102272" y="40227"/>
                  <a:pt x="103636" y="44318"/>
                  <a:pt x="105000" y="47727"/>
                </a:cubicBezTo>
                <a:cubicBezTo>
                  <a:pt x="105681" y="49772"/>
                  <a:pt x="107045" y="51136"/>
                  <a:pt x="109090" y="51818"/>
                </a:cubicBezTo>
                <a:cubicBezTo>
                  <a:pt x="114545" y="53181"/>
                  <a:pt x="114545" y="53181"/>
                  <a:pt x="114545" y="53181"/>
                </a:cubicBezTo>
                <a:lnTo>
                  <a:pt x="114545" y="66818"/>
                </a:lnTo>
                <a:close/>
                <a:moveTo>
                  <a:pt x="60000" y="32727"/>
                </a:moveTo>
                <a:cubicBezTo>
                  <a:pt x="45000" y="32727"/>
                  <a:pt x="32727" y="45000"/>
                  <a:pt x="32727" y="60000"/>
                </a:cubicBezTo>
                <a:cubicBezTo>
                  <a:pt x="32727" y="75000"/>
                  <a:pt x="45000" y="87272"/>
                  <a:pt x="60000" y="87272"/>
                </a:cubicBezTo>
                <a:cubicBezTo>
                  <a:pt x="75000" y="87272"/>
                  <a:pt x="87272" y="75000"/>
                  <a:pt x="87272" y="60000"/>
                </a:cubicBezTo>
                <a:cubicBezTo>
                  <a:pt x="87272" y="45000"/>
                  <a:pt x="75000" y="32727"/>
                  <a:pt x="60000" y="32727"/>
                </a:cubicBezTo>
                <a:moveTo>
                  <a:pt x="60000" y="81818"/>
                </a:moveTo>
                <a:cubicBezTo>
                  <a:pt x="47727" y="81818"/>
                  <a:pt x="38181" y="72272"/>
                  <a:pt x="38181" y="60000"/>
                </a:cubicBezTo>
                <a:cubicBezTo>
                  <a:pt x="38181" y="47727"/>
                  <a:pt x="47727" y="38181"/>
                  <a:pt x="60000" y="38181"/>
                </a:cubicBezTo>
                <a:cubicBezTo>
                  <a:pt x="72272" y="38181"/>
                  <a:pt x="81818" y="47727"/>
                  <a:pt x="81818" y="60000"/>
                </a:cubicBezTo>
                <a:cubicBezTo>
                  <a:pt x="81818" y="72272"/>
                  <a:pt x="72272" y="81818"/>
                  <a:pt x="60000" y="8181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0229755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24</a:t>
            </a:fld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6796322" y="1204185"/>
            <a:ext cx="2709196" cy="923929"/>
            <a:chOff x="6745522" y="1044528"/>
            <a:chExt cx="2709196" cy="923929"/>
          </a:xfrm>
        </p:grpSpPr>
        <p:sp>
          <p:nvSpPr>
            <p:cNvPr id="7" name="Text Placeholder 7"/>
            <p:cNvSpPr txBox="1">
              <a:spLocks/>
            </p:cNvSpPr>
            <p:nvPr/>
          </p:nvSpPr>
          <p:spPr>
            <a:xfrm>
              <a:off x="6745522" y="1563716"/>
              <a:ext cx="2709196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1800" b="0" dirty="0">
                  <a:solidFill>
                    <a:schemeClr val="tx1"/>
                  </a:solidFill>
                </a:rPr>
                <a:t>Parallax pitch deck pivot entrepreneur </a:t>
              </a:r>
              <a:r>
                <a:rPr lang="en-GB" sz="2000" b="0" dirty="0">
                  <a:solidFill>
                    <a:schemeClr val="tx1"/>
                  </a:solidFill>
                </a:rPr>
                <a:t>fund pair programming ideate</a:t>
              </a:r>
              <a:r>
                <a:rPr lang="en-GB" sz="1800" b="0" dirty="0">
                  <a:solidFill>
                    <a:schemeClr val="tx1"/>
                  </a:solidFill>
                </a:rPr>
                <a:t>.</a:t>
              </a:r>
              <a:endParaRPr lang="en-GB" sz="1200" b="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Text Placeholder 7"/>
            <p:cNvSpPr txBox="1">
              <a:spLocks/>
            </p:cNvSpPr>
            <p:nvPr/>
          </p:nvSpPr>
          <p:spPr>
            <a:xfrm>
              <a:off x="6745522" y="1044528"/>
              <a:ext cx="1476463" cy="404741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4000" dirty="0">
                  <a:solidFill>
                    <a:schemeClr val="accent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01</a:t>
              </a:r>
              <a:r>
                <a:rPr lang="en-GB" sz="4000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 //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96321" y="4099785"/>
            <a:ext cx="2709197" cy="923929"/>
            <a:chOff x="6745521" y="3940128"/>
            <a:chExt cx="2709197" cy="923929"/>
          </a:xfrm>
        </p:grpSpPr>
        <p:sp>
          <p:nvSpPr>
            <p:cNvPr id="10" name="Text Placeholder 7"/>
            <p:cNvSpPr txBox="1">
              <a:spLocks/>
            </p:cNvSpPr>
            <p:nvPr/>
          </p:nvSpPr>
          <p:spPr>
            <a:xfrm>
              <a:off x="6745522" y="4459316"/>
              <a:ext cx="2709196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1800" b="0" dirty="0">
                  <a:solidFill>
                    <a:schemeClr val="tx1"/>
                  </a:solidFill>
                </a:rPr>
                <a:t>Big physical computing pair programming ideate bootstrapping.</a:t>
              </a:r>
              <a:endParaRPr lang="en-GB" sz="1200" b="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Text Placeholder 7"/>
            <p:cNvSpPr txBox="1">
              <a:spLocks/>
            </p:cNvSpPr>
            <p:nvPr/>
          </p:nvSpPr>
          <p:spPr>
            <a:xfrm>
              <a:off x="6745521" y="3940128"/>
              <a:ext cx="1476463" cy="404741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4000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02 </a:t>
              </a:r>
              <a:r>
                <a:rPr lang="en-GB" sz="4000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// </a:t>
              </a: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17216598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283450" y="2602603"/>
            <a:ext cx="2707715" cy="328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6549379" y="1064886"/>
            <a:ext cx="5354340" cy="962409"/>
            <a:chOff x="540444" y="4969804"/>
            <a:chExt cx="5354340" cy="962409"/>
          </a:xfrm>
        </p:grpSpPr>
        <p:sp>
          <p:nvSpPr>
            <p:cNvPr id="3" name="TextBox 2"/>
            <p:cNvSpPr txBox="1"/>
            <p:nvPr/>
          </p:nvSpPr>
          <p:spPr>
            <a:xfrm>
              <a:off x="540444" y="5470548"/>
              <a:ext cx="53543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minimum viable product funding</a:t>
              </a:r>
              <a:endParaRPr lang="en-GB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0444" y="4969804"/>
              <a:ext cx="4746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2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PROJECT NAME</a:t>
              </a:r>
              <a:endParaRPr lang="en-GB" sz="7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6624687" y="2414397"/>
            <a:ext cx="705027" cy="7050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127502" y="2442315"/>
            <a:ext cx="12455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D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8,3</a:t>
            </a:r>
            <a:endParaRPr lang="en-GB" sz="80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83450" y="3682287"/>
            <a:ext cx="1726079" cy="328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624687" y="3494081"/>
            <a:ext cx="705027" cy="7050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226549" y="3521999"/>
            <a:ext cx="12455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D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4,5</a:t>
            </a:r>
            <a:endParaRPr lang="en-GB" sz="80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83450" y="4789889"/>
            <a:ext cx="2304303" cy="3286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624687" y="4601683"/>
            <a:ext cx="705027" cy="7050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9623748" y="4629601"/>
            <a:ext cx="12455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D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6,2</a:t>
            </a:r>
            <a:endParaRPr lang="en-GB" sz="80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83450" y="5892043"/>
            <a:ext cx="2613585" cy="3286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624687" y="5703837"/>
            <a:ext cx="705027" cy="7050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9933030" y="5731755"/>
            <a:ext cx="12455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D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7,3</a:t>
            </a:r>
            <a:endParaRPr lang="en-GB" sz="80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2" name="Shape 7802"/>
          <p:cNvSpPr/>
          <p:nvPr/>
        </p:nvSpPr>
        <p:spPr>
          <a:xfrm>
            <a:off x="6838410" y="4789890"/>
            <a:ext cx="266092" cy="32575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0000" y="90000"/>
                </a:moveTo>
                <a:cubicBezTo>
                  <a:pt x="30000" y="90000"/>
                  <a:pt x="30000" y="90000"/>
                  <a:pt x="30000" y="90000"/>
                </a:cubicBezTo>
                <a:cubicBezTo>
                  <a:pt x="28333" y="90000"/>
                  <a:pt x="26666" y="91363"/>
                  <a:pt x="26666" y="92727"/>
                </a:cubicBezTo>
                <a:cubicBezTo>
                  <a:pt x="26666" y="94090"/>
                  <a:pt x="28333" y="95454"/>
                  <a:pt x="30000" y="95454"/>
                </a:cubicBezTo>
                <a:cubicBezTo>
                  <a:pt x="70000" y="95454"/>
                  <a:pt x="70000" y="95454"/>
                  <a:pt x="70000" y="95454"/>
                </a:cubicBezTo>
                <a:cubicBezTo>
                  <a:pt x="71666" y="95454"/>
                  <a:pt x="73333" y="94090"/>
                  <a:pt x="73333" y="92727"/>
                </a:cubicBezTo>
                <a:cubicBezTo>
                  <a:pt x="73333" y="91363"/>
                  <a:pt x="71666" y="90000"/>
                  <a:pt x="70000" y="90000"/>
                </a:cubicBezTo>
                <a:moveTo>
                  <a:pt x="30000" y="30000"/>
                </a:moveTo>
                <a:cubicBezTo>
                  <a:pt x="46666" y="30000"/>
                  <a:pt x="46666" y="30000"/>
                  <a:pt x="46666" y="30000"/>
                </a:cubicBezTo>
                <a:cubicBezTo>
                  <a:pt x="48333" y="30000"/>
                  <a:pt x="50000" y="28636"/>
                  <a:pt x="50000" y="27272"/>
                </a:cubicBezTo>
                <a:cubicBezTo>
                  <a:pt x="50000" y="25909"/>
                  <a:pt x="48333" y="24545"/>
                  <a:pt x="46666" y="24545"/>
                </a:cubicBezTo>
                <a:cubicBezTo>
                  <a:pt x="30000" y="24545"/>
                  <a:pt x="30000" y="24545"/>
                  <a:pt x="30000" y="24545"/>
                </a:cubicBezTo>
                <a:cubicBezTo>
                  <a:pt x="28333" y="24545"/>
                  <a:pt x="26666" y="25909"/>
                  <a:pt x="26666" y="27272"/>
                </a:cubicBezTo>
                <a:cubicBezTo>
                  <a:pt x="26666" y="28636"/>
                  <a:pt x="28333" y="30000"/>
                  <a:pt x="30000" y="30000"/>
                </a:cubicBezTo>
                <a:moveTo>
                  <a:pt x="90000" y="68181"/>
                </a:moveTo>
                <a:cubicBezTo>
                  <a:pt x="30000" y="68181"/>
                  <a:pt x="30000" y="68181"/>
                  <a:pt x="30000" y="68181"/>
                </a:cubicBezTo>
                <a:cubicBezTo>
                  <a:pt x="28333" y="68181"/>
                  <a:pt x="26666" y="69545"/>
                  <a:pt x="26666" y="70909"/>
                </a:cubicBezTo>
                <a:cubicBezTo>
                  <a:pt x="26666" y="72272"/>
                  <a:pt x="28333" y="73636"/>
                  <a:pt x="30000" y="73636"/>
                </a:cubicBezTo>
                <a:cubicBezTo>
                  <a:pt x="90000" y="73636"/>
                  <a:pt x="90000" y="73636"/>
                  <a:pt x="90000" y="73636"/>
                </a:cubicBezTo>
                <a:cubicBezTo>
                  <a:pt x="91666" y="73636"/>
                  <a:pt x="93333" y="72272"/>
                  <a:pt x="93333" y="70909"/>
                </a:cubicBezTo>
                <a:cubicBezTo>
                  <a:pt x="93333" y="69545"/>
                  <a:pt x="91666" y="68181"/>
                  <a:pt x="90000" y="68181"/>
                </a:cubicBezTo>
                <a:moveTo>
                  <a:pt x="26666" y="49090"/>
                </a:moveTo>
                <a:cubicBezTo>
                  <a:pt x="26666" y="50454"/>
                  <a:pt x="28333" y="51818"/>
                  <a:pt x="30000" y="51818"/>
                </a:cubicBezTo>
                <a:cubicBezTo>
                  <a:pt x="90000" y="51818"/>
                  <a:pt x="90000" y="51818"/>
                  <a:pt x="90000" y="51818"/>
                </a:cubicBezTo>
                <a:cubicBezTo>
                  <a:pt x="91666" y="51818"/>
                  <a:pt x="93333" y="50454"/>
                  <a:pt x="93333" y="49090"/>
                </a:cubicBezTo>
                <a:cubicBezTo>
                  <a:pt x="93333" y="47727"/>
                  <a:pt x="91666" y="46363"/>
                  <a:pt x="90000" y="46363"/>
                </a:cubicBezTo>
                <a:cubicBezTo>
                  <a:pt x="30000" y="46363"/>
                  <a:pt x="30000" y="46363"/>
                  <a:pt x="30000" y="46363"/>
                </a:cubicBezTo>
                <a:cubicBezTo>
                  <a:pt x="28333" y="46363"/>
                  <a:pt x="26666" y="47727"/>
                  <a:pt x="26666" y="49090"/>
                </a:cubicBezTo>
                <a:moveTo>
                  <a:pt x="86666" y="0"/>
                </a:moveTo>
                <a:cubicBezTo>
                  <a:pt x="13333" y="0"/>
                  <a:pt x="13333" y="0"/>
                  <a:pt x="13333" y="0"/>
                </a:cubicBezTo>
                <a:cubicBezTo>
                  <a:pt x="5833" y="0"/>
                  <a:pt x="0" y="4772"/>
                  <a:pt x="0" y="10909"/>
                </a:cubicBezTo>
                <a:cubicBezTo>
                  <a:pt x="0" y="109090"/>
                  <a:pt x="0" y="109090"/>
                  <a:pt x="0" y="109090"/>
                </a:cubicBezTo>
                <a:cubicBezTo>
                  <a:pt x="0" y="115227"/>
                  <a:pt x="5833" y="120000"/>
                  <a:pt x="13333" y="120000"/>
                </a:cubicBezTo>
                <a:cubicBezTo>
                  <a:pt x="106666" y="120000"/>
                  <a:pt x="106666" y="120000"/>
                  <a:pt x="106666" y="120000"/>
                </a:cubicBezTo>
                <a:cubicBezTo>
                  <a:pt x="114166" y="120000"/>
                  <a:pt x="120000" y="115227"/>
                  <a:pt x="120000" y="109090"/>
                </a:cubicBezTo>
                <a:cubicBezTo>
                  <a:pt x="120000" y="30000"/>
                  <a:pt x="120000" y="30000"/>
                  <a:pt x="120000" y="30000"/>
                </a:cubicBezTo>
                <a:lnTo>
                  <a:pt x="86666" y="0"/>
                </a:lnTo>
                <a:close/>
                <a:moveTo>
                  <a:pt x="113333" y="109090"/>
                </a:moveTo>
                <a:cubicBezTo>
                  <a:pt x="113333" y="111818"/>
                  <a:pt x="110000" y="114545"/>
                  <a:pt x="106666" y="114545"/>
                </a:cubicBezTo>
                <a:cubicBezTo>
                  <a:pt x="13333" y="114545"/>
                  <a:pt x="13333" y="114545"/>
                  <a:pt x="13333" y="114545"/>
                </a:cubicBezTo>
                <a:cubicBezTo>
                  <a:pt x="10000" y="114545"/>
                  <a:pt x="6666" y="111818"/>
                  <a:pt x="6666" y="109090"/>
                </a:cubicBezTo>
                <a:cubicBezTo>
                  <a:pt x="6666" y="10909"/>
                  <a:pt x="6666" y="10909"/>
                  <a:pt x="6666" y="10909"/>
                </a:cubicBezTo>
                <a:cubicBezTo>
                  <a:pt x="6666" y="8181"/>
                  <a:pt x="10000" y="5454"/>
                  <a:pt x="13333" y="5454"/>
                </a:cubicBezTo>
                <a:cubicBezTo>
                  <a:pt x="73333" y="5454"/>
                  <a:pt x="73333" y="5454"/>
                  <a:pt x="73333" y="5454"/>
                </a:cubicBezTo>
                <a:cubicBezTo>
                  <a:pt x="73333" y="32727"/>
                  <a:pt x="73333" y="32727"/>
                  <a:pt x="73333" y="32727"/>
                </a:cubicBezTo>
                <a:cubicBezTo>
                  <a:pt x="73333" y="35454"/>
                  <a:pt x="76666" y="38181"/>
                  <a:pt x="80000" y="38181"/>
                </a:cubicBezTo>
                <a:cubicBezTo>
                  <a:pt x="113333" y="38181"/>
                  <a:pt x="113333" y="38181"/>
                  <a:pt x="113333" y="38181"/>
                </a:cubicBezTo>
                <a:lnTo>
                  <a:pt x="113333" y="109090"/>
                </a:lnTo>
                <a:close/>
                <a:moveTo>
                  <a:pt x="80000" y="32727"/>
                </a:moveTo>
                <a:cubicBezTo>
                  <a:pt x="80000" y="5454"/>
                  <a:pt x="80000" y="5454"/>
                  <a:pt x="80000" y="5454"/>
                </a:cubicBezTo>
                <a:cubicBezTo>
                  <a:pt x="83333" y="5454"/>
                  <a:pt x="83333" y="5454"/>
                  <a:pt x="83333" y="5454"/>
                </a:cubicBezTo>
                <a:cubicBezTo>
                  <a:pt x="113333" y="32727"/>
                  <a:pt x="113333" y="32727"/>
                  <a:pt x="113333" y="32727"/>
                </a:cubicBezTo>
                <a:lnTo>
                  <a:pt x="80000" y="32727"/>
                </a:lnTo>
                <a:close/>
              </a:path>
            </a:pathLst>
          </a:custGeom>
          <a:solidFill>
            <a:schemeClr val="accent3"/>
          </a:solidFill>
          <a:ln w="6350">
            <a:solidFill>
              <a:schemeClr val="accent3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7816"/>
          <p:cNvSpPr/>
          <p:nvPr/>
        </p:nvSpPr>
        <p:spPr>
          <a:xfrm>
            <a:off x="6795800" y="2594354"/>
            <a:ext cx="351314" cy="286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9090" y="73333"/>
                </a:moveTo>
                <a:cubicBezTo>
                  <a:pt x="2727" y="73333"/>
                  <a:pt x="2727" y="73333"/>
                  <a:pt x="2727" y="73333"/>
                </a:cubicBezTo>
                <a:cubicBezTo>
                  <a:pt x="1363" y="73333"/>
                  <a:pt x="0" y="75000"/>
                  <a:pt x="0" y="76666"/>
                </a:cubicBezTo>
                <a:cubicBezTo>
                  <a:pt x="0" y="116666"/>
                  <a:pt x="0" y="116666"/>
                  <a:pt x="0" y="116666"/>
                </a:cubicBezTo>
                <a:cubicBezTo>
                  <a:pt x="0" y="118333"/>
                  <a:pt x="1363" y="120000"/>
                  <a:pt x="2727" y="120000"/>
                </a:cubicBezTo>
                <a:cubicBezTo>
                  <a:pt x="19090" y="120000"/>
                  <a:pt x="19090" y="120000"/>
                  <a:pt x="19090" y="120000"/>
                </a:cubicBezTo>
                <a:cubicBezTo>
                  <a:pt x="20454" y="120000"/>
                  <a:pt x="21818" y="118333"/>
                  <a:pt x="21818" y="116666"/>
                </a:cubicBezTo>
                <a:cubicBezTo>
                  <a:pt x="21818" y="76666"/>
                  <a:pt x="21818" y="76666"/>
                  <a:pt x="21818" y="76666"/>
                </a:cubicBezTo>
                <a:cubicBezTo>
                  <a:pt x="21818" y="75000"/>
                  <a:pt x="20454" y="73333"/>
                  <a:pt x="19090" y="73333"/>
                </a:cubicBezTo>
                <a:moveTo>
                  <a:pt x="16363" y="113333"/>
                </a:moveTo>
                <a:cubicBezTo>
                  <a:pt x="5454" y="113333"/>
                  <a:pt x="5454" y="113333"/>
                  <a:pt x="5454" y="113333"/>
                </a:cubicBezTo>
                <a:cubicBezTo>
                  <a:pt x="5454" y="80000"/>
                  <a:pt x="5454" y="80000"/>
                  <a:pt x="5454" y="80000"/>
                </a:cubicBezTo>
                <a:cubicBezTo>
                  <a:pt x="16363" y="80000"/>
                  <a:pt x="16363" y="80000"/>
                  <a:pt x="16363" y="80000"/>
                </a:cubicBezTo>
                <a:lnTo>
                  <a:pt x="16363" y="113333"/>
                </a:lnTo>
                <a:close/>
                <a:moveTo>
                  <a:pt x="84545" y="53333"/>
                </a:moveTo>
                <a:cubicBezTo>
                  <a:pt x="68181" y="53333"/>
                  <a:pt x="68181" y="53333"/>
                  <a:pt x="68181" y="53333"/>
                </a:cubicBezTo>
                <a:cubicBezTo>
                  <a:pt x="66818" y="53333"/>
                  <a:pt x="65454" y="55000"/>
                  <a:pt x="65454" y="56666"/>
                </a:cubicBezTo>
                <a:cubicBezTo>
                  <a:pt x="65454" y="116666"/>
                  <a:pt x="65454" y="116666"/>
                  <a:pt x="65454" y="116666"/>
                </a:cubicBezTo>
                <a:cubicBezTo>
                  <a:pt x="65454" y="118333"/>
                  <a:pt x="66818" y="120000"/>
                  <a:pt x="68181" y="120000"/>
                </a:cubicBezTo>
                <a:cubicBezTo>
                  <a:pt x="84545" y="120000"/>
                  <a:pt x="84545" y="120000"/>
                  <a:pt x="84545" y="120000"/>
                </a:cubicBezTo>
                <a:cubicBezTo>
                  <a:pt x="85909" y="120000"/>
                  <a:pt x="87272" y="118333"/>
                  <a:pt x="87272" y="116666"/>
                </a:cubicBezTo>
                <a:cubicBezTo>
                  <a:pt x="87272" y="56666"/>
                  <a:pt x="87272" y="56666"/>
                  <a:pt x="87272" y="56666"/>
                </a:cubicBezTo>
                <a:cubicBezTo>
                  <a:pt x="87272" y="55000"/>
                  <a:pt x="85909" y="53333"/>
                  <a:pt x="84545" y="53333"/>
                </a:cubicBezTo>
                <a:moveTo>
                  <a:pt x="81818" y="113333"/>
                </a:moveTo>
                <a:cubicBezTo>
                  <a:pt x="70909" y="113333"/>
                  <a:pt x="70909" y="113333"/>
                  <a:pt x="70909" y="113333"/>
                </a:cubicBezTo>
                <a:cubicBezTo>
                  <a:pt x="70909" y="60000"/>
                  <a:pt x="70909" y="60000"/>
                  <a:pt x="70909" y="60000"/>
                </a:cubicBezTo>
                <a:cubicBezTo>
                  <a:pt x="81818" y="60000"/>
                  <a:pt x="81818" y="60000"/>
                  <a:pt x="81818" y="60000"/>
                </a:cubicBezTo>
                <a:lnTo>
                  <a:pt x="81818" y="113333"/>
                </a:lnTo>
                <a:close/>
                <a:moveTo>
                  <a:pt x="51818" y="13333"/>
                </a:moveTo>
                <a:cubicBezTo>
                  <a:pt x="35454" y="13333"/>
                  <a:pt x="35454" y="13333"/>
                  <a:pt x="35454" y="13333"/>
                </a:cubicBezTo>
                <a:cubicBezTo>
                  <a:pt x="34090" y="13333"/>
                  <a:pt x="32727" y="15000"/>
                  <a:pt x="32727" y="16666"/>
                </a:cubicBezTo>
                <a:cubicBezTo>
                  <a:pt x="32727" y="116666"/>
                  <a:pt x="32727" y="116666"/>
                  <a:pt x="32727" y="116666"/>
                </a:cubicBezTo>
                <a:cubicBezTo>
                  <a:pt x="32727" y="118333"/>
                  <a:pt x="34090" y="120000"/>
                  <a:pt x="35454" y="120000"/>
                </a:cubicBezTo>
                <a:cubicBezTo>
                  <a:pt x="51818" y="120000"/>
                  <a:pt x="51818" y="120000"/>
                  <a:pt x="51818" y="120000"/>
                </a:cubicBezTo>
                <a:cubicBezTo>
                  <a:pt x="53181" y="120000"/>
                  <a:pt x="54545" y="118333"/>
                  <a:pt x="54545" y="116666"/>
                </a:cubicBezTo>
                <a:cubicBezTo>
                  <a:pt x="54545" y="16666"/>
                  <a:pt x="54545" y="16666"/>
                  <a:pt x="54545" y="16666"/>
                </a:cubicBezTo>
                <a:cubicBezTo>
                  <a:pt x="54545" y="15000"/>
                  <a:pt x="53181" y="13333"/>
                  <a:pt x="51818" y="13333"/>
                </a:cubicBezTo>
                <a:moveTo>
                  <a:pt x="49090" y="113333"/>
                </a:moveTo>
                <a:cubicBezTo>
                  <a:pt x="38181" y="113333"/>
                  <a:pt x="38181" y="113333"/>
                  <a:pt x="38181" y="113333"/>
                </a:cubicBezTo>
                <a:cubicBezTo>
                  <a:pt x="38181" y="20000"/>
                  <a:pt x="38181" y="20000"/>
                  <a:pt x="38181" y="20000"/>
                </a:cubicBezTo>
                <a:cubicBezTo>
                  <a:pt x="49090" y="20000"/>
                  <a:pt x="49090" y="20000"/>
                  <a:pt x="49090" y="20000"/>
                </a:cubicBezTo>
                <a:lnTo>
                  <a:pt x="49090" y="113333"/>
                </a:lnTo>
                <a:close/>
                <a:moveTo>
                  <a:pt x="117272" y="0"/>
                </a:moveTo>
                <a:cubicBezTo>
                  <a:pt x="100909" y="0"/>
                  <a:pt x="100909" y="0"/>
                  <a:pt x="100909" y="0"/>
                </a:cubicBezTo>
                <a:cubicBezTo>
                  <a:pt x="99545" y="0"/>
                  <a:pt x="98181" y="1666"/>
                  <a:pt x="98181" y="3333"/>
                </a:cubicBezTo>
                <a:cubicBezTo>
                  <a:pt x="98181" y="116666"/>
                  <a:pt x="98181" y="116666"/>
                  <a:pt x="98181" y="116666"/>
                </a:cubicBezTo>
                <a:cubicBezTo>
                  <a:pt x="98181" y="118333"/>
                  <a:pt x="99545" y="120000"/>
                  <a:pt x="100909" y="120000"/>
                </a:cubicBezTo>
                <a:cubicBezTo>
                  <a:pt x="117272" y="120000"/>
                  <a:pt x="117272" y="120000"/>
                  <a:pt x="117272" y="120000"/>
                </a:cubicBezTo>
                <a:cubicBezTo>
                  <a:pt x="118636" y="120000"/>
                  <a:pt x="120000" y="118333"/>
                  <a:pt x="120000" y="116666"/>
                </a:cubicBezTo>
                <a:cubicBezTo>
                  <a:pt x="120000" y="3333"/>
                  <a:pt x="120000" y="3333"/>
                  <a:pt x="120000" y="3333"/>
                </a:cubicBezTo>
                <a:cubicBezTo>
                  <a:pt x="120000" y="1666"/>
                  <a:pt x="118636" y="0"/>
                  <a:pt x="117272" y="0"/>
                </a:cubicBezTo>
                <a:moveTo>
                  <a:pt x="114545" y="113333"/>
                </a:moveTo>
                <a:cubicBezTo>
                  <a:pt x="103636" y="113333"/>
                  <a:pt x="103636" y="113333"/>
                  <a:pt x="103636" y="113333"/>
                </a:cubicBezTo>
                <a:cubicBezTo>
                  <a:pt x="103636" y="6666"/>
                  <a:pt x="103636" y="6666"/>
                  <a:pt x="103636" y="6666"/>
                </a:cubicBezTo>
                <a:cubicBezTo>
                  <a:pt x="114545" y="6666"/>
                  <a:pt x="114545" y="6666"/>
                  <a:pt x="114545" y="6666"/>
                </a:cubicBezTo>
                <a:lnTo>
                  <a:pt x="114545" y="113333"/>
                </a:lnTo>
                <a:close/>
              </a:path>
            </a:pathLst>
          </a:cu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7821"/>
          <p:cNvSpPr/>
          <p:nvPr/>
        </p:nvSpPr>
        <p:spPr>
          <a:xfrm>
            <a:off x="6801875" y="5882262"/>
            <a:ext cx="346588" cy="34531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81" y="0"/>
                </a:moveTo>
                <a:cubicBezTo>
                  <a:pt x="92045" y="0"/>
                  <a:pt x="86590" y="2727"/>
                  <a:pt x="82500" y="6136"/>
                </a:cubicBezTo>
                <a:cubicBezTo>
                  <a:pt x="8863" y="79772"/>
                  <a:pt x="8863" y="79772"/>
                  <a:pt x="8863" y="7977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40227" y="111136"/>
                  <a:pt x="40227" y="111136"/>
                  <a:pt x="40227" y="111136"/>
                </a:cubicBezTo>
                <a:cubicBezTo>
                  <a:pt x="113863" y="37500"/>
                  <a:pt x="113863" y="37500"/>
                  <a:pt x="113863" y="37500"/>
                </a:cubicBezTo>
                <a:cubicBezTo>
                  <a:pt x="117272" y="33409"/>
                  <a:pt x="120000" y="27954"/>
                  <a:pt x="120000" y="21818"/>
                </a:cubicBezTo>
                <a:cubicBezTo>
                  <a:pt x="120000" y="9545"/>
                  <a:pt x="110454" y="0"/>
                  <a:pt x="98181" y="0"/>
                </a:cubicBezTo>
                <a:moveTo>
                  <a:pt x="35454" y="105681"/>
                </a:moveTo>
                <a:cubicBezTo>
                  <a:pt x="16363" y="110454"/>
                  <a:pt x="16363" y="110454"/>
                  <a:pt x="16363" y="110454"/>
                </a:cubicBezTo>
                <a:cubicBezTo>
                  <a:pt x="16363" y="103636"/>
                  <a:pt x="16363" y="103636"/>
                  <a:pt x="16363" y="103636"/>
                </a:cubicBezTo>
                <a:cubicBezTo>
                  <a:pt x="9545" y="103636"/>
                  <a:pt x="9545" y="103636"/>
                  <a:pt x="9545" y="103636"/>
                </a:cubicBezTo>
                <a:cubicBezTo>
                  <a:pt x="14318" y="84545"/>
                  <a:pt x="14318" y="84545"/>
                  <a:pt x="14318" y="84545"/>
                </a:cubicBezTo>
                <a:cubicBezTo>
                  <a:pt x="35454" y="84545"/>
                  <a:pt x="35454" y="84545"/>
                  <a:pt x="35454" y="84545"/>
                </a:cubicBezTo>
                <a:lnTo>
                  <a:pt x="35454" y="105681"/>
                </a:lnTo>
                <a:close/>
                <a:moveTo>
                  <a:pt x="40909" y="102272"/>
                </a:moveTo>
                <a:cubicBezTo>
                  <a:pt x="40909" y="81818"/>
                  <a:pt x="40909" y="81818"/>
                  <a:pt x="40909" y="81818"/>
                </a:cubicBezTo>
                <a:cubicBezTo>
                  <a:pt x="40909" y="80454"/>
                  <a:pt x="39545" y="79090"/>
                  <a:pt x="38181" y="79090"/>
                </a:cubicBezTo>
                <a:cubicBezTo>
                  <a:pt x="17727" y="79090"/>
                  <a:pt x="17727" y="79090"/>
                  <a:pt x="17727" y="79090"/>
                </a:cubicBezTo>
                <a:cubicBezTo>
                  <a:pt x="76363" y="20454"/>
                  <a:pt x="76363" y="20454"/>
                  <a:pt x="76363" y="20454"/>
                </a:cubicBezTo>
                <a:cubicBezTo>
                  <a:pt x="99545" y="43636"/>
                  <a:pt x="99545" y="43636"/>
                  <a:pt x="99545" y="43636"/>
                </a:cubicBezTo>
                <a:lnTo>
                  <a:pt x="40909" y="102272"/>
                </a:lnTo>
                <a:close/>
                <a:moveTo>
                  <a:pt x="109772" y="33409"/>
                </a:moveTo>
                <a:cubicBezTo>
                  <a:pt x="103636" y="39545"/>
                  <a:pt x="103636" y="39545"/>
                  <a:pt x="103636" y="39545"/>
                </a:cubicBezTo>
                <a:cubicBezTo>
                  <a:pt x="80454" y="16363"/>
                  <a:pt x="80454" y="16363"/>
                  <a:pt x="80454" y="16363"/>
                </a:cubicBezTo>
                <a:cubicBezTo>
                  <a:pt x="86590" y="10227"/>
                  <a:pt x="86590" y="10227"/>
                  <a:pt x="86590" y="10227"/>
                </a:cubicBezTo>
                <a:cubicBezTo>
                  <a:pt x="86590" y="10227"/>
                  <a:pt x="91363" y="5454"/>
                  <a:pt x="98181" y="5454"/>
                </a:cubicBezTo>
                <a:cubicBezTo>
                  <a:pt x="107045" y="5454"/>
                  <a:pt x="114545" y="12954"/>
                  <a:pt x="114545" y="21818"/>
                </a:cubicBezTo>
                <a:cubicBezTo>
                  <a:pt x="114545" y="26590"/>
                  <a:pt x="112500" y="30681"/>
                  <a:pt x="109772" y="33409"/>
                </a:cubicBezTo>
              </a:path>
            </a:pathLst>
          </a:custGeo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7823"/>
          <p:cNvSpPr/>
          <p:nvPr/>
        </p:nvSpPr>
        <p:spPr>
          <a:xfrm>
            <a:off x="6791555" y="3682287"/>
            <a:ext cx="362320" cy="330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2727" y="45000"/>
                </a:moveTo>
                <a:cubicBezTo>
                  <a:pt x="27954" y="45000"/>
                  <a:pt x="24545" y="48750"/>
                  <a:pt x="24545" y="54000"/>
                </a:cubicBezTo>
                <a:cubicBezTo>
                  <a:pt x="24545" y="59250"/>
                  <a:pt x="27954" y="63000"/>
                  <a:pt x="32727" y="63000"/>
                </a:cubicBezTo>
                <a:cubicBezTo>
                  <a:pt x="37500" y="63000"/>
                  <a:pt x="40909" y="59250"/>
                  <a:pt x="40909" y="54000"/>
                </a:cubicBezTo>
                <a:cubicBezTo>
                  <a:pt x="40909" y="48750"/>
                  <a:pt x="37500" y="45000"/>
                  <a:pt x="32727" y="45000"/>
                </a:cubicBezTo>
                <a:moveTo>
                  <a:pt x="60000" y="45000"/>
                </a:moveTo>
                <a:cubicBezTo>
                  <a:pt x="55227" y="45000"/>
                  <a:pt x="51818" y="48750"/>
                  <a:pt x="51818" y="54000"/>
                </a:cubicBezTo>
                <a:cubicBezTo>
                  <a:pt x="51818" y="59250"/>
                  <a:pt x="55227" y="63000"/>
                  <a:pt x="60000" y="63000"/>
                </a:cubicBezTo>
                <a:cubicBezTo>
                  <a:pt x="64772" y="63000"/>
                  <a:pt x="68181" y="59250"/>
                  <a:pt x="68181" y="54000"/>
                </a:cubicBezTo>
                <a:cubicBezTo>
                  <a:pt x="68181" y="48750"/>
                  <a:pt x="64772" y="45000"/>
                  <a:pt x="60000" y="45000"/>
                </a:cubicBezTo>
                <a:moveTo>
                  <a:pt x="60000" y="0"/>
                </a:moveTo>
                <a:cubicBezTo>
                  <a:pt x="26590" y="0"/>
                  <a:pt x="0" y="24000"/>
                  <a:pt x="0" y="54000"/>
                </a:cubicBezTo>
                <a:cubicBezTo>
                  <a:pt x="0" y="69000"/>
                  <a:pt x="6818" y="81750"/>
                  <a:pt x="17045" y="91500"/>
                </a:cubicBezTo>
                <a:cubicBezTo>
                  <a:pt x="10909" y="120000"/>
                  <a:pt x="10909" y="120000"/>
                  <a:pt x="10909" y="120000"/>
                </a:cubicBezTo>
                <a:cubicBezTo>
                  <a:pt x="42954" y="105750"/>
                  <a:pt x="42954" y="105750"/>
                  <a:pt x="42954" y="105750"/>
                </a:cubicBezTo>
                <a:cubicBezTo>
                  <a:pt x="48409" y="107250"/>
                  <a:pt x="53863" y="108000"/>
                  <a:pt x="60000" y="108000"/>
                </a:cubicBezTo>
                <a:cubicBezTo>
                  <a:pt x="93409" y="108000"/>
                  <a:pt x="120000" y="84000"/>
                  <a:pt x="120000" y="54000"/>
                </a:cubicBezTo>
                <a:cubicBezTo>
                  <a:pt x="120000" y="24000"/>
                  <a:pt x="93409" y="0"/>
                  <a:pt x="60000" y="0"/>
                </a:cubicBezTo>
                <a:moveTo>
                  <a:pt x="60000" y="102000"/>
                </a:moveTo>
                <a:cubicBezTo>
                  <a:pt x="54545" y="102000"/>
                  <a:pt x="49772" y="101250"/>
                  <a:pt x="44318" y="99750"/>
                </a:cubicBezTo>
                <a:cubicBezTo>
                  <a:pt x="44318" y="99750"/>
                  <a:pt x="43636" y="99750"/>
                  <a:pt x="42954" y="99750"/>
                </a:cubicBezTo>
                <a:cubicBezTo>
                  <a:pt x="42272" y="99750"/>
                  <a:pt x="41590" y="99750"/>
                  <a:pt x="40909" y="100500"/>
                </a:cubicBezTo>
                <a:cubicBezTo>
                  <a:pt x="18409" y="110250"/>
                  <a:pt x="18409" y="110250"/>
                  <a:pt x="18409" y="110250"/>
                </a:cubicBezTo>
                <a:cubicBezTo>
                  <a:pt x="22500" y="93000"/>
                  <a:pt x="22500" y="93000"/>
                  <a:pt x="22500" y="93000"/>
                </a:cubicBezTo>
                <a:cubicBezTo>
                  <a:pt x="22500" y="90750"/>
                  <a:pt x="21818" y="88500"/>
                  <a:pt x="20454" y="87000"/>
                </a:cubicBezTo>
                <a:cubicBezTo>
                  <a:pt x="10909" y="78000"/>
                  <a:pt x="5454" y="66000"/>
                  <a:pt x="5454" y="54000"/>
                </a:cubicBezTo>
                <a:cubicBezTo>
                  <a:pt x="5454" y="27750"/>
                  <a:pt x="30000" y="6000"/>
                  <a:pt x="60000" y="6000"/>
                </a:cubicBezTo>
                <a:cubicBezTo>
                  <a:pt x="90000" y="6000"/>
                  <a:pt x="114545" y="27750"/>
                  <a:pt x="114545" y="54000"/>
                </a:cubicBezTo>
                <a:cubicBezTo>
                  <a:pt x="114545" y="80250"/>
                  <a:pt x="90000" y="102000"/>
                  <a:pt x="60000" y="102000"/>
                </a:cubicBezTo>
                <a:moveTo>
                  <a:pt x="87272" y="45000"/>
                </a:moveTo>
                <a:cubicBezTo>
                  <a:pt x="82500" y="45000"/>
                  <a:pt x="79090" y="48750"/>
                  <a:pt x="79090" y="54000"/>
                </a:cubicBezTo>
                <a:cubicBezTo>
                  <a:pt x="79090" y="59250"/>
                  <a:pt x="82500" y="63000"/>
                  <a:pt x="87272" y="63000"/>
                </a:cubicBezTo>
                <a:cubicBezTo>
                  <a:pt x="92045" y="63000"/>
                  <a:pt x="95454" y="59250"/>
                  <a:pt x="95454" y="54000"/>
                </a:cubicBezTo>
                <a:cubicBezTo>
                  <a:pt x="95454" y="48750"/>
                  <a:pt x="92045" y="45000"/>
                  <a:pt x="87272" y="45000"/>
                </a:cubicBezTo>
              </a:path>
            </a:pathLst>
          </a:custGeom>
          <a:solidFill>
            <a:schemeClr val="accent2"/>
          </a:solidFill>
          <a:ln w="6350">
            <a:solidFill>
              <a:schemeClr val="accent2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3512930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699391" y="3589511"/>
            <a:ext cx="1220176" cy="1130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484737" y="3589510"/>
            <a:ext cx="1220178" cy="1130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270084" y="3589510"/>
            <a:ext cx="1220178" cy="1130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hape 7859"/>
          <p:cNvSpPr/>
          <p:nvPr/>
        </p:nvSpPr>
        <p:spPr>
          <a:xfrm>
            <a:off x="2052710" y="3907944"/>
            <a:ext cx="513538" cy="51165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6590" y="81136"/>
                </a:moveTo>
                <a:cubicBezTo>
                  <a:pt x="29318" y="78409"/>
                  <a:pt x="29318" y="78409"/>
                  <a:pt x="29318" y="78409"/>
                </a:cubicBezTo>
                <a:cubicBezTo>
                  <a:pt x="30000" y="77727"/>
                  <a:pt x="30000" y="77045"/>
                  <a:pt x="30000" y="76363"/>
                </a:cubicBezTo>
                <a:cubicBezTo>
                  <a:pt x="30000" y="75000"/>
                  <a:pt x="28636" y="73636"/>
                  <a:pt x="27272" y="73636"/>
                </a:cubicBezTo>
                <a:cubicBezTo>
                  <a:pt x="26590" y="73636"/>
                  <a:pt x="25909" y="73636"/>
                  <a:pt x="25227" y="74318"/>
                </a:cubicBezTo>
                <a:cubicBezTo>
                  <a:pt x="22500" y="77045"/>
                  <a:pt x="22500" y="77045"/>
                  <a:pt x="22500" y="77045"/>
                </a:cubicBezTo>
                <a:cubicBezTo>
                  <a:pt x="21818" y="77727"/>
                  <a:pt x="21818" y="78409"/>
                  <a:pt x="21818" y="79090"/>
                </a:cubicBezTo>
                <a:cubicBezTo>
                  <a:pt x="21818" y="80454"/>
                  <a:pt x="23181" y="81818"/>
                  <a:pt x="24545" y="81818"/>
                </a:cubicBezTo>
                <a:cubicBezTo>
                  <a:pt x="25227" y="81818"/>
                  <a:pt x="25909" y="81818"/>
                  <a:pt x="26590" y="81136"/>
                </a:cubicBezTo>
                <a:moveTo>
                  <a:pt x="43636" y="79090"/>
                </a:moveTo>
                <a:cubicBezTo>
                  <a:pt x="43636" y="77727"/>
                  <a:pt x="42272" y="76363"/>
                  <a:pt x="40909" y="76363"/>
                </a:cubicBezTo>
                <a:cubicBezTo>
                  <a:pt x="40227" y="76363"/>
                  <a:pt x="39545" y="76363"/>
                  <a:pt x="38863" y="77045"/>
                </a:cubicBezTo>
                <a:cubicBezTo>
                  <a:pt x="11590" y="104318"/>
                  <a:pt x="11590" y="104318"/>
                  <a:pt x="11590" y="104318"/>
                </a:cubicBezTo>
                <a:cubicBezTo>
                  <a:pt x="10909" y="105000"/>
                  <a:pt x="10909" y="105681"/>
                  <a:pt x="10909" y="106363"/>
                </a:cubicBezTo>
                <a:cubicBezTo>
                  <a:pt x="10909" y="107727"/>
                  <a:pt x="12272" y="109090"/>
                  <a:pt x="13636" y="109090"/>
                </a:cubicBezTo>
                <a:cubicBezTo>
                  <a:pt x="14318" y="109090"/>
                  <a:pt x="15000" y="109090"/>
                  <a:pt x="15681" y="108409"/>
                </a:cubicBezTo>
                <a:cubicBezTo>
                  <a:pt x="42954" y="81136"/>
                  <a:pt x="42954" y="81136"/>
                  <a:pt x="42954" y="81136"/>
                </a:cubicBezTo>
                <a:cubicBezTo>
                  <a:pt x="43636" y="80454"/>
                  <a:pt x="43636" y="79772"/>
                  <a:pt x="43636" y="79090"/>
                </a:cubicBezTo>
                <a:moveTo>
                  <a:pt x="43636" y="90000"/>
                </a:moveTo>
                <a:cubicBezTo>
                  <a:pt x="42954" y="90000"/>
                  <a:pt x="42272" y="90000"/>
                  <a:pt x="41590" y="90681"/>
                </a:cubicBezTo>
                <a:cubicBezTo>
                  <a:pt x="33409" y="98863"/>
                  <a:pt x="33409" y="98863"/>
                  <a:pt x="33409" y="98863"/>
                </a:cubicBezTo>
                <a:cubicBezTo>
                  <a:pt x="32727" y="99545"/>
                  <a:pt x="32727" y="100227"/>
                  <a:pt x="32727" y="100909"/>
                </a:cubicBezTo>
                <a:cubicBezTo>
                  <a:pt x="32727" y="102272"/>
                  <a:pt x="34090" y="103636"/>
                  <a:pt x="35454" y="103636"/>
                </a:cubicBezTo>
                <a:cubicBezTo>
                  <a:pt x="36136" y="103636"/>
                  <a:pt x="36818" y="103636"/>
                  <a:pt x="37500" y="102954"/>
                </a:cubicBezTo>
                <a:cubicBezTo>
                  <a:pt x="45681" y="94772"/>
                  <a:pt x="45681" y="94772"/>
                  <a:pt x="45681" y="94772"/>
                </a:cubicBezTo>
                <a:cubicBezTo>
                  <a:pt x="46363" y="94090"/>
                  <a:pt x="46363" y="93409"/>
                  <a:pt x="46363" y="92727"/>
                </a:cubicBezTo>
                <a:cubicBezTo>
                  <a:pt x="46363" y="91363"/>
                  <a:pt x="45000" y="90000"/>
                  <a:pt x="43636" y="90000"/>
                </a:cubicBezTo>
                <a:moveTo>
                  <a:pt x="120000" y="2727"/>
                </a:moveTo>
                <a:cubicBezTo>
                  <a:pt x="120000" y="1363"/>
                  <a:pt x="118636" y="0"/>
                  <a:pt x="117272" y="0"/>
                </a:cubicBezTo>
                <a:cubicBezTo>
                  <a:pt x="116590" y="0"/>
                  <a:pt x="116590" y="0"/>
                  <a:pt x="115909" y="0"/>
                </a:cubicBezTo>
                <a:cubicBezTo>
                  <a:pt x="115909" y="0"/>
                  <a:pt x="115909" y="0"/>
                  <a:pt x="115909" y="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681" y="49772"/>
                  <a:pt x="0" y="50454"/>
                  <a:pt x="0" y="51818"/>
                </a:cubicBezTo>
                <a:cubicBezTo>
                  <a:pt x="0" y="53181"/>
                  <a:pt x="681" y="53863"/>
                  <a:pt x="2045" y="54545"/>
                </a:cubicBezTo>
                <a:cubicBezTo>
                  <a:pt x="2045" y="54545"/>
                  <a:pt x="2045" y="54545"/>
                  <a:pt x="2045" y="54545"/>
                </a:cubicBezTo>
                <a:cubicBezTo>
                  <a:pt x="47045" y="72954"/>
                  <a:pt x="47045" y="72954"/>
                  <a:pt x="47045" y="72954"/>
                </a:cubicBezTo>
                <a:cubicBezTo>
                  <a:pt x="65454" y="117954"/>
                  <a:pt x="65454" y="117954"/>
                  <a:pt x="65454" y="117954"/>
                </a:cubicBezTo>
                <a:cubicBezTo>
                  <a:pt x="65454" y="117954"/>
                  <a:pt x="65454" y="117954"/>
                  <a:pt x="65454" y="117954"/>
                </a:cubicBezTo>
                <a:cubicBezTo>
                  <a:pt x="66136" y="119318"/>
                  <a:pt x="66818" y="120000"/>
                  <a:pt x="68181" y="120000"/>
                </a:cubicBezTo>
                <a:cubicBezTo>
                  <a:pt x="69545" y="120000"/>
                  <a:pt x="70227" y="119318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120000" y="4090"/>
                  <a:pt x="120000" y="4090"/>
                  <a:pt x="120000" y="4090"/>
                </a:cubicBezTo>
                <a:cubicBezTo>
                  <a:pt x="120000" y="4090"/>
                  <a:pt x="120000" y="4090"/>
                  <a:pt x="120000" y="4090"/>
                </a:cubicBezTo>
                <a:cubicBezTo>
                  <a:pt x="120000" y="3409"/>
                  <a:pt x="120000" y="3409"/>
                  <a:pt x="120000" y="2727"/>
                </a:cubicBezTo>
                <a:moveTo>
                  <a:pt x="9545" y="51818"/>
                </a:moveTo>
                <a:cubicBezTo>
                  <a:pt x="105000" y="10909"/>
                  <a:pt x="105000" y="10909"/>
                  <a:pt x="105000" y="10909"/>
                </a:cubicBezTo>
                <a:cubicBezTo>
                  <a:pt x="48409" y="67500"/>
                  <a:pt x="48409" y="67500"/>
                  <a:pt x="48409" y="67500"/>
                </a:cubicBezTo>
                <a:lnTo>
                  <a:pt x="9545" y="51818"/>
                </a:lnTo>
                <a:close/>
                <a:moveTo>
                  <a:pt x="68181" y="110454"/>
                </a:moveTo>
                <a:cubicBezTo>
                  <a:pt x="52500" y="71590"/>
                  <a:pt x="52500" y="71590"/>
                  <a:pt x="52500" y="71590"/>
                </a:cubicBezTo>
                <a:cubicBezTo>
                  <a:pt x="109090" y="15000"/>
                  <a:pt x="109090" y="15000"/>
                  <a:pt x="109090" y="15000"/>
                </a:cubicBezTo>
                <a:lnTo>
                  <a:pt x="68181" y="1104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7882"/>
          <p:cNvSpPr/>
          <p:nvPr/>
        </p:nvSpPr>
        <p:spPr>
          <a:xfrm>
            <a:off x="5841462" y="3956050"/>
            <a:ext cx="506728" cy="41544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090" y="13333"/>
                </a:moveTo>
                <a:cubicBezTo>
                  <a:pt x="60000" y="13333"/>
                  <a:pt x="60000" y="13333"/>
                  <a:pt x="60000" y="13333"/>
                </a:cubicBezTo>
                <a:cubicBezTo>
                  <a:pt x="49090" y="13333"/>
                  <a:pt x="49090" y="0"/>
                  <a:pt x="38181" y="0"/>
                </a:cubicBezTo>
                <a:cubicBezTo>
                  <a:pt x="10909" y="0"/>
                  <a:pt x="10909" y="0"/>
                  <a:pt x="10909" y="0"/>
                </a:cubicBezTo>
                <a:cubicBezTo>
                  <a:pt x="4772" y="0"/>
                  <a:pt x="0" y="5833"/>
                  <a:pt x="0" y="13333"/>
                </a:cubicBezTo>
                <a:cubicBezTo>
                  <a:pt x="0" y="106666"/>
                  <a:pt x="0" y="106666"/>
                  <a:pt x="0" y="106666"/>
                </a:cubicBezTo>
                <a:cubicBezTo>
                  <a:pt x="0" y="114166"/>
                  <a:pt x="4772" y="120000"/>
                  <a:pt x="10909" y="120000"/>
                </a:cubicBezTo>
                <a:cubicBezTo>
                  <a:pt x="109090" y="120000"/>
                  <a:pt x="109090" y="120000"/>
                  <a:pt x="109090" y="120000"/>
                </a:cubicBezTo>
                <a:cubicBezTo>
                  <a:pt x="115227" y="120000"/>
                  <a:pt x="120000" y="114166"/>
                  <a:pt x="120000" y="106666"/>
                </a:cubicBezTo>
                <a:cubicBezTo>
                  <a:pt x="120000" y="26666"/>
                  <a:pt x="120000" y="26666"/>
                  <a:pt x="120000" y="26666"/>
                </a:cubicBezTo>
                <a:cubicBezTo>
                  <a:pt x="120000" y="19166"/>
                  <a:pt x="115227" y="13333"/>
                  <a:pt x="109090" y="13333"/>
                </a:cubicBezTo>
                <a:moveTo>
                  <a:pt x="114545" y="106666"/>
                </a:moveTo>
                <a:cubicBezTo>
                  <a:pt x="114545" y="110000"/>
                  <a:pt x="111818" y="113333"/>
                  <a:pt x="109090" y="113333"/>
                </a:cubicBezTo>
                <a:cubicBezTo>
                  <a:pt x="10909" y="113333"/>
                  <a:pt x="10909" y="113333"/>
                  <a:pt x="10909" y="113333"/>
                </a:cubicBezTo>
                <a:cubicBezTo>
                  <a:pt x="8181" y="113333"/>
                  <a:pt x="5454" y="110000"/>
                  <a:pt x="5454" y="106666"/>
                </a:cubicBezTo>
                <a:cubicBezTo>
                  <a:pt x="5454" y="40000"/>
                  <a:pt x="5454" y="40000"/>
                  <a:pt x="5454" y="40000"/>
                </a:cubicBezTo>
                <a:cubicBezTo>
                  <a:pt x="114545" y="40000"/>
                  <a:pt x="114545" y="40000"/>
                  <a:pt x="114545" y="40000"/>
                </a:cubicBezTo>
                <a:lnTo>
                  <a:pt x="114545" y="106666"/>
                </a:lnTo>
                <a:close/>
                <a:moveTo>
                  <a:pt x="114545" y="33333"/>
                </a:moveTo>
                <a:cubicBezTo>
                  <a:pt x="5454" y="33333"/>
                  <a:pt x="5454" y="33333"/>
                  <a:pt x="5454" y="33333"/>
                </a:cubicBezTo>
                <a:cubicBezTo>
                  <a:pt x="5454" y="13333"/>
                  <a:pt x="5454" y="13333"/>
                  <a:pt x="5454" y="13333"/>
                </a:cubicBezTo>
                <a:cubicBezTo>
                  <a:pt x="5454" y="10000"/>
                  <a:pt x="8181" y="6666"/>
                  <a:pt x="10909" y="6666"/>
                </a:cubicBezTo>
                <a:cubicBezTo>
                  <a:pt x="38181" y="6666"/>
                  <a:pt x="38181" y="6666"/>
                  <a:pt x="38181" y="6666"/>
                </a:cubicBezTo>
                <a:cubicBezTo>
                  <a:pt x="46363" y="6666"/>
                  <a:pt x="46363" y="20000"/>
                  <a:pt x="60000" y="20000"/>
                </a:cubicBezTo>
                <a:cubicBezTo>
                  <a:pt x="109090" y="20000"/>
                  <a:pt x="109090" y="20000"/>
                  <a:pt x="109090" y="20000"/>
                </a:cubicBezTo>
                <a:cubicBezTo>
                  <a:pt x="111818" y="20000"/>
                  <a:pt x="114545" y="23333"/>
                  <a:pt x="114545" y="26666"/>
                </a:cubicBezTo>
                <a:lnTo>
                  <a:pt x="114545" y="333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7894"/>
          <p:cNvSpPr/>
          <p:nvPr/>
        </p:nvSpPr>
        <p:spPr>
          <a:xfrm>
            <a:off x="9624345" y="3898886"/>
            <a:ext cx="511656" cy="51165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090" y="10909"/>
                </a:moveTo>
                <a:cubicBezTo>
                  <a:pt x="98181" y="10909"/>
                  <a:pt x="98181" y="10909"/>
                  <a:pt x="98181" y="10909"/>
                </a:cubicBezTo>
                <a:cubicBezTo>
                  <a:pt x="98181" y="2727"/>
                  <a:pt x="98181" y="2727"/>
                  <a:pt x="98181" y="2727"/>
                </a:cubicBezTo>
                <a:cubicBezTo>
                  <a:pt x="98181" y="1363"/>
                  <a:pt x="96818" y="0"/>
                  <a:pt x="95454" y="0"/>
                </a:cubicBezTo>
                <a:cubicBezTo>
                  <a:pt x="94090" y="0"/>
                  <a:pt x="92727" y="1363"/>
                  <a:pt x="92727" y="2727"/>
                </a:cubicBezTo>
                <a:cubicBezTo>
                  <a:pt x="92727" y="10909"/>
                  <a:pt x="92727" y="10909"/>
                  <a:pt x="92727" y="10909"/>
                </a:cubicBezTo>
                <a:cubicBezTo>
                  <a:pt x="27272" y="10909"/>
                  <a:pt x="27272" y="10909"/>
                  <a:pt x="27272" y="10909"/>
                </a:cubicBezTo>
                <a:cubicBezTo>
                  <a:pt x="27272" y="2727"/>
                  <a:pt x="27272" y="2727"/>
                  <a:pt x="27272" y="2727"/>
                </a:cubicBezTo>
                <a:cubicBezTo>
                  <a:pt x="27272" y="1363"/>
                  <a:pt x="25909" y="0"/>
                  <a:pt x="24545" y="0"/>
                </a:cubicBezTo>
                <a:cubicBezTo>
                  <a:pt x="23181" y="0"/>
                  <a:pt x="21818" y="1363"/>
                  <a:pt x="21818" y="2727"/>
                </a:cubicBezTo>
                <a:cubicBezTo>
                  <a:pt x="21818" y="10909"/>
                  <a:pt x="21818" y="10909"/>
                  <a:pt x="21818" y="10909"/>
                </a:cubicBezTo>
                <a:cubicBezTo>
                  <a:pt x="10909" y="10909"/>
                  <a:pt x="10909" y="10909"/>
                  <a:pt x="10909" y="10909"/>
                </a:cubicBezTo>
                <a:cubicBezTo>
                  <a:pt x="4772" y="10909"/>
                  <a:pt x="0" y="15681"/>
                  <a:pt x="0" y="21818"/>
                </a:cubicBezTo>
                <a:cubicBezTo>
                  <a:pt x="0" y="109090"/>
                  <a:pt x="0" y="109090"/>
                  <a:pt x="0" y="109090"/>
                </a:cubicBezTo>
                <a:cubicBezTo>
                  <a:pt x="0" y="115227"/>
                  <a:pt x="4772" y="120000"/>
                  <a:pt x="10909" y="120000"/>
                </a:cubicBezTo>
                <a:cubicBezTo>
                  <a:pt x="109090" y="120000"/>
                  <a:pt x="109090" y="120000"/>
                  <a:pt x="109090" y="120000"/>
                </a:cubicBezTo>
                <a:cubicBezTo>
                  <a:pt x="115227" y="120000"/>
                  <a:pt x="120000" y="115227"/>
                  <a:pt x="120000" y="109090"/>
                </a:cubicBezTo>
                <a:cubicBezTo>
                  <a:pt x="120000" y="21818"/>
                  <a:pt x="120000" y="21818"/>
                  <a:pt x="120000" y="21818"/>
                </a:cubicBezTo>
                <a:cubicBezTo>
                  <a:pt x="120000" y="15681"/>
                  <a:pt x="115227" y="10909"/>
                  <a:pt x="109090" y="10909"/>
                </a:cubicBezTo>
                <a:moveTo>
                  <a:pt x="114545" y="109090"/>
                </a:moveTo>
                <a:cubicBezTo>
                  <a:pt x="114545" y="111818"/>
                  <a:pt x="111818" y="114545"/>
                  <a:pt x="109090" y="114545"/>
                </a:cubicBezTo>
                <a:cubicBezTo>
                  <a:pt x="10909" y="114545"/>
                  <a:pt x="10909" y="114545"/>
                  <a:pt x="10909" y="114545"/>
                </a:cubicBezTo>
                <a:cubicBezTo>
                  <a:pt x="8181" y="114545"/>
                  <a:pt x="5454" y="111818"/>
                  <a:pt x="5454" y="109090"/>
                </a:cubicBezTo>
                <a:cubicBezTo>
                  <a:pt x="5454" y="43636"/>
                  <a:pt x="5454" y="43636"/>
                  <a:pt x="5454" y="43636"/>
                </a:cubicBezTo>
                <a:cubicBezTo>
                  <a:pt x="114545" y="43636"/>
                  <a:pt x="114545" y="43636"/>
                  <a:pt x="114545" y="43636"/>
                </a:cubicBezTo>
                <a:lnTo>
                  <a:pt x="114545" y="109090"/>
                </a:lnTo>
                <a:close/>
                <a:moveTo>
                  <a:pt x="114545" y="38181"/>
                </a:moveTo>
                <a:cubicBezTo>
                  <a:pt x="5454" y="38181"/>
                  <a:pt x="5454" y="38181"/>
                  <a:pt x="5454" y="38181"/>
                </a:cubicBezTo>
                <a:cubicBezTo>
                  <a:pt x="5454" y="21818"/>
                  <a:pt x="5454" y="21818"/>
                  <a:pt x="5454" y="21818"/>
                </a:cubicBezTo>
                <a:cubicBezTo>
                  <a:pt x="5454" y="19090"/>
                  <a:pt x="8181" y="16363"/>
                  <a:pt x="10909" y="16363"/>
                </a:cubicBezTo>
                <a:cubicBezTo>
                  <a:pt x="21818" y="16363"/>
                  <a:pt x="21818" y="16363"/>
                  <a:pt x="21818" y="16363"/>
                </a:cubicBezTo>
                <a:cubicBezTo>
                  <a:pt x="21818" y="24545"/>
                  <a:pt x="21818" y="24545"/>
                  <a:pt x="21818" y="24545"/>
                </a:cubicBezTo>
                <a:cubicBezTo>
                  <a:pt x="21818" y="25909"/>
                  <a:pt x="23181" y="27272"/>
                  <a:pt x="24545" y="27272"/>
                </a:cubicBezTo>
                <a:cubicBezTo>
                  <a:pt x="25909" y="27272"/>
                  <a:pt x="27272" y="25909"/>
                  <a:pt x="27272" y="24545"/>
                </a:cubicBezTo>
                <a:cubicBezTo>
                  <a:pt x="27272" y="16363"/>
                  <a:pt x="27272" y="16363"/>
                  <a:pt x="27272" y="16363"/>
                </a:cubicBezTo>
                <a:cubicBezTo>
                  <a:pt x="92727" y="16363"/>
                  <a:pt x="92727" y="16363"/>
                  <a:pt x="92727" y="16363"/>
                </a:cubicBezTo>
                <a:cubicBezTo>
                  <a:pt x="92727" y="24545"/>
                  <a:pt x="92727" y="24545"/>
                  <a:pt x="92727" y="24545"/>
                </a:cubicBezTo>
                <a:cubicBezTo>
                  <a:pt x="92727" y="25909"/>
                  <a:pt x="94090" y="27272"/>
                  <a:pt x="95454" y="27272"/>
                </a:cubicBezTo>
                <a:cubicBezTo>
                  <a:pt x="96818" y="27272"/>
                  <a:pt x="98181" y="25909"/>
                  <a:pt x="98181" y="24545"/>
                </a:cubicBezTo>
                <a:cubicBezTo>
                  <a:pt x="98181" y="16363"/>
                  <a:pt x="98181" y="16363"/>
                  <a:pt x="98181" y="16363"/>
                </a:cubicBezTo>
                <a:cubicBezTo>
                  <a:pt x="109090" y="16363"/>
                  <a:pt x="109090" y="16363"/>
                  <a:pt x="109090" y="16363"/>
                </a:cubicBezTo>
                <a:cubicBezTo>
                  <a:pt x="111818" y="16363"/>
                  <a:pt x="114545" y="19090"/>
                  <a:pt x="114545" y="21818"/>
                </a:cubicBezTo>
                <a:lnTo>
                  <a:pt x="114545" y="38181"/>
                </a:lnTo>
                <a:close/>
                <a:moveTo>
                  <a:pt x="79090" y="100909"/>
                </a:moveTo>
                <a:cubicBezTo>
                  <a:pt x="84545" y="100909"/>
                  <a:pt x="84545" y="100909"/>
                  <a:pt x="84545" y="100909"/>
                </a:cubicBezTo>
                <a:cubicBezTo>
                  <a:pt x="84545" y="57272"/>
                  <a:pt x="84545" y="57272"/>
                  <a:pt x="84545" y="57272"/>
                </a:cubicBezTo>
                <a:cubicBezTo>
                  <a:pt x="80454" y="57272"/>
                  <a:pt x="80454" y="57272"/>
                  <a:pt x="80454" y="57272"/>
                </a:cubicBezTo>
                <a:cubicBezTo>
                  <a:pt x="80454" y="58636"/>
                  <a:pt x="79772" y="60000"/>
                  <a:pt x="79090" y="61363"/>
                </a:cubicBezTo>
                <a:cubicBezTo>
                  <a:pt x="78409" y="62045"/>
                  <a:pt x="77045" y="62727"/>
                  <a:pt x="76363" y="63409"/>
                </a:cubicBezTo>
                <a:cubicBezTo>
                  <a:pt x="75000" y="64090"/>
                  <a:pt x="73636" y="64772"/>
                  <a:pt x="72272" y="64772"/>
                </a:cubicBezTo>
                <a:cubicBezTo>
                  <a:pt x="70909" y="65454"/>
                  <a:pt x="69545" y="65454"/>
                  <a:pt x="68181" y="65454"/>
                </a:cubicBezTo>
                <a:cubicBezTo>
                  <a:pt x="68181" y="69545"/>
                  <a:pt x="68181" y="69545"/>
                  <a:pt x="68181" y="69545"/>
                </a:cubicBezTo>
                <a:cubicBezTo>
                  <a:pt x="79090" y="69545"/>
                  <a:pt x="79090" y="69545"/>
                  <a:pt x="79090" y="69545"/>
                </a:cubicBezTo>
                <a:lnTo>
                  <a:pt x="79090" y="100909"/>
                </a:lnTo>
                <a:close/>
                <a:moveTo>
                  <a:pt x="53181" y="94772"/>
                </a:moveTo>
                <a:cubicBezTo>
                  <a:pt x="52500" y="95454"/>
                  <a:pt x="51136" y="96136"/>
                  <a:pt x="50454" y="96136"/>
                </a:cubicBezTo>
                <a:cubicBezTo>
                  <a:pt x="49090" y="96818"/>
                  <a:pt x="47727" y="96818"/>
                  <a:pt x="47045" y="96818"/>
                </a:cubicBezTo>
                <a:cubicBezTo>
                  <a:pt x="43636" y="96818"/>
                  <a:pt x="41590" y="96136"/>
                  <a:pt x="40227" y="94090"/>
                </a:cubicBezTo>
                <a:cubicBezTo>
                  <a:pt x="38863" y="92727"/>
                  <a:pt x="37500" y="90000"/>
                  <a:pt x="37500" y="87272"/>
                </a:cubicBezTo>
                <a:cubicBezTo>
                  <a:pt x="32727" y="87272"/>
                  <a:pt x="32727" y="87272"/>
                  <a:pt x="32727" y="87272"/>
                </a:cubicBezTo>
                <a:cubicBezTo>
                  <a:pt x="32727" y="89318"/>
                  <a:pt x="32727" y="91363"/>
                  <a:pt x="33409" y="93409"/>
                </a:cubicBezTo>
                <a:cubicBezTo>
                  <a:pt x="34090" y="95454"/>
                  <a:pt x="35454" y="96818"/>
                  <a:pt x="36136" y="97500"/>
                </a:cubicBezTo>
                <a:cubicBezTo>
                  <a:pt x="37500" y="98863"/>
                  <a:pt x="38863" y="100227"/>
                  <a:pt x="40909" y="100909"/>
                </a:cubicBezTo>
                <a:cubicBezTo>
                  <a:pt x="42954" y="100909"/>
                  <a:pt x="44318" y="101590"/>
                  <a:pt x="47045" y="101590"/>
                </a:cubicBezTo>
                <a:cubicBezTo>
                  <a:pt x="48409" y="101590"/>
                  <a:pt x="50454" y="100909"/>
                  <a:pt x="52500" y="100909"/>
                </a:cubicBezTo>
                <a:cubicBezTo>
                  <a:pt x="53863" y="100227"/>
                  <a:pt x="55909" y="99545"/>
                  <a:pt x="57272" y="98181"/>
                </a:cubicBezTo>
                <a:cubicBezTo>
                  <a:pt x="58636" y="96818"/>
                  <a:pt x="59318" y="95454"/>
                  <a:pt x="60000" y="94090"/>
                </a:cubicBezTo>
                <a:cubicBezTo>
                  <a:pt x="60681" y="92045"/>
                  <a:pt x="61363" y="90681"/>
                  <a:pt x="61363" y="87954"/>
                </a:cubicBezTo>
                <a:cubicBezTo>
                  <a:pt x="61363" y="85909"/>
                  <a:pt x="60681" y="83181"/>
                  <a:pt x="59318" y="81136"/>
                </a:cubicBezTo>
                <a:cubicBezTo>
                  <a:pt x="57954" y="79772"/>
                  <a:pt x="56590" y="78409"/>
                  <a:pt x="53863" y="77727"/>
                </a:cubicBezTo>
                <a:cubicBezTo>
                  <a:pt x="53863" y="77727"/>
                  <a:pt x="53863" y="77727"/>
                  <a:pt x="53863" y="77727"/>
                </a:cubicBezTo>
                <a:cubicBezTo>
                  <a:pt x="55227" y="76363"/>
                  <a:pt x="56590" y="75681"/>
                  <a:pt x="57954" y="74318"/>
                </a:cubicBezTo>
                <a:cubicBezTo>
                  <a:pt x="59318" y="72272"/>
                  <a:pt x="59318" y="70909"/>
                  <a:pt x="59318" y="68863"/>
                </a:cubicBezTo>
                <a:cubicBezTo>
                  <a:pt x="59318" y="66818"/>
                  <a:pt x="59318" y="64772"/>
                  <a:pt x="58636" y="63409"/>
                </a:cubicBezTo>
                <a:cubicBezTo>
                  <a:pt x="57954" y="62045"/>
                  <a:pt x="57272" y="60681"/>
                  <a:pt x="55909" y="60000"/>
                </a:cubicBezTo>
                <a:cubicBezTo>
                  <a:pt x="54545" y="58636"/>
                  <a:pt x="53181" y="57954"/>
                  <a:pt x="51818" y="57954"/>
                </a:cubicBezTo>
                <a:cubicBezTo>
                  <a:pt x="50454" y="57272"/>
                  <a:pt x="48409" y="57272"/>
                  <a:pt x="46363" y="57272"/>
                </a:cubicBezTo>
                <a:cubicBezTo>
                  <a:pt x="44318" y="57272"/>
                  <a:pt x="42954" y="57272"/>
                  <a:pt x="40909" y="57954"/>
                </a:cubicBezTo>
                <a:cubicBezTo>
                  <a:pt x="39545" y="58636"/>
                  <a:pt x="38181" y="60000"/>
                  <a:pt x="36818" y="60681"/>
                </a:cubicBezTo>
                <a:cubicBezTo>
                  <a:pt x="36136" y="62045"/>
                  <a:pt x="34772" y="63409"/>
                  <a:pt x="34772" y="65454"/>
                </a:cubicBezTo>
                <a:cubicBezTo>
                  <a:pt x="34090" y="66818"/>
                  <a:pt x="33409" y="68863"/>
                  <a:pt x="33409" y="70909"/>
                </a:cubicBezTo>
                <a:cubicBezTo>
                  <a:pt x="38863" y="70909"/>
                  <a:pt x="38863" y="70909"/>
                  <a:pt x="38863" y="70909"/>
                </a:cubicBezTo>
                <a:cubicBezTo>
                  <a:pt x="38863" y="70227"/>
                  <a:pt x="38863" y="68863"/>
                  <a:pt x="38863" y="67500"/>
                </a:cubicBezTo>
                <a:cubicBezTo>
                  <a:pt x="39545" y="66136"/>
                  <a:pt x="39545" y="65454"/>
                  <a:pt x="40227" y="64772"/>
                </a:cubicBezTo>
                <a:cubicBezTo>
                  <a:pt x="40909" y="63409"/>
                  <a:pt x="42272" y="62727"/>
                  <a:pt x="42954" y="62727"/>
                </a:cubicBezTo>
                <a:cubicBezTo>
                  <a:pt x="44318" y="62045"/>
                  <a:pt x="45000" y="61363"/>
                  <a:pt x="46363" y="61363"/>
                </a:cubicBezTo>
                <a:cubicBezTo>
                  <a:pt x="49090" y="61363"/>
                  <a:pt x="50454" y="62045"/>
                  <a:pt x="51818" y="63409"/>
                </a:cubicBezTo>
                <a:cubicBezTo>
                  <a:pt x="53181" y="64772"/>
                  <a:pt x="53863" y="66136"/>
                  <a:pt x="53863" y="68863"/>
                </a:cubicBezTo>
                <a:cubicBezTo>
                  <a:pt x="53863" y="69545"/>
                  <a:pt x="53863" y="70909"/>
                  <a:pt x="53181" y="71590"/>
                </a:cubicBezTo>
                <a:cubicBezTo>
                  <a:pt x="53181" y="72954"/>
                  <a:pt x="52500" y="73636"/>
                  <a:pt x="51818" y="74318"/>
                </a:cubicBezTo>
                <a:cubicBezTo>
                  <a:pt x="51136" y="74318"/>
                  <a:pt x="50454" y="75000"/>
                  <a:pt x="49090" y="75681"/>
                </a:cubicBezTo>
                <a:cubicBezTo>
                  <a:pt x="48409" y="75681"/>
                  <a:pt x="47045" y="75681"/>
                  <a:pt x="46363" y="75681"/>
                </a:cubicBezTo>
                <a:cubicBezTo>
                  <a:pt x="44318" y="75681"/>
                  <a:pt x="44318" y="75681"/>
                  <a:pt x="44318" y="75681"/>
                </a:cubicBezTo>
                <a:cubicBezTo>
                  <a:pt x="44318" y="75681"/>
                  <a:pt x="44318" y="75681"/>
                  <a:pt x="43636" y="75681"/>
                </a:cubicBezTo>
                <a:cubicBezTo>
                  <a:pt x="43636" y="80454"/>
                  <a:pt x="43636" y="80454"/>
                  <a:pt x="43636" y="80454"/>
                </a:cubicBezTo>
                <a:cubicBezTo>
                  <a:pt x="45000" y="80454"/>
                  <a:pt x="45681" y="79772"/>
                  <a:pt x="47045" y="79772"/>
                </a:cubicBezTo>
                <a:cubicBezTo>
                  <a:pt x="48409" y="79772"/>
                  <a:pt x="49090" y="80454"/>
                  <a:pt x="50454" y="80454"/>
                </a:cubicBezTo>
                <a:cubicBezTo>
                  <a:pt x="51818" y="81136"/>
                  <a:pt x="52500" y="81818"/>
                  <a:pt x="53181" y="82500"/>
                </a:cubicBezTo>
                <a:cubicBezTo>
                  <a:pt x="53863" y="83181"/>
                  <a:pt x="54545" y="83863"/>
                  <a:pt x="55227" y="84545"/>
                </a:cubicBezTo>
                <a:cubicBezTo>
                  <a:pt x="55909" y="85909"/>
                  <a:pt x="55909" y="87272"/>
                  <a:pt x="55909" y="88636"/>
                </a:cubicBezTo>
                <a:cubicBezTo>
                  <a:pt x="55909" y="90000"/>
                  <a:pt x="55909" y="90681"/>
                  <a:pt x="55227" y="92045"/>
                </a:cubicBezTo>
                <a:cubicBezTo>
                  <a:pt x="54545" y="93409"/>
                  <a:pt x="53863" y="94090"/>
                  <a:pt x="53181" y="947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4157" y="4963830"/>
            <a:ext cx="3610644" cy="1226540"/>
            <a:chOff x="504157" y="4963830"/>
            <a:chExt cx="3610644" cy="1226540"/>
          </a:xfrm>
        </p:grpSpPr>
        <p:sp>
          <p:nvSpPr>
            <p:cNvPr id="14" name="TextBox 13"/>
            <p:cNvSpPr txBox="1"/>
            <p:nvPr/>
          </p:nvSpPr>
          <p:spPr>
            <a:xfrm>
              <a:off x="504157" y="5359373"/>
              <a:ext cx="3610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big data innovate long shadowed</a:t>
              </a:r>
              <a:endParaRPr lang="en-GB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157" y="4963830"/>
              <a:ext cx="36106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8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TEXT HERE</a:t>
              </a:r>
              <a:endParaRPr lang="en-GB" sz="6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90678" y="4963830"/>
            <a:ext cx="3610644" cy="1226540"/>
            <a:chOff x="504157" y="4963830"/>
            <a:chExt cx="3610644" cy="1226540"/>
          </a:xfrm>
        </p:grpSpPr>
        <p:sp>
          <p:nvSpPr>
            <p:cNvPr id="18" name="TextBox 17"/>
            <p:cNvSpPr txBox="1"/>
            <p:nvPr/>
          </p:nvSpPr>
          <p:spPr>
            <a:xfrm>
              <a:off x="504157" y="5359373"/>
              <a:ext cx="3610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big data innovate long shadowed</a:t>
              </a:r>
              <a:endParaRPr lang="en-GB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4157" y="4963830"/>
              <a:ext cx="36106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8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TEXT HERE</a:t>
              </a:r>
              <a:endParaRPr lang="en-GB" sz="6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077199" y="4963830"/>
            <a:ext cx="3610644" cy="1226540"/>
            <a:chOff x="504157" y="4963830"/>
            <a:chExt cx="3610644" cy="1226540"/>
          </a:xfrm>
        </p:grpSpPr>
        <p:sp>
          <p:nvSpPr>
            <p:cNvPr id="21" name="TextBox 20"/>
            <p:cNvSpPr txBox="1"/>
            <p:nvPr/>
          </p:nvSpPr>
          <p:spPr>
            <a:xfrm>
              <a:off x="504157" y="5359373"/>
              <a:ext cx="3610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big data innovate long shadowed</a:t>
              </a:r>
              <a:endParaRPr lang="en-GB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157" y="4963830"/>
              <a:ext cx="36106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8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TEXT HERE</a:t>
              </a:r>
              <a:endParaRPr lang="en-GB" sz="6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43348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48" y="3432827"/>
            <a:ext cx="238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>
                <a:solidFill>
                  <a:schemeClr val="accent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27 M</a:t>
            </a:r>
            <a:endParaRPr lang="en-GB" sz="8000" b="1" dirty="0">
              <a:solidFill>
                <a:schemeClr val="accent1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Shape 7904"/>
          <p:cNvSpPr/>
          <p:nvPr/>
        </p:nvSpPr>
        <p:spPr>
          <a:xfrm>
            <a:off x="1713433" y="2902752"/>
            <a:ext cx="431799" cy="433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5454"/>
                </a:moveTo>
                <a:cubicBezTo>
                  <a:pt x="120000" y="34772"/>
                  <a:pt x="120000" y="34090"/>
                  <a:pt x="119318" y="34090"/>
                </a:cubicBezTo>
                <a:cubicBezTo>
                  <a:pt x="119318" y="34090"/>
                  <a:pt x="119318" y="34090"/>
                  <a:pt x="119318" y="34090"/>
                </a:cubicBezTo>
                <a:cubicBezTo>
                  <a:pt x="119318" y="33409"/>
                  <a:pt x="119318" y="33409"/>
                  <a:pt x="119318" y="33409"/>
                </a:cubicBezTo>
                <a:cubicBezTo>
                  <a:pt x="119318" y="33409"/>
                  <a:pt x="119318" y="33409"/>
                  <a:pt x="119318" y="33409"/>
                </a:cubicBezTo>
                <a:cubicBezTo>
                  <a:pt x="86590" y="1363"/>
                  <a:pt x="86590" y="1363"/>
                  <a:pt x="86590" y="1363"/>
                </a:cubicBezTo>
                <a:cubicBezTo>
                  <a:pt x="86590" y="1363"/>
                  <a:pt x="86590" y="1363"/>
                  <a:pt x="86590" y="1363"/>
                </a:cubicBezTo>
                <a:cubicBezTo>
                  <a:pt x="85909" y="681"/>
                  <a:pt x="85227" y="0"/>
                  <a:pt x="84545" y="0"/>
                </a:cubicBezTo>
                <a:cubicBezTo>
                  <a:pt x="35454" y="0"/>
                  <a:pt x="35454" y="0"/>
                  <a:pt x="35454" y="0"/>
                </a:cubicBezTo>
                <a:cubicBezTo>
                  <a:pt x="34772" y="0"/>
                  <a:pt x="34090" y="681"/>
                  <a:pt x="33409" y="1363"/>
                </a:cubicBezTo>
                <a:cubicBezTo>
                  <a:pt x="33409" y="1363"/>
                  <a:pt x="33409" y="1363"/>
                  <a:pt x="33409" y="1363"/>
                </a:cubicBezTo>
                <a:cubicBezTo>
                  <a:pt x="681" y="33409"/>
                  <a:pt x="681" y="33409"/>
                  <a:pt x="681" y="33409"/>
                </a:cubicBezTo>
                <a:cubicBezTo>
                  <a:pt x="681" y="33409"/>
                  <a:pt x="681" y="33409"/>
                  <a:pt x="681" y="33409"/>
                </a:cubicBezTo>
                <a:cubicBezTo>
                  <a:pt x="681" y="34090"/>
                  <a:pt x="681" y="34090"/>
                  <a:pt x="681" y="34090"/>
                </a:cubicBezTo>
                <a:cubicBezTo>
                  <a:pt x="681" y="34090"/>
                  <a:pt x="681" y="34090"/>
                  <a:pt x="681" y="34090"/>
                </a:cubicBezTo>
                <a:cubicBezTo>
                  <a:pt x="0" y="34090"/>
                  <a:pt x="0" y="34772"/>
                  <a:pt x="0" y="35454"/>
                </a:cubicBezTo>
                <a:cubicBezTo>
                  <a:pt x="0" y="36136"/>
                  <a:pt x="0" y="36818"/>
                  <a:pt x="681" y="36818"/>
                </a:cubicBezTo>
                <a:cubicBezTo>
                  <a:pt x="681" y="37500"/>
                  <a:pt x="681" y="37500"/>
                  <a:pt x="681" y="37500"/>
                </a:cubicBezTo>
                <a:cubicBezTo>
                  <a:pt x="57954" y="119318"/>
                  <a:pt x="57954" y="119318"/>
                  <a:pt x="57954" y="119318"/>
                </a:cubicBezTo>
                <a:cubicBezTo>
                  <a:pt x="57954" y="118636"/>
                  <a:pt x="57954" y="118636"/>
                  <a:pt x="57954" y="118636"/>
                </a:cubicBezTo>
                <a:cubicBezTo>
                  <a:pt x="58636" y="119318"/>
                  <a:pt x="59318" y="120000"/>
                  <a:pt x="60000" y="120000"/>
                </a:cubicBezTo>
                <a:cubicBezTo>
                  <a:pt x="60681" y="120000"/>
                  <a:pt x="61363" y="119318"/>
                  <a:pt x="62045" y="118636"/>
                </a:cubicBezTo>
                <a:cubicBezTo>
                  <a:pt x="62045" y="119318"/>
                  <a:pt x="62045" y="119318"/>
                  <a:pt x="62045" y="119318"/>
                </a:cubicBezTo>
                <a:cubicBezTo>
                  <a:pt x="119318" y="37500"/>
                  <a:pt x="119318" y="37500"/>
                  <a:pt x="119318" y="37500"/>
                </a:cubicBezTo>
                <a:cubicBezTo>
                  <a:pt x="119318" y="36818"/>
                  <a:pt x="119318" y="36818"/>
                  <a:pt x="119318" y="36818"/>
                </a:cubicBezTo>
                <a:cubicBezTo>
                  <a:pt x="120000" y="36818"/>
                  <a:pt x="120000" y="36136"/>
                  <a:pt x="120000" y="35454"/>
                </a:cubicBezTo>
                <a:moveTo>
                  <a:pt x="83181" y="5454"/>
                </a:moveTo>
                <a:cubicBezTo>
                  <a:pt x="110454" y="32727"/>
                  <a:pt x="110454" y="32727"/>
                  <a:pt x="110454" y="32727"/>
                </a:cubicBezTo>
                <a:cubicBezTo>
                  <a:pt x="85909" y="32727"/>
                  <a:pt x="85909" y="32727"/>
                  <a:pt x="85909" y="32727"/>
                </a:cubicBezTo>
                <a:cubicBezTo>
                  <a:pt x="72272" y="5454"/>
                  <a:pt x="72272" y="5454"/>
                  <a:pt x="72272" y="5454"/>
                </a:cubicBezTo>
                <a:lnTo>
                  <a:pt x="83181" y="5454"/>
                </a:lnTo>
                <a:close/>
                <a:moveTo>
                  <a:pt x="66818" y="5454"/>
                </a:moveTo>
                <a:cubicBezTo>
                  <a:pt x="80454" y="32727"/>
                  <a:pt x="80454" y="32727"/>
                  <a:pt x="80454" y="32727"/>
                </a:cubicBezTo>
                <a:cubicBezTo>
                  <a:pt x="39545" y="32727"/>
                  <a:pt x="39545" y="32727"/>
                  <a:pt x="39545" y="32727"/>
                </a:cubicBezTo>
                <a:cubicBezTo>
                  <a:pt x="53181" y="5454"/>
                  <a:pt x="53181" y="5454"/>
                  <a:pt x="53181" y="5454"/>
                </a:cubicBezTo>
                <a:lnTo>
                  <a:pt x="66818" y="5454"/>
                </a:lnTo>
                <a:close/>
                <a:moveTo>
                  <a:pt x="36818" y="5454"/>
                </a:moveTo>
                <a:cubicBezTo>
                  <a:pt x="47727" y="5454"/>
                  <a:pt x="47727" y="5454"/>
                  <a:pt x="47727" y="5454"/>
                </a:cubicBezTo>
                <a:cubicBezTo>
                  <a:pt x="34090" y="32727"/>
                  <a:pt x="34090" y="32727"/>
                  <a:pt x="34090" y="32727"/>
                </a:cubicBezTo>
                <a:cubicBezTo>
                  <a:pt x="9545" y="32727"/>
                  <a:pt x="9545" y="32727"/>
                  <a:pt x="9545" y="32727"/>
                </a:cubicBezTo>
                <a:lnTo>
                  <a:pt x="36818" y="5454"/>
                </a:lnTo>
                <a:close/>
                <a:moveTo>
                  <a:pt x="8181" y="38181"/>
                </a:moveTo>
                <a:cubicBezTo>
                  <a:pt x="33409" y="38181"/>
                  <a:pt x="33409" y="38181"/>
                  <a:pt x="33409" y="38181"/>
                </a:cubicBezTo>
                <a:cubicBezTo>
                  <a:pt x="52500" y="101590"/>
                  <a:pt x="52500" y="101590"/>
                  <a:pt x="52500" y="101590"/>
                </a:cubicBezTo>
                <a:lnTo>
                  <a:pt x="8181" y="38181"/>
                </a:lnTo>
                <a:close/>
                <a:moveTo>
                  <a:pt x="60000" y="107727"/>
                </a:moveTo>
                <a:cubicBezTo>
                  <a:pt x="38863" y="38181"/>
                  <a:pt x="38863" y="38181"/>
                  <a:pt x="38863" y="38181"/>
                </a:cubicBezTo>
                <a:cubicBezTo>
                  <a:pt x="81136" y="38181"/>
                  <a:pt x="81136" y="38181"/>
                  <a:pt x="81136" y="38181"/>
                </a:cubicBezTo>
                <a:lnTo>
                  <a:pt x="60000" y="107727"/>
                </a:lnTo>
                <a:close/>
                <a:moveTo>
                  <a:pt x="67500" y="101590"/>
                </a:moveTo>
                <a:cubicBezTo>
                  <a:pt x="86590" y="38181"/>
                  <a:pt x="86590" y="38181"/>
                  <a:pt x="86590" y="38181"/>
                </a:cubicBezTo>
                <a:cubicBezTo>
                  <a:pt x="111818" y="38181"/>
                  <a:pt x="111818" y="38181"/>
                  <a:pt x="111818" y="38181"/>
                </a:cubicBezTo>
                <a:lnTo>
                  <a:pt x="67500" y="1015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6725" y="3432827"/>
            <a:ext cx="238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>
                <a:solidFill>
                  <a:schemeClr val="accent2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52 %</a:t>
            </a:r>
            <a:endParaRPr lang="en-GB" sz="8000" b="1" dirty="0">
              <a:solidFill>
                <a:schemeClr val="accent2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4502" y="3432827"/>
            <a:ext cx="238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>
                <a:solidFill>
                  <a:schemeClr val="accent3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+ 13 %</a:t>
            </a:r>
            <a:endParaRPr lang="en-GB" sz="8000" b="1" dirty="0">
              <a:solidFill>
                <a:schemeClr val="accent3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2277" y="3432827"/>
            <a:ext cx="238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>
                <a:solidFill>
                  <a:schemeClr val="accent4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81 K</a:t>
            </a:r>
            <a:endParaRPr lang="en-GB" sz="8000" b="1" dirty="0">
              <a:solidFill>
                <a:schemeClr val="accent4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Shape 7821"/>
          <p:cNvSpPr/>
          <p:nvPr/>
        </p:nvSpPr>
        <p:spPr>
          <a:xfrm>
            <a:off x="4490417" y="2897705"/>
            <a:ext cx="433387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81" y="0"/>
                </a:moveTo>
                <a:cubicBezTo>
                  <a:pt x="92045" y="0"/>
                  <a:pt x="86590" y="2727"/>
                  <a:pt x="82500" y="6136"/>
                </a:cubicBezTo>
                <a:cubicBezTo>
                  <a:pt x="8863" y="79772"/>
                  <a:pt x="8863" y="79772"/>
                  <a:pt x="8863" y="7977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40227" y="111136"/>
                  <a:pt x="40227" y="111136"/>
                  <a:pt x="40227" y="111136"/>
                </a:cubicBezTo>
                <a:cubicBezTo>
                  <a:pt x="113863" y="37500"/>
                  <a:pt x="113863" y="37500"/>
                  <a:pt x="113863" y="37500"/>
                </a:cubicBezTo>
                <a:cubicBezTo>
                  <a:pt x="117272" y="33409"/>
                  <a:pt x="120000" y="27954"/>
                  <a:pt x="120000" y="21818"/>
                </a:cubicBezTo>
                <a:cubicBezTo>
                  <a:pt x="120000" y="9545"/>
                  <a:pt x="110454" y="0"/>
                  <a:pt x="98181" y="0"/>
                </a:cubicBezTo>
                <a:moveTo>
                  <a:pt x="35454" y="105681"/>
                </a:moveTo>
                <a:cubicBezTo>
                  <a:pt x="16363" y="110454"/>
                  <a:pt x="16363" y="110454"/>
                  <a:pt x="16363" y="110454"/>
                </a:cubicBezTo>
                <a:cubicBezTo>
                  <a:pt x="16363" y="103636"/>
                  <a:pt x="16363" y="103636"/>
                  <a:pt x="16363" y="103636"/>
                </a:cubicBezTo>
                <a:cubicBezTo>
                  <a:pt x="9545" y="103636"/>
                  <a:pt x="9545" y="103636"/>
                  <a:pt x="9545" y="103636"/>
                </a:cubicBezTo>
                <a:cubicBezTo>
                  <a:pt x="14318" y="84545"/>
                  <a:pt x="14318" y="84545"/>
                  <a:pt x="14318" y="84545"/>
                </a:cubicBezTo>
                <a:cubicBezTo>
                  <a:pt x="35454" y="84545"/>
                  <a:pt x="35454" y="84545"/>
                  <a:pt x="35454" y="84545"/>
                </a:cubicBezTo>
                <a:lnTo>
                  <a:pt x="35454" y="105681"/>
                </a:lnTo>
                <a:close/>
                <a:moveTo>
                  <a:pt x="40909" y="102272"/>
                </a:moveTo>
                <a:cubicBezTo>
                  <a:pt x="40909" y="81818"/>
                  <a:pt x="40909" y="81818"/>
                  <a:pt x="40909" y="81818"/>
                </a:cubicBezTo>
                <a:cubicBezTo>
                  <a:pt x="40909" y="80454"/>
                  <a:pt x="39545" y="79090"/>
                  <a:pt x="38181" y="79090"/>
                </a:cubicBezTo>
                <a:cubicBezTo>
                  <a:pt x="17727" y="79090"/>
                  <a:pt x="17727" y="79090"/>
                  <a:pt x="17727" y="79090"/>
                </a:cubicBezTo>
                <a:cubicBezTo>
                  <a:pt x="76363" y="20454"/>
                  <a:pt x="76363" y="20454"/>
                  <a:pt x="76363" y="20454"/>
                </a:cubicBezTo>
                <a:cubicBezTo>
                  <a:pt x="99545" y="43636"/>
                  <a:pt x="99545" y="43636"/>
                  <a:pt x="99545" y="43636"/>
                </a:cubicBezTo>
                <a:lnTo>
                  <a:pt x="40909" y="102272"/>
                </a:lnTo>
                <a:close/>
                <a:moveTo>
                  <a:pt x="109772" y="33409"/>
                </a:moveTo>
                <a:cubicBezTo>
                  <a:pt x="103636" y="39545"/>
                  <a:pt x="103636" y="39545"/>
                  <a:pt x="103636" y="39545"/>
                </a:cubicBezTo>
                <a:cubicBezTo>
                  <a:pt x="80454" y="16363"/>
                  <a:pt x="80454" y="16363"/>
                  <a:pt x="80454" y="16363"/>
                </a:cubicBezTo>
                <a:cubicBezTo>
                  <a:pt x="86590" y="10227"/>
                  <a:pt x="86590" y="10227"/>
                  <a:pt x="86590" y="10227"/>
                </a:cubicBezTo>
                <a:cubicBezTo>
                  <a:pt x="86590" y="10227"/>
                  <a:pt x="91363" y="5454"/>
                  <a:pt x="98181" y="5454"/>
                </a:cubicBezTo>
                <a:cubicBezTo>
                  <a:pt x="107045" y="5454"/>
                  <a:pt x="114545" y="12954"/>
                  <a:pt x="114545" y="21818"/>
                </a:cubicBezTo>
                <a:cubicBezTo>
                  <a:pt x="114545" y="26590"/>
                  <a:pt x="112500" y="30681"/>
                  <a:pt x="109772" y="33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7859"/>
          <p:cNvSpPr/>
          <p:nvPr/>
        </p:nvSpPr>
        <p:spPr>
          <a:xfrm>
            <a:off x="7268194" y="2884916"/>
            <a:ext cx="433387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6590" y="81136"/>
                </a:moveTo>
                <a:cubicBezTo>
                  <a:pt x="29318" y="78409"/>
                  <a:pt x="29318" y="78409"/>
                  <a:pt x="29318" y="78409"/>
                </a:cubicBezTo>
                <a:cubicBezTo>
                  <a:pt x="30000" y="77727"/>
                  <a:pt x="30000" y="77045"/>
                  <a:pt x="30000" y="76363"/>
                </a:cubicBezTo>
                <a:cubicBezTo>
                  <a:pt x="30000" y="75000"/>
                  <a:pt x="28636" y="73636"/>
                  <a:pt x="27272" y="73636"/>
                </a:cubicBezTo>
                <a:cubicBezTo>
                  <a:pt x="26590" y="73636"/>
                  <a:pt x="25909" y="73636"/>
                  <a:pt x="25227" y="74318"/>
                </a:cubicBezTo>
                <a:cubicBezTo>
                  <a:pt x="22500" y="77045"/>
                  <a:pt x="22500" y="77045"/>
                  <a:pt x="22500" y="77045"/>
                </a:cubicBezTo>
                <a:cubicBezTo>
                  <a:pt x="21818" y="77727"/>
                  <a:pt x="21818" y="78409"/>
                  <a:pt x="21818" y="79090"/>
                </a:cubicBezTo>
                <a:cubicBezTo>
                  <a:pt x="21818" y="80454"/>
                  <a:pt x="23181" y="81818"/>
                  <a:pt x="24545" y="81818"/>
                </a:cubicBezTo>
                <a:cubicBezTo>
                  <a:pt x="25227" y="81818"/>
                  <a:pt x="25909" y="81818"/>
                  <a:pt x="26590" y="81136"/>
                </a:cubicBezTo>
                <a:moveTo>
                  <a:pt x="43636" y="79090"/>
                </a:moveTo>
                <a:cubicBezTo>
                  <a:pt x="43636" y="77727"/>
                  <a:pt x="42272" y="76363"/>
                  <a:pt x="40909" y="76363"/>
                </a:cubicBezTo>
                <a:cubicBezTo>
                  <a:pt x="40227" y="76363"/>
                  <a:pt x="39545" y="76363"/>
                  <a:pt x="38863" y="77045"/>
                </a:cubicBezTo>
                <a:cubicBezTo>
                  <a:pt x="11590" y="104318"/>
                  <a:pt x="11590" y="104318"/>
                  <a:pt x="11590" y="104318"/>
                </a:cubicBezTo>
                <a:cubicBezTo>
                  <a:pt x="10909" y="105000"/>
                  <a:pt x="10909" y="105681"/>
                  <a:pt x="10909" y="106363"/>
                </a:cubicBezTo>
                <a:cubicBezTo>
                  <a:pt x="10909" y="107727"/>
                  <a:pt x="12272" y="109090"/>
                  <a:pt x="13636" y="109090"/>
                </a:cubicBezTo>
                <a:cubicBezTo>
                  <a:pt x="14318" y="109090"/>
                  <a:pt x="15000" y="109090"/>
                  <a:pt x="15681" y="108409"/>
                </a:cubicBezTo>
                <a:cubicBezTo>
                  <a:pt x="42954" y="81136"/>
                  <a:pt x="42954" y="81136"/>
                  <a:pt x="42954" y="81136"/>
                </a:cubicBezTo>
                <a:cubicBezTo>
                  <a:pt x="43636" y="80454"/>
                  <a:pt x="43636" y="79772"/>
                  <a:pt x="43636" y="79090"/>
                </a:cubicBezTo>
                <a:moveTo>
                  <a:pt x="43636" y="90000"/>
                </a:moveTo>
                <a:cubicBezTo>
                  <a:pt x="42954" y="90000"/>
                  <a:pt x="42272" y="90000"/>
                  <a:pt x="41590" y="90681"/>
                </a:cubicBezTo>
                <a:cubicBezTo>
                  <a:pt x="33409" y="98863"/>
                  <a:pt x="33409" y="98863"/>
                  <a:pt x="33409" y="98863"/>
                </a:cubicBezTo>
                <a:cubicBezTo>
                  <a:pt x="32727" y="99545"/>
                  <a:pt x="32727" y="100227"/>
                  <a:pt x="32727" y="100909"/>
                </a:cubicBezTo>
                <a:cubicBezTo>
                  <a:pt x="32727" y="102272"/>
                  <a:pt x="34090" y="103636"/>
                  <a:pt x="35454" y="103636"/>
                </a:cubicBezTo>
                <a:cubicBezTo>
                  <a:pt x="36136" y="103636"/>
                  <a:pt x="36818" y="103636"/>
                  <a:pt x="37500" y="102954"/>
                </a:cubicBezTo>
                <a:cubicBezTo>
                  <a:pt x="45681" y="94772"/>
                  <a:pt x="45681" y="94772"/>
                  <a:pt x="45681" y="94772"/>
                </a:cubicBezTo>
                <a:cubicBezTo>
                  <a:pt x="46363" y="94090"/>
                  <a:pt x="46363" y="93409"/>
                  <a:pt x="46363" y="92727"/>
                </a:cubicBezTo>
                <a:cubicBezTo>
                  <a:pt x="46363" y="91363"/>
                  <a:pt x="45000" y="90000"/>
                  <a:pt x="43636" y="90000"/>
                </a:cubicBezTo>
                <a:moveTo>
                  <a:pt x="120000" y="2727"/>
                </a:moveTo>
                <a:cubicBezTo>
                  <a:pt x="120000" y="1363"/>
                  <a:pt x="118636" y="0"/>
                  <a:pt x="117272" y="0"/>
                </a:cubicBezTo>
                <a:cubicBezTo>
                  <a:pt x="116590" y="0"/>
                  <a:pt x="116590" y="0"/>
                  <a:pt x="115909" y="0"/>
                </a:cubicBezTo>
                <a:cubicBezTo>
                  <a:pt x="115909" y="0"/>
                  <a:pt x="115909" y="0"/>
                  <a:pt x="115909" y="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681" y="49772"/>
                  <a:pt x="0" y="50454"/>
                  <a:pt x="0" y="51818"/>
                </a:cubicBezTo>
                <a:cubicBezTo>
                  <a:pt x="0" y="53181"/>
                  <a:pt x="681" y="53863"/>
                  <a:pt x="2045" y="54545"/>
                </a:cubicBezTo>
                <a:cubicBezTo>
                  <a:pt x="2045" y="54545"/>
                  <a:pt x="2045" y="54545"/>
                  <a:pt x="2045" y="54545"/>
                </a:cubicBezTo>
                <a:cubicBezTo>
                  <a:pt x="47045" y="72954"/>
                  <a:pt x="47045" y="72954"/>
                  <a:pt x="47045" y="72954"/>
                </a:cubicBezTo>
                <a:cubicBezTo>
                  <a:pt x="65454" y="117954"/>
                  <a:pt x="65454" y="117954"/>
                  <a:pt x="65454" y="117954"/>
                </a:cubicBezTo>
                <a:cubicBezTo>
                  <a:pt x="65454" y="117954"/>
                  <a:pt x="65454" y="117954"/>
                  <a:pt x="65454" y="117954"/>
                </a:cubicBezTo>
                <a:cubicBezTo>
                  <a:pt x="66136" y="119318"/>
                  <a:pt x="66818" y="120000"/>
                  <a:pt x="68181" y="120000"/>
                </a:cubicBezTo>
                <a:cubicBezTo>
                  <a:pt x="69545" y="120000"/>
                  <a:pt x="70227" y="119318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120000" y="4090"/>
                  <a:pt x="120000" y="4090"/>
                  <a:pt x="120000" y="4090"/>
                </a:cubicBezTo>
                <a:cubicBezTo>
                  <a:pt x="120000" y="4090"/>
                  <a:pt x="120000" y="4090"/>
                  <a:pt x="120000" y="4090"/>
                </a:cubicBezTo>
                <a:cubicBezTo>
                  <a:pt x="120000" y="3409"/>
                  <a:pt x="120000" y="3409"/>
                  <a:pt x="120000" y="2727"/>
                </a:cubicBezTo>
                <a:moveTo>
                  <a:pt x="9545" y="51818"/>
                </a:moveTo>
                <a:cubicBezTo>
                  <a:pt x="105000" y="10909"/>
                  <a:pt x="105000" y="10909"/>
                  <a:pt x="105000" y="10909"/>
                </a:cubicBezTo>
                <a:cubicBezTo>
                  <a:pt x="48409" y="67500"/>
                  <a:pt x="48409" y="67500"/>
                  <a:pt x="48409" y="67500"/>
                </a:cubicBezTo>
                <a:lnTo>
                  <a:pt x="9545" y="51818"/>
                </a:lnTo>
                <a:close/>
                <a:moveTo>
                  <a:pt x="68181" y="110454"/>
                </a:moveTo>
                <a:cubicBezTo>
                  <a:pt x="52500" y="71590"/>
                  <a:pt x="52500" y="71590"/>
                  <a:pt x="52500" y="71590"/>
                </a:cubicBezTo>
                <a:cubicBezTo>
                  <a:pt x="109090" y="15000"/>
                  <a:pt x="109090" y="15000"/>
                  <a:pt x="109090" y="15000"/>
                </a:cubicBezTo>
                <a:lnTo>
                  <a:pt x="68181" y="1104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7863"/>
          <p:cNvSpPr/>
          <p:nvPr/>
        </p:nvSpPr>
        <p:spPr>
          <a:xfrm>
            <a:off x="10045968" y="2860998"/>
            <a:ext cx="476889" cy="47514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909" y="47727"/>
                </a:moveTo>
                <a:cubicBezTo>
                  <a:pt x="110454" y="46363"/>
                  <a:pt x="110454" y="46363"/>
                  <a:pt x="110454" y="46363"/>
                </a:cubicBezTo>
                <a:cubicBezTo>
                  <a:pt x="109090" y="42272"/>
                  <a:pt x="107045" y="38181"/>
                  <a:pt x="105000" y="34090"/>
                </a:cubicBezTo>
                <a:cubicBezTo>
                  <a:pt x="108409" y="28636"/>
                  <a:pt x="108409" y="28636"/>
                  <a:pt x="108409" y="28636"/>
                </a:cubicBezTo>
                <a:cubicBezTo>
                  <a:pt x="109090" y="27272"/>
                  <a:pt x="109772" y="24545"/>
                  <a:pt x="108409" y="23181"/>
                </a:cubicBezTo>
                <a:cubicBezTo>
                  <a:pt x="96818" y="11590"/>
                  <a:pt x="96818" y="11590"/>
                  <a:pt x="96818" y="11590"/>
                </a:cubicBezTo>
                <a:cubicBezTo>
                  <a:pt x="96136" y="10909"/>
                  <a:pt x="95454" y="10909"/>
                  <a:pt x="94090" y="10909"/>
                </a:cubicBezTo>
                <a:cubicBezTo>
                  <a:pt x="93409" y="10909"/>
                  <a:pt x="92045" y="11590"/>
                  <a:pt x="91363" y="11590"/>
                </a:cubicBezTo>
                <a:cubicBezTo>
                  <a:pt x="85909" y="15000"/>
                  <a:pt x="85909" y="15000"/>
                  <a:pt x="85909" y="15000"/>
                </a:cubicBezTo>
                <a:cubicBezTo>
                  <a:pt x="81818" y="12954"/>
                  <a:pt x="77727" y="10909"/>
                  <a:pt x="73636" y="9545"/>
                </a:cubicBezTo>
                <a:cubicBezTo>
                  <a:pt x="72272" y="4090"/>
                  <a:pt x="72272" y="4090"/>
                  <a:pt x="72272" y="4090"/>
                </a:cubicBezTo>
                <a:cubicBezTo>
                  <a:pt x="71590" y="2045"/>
                  <a:pt x="70227" y="0"/>
                  <a:pt x="68181" y="0"/>
                </a:cubicBezTo>
                <a:cubicBezTo>
                  <a:pt x="51818" y="0"/>
                  <a:pt x="51818" y="0"/>
                  <a:pt x="51818" y="0"/>
                </a:cubicBezTo>
                <a:cubicBezTo>
                  <a:pt x="49772" y="0"/>
                  <a:pt x="48409" y="2045"/>
                  <a:pt x="47727" y="4090"/>
                </a:cubicBezTo>
                <a:cubicBezTo>
                  <a:pt x="46363" y="9545"/>
                  <a:pt x="46363" y="9545"/>
                  <a:pt x="46363" y="9545"/>
                </a:cubicBezTo>
                <a:cubicBezTo>
                  <a:pt x="42272" y="10909"/>
                  <a:pt x="38181" y="12954"/>
                  <a:pt x="34090" y="15000"/>
                </a:cubicBezTo>
                <a:cubicBezTo>
                  <a:pt x="28636" y="11590"/>
                  <a:pt x="28636" y="11590"/>
                  <a:pt x="28636" y="11590"/>
                </a:cubicBezTo>
                <a:cubicBezTo>
                  <a:pt x="27954" y="11590"/>
                  <a:pt x="26590" y="10909"/>
                  <a:pt x="25909" y="10909"/>
                </a:cubicBezTo>
                <a:cubicBezTo>
                  <a:pt x="24545" y="10909"/>
                  <a:pt x="23863" y="10909"/>
                  <a:pt x="23181" y="11590"/>
                </a:cubicBezTo>
                <a:cubicBezTo>
                  <a:pt x="11590" y="23181"/>
                  <a:pt x="11590" y="23181"/>
                  <a:pt x="11590" y="23181"/>
                </a:cubicBezTo>
                <a:cubicBezTo>
                  <a:pt x="10227" y="24545"/>
                  <a:pt x="10909" y="27272"/>
                  <a:pt x="11590" y="28636"/>
                </a:cubicBezTo>
                <a:cubicBezTo>
                  <a:pt x="15000" y="34090"/>
                  <a:pt x="15000" y="34090"/>
                  <a:pt x="15000" y="34090"/>
                </a:cubicBezTo>
                <a:cubicBezTo>
                  <a:pt x="12954" y="38181"/>
                  <a:pt x="10909" y="42272"/>
                  <a:pt x="9545" y="46363"/>
                </a:cubicBezTo>
                <a:cubicBezTo>
                  <a:pt x="4090" y="47727"/>
                  <a:pt x="4090" y="47727"/>
                  <a:pt x="4090" y="47727"/>
                </a:cubicBezTo>
                <a:cubicBezTo>
                  <a:pt x="2045" y="48409"/>
                  <a:pt x="0" y="49772"/>
                  <a:pt x="0" y="51818"/>
                </a:cubicBezTo>
                <a:cubicBezTo>
                  <a:pt x="0" y="68181"/>
                  <a:pt x="0" y="68181"/>
                  <a:pt x="0" y="68181"/>
                </a:cubicBezTo>
                <a:cubicBezTo>
                  <a:pt x="0" y="70227"/>
                  <a:pt x="2045" y="71590"/>
                  <a:pt x="4090" y="72272"/>
                </a:cubicBezTo>
                <a:cubicBezTo>
                  <a:pt x="9545" y="73636"/>
                  <a:pt x="9545" y="73636"/>
                  <a:pt x="9545" y="73636"/>
                </a:cubicBezTo>
                <a:cubicBezTo>
                  <a:pt x="10909" y="77727"/>
                  <a:pt x="12954" y="81818"/>
                  <a:pt x="15000" y="85909"/>
                </a:cubicBezTo>
                <a:cubicBezTo>
                  <a:pt x="11590" y="91363"/>
                  <a:pt x="11590" y="91363"/>
                  <a:pt x="11590" y="91363"/>
                </a:cubicBezTo>
                <a:cubicBezTo>
                  <a:pt x="10909" y="92727"/>
                  <a:pt x="10227" y="95454"/>
                  <a:pt x="11590" y="96818"/>
                </a:cubicBezTo>
                <a:cubicBezTo>
                  <a:pt x="23181" y="108409"/>
                  <a:pt x="23181" y="108409"/>
                  <a:pt x="23181" y="108409"/>
                </a:cubicBezTo>
                <a:cubicBezTo>
                  <a:pt x="23863" y="109090"/>
                  <a:pt x="24545" y="109090"/>
                  <a:pt x="25909" y="109090"/>
                </a:cubicBezTo>
                <a:cubicBezTo>
                  <a:pt x="26590" y="109090"/>
                  <a:pt x="27954" y="108409"/>
                  <a:pt x="28636" y="108409"/>
                </a:cubicBezTo>
                <a:cubicBezTo>
                  <a:pt x="34090" y="105000"/>
                  <a:pt x="34090" y="105000"/>
                  <a:pt x="34090" y="105000"/>
                </a:cubicBezTo>
                <a:cubicBezTo>
                  <a:pt x="38181" y="107045"/>
                  <a:pt x="42272" y="109090"/>
                  <a:pt x="46363" y="110454"/>
                </a:cubicBezTo>
                <a:cubicBezTo>
                  <a:pt x="47727" y="115909"/>
                  <a:pt x="47727" y="115909"/>
                  <a:pt x="47727" y="115909"/>
                </a:cubicBezTo>
                <a:cubicBezTo>
                  <a:pt x="48409" y="117954"/>
                  <a:pt x="49772" y="120000"/>
                  <a:pt x="51818" y="120000"/>
                </a:cubicBezTo>
                <a:cubicBezTo>
                  <a:pt x="68181" y="120000"/>
                  <a:pt x="68181" y="120000"/>
                  <a:pt x="68181" y="120000"/>
                </a:cubicBezTo>
                <a:cubicBezTo>
                  <a:pt x="70227" y="120000"/>
                  <a:pt x="71590" y="117954"/>
                  <a:pt x="72272" y="115909"/>
                </a:cubicBezTo>
                <a:cubicBezTo>
                  <a:pt x="73636" y="110454"/>
                  <a:pt x="73636" y="110454"/>
                  <a:pt x="73636" y="110454"/>
                </a:cubicBezTo>
                <a:cubicBezTo>
                  <a:pt x="77727" y="109090"/>
                  <a:pt x="81818" y="107045"/>
                  <a:pt x="85909" y="105000"/>
                </a:cubicBezTo>
                <a:cubicBezTo>
                  <a:pt x="91363" y="108409"/>
                  <a:pt x="91363" y="108409"/>
                  <a:pt x="91363" y="108409"/>
                </a:cubicBezTo>
                <a:cubicBezTo>
                  <a:pt x="92045" y="108409"/>
                  <a:pt x="93409" y="109090"/>
                  <a:pt x="94090" y="109090"/>
                </a:cubicBezTo>
                <a:cubicBezTo>
                  <a:pt x="95454" y="109090"/>
                  <a:pt x="96136" y="109090"/>
                  <a:pt x="96818" y="108409"/>
                </a:cubicBezTo>
                <a:cubicBezTo>
                  <a:pt x="108409" y="96818"/>
                  <a:pt x="108409" y="96818"/>
                  <a:pt x="108409" y="96818"/>
                </a:cubicBezTo>
                <a:cubicBezTo>
                  <a:pt x="109772" y="95454"/>
                  <a:pt x="109090" y="92727"/>
                  <a:pt x="108409" y="91363"/>
                </a:cubicBezTo>
                <a:cubicBezTo>
                  <a:pt x="105000" y="85909"/>
                  <a:pt x="105000" y="85909"/>
                  <a:pt x="105000" y="85909"/>
                </a:cubicBezTo>
                <a:cubicBezTo>
                  <a:pt x="107045" y="81818"/>
                  <a:pt x="109090" y="77727"/>
                  <a:pt x="110454" y="73636"/>
                </a:cubicBezTo>
                <a:cubicBezTo>
                  <a:pt x="115909" y="72272"/>
                  <a:pt x="115909" y="72272"/>
                  <a:pt x="115909" y="72272"/>
                </a:cubicBezTo>
                <a:cubicBezTo>
                  <a:pt x="117954" y="71590"/>
                  <a:pt x="120000" y="70227"/>
                  <a:pt x="120000" y="68181"/>
                </a:cubicBezTo>
                <a:cubicBezTo>
                  <a:pt x="120000" y="51818"/>
                  <a:pt x="120000" y="51818"/>
                  <a:pt x="120000" y="51818"/>
                </a:cubicBezTo>
                <a:cubicBezTo>
                  <a:pt x="120000" y="49772"/>
                  <a:pt x="117954" y="48409"/>
                  <a:pt x="115909" y="47727"/>
                </a:cubicBezTo>
                <a:moveTo>
                  <a:pt x="114545" y="66818"/>
                </a:moveTo>
                <a:cubicBezTo>
                  <a:pt x="114545" y="66818"/>
                  <a:pt x="114545" y="66818"/>
                  <a:pt x="114545" y="66818"/>
                </a:cubicBezTo>
                <a:cubicBezTo>
                  <a:pt x="109090" y="68181"/>
                  <a:pt x="109090" y="68181"/>
                  <a:pt x="109090" y="68181"/>
                </a:cubicBezTo>
                <a:cubicBezTo>
                  <a:pt x="107045" y="68863"/>
                  <a:pt x="105681" y="70227"/>
                  <a:pt x="105000" y="72272"/>
                </a:cubicBezTo>
                <a:cubicBezTo>
                  <a:pt x="103636" y="75681"/>
                  <a:pt x="102272" y="79772"/>
                  <a:pt x="100227" y="83181"/>
                </a:cubicBezTo>
                <a:cubicBezTo>
                  <a:pt x="99545" y="85227"/>
                  <a:pt x="99545" y="87272"/>
                  <a:pt x="100227" y="88636"/>
                </a:cubicBezTo>
                <a:cubicBezTo>
                  <a:pt x="103636" y="94090"/>
                  <a:pt x="103636" y="94090"/>
                  <a:pt x="103636" y="94090"/>
                </a:cubicBezTo>
                <a:cubicBezTo>
                  <a:pt x="94090" y="103636"/>
                  <a:pt x="94090" y="103636"/>
                  <a:pt x="94090" y="103636"/>
                </a:cubicBezTo>
                <a:cubicBezTo>
                  <a:pt x="94090" y="103636"/>
                  <a:pt x="94090" y="103636"/>
                  <a:pt x="94090" y="103636"/>
                </a:cubicBezTo>
                <a:cubicBezTo>
                  <a:pt x="88636" y="100227"/>
                  <a:pt x="88636" y="100227"/>
                  <a:pt x="88636" y="100227"/>
                </a:cubicBezTo>
                <a:cubicBezTo>
                  <a:pt x="87954" y="99545"/>
                  <a:pt x="87272" y="99545"/>
                  <a:pt x="85909" y="99545"/>
                </a:cubicBezTo>
                <a:cubicBezTo>
                  <a:pt x="85227" y="99545"/>
                  <a:pt x="83863" y="99545"/>
                  <a:pt x="83181" y="100227"/>
                </a:cubicBezTo>
                <a:cubicBezTo>
                  <a:pt x="79772" y="102272"/>
                  <a:pt x="75681" y="103636"/>
                  <a:pt x="72272" y="105000"/>
                </a:cubicBezTo>
                <a:cubicBezTo>
                  <a:pt x="70227" y="105681"/>
                  <a:pt x="68863" y="107045"/>
                  <a:pt x="68181" y="109090"/>
                </a:cubicBezTo>
                <a:cubicBezTo>
                  <a:pt x="66818" y="114545"/>
                  <a:pt x="66818" y="114545"/>
                  <a:pt x="66818" y="114545"/>
                </a:cubicBezTo>
                <a:cubicBezTo>
                  <a:pt x="66818" y="114545"/>
                  <a:pt x="66818" y="114545"/>
                  <a:pt x="66818" y="114545"/>
                </a:cubicBezTo>
                <a:cubicBezTo>
                  <a:pt x="53181" y="114545"/>
                  <a:pt x="53181" y="114545"/>
                  <a:pt x="53181" y="114545"/>
                </a:cubicBezTo>
                <a:cubicBezTo>
                  <a:pt x="51818" y="109090"/>
                  <a:pt x="51818" y="109090"/>
                  <a:pt x="51818" y="109090"/>
                </a:cubicBezTo>
                <a:cubicBezTo>
                  <a:pt x="51136" y="107045"/>
                  <a:pt x="49772" y="105681"/>
                  <a:pt x="47727" y="105000"/>
                </a:cubicBezTo>
                <a:cubicBezTo>
                  <a:pt x="44318" y="103636"/>
                  <a:pt x="40227" y="102272"/>
                  <a:pt x="36818" y="100227"/>
                </a:cubicBezTo>
                <a:cubicBezTo>
                  <a:pt x="36136" y="99545"/>
                  <a:pt x="34772" y="99545"/>
                  <a:pt x="34090" y="99545"/>
                </a:cubicBezTo>
                <a:cubicBezTo>
                  <a:pt x="32727" y="99545"/>
                  <a:pt x="32045" y="99545"/>
                  <a:pt x="31363" y="100227"/>
                </a:cubicBezTo>
                <a:cubicBezTo>
                  <a:pt x="26590" y="103636"/>
                  <a:pt x="26590" y="103636"/>
                  <a:pt x="26590" y="103636"/>
                </a:cubicBezTo>
                <a:cubicBezTo>
                  <a:pt x="25909" y="103636"/>
                  <a:pt x="25909" y="103636"/>
                  <a:pt x="25909" y="103636"/>
                </a:cubicBezTo>
                <a:cubicBezTo>
                  <a:pt x="16363" y="94090"/>
                  <a:pt x="16363" y="94090"/>
                  <a:pt x="16363" y="94090"/>
                </a:cubicBezTo>
                <a:cubicBezTo>
                  <a:pt x="19772" y="88636"/>
                  <a:pt x="19772" y="88636"/>
                  <a:pt x="19772" y="88636"/>
                </a:cubicBezTo>
                <a:cubicBezTo>
                  <a:pt x="20454" y="87272"/>
                  <a:pt x="20454" y="85227"/>
                  <a:pt x="19772" y="83181"/>
                </a:cubicBezTo>
                <a:cubicBezTo>
                  <a:pt x="17727" y="79772"/>
                  <a:pt x="16363" y="75681"/>
                  <a:pt x="15000" y="72272"/>
                </a:cubicBezTo>
                <a:cubicBezTo>
                  <a:pt x="14318" y="70227"/>
                  <a:pt x="12954" y="68863"/>
                  <a:pt x="10909" y="68181"/>
                </a:cubicBezTo>
                <a:cubicBezTo>
                  <a:pt x="5454" y="66818"/>
                  <a:pt x="5454" y="66818"/>
                  <a:pt x="5454" y="66818"/>
                </a:cubicBezTo>
                <a:cubicBezTo>
                  <a:pt x="5454" y="66818"/>
                  <a:pt x="5454" y="66818"/>
                  <a:pt x="5454" y="66818"/>
                </a:cubicBezTo>
                <a:cubicBezTo>
                  <a:pt x="5454" y="53181"/>
                  <a:pt x="5454" y="53181"/>
                  <a:pt x="5454" y="53181"/>
                </a:cubicBezTo>
                <a:cubicBezTo>
                  <a:pt x="10909" y="51818"/>
                  <a:pt x="10909" y="51818"/>
                  <a:pt x="10909" y="51818"/>
                </a:cubicBezTo>
                <a:cubicBezTo>
                  <a:pt x="12954" y="51136"/>
                  <a:pt x="14318" y="49772"/>
                  <a:pt x="15000" y="47727"/>
                </a:cubicBezTo>
                <a:cubicBezTo>
                  <a:pt x="16363" y="44318"/>
                  <a:pt x="17727" y="40227"/>
                  <a:pt x="19772" y="36818"/>
                </a:cubicBezTo>
                <a:cubicBezTo>
                  <a:pt x="20454" y="34772"/>
                  <a:pt x="20454" y="32727"/>
                  <a:pt x="19772" y="31363"/>
                </a:cubicBezTo>
                <a:cubicBezTo>
                  <a:pt x="16363" y="25909"/>
                  <a:pt x="16363" y="25909"/>
                  <a:pt x="16363" y="25909"/>
                </a:cubicBezTo>
                <a:cubicBezTo>
                  <a:pt x="16363" y="25909"/>
                  <a:pt x="16363" y="25909"/>
                  <a:pt x="16363" y="25909"/>
                </a:cubicBezTo>
                <a:cubicBezTo>
                  <a:pt x="25909" y="16363"/>
                  <a:pt x="25909" y="16363"/>
                  <a:pt x="25909" y="16363"/>
                </a:cubicBezTo>
                <a:cubicBezTo>
                  <a:pt x="31363" y="19772"/>
                  <a:pt x="31363" y="19772"/>
                  <a:pt x="31363" y="19772"/>
                </a:cubicBezTo>
                <a:cubicBezTo>
                  <a:pt x="32045" y="20454"/>
                  <a:pt x="32727" y="20454"/>
                  <a:pt x="34090" y="20454"/>
                </a:cubicBezTo>
                <a:cubicBezTo>
                  <a:pt x="34772" y="20454"/>
                  <a:pt x="36136" y="20454"/>
                  <a:pt x="36818" y="19772"/>
                </a:cubicBezTo>
                <a:cubicBezTo>
                  <a:pt x="40227" y="17727"/>
                  <a:pt x="44318" y="16363"/>
                  <a:pt x="47727" y="15000"/>
                </a:cubicBezTo>
                <a:cubicBezTo>
                  <a:pt x="49772" y="14318"/>
                  <a:pt x="51136" y="12954"/>
                  <a:pt x="51818" y="10909"/>
                </a:cubicBezTo>
                <a:cubicBezTo>
                  <a:pt x="53181" y="5454"/>
                  <a:pt x="53181" y="5454"/>
                  <a:pt x="53181" y="5454"/>
                </a:cubicBezTo>
                <a:cubicBezTo>
                  <a:pt x="66818" y="5454"/>
                  <a:pt x="66818" y="5454"/>
                  <a:pt x="66818" y="5454"/>
                </a:cubicBezTo>
                <a:cubicBezTo>
                  <a:pt x="66818" y="5454"/>
                  <a:pt x="66818" y="5454"/>
                  <a:pt x="66818" y="5454"/>
                </a:cubicBezTo>
                <a:cubicBezTo>
                  <a:pt x="68181" y="10909"/>
                  <a:pt x="68181" y="10909"/>
                  <a:pt x="68181" y="10909"/>
                </a:cubicBezTo>
                <a:cubicBezTo>
                  <a:pt x="68863" y="12954"/>
                  <a:pt x="70227" y="14318"/>
                  <a:pt x="72272" y="15000"/>
                </a:cubicBezTo>
                <a:cubicBezTo>
                  <a:pt x="75681" y="16363"/>
                  <a:pt x="79772" y="17727"/>
                  <a:pt x="83181" y="19772"/>
                </a:cubicBezTo>
                <a:cubicBezTo>
                  <a:pt x="83863" y="20454"/>
                  <a:pt x="85227" y="20454"/>
                  <a:pt x="85909" y="20454"/>
                </a:cubicBezTo>
                <a:cubicBezTo>
                  <a:pt x="87272" y="20454"/>
                  <a:pt x="87954" y="20454"/>
                  <a:pt x="88636" y="19772"/>
                </a:cubicBezTo>
                <a:cubicBezTo>
                  <a:pt x="94090" y="16363"/>
                  <a:pt x="94090" y="16363"/>
                  <a:pt x="94090" y="16363"/>
                </a:cubicBezTo>
                <a:cubicBezTo>
                  <a:pt x="103636" y="25909"/>
                  <a:pt x="103636" y="25909"/>
                  <a:pt x="103636" y="25909"/>
                </a:cubicBezTo>
                <a:cubicBezTo>
                  <a:pt x="103636" y="25909"/>
                  <a:pt x="103636" y="25909"/>
                  <a:pt x="103636" y="26590"/>
                </a:cubicBezTo>
                <a:cubicBezTo>
                  <a:pt x="100227" y="31363"/>
                  <a:pt x="100227" y="31363"/>
                  <a:pt x="100227" y="31363"/>
                </a:cubicBezTo>
                <a:cubicBezTo>
                  <a:pt x="99545" y="32727"/>
                  <a:pt x="99545" y="34772"/>
                  <a:pt x="100227" y="36818"/>
                </a:cubicBezTo>
                <a:cubicBezTo>
                  <a:pt x="102272" y="40227"/>
                  <a:pt x="103636" y="44318"/>
                  <a:pt x="105000" y="47727"/>
                </a:cubicBezTo>
                <a:cubicBezTo>
                  <a:pt x="105681" y="49772"/>
                  <a:pt x="107045" y="51136"/>
                  <a:pt x="109090" y="51818"/>
                </a:cubicBezTo>
                <a:cubicBezTo>
                  <a:pt x="114545" y="53181"/>
                  <a:pt x="114545" y="53181"/>
                  <a:pt x="114545" y="53181"/>
                </a:cubicBezTo>
                <a:lnTo>
                  <a:pt x="114545" y="66818"/>
                </a:lnTo>
                <a:close/>
                <a:moveTo>
                  <a:pt x="60000" y="32727"/>
                </a:moveTo>
                <a:cubicBezTo>
                  <a:pt x="45000" y="32727"/>
                  <a:pt x="32727" y="45000"/>
                  <a:pt x="32727" y="60000"/>
                </a:cubicBezTo>
                <a:cubicBezTo>
                  <a:pt x="32727" y="75000"/>
                  <a:pt x="45000" y="87272"/>
                  <a:pt x="60000" y="87272"/>
                </a:cubicBezTo>
                <a:cubicBezTo>
                  <a:pt x="75000" y="87272"/>
                  <a:pt x="87272" y="75000"/>
                  <a:pt x="87272" y="60000"/>
                </a:cubicBezTo>
                <a:cubicBezTo>
                  <a:pt x="87272" y="45000"/>
                  <a:pt x="75000" y="32727"/>
                  <a:pt x="60000" y="32727"/>
                </a:cubicBezTo>
                <a:moveTo>
                  <a:pt x="60000" y="81818"/>
                </a:moveTo>
                <a:cubicBezTo>
                  <a:pt x="47727" y="81818"/>
                  <a:pt x="38181" y="72272"/>
                  <a:pt x="38181" y="60000"/>
                </a:cubicBezTo>
                <a:cubicBezTo>
                  <a:pt x="38181" y="47727"/>
                  <a:pt x="47727" y="38181"/>
                  <a:pt x="60000" y="38181"/>
                </a:cubicBezTo>
                <a:cubicBezTo>
                  <a:pt x="72272" y="38181"/>
                  <a:pt x="81818" y="47727"/>
                  <a:pt x="81818" y="60000"/>
                </a:cubicBezTo>
                <a:cubicBezTo>
                  <a:pt x="81818" y="72272"/>
                  <a:pt x="72272" y="81818"/>
                  <a:pt x="60000" y="8181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946" y="4017602"/>
            <a:ext cx="238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 Product</a:t>
            </a:r>
            <a:endParaRPr lang="en-GB" sz="6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6723" y="4017602"/>
            <a:ext cx="238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Fresh Concept</a:t>
            </a:r>
            <a:endParaRPr lang="en-GB" sz="6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4501" y="4017602"/>
            <a:ext cx="238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Published</a:t>
            </a:r>
            <a:endParaRPr lang="en-GB" sz="6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72275" y="4017602"/>
            <a:ext cx="238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Progress</a:t>
            </a:r>
            <a:endParaRPr lang="en-GB" sz="6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09338" y="779968"/>
            <a:ext cx="5573324" cy="1029369"/>
            <a:chOff x="3309338" y="595670"/>
            <a:chExt cx="5573324" cy="1029369"/>
          </a:xfrm>
        </p:grpSpPr>
        <p:sp>
          <p:nvSpPr>
            <p:cNvPr id="15" name="Text Placeholder 7"/>
            <p:cNvSpPr txBox="1">
              <a:spLocks/>
            </p:cNvSpPr>
            <p:nvPr/>
          </p:nvSpPr>
          <p:spPr>
            <a:xfrm>
              <a:off x="3889063" y="1220298"/>
              <a:ext cx="4304192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d-ID" sz="2000" b="0" dirty="0">
                  <a:solidFill>
                    <a:schemeClr val="bg1"/>
                  </a:solidFill>
                </a:rPr>
                <a:t>W</a:t>
              </a:r>
              <a:r>
                <a:rPr lang="en-GB" sz="2000" b="0" dirty="0" err="1">
                  <a:solidFill>
                    <a:schemeClr val="bg1"/>
                  </a:solidFill>
                </a:rPr>
                <a:t>orkflow</a:t>
              </a:r>
              <a:r>
                <a:rPr lang="en-GB" sz="2000" b="0" dirty="0">
                  <a:solidFill>
                    <a:schemeClr val="bg1"/>
                  </a:solidFill>
                </a:rPr>
                <a:t> entrepreneur parallax pitch deck pivot entrepreneur.</a:t>
              </a:r>
              <a:endParaRPr lang="en-GB" sz="1400" b="0" spc="3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Text Placeholder 7"/>
            <p:cNvSpPr txBox="1">
              <a:spLocks/>
            </p:cNvSpPr>
            <p:nvPr/>
          </p:nvSpPr>
          <p:spPr>
            <a:xfrm>
              <a:off x="3309338" y="595670"/>
              <a:ext cx="557332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4000" dirty="0">
                  <a:solidFill>
                    <a:schemeClr val="bg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Statistics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54070" y="2524260"/>
            <a:ext cx="11083860" cy="233107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549964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760200" y="134938"/>
            <a:ext cx="431800" cy="268287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41660" y="1862605"/>
            <a:ext cx="46155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60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START IT WITH NO DOUBT.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660" y="4143449"/>
            <a:ext cx="4615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Computing user design viral physical computing prototype</a:t>
            </a:r>
            <a:endParaRPr lang="en-GB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3548" y="1516380"/>
            <a:ext cx="646632" cy="1637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4874434" y="618186"/>
            <a:ext cx="7317566" cy="6239814"/>
            <a:chOff x="5357201" y="746975"/>
            <a:chExt cx="6258151" cy="5336433"/>
          </a:xfrm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10152758" y="4608680"/>
              <a:ext cx="1462594" cy="1474728"/>
            </a:xfrm>
            <a:custGeom>
              <a:avLst/>
              <a:gdLst>
                <a:gd name="T0" fmla="*/ 0 w 2274"/>
                <a:gd name="T1" fmla="*/ 2281 h 2281"/>
                <a:gd name="T2" fmla="*/ 2274 w 2274"/>
                <a:gd name="T3" fmla="*/ 2281 h 2281"/>
                <a:gd name="T4" fmla="*/ 2274 w 2274"/>
                <a:gd name="T5" fmla="*/ 0 h 2281"/>
                <a:gd name="T6" fmla="*/ 0 w 2274"/>
                <a:gd name="T7" fmla="*/ 2281 h 2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4" h="2281">
                  <a:moveTo>
                    <a:pt x="0" y="2281"/>
                  </a:moveTo>
                  <a:lnTo>
                    <a:pt x="2274" y="2281"/>
                  </a:lnTo>
                  <a:lnTo>
                    <a:pt x="2274" y="0"/>
                  </a:lnTo>
                  <a:lnTo>
                    <a:pt x="0" y="22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5357201" y="746975"/>
              <a:ext cx="4758253" cy="5336433"/>
            </a:xfrm>
            <a:custGeom>
              <a:avLst/>
              <a:gdLst>
                <a:gd name="T0" fmla="*/ 1954 w 7398"/>
                <a:gd name="T1" fmla="*/ 7247 h 8254"/>
                <a:gd name="T2" fmla="*/ 1670 w 7398"/>
                <a:gd name="T3" fmla="*/ 6962 h 8254"/>
                <a:gd name="T4" fmla="*/ 3598 w 7398"/>
                <a:gd name="T5" fmla="*/ 5031 h 8254"/>
                <a:gd name="T6" fmla="*/ 3516 w 7398"/>
                <a:gd name="T7" fmla="*/ 4949 h 8254"/>
                <a:gd name="T8" fmla="*/ 2537 w 7398"/>
                <a:gd name="T9" fmla="*/ 5931 h 8254"/>
                <a:gd name="T10" fmla="*/ 2011 w 7398"/>
                <a:gd name="T11" fmla="*/ 5403 h 8254"/>
                <a:gd name="T12" fmla="*/ 7398 w 7398"/>
                <a:gd name="T13" fmla="*/ 0 h 8254"/>
                <a:gd name="T14" fmla="*/ 0 w 7398"/>
                <a:gd name="T15" fmla="*/ 0 h 8254"/>
                <a:gd name="T16" fmla="*/ 0 w 7398"/>
                <a:gd name="T17" fmla="*/ 8254 h 8254"/>
                <a:gd name="T18" fmla="*/ 950 w 7398"/>
                <a:gd name="T19" fmla="*/ 8254 h 8254"/>
                <a:gd name="T20" fmla="*/ 1954 w 7398"/>
                <a:gd name="T21" fmla="*/ 7247 h 8254"/>
                <a:gd name="T22" fmla="*/ 6433 w 7398"/>
                <a:gd name="T23" fmla="*/ 600 h 8254"/>
                <a:gd name="T24" fmla="*/ 6513 w 7398"/>
                <a:gd name="T25" fmla="*/ 680 h 8254"/>
                <a:gd name="T26" fmla="*/ 2918 w 7398"/>
                <a:gd name="T27" fmla="*/ 4286 h 8254"/>
                <a:gd name="T28" fmla="*/ 2838 w 7398"/>
                <a:gd name="T29" fmla="*/ 4205 h 8254"/>
                <a:gd name="T30" fmla="*/ 6433 w 7398"/>
                <a:gd name="T31" fmla="*/ 600 h 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98" h="8254">
                  <a:moveTo>
                    <a:pt x="1954" y="7247"/>
                  </a:moveTo>
                  <a:lnTo>
                    <a:pt x="1670" y="6962"/>
                  </a:lnTo>
                  <a:lnTo>
                    <a:pt x="3598" y="5031"/>
                  </a:lnTo>
                  <a:lnTo>
                    <a:pt x="3516" y="4949"/>
                  </a:lnTo>
                  <a:lnTo>
                    <a:pt x="2537" y="5931"/>
                  </a:lnTo>
                  <a:lnTo>
                    <a:pt x="2011" y="5403"/>
                  </a:lnTo>
                  <a:lnTo>
                    <a:pt x="7398" y="0"/>
                  </a:lnTo>
                  <a:lnTo>
                    <a:pt x="0" y="0"/>
                  </a:lnTo>
                  <a:lnTo>
                    <a:pt x="0" y="8254"/>
                  </a:lnTo>
                  <a:lnTo>
                    <a:pt x="950" y="8254"/>
                  </a:lnTo>
                  <a:lnTo>
                    <a:pt x="1954" y="7247"/>
                  </a:lnTo>
                  <a:close/>
                  <a:moveTo>
                    <a:pt x="6433" y="600"/>
                  </a:moveTo>
                  <a:lnTo>
                    <a:pt x="6513" y="680"/>
                  </a:lnTo>
                  <a:lnTo>
                    <a:pt x="2918" y="4286"/>
                  </a:lnTo>
                  <a:lnTo>
                    <a:pt x="2838" y="4205"/>
                  </a:lnTo>
                  <a:lnTo>
                    <a:pt x="6433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138316" y="2577939"/>
              <a:ext cx="3477036" cy="3505469"/>
            </a:xfrm>
            <a:custGeom>
              <a:avLst/>
              <a:gdLst>
                <a:gd name="T0" fmla="*/ 1815 w 5406"/>
                <a:gd name="T1" fmla="*/ 5422 h 5422"/>
                <a:gd name="T2" fmla="*/ 4564 w 5406"/>
                <a:gd name="T3" fmla="*/ 2665 h 5422"/>
                <a:gd name="T4" fmla="*/ 5141 w 5406"/>
                <a:gd name="T5" fmla="*/ 3244 h 5422"/>
                <a:gd name="T6" fmla="*/ 5406 w 5406"/>
                <a:gd name="T7" fmla="*/ 2978 h 5422"/>
                <a:gd name="T8" fmla="*/ 5406 w 5406"/>
                <a:gd name="T9" fmla="*/ 1201 h 5422"/>
                <a:gd name="T10" fmla="*/ 1610 w 5406"/>
                <a:gd name="T11" fmla="*/ 5009 h 5422"/>
                <a:gd name="T12" fmla="*/ 1168 w 5406"/>
                <a:gd name="T13" fmla="*/ 4568 h 5422"/>
                <a:gd name="T14" fmla="*/ 545 w 5406"/>
                <a:gd name="T15" fmla="*/ 5193 h 5422"/>
                <a:gd name="T16" fmla="*/ 463 w 5406"/>
                <a:gd name="T17" fmla="*/ 5112 h 5422"/>
                <a:gd name="T18" fmla="*/ 5406 w 5406"/>
                <a:gd name="T19" fmla="*/ 154 h 5422"/>
                <a:gd name="T20" fmla="*/ 5406 w 5406"/>
                <a:gd name="T21" fmla="*/ 0 h 5422"/>
                <a:gd name="T22" fmla="*/ 0 w 5406"/>
                <a:gd name="T23" fmla="*/ 5422 h 5422"/>
                <a:gd name="T24" fmla="*/ 1815 w 5406"/>
                <a:gd name="T25" fmla="*/ 5422 h 5422"/>
                <a:gd name="T26" fmla="*/ 4913 w 5406"/>
                <a:gd name="T27" fmla="*/ 1820 h 5422"/>
                <a:gd name="T28" fmla="*/ 4993 w 5406"/>
                <a:gd name="T29" fmla="*/ 1901 h 5422"/>
                <a:gd name="T30" fmla="*/ 2461 w 5406"/>
                <a:gd name="T31" fmla="*/ 4440 h 5422"/>
                <a:gd name="T32" fmla="*/ 2381 w 5406"/>
                <a:gd name="T33" fmla="*/ 4358 h 5422"/>
                <a:gd name="T34" fmla="*/ 4913 w 5406"/>
                <a:gd name="T35" fmla="*/ 1820 h 5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06" h="5422">
                  <a:moveTo>
                    <a:pt x="1815" y="5422"/>
                  </a:moveTo>
                  <a:lnTo>
                    <a:pt x="4564" y="2665"/>
                  </a:lnTo>
                  <a:lnTo>
                    <a:pt x="5141" y="3244"/>
                  </a:lnTo>
                  <a:lnTo>
                    <a:pt x="5406" y="2978"/>
                  </a:lnTo>
                  <a:lnTo>
                    <a:pt x="5406" y="1201"/>
                  </a:lnTo>
                  <a:lnTo>
                    <a:pt x="1610" y="5009"/>
                  </a:lnTo>
                  <a:lnTo>
                    <a:pt x="1168" y="4568"/>
                  </a:lnTo>
                  <a:lnTo>
                    <a:pt x="545" y="5193"/>
                  </a:lnTo>
                  <a:lnTo>
                    <a:pt x="463" y="5112"/>
                  </a:lnTo>
                  <a:lnTo>
                    <a:pt x="5406" y="154"/>
                  </a:lnTo>
                  <a:lnTo>
                    <a:pt x="5406" y="0"/>
                  </a:lnTo>
                  <a:lnTo>
                    <a:pt x="0" y="5422"/>
                  </a:lnTo>
                  <a:lnTo>
                    <a:pt x="1815" y="5422"/>
                  </a:lnTo>
                  <a:close/>
                  <a:moveTo>
                    <a:pt x="4913" y="1820"/>
                  </a:moveTo>
                  <a:lnTo>
                    <a:pt x="4993" y="1901"/>
                  </a:lnTo>
                  <a:lnTo>
                    <a:pt x="2461" y="4440"/>
                  </a:lnTo>
                  <a:lnTo>
                    <a:pt x="2381" y="4358"/>
                  </a:lnTo>
                  <a:lnTo>
                    <a:pt x="4913" y="18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2470678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1879397"/>
            <a:ext cx="5519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Pitch deck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grok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physical computing pair programming</a:t>
            </a:r>
            <a:r>
              <a:rPr lang="id-ID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omputing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thinker-maker-doer quantitative</a:t>
            </a:r>
            <a:r>
              <a:rPr lang="id-ID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user design viral physical computing prototype</a:t>
            </a:r>
            <a:endParaRPr lang="en-GB" sz="7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0" y="1109347"/>
            <a:ext cx="5193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PRODUCTIVITY</a:t>
            </a:r>
            <a:endParaRPr lang="en-GB" sz="8000" b="1" dirty="0"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2" name="Shape 7941"/>
          <p:cNvSpPr/>
          <p:nvPr/>
        </p:nvSpPr>
        <p:spPr>
          <a:xfrm>
            <a:off x="6589467" y="5121618"/>
            <a:ext cx="525462" cy="525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8636" y="38863"/>
                </a:moveTo>
                <a:cubicBezTo>
                  <a:pt x="86590" y="40227"/>
                  <a:pt x="83863" y="40909"/>
                  <a:pt x="81136" y="41590"/>
                </a:cubicBezTo>
                <a:cubicBezTo>
                  <a:pt x="79090" y="39545"/>
                  <a:pt x="76363" y="38181"/>
                  <a:pt x="72954" y="38181"/>
                </a:cubicBezTo>
                <a:cubicBezTo>
                  <a:pt x="66818" y="38181"/>
                  <a:pt x="62045" y="42954"/>
                  <a:pt x="62045" y="49090"/>
                </a:cubicBezTo>
                <a:cubicBezTo>
                  <a:pt x="62045" y="49772"/>
                  <a:pt x="62045" y="51136"/>
                  <a:pt x="62045" y="51818"/>
                </a:cubicBezTo>
                <a:cubicBezTo>
                  <a:pt x="53181" y="51136"/>
                  <a:pt x="45000" y="47045"/>
                  <a:pt x="39545" y="40227"/>
                </a:cubicBezTo>
                <a:cubicBezTo>
                  <a:pt x="38181" y="41590"/>
                  <a:pt x="37500" y="43636"/>
                  <a:pt x="37500" y="45681"/>
                </a:cubicBezTo>
                <a:cubicBezTo>
                  <a:pt x="37500" y="49772"/>
                  <a:pt x="39545" y="53181"/>
                  <a:pt x="42954" y="55227"/>
                </a:cubicBezTo>
                <a:cubicBezTo>
                  <a:pt x="40909" y="54545"/>
                  <a:pt x="38863" y="54545"/>
                  <a:pt x="37500" y="53863"/>
                </a:cubicBezTo>
                <a:cubicBezTo>
                  <a:pt x="37500" y="53863"/>
                  <a:pt x="37500" y="53863"/>
                  <a:pt x="37500" y="53863"/>
                </a:cubicBezTo>
                <a:cubicBezTo>
                  <a:pt x="37500" y="59318"/>
                  <a:pt x="41590" y="63409"/>
                  <a:pt x="46363" y="64772"/>
                </a:cubicBezTo>
                <a:cubicBezTo>
                  <a:pt x="45681" y="64772"/>
                  <a:pt x="45000" y="64772"/>
                  <a:pt x="43636" y="64772"/>
                </a:cubicBezTo>
                <a:cubicBezTo>
                  <a:pt x="42954" y="64772"/>
                  <a:pt x="42272" y="64772"/>
                  <a:pt x="41590" y="64772"/>
                </a:cubicBezTo>
                <a:cubicBezTo>
                  <a:pt x="42954" y="68863"/>
                  <a:pt x="47045" y="72272"/>
                  <a:pt x="51818" y="72272"/>
                </a:cubicBezTo>
                <a:cubicBezTo>
                  <a:pt x="48409" y="75000"/>
                  <a:pt x="43636" y="77045"/>
                  <a:pt x="38181" y="77045"/>
                </a:cubicBezTo>
                <a:cubicBezTo>
                  <a:pt x="37500" y="77045"/>
                  <a:pt x="36136" y="77045"/>
                  <a:pt x="35454" y="77045"/>
                </a:cubicBezTo>
                <a:cubicBezTo>
                  <a:pt x="40227" y="79772"/>
                  <a:pt x="46363" y="81818"/>
                  <a:pt x="52500" y="81818"/>
                </a:cubicBezTo>
                <a:cubicBezTo>
                  <a:pt x="72954" y="81818"/>
                  <a:pt x="84545" y="64772"/>
                  <a:pt x="84545" y="50454"/>
                </a:cubicBezTo>
                <a:cubicBezTo>
                  <a:pt x="84545" y="49772"/>
                  <a:pt x="84545" y="49772"/>
                  <a:pt x="84545" y="49090"/>
                </a:cubicBezTo>
                <a:cubicBezTo>
                  <a:pt x="86590" y="47727"/>
                  <a:pt x="88636" y="45681"/>
                  <a:pt x="90000" y="43636"/>
                </a:cubicBezTo>
                <a:cubicBezTo>
                  <a:pt x="87954" y="44318"/>
                  <a:pt x="85909" y="45000"/>
                  <a:pt x="83863" y="45000"/>
                </a:cubicBezTo>
                <a:cubicBezTo>
                  <a:pt x="85909" y="43636"/>
                  <a:pt x="87954" y="41590"/>
                  <a:pt x="88636" y="38863"/>
                </a:cubicBezTo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7942"/>
          <p:cNvSpPr/>
          <p:nvPr/>
        </p:nvSpPr>
        <p:spPr>
          <a:xfrm>
            <a:off x="10763860" y="5121618"/>
            <a:ext cx="525462" cy="525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  <a:moveTo>
                  <a:pt x="65454" y="47045"/>
                </a:moveTo>
                <a:cubicBezTo>
                  <a:pt x="65454" y="45000"/>
                  <a:pt x="65454" y="43636"/>
                  <a:pt x="68863" y="43636"/>
                </a:cubicBezTo>
                <a:cubicBezTo>
                  <a:pt x="73636" y="43636"/>
                  <a:pt x="73636" y="43636"/>
                  <a:pt x="73636" y="43636"/>
                </a:cubicBezTo>
                <a:cubicBezTo>
                  <a:pt x="73636" y="35454"/>
                  <a:pt x="73636" y="35454"/>
                  <a:pt x="73636" y="35454"/>
                </a:cubicBezTo>
                <a:cubicBezTo>
                  <a:pt x="66136" y="35454"/>
                  <a:pt x="66136" y="35454"/>
                  <a:pt x="66136" y="35454"/>
                </a:cubicBezTo>
                <a:cubicBezTo>
                  <a:pt x="57272" y="35454"/>
                  <a:pt x="54545" y="39545"/>
                  <a:pt x="54545" y="46363"/>
                </a:cubicBezTo>
                <a:cubicBezTo>
                  <a:pt x="54545" y="51818"/>
                  <a:pt x="54545" y="51818"/>
                  <a:pt x="54545" y="51818"/>
                </a:cubicBezTo>
                <a:cubicBezTo>
                  <a:pt x="49090" y="51818"/>
                  <a:pt x="49090" y="51818"/>
                  <a:pt x="49090" y="51818"/>
                </a:cubicBezTo>
                <a:cubicBezTo>
                  <a:pt x="49090" y="60000"/>
                  <a:pt x="49090" y="60000"/>
                  <a:pt x="49090" y="60000"/>
                </a:cubicBezTo>
                <a:cubicBezTo>
                  <a:pt x="54545" y="60000"/>
                  <a:pt x="54545" y="60000"/>
                  <a:pt x="54545" y="60000"/>
                </a:cubicBezTo>
                <a:cubicBezTo>
                  <a:pt x="54545" y="84545"/>
                  <a:pt x="54545" y="84545"/>
                  <a:pt x="54545" y="84545"/>
                </a:cubicBezTo>
                <a:cubicBezTo>
                  <a:pt x="65454" y="84545"/>
                  <a:pt x="65454" y="84545"/>
                  <a:pt x="65454" y="84545"/>
                </a:cubicBezTo>
                <a:cubicBezTo>
                  <a:pt x="65454" y="60000"/>
                  <a:pt x="65454" y="60000"/>
                  <a:pt x="65454" y="60000"/>
                </a:cubicBezTo>
                <a:cubicBezTo>
                  <a:pt x="72954" y="60000"/>
                  <a:pt x="72954" y="60000"/>
                  <a:pt x="72954" y="60000"/>
                </a:cubicBezTo>
                <a:cubicBezTo>
                  <a:pt x="73636" y="51818"/>
                  <a:pt x="73636" y="51818"/>
                  <a:pt x="73636" y="51818"/>
                </a:cubicBezTo>
                <a:cubicBezTo>
                  <a:pt x="65454" y="51818"/>
                  <a:pt x="65454" y="51818"/>
                  <a:pt x="65454" y="51818"/>
                </a:cubicBezTo>
                <a:lnTo>
                  <a:pt x="65454" y="470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7951"/>
          <p:cNvSpPr/>
          <p:nvPr/>
        </p:nvSpPr>
        <p:spPr>
          <a:xfrm>
            <a:off x="8676604" y="5121618"/>
            <a:ext cx="525462" cy="525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  <a:moveTo>
                  <a:pt x="76363" y="32727"/>
                </a:moveTo>
                <a:cubicBezTo>
                  <a:pt x="43636" y="32727"/>
                  <a:pt x="43636" y="32727"/>
                  <a:pt x="43636" y="32727"/>
                </a:cubicBezTo>
                <a:cubicBezTo>
                  <a:pt x="37500" y="32727"/>
                  <a:pt x="32727" y="37500"/>
                  <a:pt x="32727" y="43636"/>
                </a:cubicBezTo>
                <a:cubicBezTo>
                  <a:pt x="32727" y="76363"/>
                  <a:pt x="32727" y="76363"/>
                  <a:pt x="32727" y="76363"/>
                </a:cubicBezTo>
                <a:cubicBezTo>
                  <a:pt x="32727" y="82500"/>
                  <a:pt x="37500" y="87272"/>
                  <a:pt x="43636" y="87272"/>
                </a:cubicBezTo>
                <a:cubicBezTo>
                  <a:pt x="76363" y="87272"/>
                  <a:pt x="76363" y="87272"/>
                  <a:pt x="76363" y="87272"/>
                </a:cubicBezTo>
                <a:cubicBezTo>
                  <a:pt x="82500" y="87272"/>
                  <a:pt x="87272" y="82500"/>
                  <a:pt x="87272" y="76363"/>
                </a:cubicBezTo>
                <a:cubicBezTo>
                  <a:pt x="87272" y="43636"/>
                  <a:pt x="87272" y="43636"/>
                  <a:pt x="87272" y="43636"/>
                </a:cubicBezTo>
                <a:cubicBezTo>
                  <a:pt x="87272" y="37500"/>
                  <a:pt x="82500" y="32727"/>
                  <a:pt x="76363" y="32727"/>
                </a:cubicBezTo>
                <a:moveTo>
                  <a:pt x="70909" y="40909"/>
                </a:moveTo>
                <a:cubicBezTo>
                  <a:pt x="79090" y="40909"/>
                  <a:pt x="79090" y="40909"/>
                  <a:pt x="79090" y="40909"/>
                </a:cubicBezTo>
                <a:cubicBezTo>
                  <a:pt x="79090" y="49090"/>
                  <a:pt x="79090" y="49090"/>
                  <a:pt x="79090" y="49090"/>
                </a:cubicBezTo>
                <a:cubicBezTo>
                  <a:pt x="70909" y="49090"/>
                  <a:pt x="70909" y="49090"/>
                  <a:pt x="70909" y="49090"/>
                </a:cubicBezTo>
                <a:lnTo>
                  <a:pt x="70909" y="40909"/>
                </a:lnTo>
                <a:close/>
                <a:moveTo>
                  <a:pt x="60000" y="49090"/>
                </a:moveTo>
                <a:cubicBezTo>
                  <a:pt x="66136" y="49090"/>
                  <a:pt x="70909" y="53863"/>
                  <a:pt x="70909" y="60000"/>
                </a:cubicBezTo>
                <a:cubicBezTo>
                  <a:pt x="70909" y="66136"/>
                  <a:pt x="66136" y="70909"/>
                  <a:pt x="60000" y="70909"/>
                </a:cubicBezTo>
                <a:cubicBezTo>
                  <a:pt x="53863" y="70909"/>
                  <a:pt x="49090" y="66136"/>
                  <a:pt x="49090" y="60000"/>
                </a:cubicBezTo>
                <a:cubicBezTo>
                  <a:pt x="49090" y="53863"/>
                  <a:pt x="53863" y="49090"/>
                  <a:pt x="60000" y="49090"/>
                </a:cubicBezTo>
                <a:moveTo>
                  <a:pt x="81818" y="76363"/>
                </a:moveTo>
                <a:cubicBezTo>
                  <a:pt x="81818" y="79090"/>
                  <a:pt x="79090" y="81818"/>
                  <a:pt x="76363" y="81818"/>
                </a:cubicBezTo>
                <a:cubicBezTo>
                  <a:pt x="43636" y="81818"/>
                  <a:pt x="43636" y="81818"/>
                  <a:pt x="43636" y="81818"/>
                </a:cubicBezTo>
                <a:cubicBezTo>
                  <a:pt x="40909" y="81818"/>
                  <a:pt x="38181" y="79090"/>
                  <a:pt x="38181" y="76363"/>
                </a:cubicBezTo>
                <a:cubicBezTo>
                  <a:pt x="38181" y="57272"/>
                  <a:pt x="38181" y="57272"/>
                  <a:pt x="38181" y="57272"/>
                </a:cubicBezTo>
                <a:cubicBezTo>
                  <a:pt x="43636" y="57272"/>
                  <a:pt x="43636" y="57272"/>
                  <a:pt x="43636" y="57272"/>
                </a:cubicBezTo>
                <a:cubicBezTo>
                  <a:pt x="43636" y="57954"/>
                  <a:pt x="43636" y="59318"/>
                  <a:pt x="43636" y="60000"/>
                </a:cubicBezTo>
                <a:cubicBezTo>
                  <a:pt x="43636" y="68863"/>
                  <a:pt x="51136" y="76363"/>
                  <a:pt x="60000" y="76363"/>
                </a:cubicBezTo>
                <a:cubicBezTo>
                  <a:pt x="68863" y="76363"/>
                  <a:pt x="76363" y="68863"/>
                  <a:pt x="76363" y="60000"/>
                </a:cubicBezTo>
                <a:cubicBezTo>
                  <a:pt x="76363" y="59318"/>
                  <a:pt x="76363" y="57954"/>
                  <a:pt x="76363" y="57272"/>
                </a:cubicBezTo>
                <a:cubicBezTo>
                  <a:pt x="81818" y="57272"/>
                  <a:pt x="81818" y="57272"/>
                  <a:pt x="81818" y="57272"/>
                </a:cubicBezTo>
                <a:lnTo>
                  <a:pt x="81818" y="763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31181" y="4089650"/>
            <a:ext cx="204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27 M</a:t>
            </a:r>
            <a:endParaRPr lang="en-GB" sz="115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18318" y="4089650"/>
            <a:ext cx="204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41 K</a:t>
            </a:r>
            <a:endParaRPr lang="en-GB" sz="115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05574" y="4089650"/>
            <a:ext cx="204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75</a:t>
            </a:r>
            <a:r>
              <a:rPr lang="en-ID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 M</a:t>
            </a:r>
            <a:endParaRPr lang="en-GB" sz="115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9656049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10800000">
            <a:off x="6172199" y="-660400"/>
            <a:ext cx="6879160" cy="6337300"/>
            <a:chOff x="1660525" y="-654050"/>
            <a:chExt cx="8867775" cy="8169275"/>
          </a:xfrm>
          <a:solidFill>
            <a:schemeClr val="accent1"/>
          </a:solidFill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633912" y="2311399"/>
              <a:ext cx="4046539" cy="4041776"/>
            </a:xfrm>
            <a:custGeom>
              <a:avLst/>
              <a:gdLst>
                <a:gd name="T0" fmla="*/ 0 w 2549"/>
                <a:gd name="T1" fmla="*/ 2467 h 2546"/>
                <a:gd name="T2" fmla="*/ 79 w 2549"/>
                <a:gd name="T3" fmla="*/ 2546 h 2546"/>
                <a:gd name="T4" fmla="*/ 2549 w 2549"/>
                <a:gd name="T5" fmla="*/ 79 h 2546"/>
                <a:gd name="T6" fmla="*/ 2470 w 2549"/>
                <a:gd name="T7" fmla="*/ 0 h 2546"/>
                <a:gd name="T8" fmla="*/ 0 w 2549"/>
                <a:gd name="T9" fmla="*/ 2467 h 2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9" h="2546">
                  <a:moveTo>
                    <a:pt x="0" y="2467"/>
                  </a:moveTo>
                  <a:lnTo>
                    <a:pt x="79" y="2546"/>
                  </a:lnTo>
                  <a:lnTo>
                    <a:pt x="2549" y="79"/>
                  </a:lnTo>
                  <a:lnTo>
                    <a:pt x="2470" y="0"/>
                  </a:lnTo>
                  <a:lnTo>
                    <a:pt x="0" y="24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60525" y="-654050"/>
              <a:ext cx="8867775" cy="8169275"/>
            </a:xfrm>
            <a:custGeom>
              <a:avLst/>
              <a:gdLst>
                <a:gd name="T0" fmla="*/ 5586 w 5586"/>
                <a:gd name="T1" fmla="*/ 509 h 5146"/>
                <a:gd name="T2" fmla="*/ 5155 w 5586"/>
                <a:gd name="T3" fmla="*/ 79 h 5146"/>
                <a:gd name="T4" fmla="*/ 5076 w 5586"/>
                <a:gd name="T5" fmla="*/ 0 h 5146"/>
                <a:gd name="T6" fmla="*/ 0 w 5586"/>
                <a:gd name="T7" fmla="*/ 5067 h 5146"/>
                <a:gd name="T8" fmla="*/ 79 w 5586"/>
                <a:gd name="T9" fmla="*/ 5146 h 5146"/>
                <a:gd name="T10" fmla="*/ 688 w 5586"/>
                <a:gd name="T11" fmla="*/ 4538 h 5146"/>
                <a:gd name="T12" fmla="*/ 1119 w 5586"/>
                <a:gd name="T13" fmla="*/ 4968 h 5146"/>
                <a:gd name="T14" fmla="*/ 5586 w 5586"/>
                <a:gd name="T15" fmla="*/ 509 h 5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6" h="5146">
                  <a:moveTo>
                    <a:pt x="5586" y="509"/>
                  </a:moveTo>
                  <a:lnTo>
                    <a:pt x="5155" y="79"/>
                  </a:lnTo>
                  <a:lnTo>
                    <a:pt x="5076" y="0"/>
                  </a:lnTo>
                  <a:lnTo>
                    <a:pt x="0" y="5067"/>
                  </a:lnTo>
                  <a:lnTo>
                    <a:pt x="79" y="5146"/>
                  </a:lnTo>
                  <a:lnTo>
                    <a:pt x="688" y="4538"/>
                  </a:lnTo>
                  <a:lnTo>
                    <a:pt x="1119" y="4968"/>
                  </a:lnTo>
                  <a:lnTo>
                    <a:pt x="5586" y="5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1039275" y="3429000"/>
            <a:ext cx="4304192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tx1"/>
                </a:solidFill>
              </a:rPr>
              <a:t>Convergence viral bootstrapping workflow entrepreneur parallax pitch deck pivot entrepreneur.</a:t>
            </a:r>
            <a:endParaRPr lang="en-GB" sz="1400" b="0" spc="300" dirty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1039275" y="1404017"/>
            <a:ext cx="5132924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WE’RE </a:t>
            </a:r>
            <a:r>
              <a:rPr lang="en-GB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H</a:t>
            </a:r>
            <a:r>
              <a:rPr lang="id-ID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ERE TO </a:t>
            </a:r>
            <a:r>
              <a:rPr lang="en-GB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M</a:t>
            </a:r>
            <a:r>
              <a:rPr lang="id-ID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AKE</a:t>
            </a:r>
            <a:r>
              <a:rPr lang="en-GB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id-ID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BIG </a:t>
            </a:r>
            <a:r>
              <a:rPr lang="en-GB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C</a:t>
            </a:r>
            <a:r>
              <a:rPr lang="id-ID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HANGE!</a:t>
            </a:r>
            <a:endParaRPr lang="en-GB" sz="4000" dirty="0">
              <a:solidFill>
                <a:schemeClr val="tx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10800000">
            <a:off x="7085501" y="3981449"/>
            <a:ext cx="3139095" cy="3135400"/>
          </a:xfrm>
          <a:custGeom>
            <a:avLst/>
            <a:gdLst>
              <a:gd name="T0" fmla="*/ 0 w 2549"/>
              <a:gd name="T1" fmla="*/ 2467 h 2546"/>
              <a:gd name="T2" fmla="*/ 79 w 2549"/>
              <a:gd name="T3" fmla="*/ 2546 h 2546"/>
              <a:gd name="T4" fmla="*/ 2549 w 2549"/>
              <a:gd name="T5" fmla="*/ 79 h 2546"/>
              <a:gd name="T6" fmla="*/ 2470 w 2549"/>
              <a:gd name="T7" fmla="*/ 0 h 2546"/>
              <a:gd name="T8" fmla="*/ 0 w 2549"/>
              <a:gd name="T9" fmla="*/ 2467 h 2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9" h="2546">
                <a:moveTo>
                  <a:pt x="0" y="2467"/>
                </a:moveTo>
                <a:lnTo>
                  <a:pt x="79" y="2546"/>
                </a:lnTo>
                <a:lnTo>
                  <a:pt x="2549" y="79"/>
                </a:lnTo>
                <a:lnTo>
                  <a:pt x="2470" y="0"/>
                </a:lnTo>
                <a:lnTo>
                  <a:pt x="0" y="2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168152357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792916" y="1183972"/>
            <a:ext cx="1230600" cy="1230600"/>
            <a:chOff x="2792916" y="898374"/>
            <a:chExt cx="1230600" cy="1230600"/>
          </a:xfrm>
          <a:solidFill>
            <a:schemeClr val="bg1"/>
          </a:solidFill>
        </p:grpSpPr>
        <p:sp>
          <p:nvSpPr>
            <p:cNvPr id="26" name="Oval 25"/>
            <p:cNvSpPr/>
            <p:nvPr/>
          </p:nvSpPr>
          <p:spPr>
            <a:xfrm>
              <a:off x="2792916" y="898374"/>
              <a:ext cx="1230600" cy="1230600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Shape 7855"/>
            <p:cNvSpPr/>
            <p:nvPr/>
          </p:nvSpPr>
          <p:spPr>
            <a:xfrm>
              <a:off x="3085930" y="1183972"/>
              <a:ext cx="665800" cy="6657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545" y="16363"/>
                  </a:moveTo>
                  <a:cubicBezTo>
                    <a:pt x="19772" y="16363"/>
                    <a:pt x="16363" y="19772"/>
                    <a:pt x="16363" y="24545"/>
                  </a:cubicBezTo>
                  <a:cubicBezTo>
                    <a:pt x="16363" y="29318"/>
                    <a:pt x="19772" y="32727"/>
                    <a:pt x="24545" y="32727"/>
                  </a:cubicBezTo>
                  <a:cubicBezTo>
                    <a:pt x="29318" y="32727"/>
                    <a:pt x="32727" y="29318"/>
                    <a:pt x="32727" y="24545"/>
                  </a:cubicBezTo>
                  <a:cubicBezTo>
                    <a:pt x="32727" y="19772"/>
                    <a:pt x="29318" y="16363"/>
                    <a:pt x="24545" y="16363"/>
                  </a:cubicBezTo>
                  <a:moveTo>
                    <a:pt x="24545" y="27272"/>
                  </a:moveTo>
                  <a:cubicBezTo>
                    <a:pt x="23181" y="27272"/>
                    <a:pt x="21818" y="25909"/>
                    <a:pt x="21818" y="24545"/>
                  </a:cubicBezTo>
                  <a:cubicBezTo>
                    <a:pt x="21818" y="23181"/>
                    <a:pt x="23181" y="21818"/>
                    <a:pt x="24545" y="21818"/>
                  </a:cubicBezTo>
                  <a:cubicBezTo>
                    <a:pt x="25909" y="21818"/>
                    <a:pt x="27272" y="23181"/>
                    <a:pt x="27272" y="24545"/>
                  </a:cubicBezTo>
                  <a:cubicBezTo>
                    <a:pt x="27272" y="25909"/>
                    <a:pt x="25909" y="27272"/>
                    <a:pt x="24545" y="27272"/>
                  </a:cubicBezTo>
                  <a:moveTo>
                    <a:pt x="65454" y="73636"/>
                  </a:moveTo>
                  <a:cubicBezTo>
                    <a:pt x="66136" y="73636"/>
                    <a:pt x="66818" y="73636"/>
                    <a:pt x="67500" y="72954"/>
                  </a:cubicBezTo>
                  <a:cubicBezTo>
                    <a:pt x="78409" y="62045"/>
                    <a:pt x="78409" y="62045"/>
                    <a:pt x="78409" y="62045"/>
                  </a:cubicBezTo>
                  <a:cubicBezTo>
                    <a:pt x="79090" y="61363"/>
                    <a:pt x="79090" y="60681"/>
                    <a:pt x="79090" y="60000"/>
                  </a:cubicBezTo>
                  <a:cubicBezTo>
                    <a:pt x="79090" y="58636"/>
                    <a:pt x="77727" y="57272"/>
                    <a:pt x="76363" y="57272"/>
                  </a:cubicBezTo>
                  <a:cubicBezTo>
                    <a:pt x="75681" y="57272"/>
                    <a:pt x="75000" y="57272"/>
                    <a:pt x="74318" y="57954"/>
                  </a:cubicBezTo>
                  <a:cubicBezTo>
                    <a:pt x="63409" y="68863"/>
                    <a:pt x="63409" y="68863"/>
                    <a:pt x="63409" y="68863"/>
                  </a:cubicBezTo>
                  <a:cubicBezTo>
                    <a:pt x="62727" y="69545"/>
                    <a:pt x="62727" y="70227"/>
                    <a:pt x="62727" y="70909"/>
                  </a:cubicBezTo>
                  <a:cubicBezTo>
                    <a:pt x="62727" y="72272"/>
                    <a:pt x="64090" y="73636"/>
                    <a:pt x="65454" y="73636"/>
                  </a:cubicBezTo>
                  <a:moveTo>
                    <a:pt x="119318" y="60681"/>
                  </a:moveTo>
                  <a:cubicBezTo>
                    <a:pt x="59318" y="681"/>
                    <a:pt x="59318" y="681"/>
                    <a:pt x="59318" y="681"/>
                  </a:cubicBezTo>
                  <a:cubicBezTo>
                    <a:pt x="58636" y="0"/>
                    <a:pt x="57954" y="0"/>
                    <a:pt x="57272" y="0"/>
                  </a:cubicBezTo>
                  <a:cubicBezTo>
                    <a:pt x="8181" y="0"/>
                    <a:pt x="8181" y="0"/>
                    <a:pt x="8181" y="0"/>
                  </a:cubicBezTo>
                  <a:cubicBezTo>
                    <a:pt x="3409" y="0"/>
                    <a:pt x="0" y="3409"/>
                    <a:pt x="0" y="8181"/>
                  </a:cubicBezTo>
                  <a:cubicBezTo>
                    <a:pt x="0" y="57272"/>
                    <a:pt x="0" y="57272"/>
                    <a:pt x="0" y="57272"/>
                  </a:cubicBezTo>
                  <a:cubicBezTo>
                    <a:pt x="0" y="57954"/>
                    <a:pt x="0" y="58636"/>
                    <a:pt x="681" y="59318"/>
                  </a:cubicBezTo>
                  <a:cubicBezTo>
                    <a:pt x="60681" y="119318"/>
                    <a:pt x="60681" y="119318"/>
                    <a:pt x="60681" y="119318"/>
                  </a:cubicBezTo>
                  <a:cubicBezTo>
                    <a:pt x="61363" y="120000"/>
                    <a:pt x="62045" y="120000"/>
                    <a:pt x="62727" y="120000"/>
                  </a:cubicBezTo>
                  <a:cubicBezTo>
                    <a:pt x="63409" y="120000"/>
                    <a:pt x="64090" y="120000"/>
                    <a:pt x="64772" y="119318"/>
                  </a:cubicBezTo>
                  <a:cubicBezTo>
                    <a:pt x="119318" y="64772"/>
                    <a:pt x="119318" y="64772"/>
                    <a:pt x="119318" y="64772"/>
                  </a:cubicBezTo>
                  <a:cubicBezTo>
                    <a:pt x="120000" y="64090"/>
                    <a:pt x="120000" y="63409"/>
                    <a:pt x="120000" y="62727"/>
                  </a:cubicBezTo>
                  <a:cubicBezTo>
                    <a:pt x="120000" y="62045"/>
                    <a:pt x="120000" y="61363"/>
                    <a:pt x="119318" y="60681"/>
                  </a:cubicBezTo>
                  <a:moveTo>
                    <a:pt x="62727" y="113181"/>
                  </a:moveTo>
                  <a:cubicBezTo>
                    <a:pt x="5454" y="55909"/>
                    <a:pt x="5454" y="55909"/>
                    <a:pt x="5454" y="55909"/>
                  </a:cubicBezTo>
                  <a:cubicBezTo>
                    <a:pt x="5454" y="8181"/>
                    <a:pt x="5454" y="8181"/>
                    <a:pt x="5454" y="8181"/>
                  </a:cubicBezTo>
                  <a:cubicBezTo>
                    <a:pt x="5454" y="6818"/>
                    <a:pt x="6818" y="5454"/>
                    <a:pt x="8181" y="5454"/>
                  </a:cubicBezTo>
                  <a:cubicBezTo>
                    <a:pt x="55909" y="5454"/>
                    <a:pt x="55909" y="5454"/>
                    <a:pt x="55909" y="5454"/>
                  </a:cubicBezTo>
                  <a:cubicBezTo>
                    <a:pt x="113181" y="62727"/>
                    <a:pt x="113181" y="62727"/>
                    <a:pt x="113181" y="62727"/>
                  </a:cubicBezTo>
                  <a:lnTo>
                    <a:pt x="62727" y="113181"/>
                  </a:lnTo>
                  <a:close/>
                  <a:moveTo>
                    <a:pt x="49772" y="82500"/>
                  </a:moveTo>
                  <a:cubicBezTo>
                    <a:pt x="49090" y="83181"/>
                    <a:pt x="49090" y="83863"/>
                    <a:pt x="49090" y="84545"/>
                  </a:cubicBezTo>
                  <a:cubicBezTo>
                    <a:pt x="49090" y="85909"/>
                    <a:pt x="50454" y="87272"/>
                    <a:pt x="51818" y="87272"/>
                  </a:cubicBezTo>
                  <a:cubicBezTo>
                    <a:pt x="52500" y="87272"/>
                    <a:pt x="53181" y="87272"/>
                    <a:pt x="53863" y="86590"/>
                  </a:cubicBezTo>
                  <a:cubicBezTo>
                    <a:pt x="59318" y="81136"/>
                    <a:pt x="59318" y="81136"/>
                    <a:pt x="59318" y="81136"/>
                  </a:cubicBezTo>
                  <a:cubicBezTo>
                    <a:pt x="60000" y="80454"/>
                    <a:pt x="60000" y="79772"/>
                    <a:pt x="60000" y="79090"/>
                  </a:cubicBezTo>
                  <a:cubicBezTo>
                    <a:pt x="60000" y="77727"/>
                    <a:pt x="58636" y="76363"/>
                    <a:pt x="57272" y="76363"/>
                  </a:cubicBezTo>
                  <a:cubicBezTo>
                    <a:pt x="56590" y="76363"/>
                    <a:pt x="55909" y="76363"/>
                    <a:pt x="55227" y="77045"/>
                  </a:cubicBezTo>
                  <a:lnTo>
                    <a:pt x="49772" y="82500"/>
                  </a:lnTo>
                  <a:close/>
                  <a:moveTo>
                    <a:pt x="62727" y="98181"/>
                  </a:moveTo>
                  <a:cubicBezTo>
                    <a:pt x="63409" y="98181"/>
                    <a:pt x="64090" y="98181"/>
                    <a:pt x="64772" y="97500"/>
                  </a:cubicBezTo>
                  <a:cubicBezTo>
                    <a:pt x="81136" y="81136"/>
                    <a:pt x="81136" y="81136"/>
                    <a:pt x="81136" y="81136"/>
                  </a:cubicBezTo>
                  <a:cubicBezTo>
                    <a:pt x="81818" y="80454"/>
                    <a:pt x="81818" y="79772"/>
                    <a:pt x="81818" y="79090"/>
                  </a:cubicBezTo>
                  <a:cubicBezTo>
                    <a:pt x="81818" y="77727"/>
                    <a:pt x="80454" y="76363"/>
                    <a:pt x="79090" y="76363"/>
                  </a:cubicBezTo>
                  <a:cubicBezTo>
                    <a:pt x="78409" y="76363"/>
                    <a:pt x="77727" y="76363"/>
                    <a:pt x="77045" y="77045"/>
                  </a:cubicBezTo>
                  <a:cubicBezTo>
                    <a:pt x="60681" y="93409"/>
                    <a:pt x="60681" y="93409"/>
                    <a:pt x="60681" y="93409"/>
                  </a:cubicBezTo>
                  <a:cubicBezTo>
                    <a:pt x="60000" y="94090"/>
                    <a:pt x="60000" y="94772"/>
                    <a:pt x="60000" y="95454"/>
                  </a:cubicBezTo>
                  <a:cubicBezTo>
                    <a:pt x="60000" y="96818"/>
                    <a:pt x="61363" y="98181"/>
                    <a:pt x="62727" y="981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41660" y="4275689"/>
            <a:ext cx="535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starting earned media disrupt </a:t>
            </a:r>
            <a:r>
              <a:rPr lang="en-ID" sz="2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disrupt</a:t>
            </a:r>
            <a:r>
              <a:rPr lang="en-ID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minimum viable product funding</a:t>
            </a:r>
            <a:endParaRPr lang="en-GB" sz="4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6540" y="1183972"/>
            <a:ext cx="485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Big data innovate long shadowed</a:t>
            </a:r>
            <a:endParaRPr lang="en-GB" sz="6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3653" y="2521955"/>
            <a:ext cx="29230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799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0919" y="2890829"/>
            <a:ext cx="772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$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606540" y="1690738"/>
            <a:ext cx="5026133" cy="170886"/>
            <a:chOff x="6606540" y="1282696"/>
            <a:chExt cx="5026133" cy="170886"/>
          </a:xfrm>
        </p:grpSpPr>
        <p:sp>
          <p:nvSpPr>
            <p:cNvPr id="7" name="Oval 6"/>
            <p:cNvSpPr/>
            <p:nvPr/>
          </p:nvSpPr>
          <p:spPr>
            <a:xfrm>
              <a:off x="11461787" y="1282696"/>
              <a:ext cx="170886" cy="170886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606540" y="1368139"/>
              <a:ext cx="4855247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606540" y="2384063"/>
            <a:ext cx="485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Innovate convergence co-working</a:t>
            </a:r>
            <a:endParaRPr lang="en-GB" sz="7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06540" y="2890829"/>
            <a:ext cx="5026133" cy="170886"/>
            <a:chOff x="6606540" y="1282696"/>
            <a:chExt cx="5026133" cy="170886"/>
          </a:xfrm>
        </p:grpSpPr>
        <p:sp>
          <p:nvSpPr>
            <p:cNvPr id="16" name="Oval 15"/>
            <p:cNvSpPr/>
            <p:nvPr/>
          </p:nvSpPr>
          <p:spPr>
            <a:xfrm>
              <a:off x="11461787" y="1282696"/>
              <a:ext cx="170886" cy="170886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606540" y="1368139"/>
              <a:ext cx="4855247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6606540" y="3591639"/>
            <a:ext cx="485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Big data innovate long shadowed</a:t>
            </a:r>
            <a:endParaRPr lang="en-GB" sz="6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06540" y="4098405"/>
            <a:ext cx="5026133" cy="170886"/>
            <a:chOff x="6606540" y="1282696"/>
            <a:chExt cx="5026133" cy="170886"/>
          </a:xfrm>
        </p:grpSpPr>
        <p:sp>
          <p:nvSpPr>
            <p:cNvPr id="20" name="Oval 19"/>
            <p:cNvSpPr/>
            <p:nvPr/>
          </p:nvSpPr>
          <p:spPr>
            <a:xfrm>
              <a:off x="11461787" y="1282696"/>
              <a:ext cx="170886" cy="170886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606540" y="1368139"/>
              <a:ext cx="4855247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606540" y="4797503"/>
            <a:ext cx="485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Innovate convergence co-working</a:t>
            </a:r>
            <a:endParaRPr lang="en-GB" sz="7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606540" y="5304269"/>
            <a:ext cx="5026133" cy="170886"/>
            <a:chOff x="6606540" y="1282696"/>
            <a:chExt cx="5026133" cy="170886"/>
          </a:xfrm>
        </p:grpSpPr>
        <p:sp>
          <p:nvSpPr>
            <p:cNvPr id="24" name="Oval 23"/>
            <p:cNvSpPr/>
            <p:nvPr/>
          </p:nvSpPr>
          <p:spPr>
            <a:xfrm>
              <a:off x="11461787" y="1282696"/>
              <a:ext cx="170886" cy="170886"/>
            </a:xfrm>
            <a:prstGeom prst="ellipse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606540" y="1368139"/>
              <a:ext cx="4855247" cy="0"/>
            </a:xfrm>
            <a:prstGeom prst="line">
              <a:avLst/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534973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765" y="847164"/>
            <a:ext cx="10098741" cy="51771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6082553" y="1277471"/>
            <a:ext cx="0" cy="4316505"/>
          </a:xfrm>
          <a:prstGeom prst="line">
            <a:avLst/>
          </a:prstGeom>
          <a:ln w="15875">
            <a:solidFill>
              <a:schemeClr val="tx1"/>
            </a:solidFill>
            <a:headEnd w="sm" len="lg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64082" y="3724561"/>
            <a:ext cx="383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Leader responsive physical design viral physical computing prototype</a:t>
            </a:r>
            <a:endParaRPr lang="en-GB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8537" y="2869730"/>
            <a:ext cx="394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dirty="0"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rPr>
              <a:t>/ Month</a:t>
            </a:r>
            <a:endParaRPr lang="en-GB" sz="8000" dirty="0">
              <a:latin typeface="Montserrat" panose="00000500000000000000" pitchFamily="50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7304" y="1310332"/>
            <a:ext cx="29230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7304" y="1611319"/>
            <a:ext cx="772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$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254709" y="1736927"/>
            <a:ext cx="3429448" cy="984885"/>
            <a:chOff x="6606540" y="660752"/>
            <a:chExt cx="4855247" cy="984885"/>
          </a:xfrm>
        </p:grpSpPr>
        <p:sp>
          <p:nvSpPr>
            <p:cNvPr id="15" name="TextBox 14"/>
            <p:cNvSpPr txBox="1"/>
            <p:nvPr/>
          </p:nvSpPr>
          <p:spPr>
            <a:xfrm>
              <a:off x="6606540" y="1183972"/>
              <a:ext cx="4855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big data innovate long</a:t>
              </a:r>
              <a:endParaRPr lang="en-GB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06540" y="660752"/>
              <a:ext cx="4746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8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Easy to Use</a:t>
              </a:r>
              <a:endParaRPr lang="en-GB" sz="6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254709" y="2937018"/>
            <a:ext cx="3429448" cy="984885"/>
            <a:chOff x="6606540" y="1860843"/>
            <a:chExt cx="4855247" cy="984885"/>
          </a:xfrm>
        </p:grpSpPr>
        <p:sp>
          <p:nvSpPr>
            <p:cNvPr id="18" name="TextBox 17"/>
            <p:cNvSpPr txBox="1"/>
            <p:nvPr/>
          </p:nvSpPr>
          <p:spPr>
            <a:xfrm>
              <a:off x="6606540" y="2384063"/>
              <a:ext cx="4855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innovate convergence</a:t>
              </a:r>
              <a:endParaRPr lang="en-GB" sz="7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06540" y="1860843"/>
              <a:ext cx="4746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8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Update Weekly</a:t>
              </a:r>
              <a:endParaRPr lang="en-GB" sz="6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254709" y="4136551"/>
            <a:ext cx="3429448" cy="992928"/>
            <a:chOff x="6606540" y="3060376"/>
            <a:chExt cx="4855247" cy="992928"/>
          </a:xfrm>
        </p:grpSpPr>
        <p:sp>
          <p:nvSpPr>
            <p:cNvPr id="21" name="TextBox 20"/>
            <p:cNvSpPr txBox="1"/>
            <p:nvPr/>
          </p:nvSpPr>
          <p:spPr>
            <a:xfrm>
              <a:off x="6606540" y="3591639"/>
              <a:ext cx="4855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big data innovate long</a:t>
              </a:r>
              <a:endParaRPr lang="en-GB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06540" y="3060376"/>
              <a:ext cx="4746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8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Sleek Interface</a:t>
              </a:r>
              <a:endParaRPr lang="en-GB" sz="6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26" name="Freeform 77"/>
          <p:cNvSpPr>
            <a:spLocks/>
          </p:cNvSpPr>
          <p:nvPr/>
        </p:nvSpPr>
        <p:spPr bwMode="auto">
          <a:xfrm>
            <a:off x="6710329" y="1861232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7" name="Freeform 77"/>
          <p:cNvSpPr>
            <a:spLocks/>
          </p:cNvSpPr>
          <p:nvPr/>
        </p:nvSpPr>
        <p:spPr bwMode="auto">
          <a:xfrm>
            <a:off x="6710330" y="3060351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8" name="Freeform 77"/>
          <p:cNvSpPr>
            <a:spLocks/>
          </p:cNvSpPr>
          <p:nvPr/>
        </p:nvSpPr>
        <p:spPr bwMode="auto">
          <a:xfrm>
            <a:off x="6710330" y="4259470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823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Freeform 15"/>
          <p:cNvSpPr>
            <a:spLocks noEditPoints="1"/>
          </p:cNvSpPr>
          <p:nvPr/>
        </p:nvSpPr>
        <p:spPr bwMode="auto">
          <a:xfrm rot="16200000">
            <a:off x="35351" y="-35352"/>
            <a:ext cx="6858000" cy="6928701"/>
          </a:xfrm>
          <a:custGeom>
            <a:avLst/>
            <a:gdLst>
              <a:gd name="T0" fmla="*/ 0 w 8166"/>
              <a:gd name="T1" fmla="*/ 0 h 8108"/>
              <a:gd name="T2" fmla="*/ 0 w 8166"/>
              <a:gd name="T3" fmla="*/ 8108 h 8108"/>
              <a:gd name="T4" fmla="*/ 8166 w 8166"/>
              <a:gd name="T5" fmla="*/ 8108 h 8108"/>
              <a:gd name="T6" fmla="*/ 8166 w 8166"/>
              <a:gd name="T7" fmla="*/ 0 h 8108"/>
              <a:gd name="T8" fmla="*/ 0 w 8166"/>
              <a:gd name="T9" fmla="*/ 0 h 8108"/>
              <a:gd name="T10" fmla="*/ 3357 w 8166"/>
              <a:gd name="T11" fmla="*/ 1115 h 8108"/>
              <a:gd name="T12" fmla="*/ 3441 w 8166"/>
              <a:gd name="T13" fmla="*/ 1197 h 8108"/>
              <a:gd name="T14" fmla="*/ 803 w 8166"/>
              <a:gd name="T15" fmla="*/ 3833 h 8108"/>
              <a:gd name="T16" fmla="*/ 718 w 8166"/>
              <a:gd name="T17" fmla="*/ 3750 h 8108"/>
              <a:gd name="T18" fmla="*/ 3357 w 8166"/>
              <a:gd name="T19" fmla="*/ 1115 h 8108"/>
              <a:gd name="T20" fmla="*/ 2913 w 8166"/>
              <a:gd name="T21" fmla="*/ 6935 h 8108"/>
              <a:gd name="T22" fmla="*/ 3037 w 8166"/>
              <a:gd name="T23" fmla="*/ 6811 h 8108"/>
              <a:gd name="T24" fmla="*/ 2744 w 8166"/>
              <a:gd name="T25" fmla="*/ 6518 h 8108"/>
              <a:gd name="T26" fmla="*/ 2513 w 8166"/>
              <a:gd name="T27" fmla="*/ 6751 h 8108"/>
              <a:gd name="T28" fmla="*/ 2428 w 8166"/>
              <a:gd name="T29" fmla="*/ 6667 h 8108"/>
              <a:gd name="T30" fmla="*/ 2661 w 8166"/>
              <a:gd name="T31" fmla="*/ 6434 h 8108"/>
              <a:gd name="T32" fmla="*/ 2577 w 8166"/>
              <a:gd name="T33" fmla="*/ 6351 h 8108"/>
              <a:gd name="T34" fmla="*/ 1797 w 8166"/>
              <a:gd name="T35" fmla="*/ 7130 h 8108"/>
              <a:gd name="T36" fmla="*/ 1079 w 8166"/>
              <a:gd name="T37" fmla="*/ 6413 h 8108"/>
              <a:gd name="T38" fmla="*/ 1966 w 8166"/>
              <a:gd name="T39" fmla="*/ 5527 h 8108"/>
              <a:gd name="T40" fmla="*/ 1160 w 8166"/>
              <a:gd name="T41" fmla="*/ 4722 h 8108"/>
              <a:gd name="T42" fmla="*/ 893 w 8166"/>
              <a:gd name="T43" fmla="*/ 4989 h 8108"/>
              <a:gd name="T44" fmla="*/ 322 w 8166"/>
              <a:gd name="T45" fmla="*/ 4420 h 8108"/>
              <a:gd name="T46" fmla="*/ 3107 w 8166"/>
              <a:gd name="T47" fmla="*/ 1638 h 8108"/>
              <a:gd name="T48" fmla="*/ 3407 w 8166"/>
              <a:gd name="T49" fmla="*/ 1939 h 8108"/>
              <a:gd name="T50" fmla="*/ 4633 w 8166"/>
              <a:gd name="T51" fmla="*/ 713 h 8108"/>
              <a:gd name="T52" fmla="*/ 5888 w 8166"/>
              <a:gd name="T53" fmla="*/ 1965 h 8108"/>
              <a:gd name="T54" fmla="*/ 6585 w 8166"/>
              <a:gd name="T55" fmla="*/ 1269 h 8108"/>
              <a:gd name="T56" fmla="*/ 6670 w 8166"/>
              <a:gd name="T57" fmla="*/ 1351 h 8108"/>
              <a:gd name="T58" fmla="*/ 5249 w 8166"/>
              <a:gd name="T59" fmla="*/ 2772 h 8108"/>
              <a:gd name="T60" fmla="*/ 5683 w 8166"/>
              <a:gd name="T61" fmla="*/ 3206 h 8108"/>
              <a:gd name="T62" fmla="*/ 6599 w 8166"/>
              <a:gd name="T63" fmla="*/ 2292 h 8108"/>
              <a:gd name="T64" fmla="*/ 7256 w 8166"/>
              <a:gd name="T65" fmla="*/ 2949 h 8108"/>
              <a:gd name="T66" fmla="*/ 6599 w 8166"/>
              <a:gd name="T67" fmla="*/ 3605 h 8108"/>
              <a:gd name="T68" fmla="*/ 6882 w 8166"/>
              <a:gd name="T69" fmla="*/ 3889 h 8108"/>
              <a:gd name="T70" fmla="*/ 3372 w 8166"/>
              <a:gd name="T71" fmla="*/ 7395 h 8108"/>
              <a:gd name="T72" fmla="*/ 2913 w 8166"/>
              <a:gd name="T73" fmla="*/ 6935 h 8108"/>
              <a:gd name="T74" fmla="*/ 4120 w 8166"/>
              <a:gd name="T75" fmla="*/ 6997 h 8108"/>
              <a:gd name="T76" fmla="*/ 4046 w 8166"/>
              <a:gd name="T77" fmla="*/ 6926 h 8108"/>
              <a:gd name="T78" fmla="*/ 7773 w 8166"/>
              <a:gd name="T79" fmla="*/ 3206 h 8108"/>
              <a:gd name="T80" fmla="*/ 7845 w 8166"/>
              <a:gd name="T81" fmla="*/ 3277 h 8108"/>
              <a:gd name="T82" fmla="*/ 4120 w 8166"/>
              <a:gd name="T83" fmla="*/ 6997 h 8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66" h="8108">
                <a:moveTo>
                  <a:pt x="0" y="0"/>
                </a:moveTo>
                <a:lnTo>
                  <a:pt x="0" y="8108"/>
                </a:lnTo>
                <a:lnTo>
                  <a:pt x="8166" y="8108"/>
                </a:lnTo>
                <a:lnTo>
                  <a:pt x="8166" y="0"/>
                </a:lnTo>
                <a:lnTo>
                  <a:pt x="0" y="0"/>
                </a:lnTo>
                <a:close/>
                <a:moveTo>
                  <a:pt x="3357" y="1115"/>
                </a:moveTo>
                <a:lnTo>
                  <a:pt x="3441" y="1197"/>
                </a:lnTo>
                <a:lnTo>
                  <a:pt x="803" y="3833"/>
                </a:lnTo>
                <a:lnTo>
                  <a:pt x="718" y="3750"/>
                </a:lnTo>
                <a:lnTo>
                  <a:pt x="3357" y="1115"/>
                </a:lnTo>
                <a:close/>
                <a:moveTo>
                  <a:pt x="2913" y="6935"/>
                </a:moveTo>
                <a:lnTo>
                  <a:pt x="3037" y="6811"/>
                </a:lnTo>
                <a:lnTo>
                  <a:pt x="2744" y="6518"/>
                </a:lnTo>
                <a:lnTo>
                  <a:pt x="2513" y="6751"/>
                </a:lnTo>
                <a:lnTo>
                  <a:pt x="2428" y="6667"/>
                </a:lnTo>
                <a:lnTo>
                  <a:pt x="2661" y="6434"/>
                </a:lnTo>
                <a:lnTo>
                  <a:pt x="2577" y="6351"/>
                </a:lnTo>
                <a:lnTo>
                  <a:pt x="1797" y="7130"/>
                </a:lnTo>
                <a:lnTo>
                  <a:pt x="1079" y="6413"/>
                </a:lnTo>
                <a:lnTo>
                  <a:pt x="1966" y="5527"/>
                </a:lnTo>
                <a:lnTo>
                  <a:pt x="1160" y="4722"/>
                </a:lnTo>
                <a:lnTo>
                  <a:pt x="893" y="4989"/>
                </a:lnTo>
                <a:lnTo>
                  <a:pt x="322" y="4420"/>
                </a:lnTo>
                <a:lnTo>
                  <a:pt x="3107" y="1638"/>
                </a:lnTo>
                <a:lnTo>
                  <a:pt x="3407" y="1939"/>
                </a:lnTo>
                <a:lnTo>
                  <a:pt x="4633" y="713"/>
                </a:lnTo>
                <a:lnTo>
                  <a:pt x="5888" y="1965"/>
                </a:lnTo>
                <a:lnTo>
                  <a:pt x="6585" y="1269"/>
                </a:lnTo>
                <a:lnTo>
                  <a:pt x="6670" y="1351"/>
                </a:lnTo>
                <a:lnTo>
                  <a:pt x="5249" y="2772"/>
                </a:lnTo>
                <a:lnTo>
                  <a:pt x="5683" y="3206"/>
                </a:lnTo>
                <a:lnTo>
                  <a:pt x="6599" y="2292"/>
                </a:lnTo>
                <a:lnTo>
                  <a:pt x="7256" y="2949"/>
                </a:lnTo>
                <a:lnTo>
                  <a:pt x="6599" y="3605"/>
                </a:lnTo>
                <a:lnTo>
                  <a:pt x="6882" y="3889"/>
                </a:lnTo>
                <a:lnTo>
                  <a:pt x="3372" y="7395"/>
                </a:lnTo>
                <a:lnTo>
                  <a:pt x="2913" y="6935"/>
                </a:lnTo>
                <a:close/>
                <a:moveTo>
                  <a:pt x="4120" y="6997"/>
                </a:moveTo>
                <a:lnTo>
                  <a:pt x="4046" y="6926"/>
                </a:lnTo>
                <a:lnTo>
                  <a:pt x="7773" y="3206"/>
                </a:lnTo>
                <a:lnTo>
                  <a:pt x="7845" y="3277"/>
                </a:lnTo>
                <a:lnTo>
                  <a:pt x="4120" y="69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119930" y="896158"/>
            <a:ext cx="4304192" cy="972564"/>
            <a:chOff x="1321935" y="896158"/>
            <a:chExt cx="4304192" cy="972564"/>
          </a:xfrm>
        </p:grpSpPr>
        <p:sp>
          <p:nvSpPr>
            <p:cNvPr id="8" name="Text Placeholder 7"/>
            <p:cNvSpPr txBox="1">
              <a:spLocks/>
            </p:cNvSpPr>
            <p:nvPr/>
          </p:nvSpPr>
          <p:spPr>
            <a:xfrm>
              <a:off x="1321935" y="1463981"/>
              <a:ext cx="4304192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2000" b="0" dirty="0">
                  <a:solidFill>
                    <a:schemeClr val="tx1"/>
                  </a:solidFill>
                </a:rPr>
                <a:t>Convergence viral bootstrapping workflow entrepreneur parallax pitch deck pivot entrepreneur.</a:t>
              </a:r>
              <a:endParaRPr lang="en-GB" sz="1400" b="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Text Placeholder 7"/>
            <p:cNvSpPr txBox="1">
              <a:spLocks/>
            </p:cNvSpPr>
            <p:nvPr/>
          </p:nvSpPr>
          <p:spPr>
            <a:xfrm>
              <a:off x="1321935" y="896158"/>
              <a:ext cx="3812008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36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charset="0"/>
                  <a:cs typeface="Lato Heavy" charset="0"/>
                </a:rPr>
                <a:t>TEXT HERE</a:t>
              </a:r>
            </a:p>
          </p:txBody>
        </p:sp>
      </p:grpSp>
      <p:sp>
        <p:nvSpPr>
          <p:cNvPr id="10" name="Text Placeholder 7"/>
          <p:cNvSpPr txBox="1">
            <a:spLocks/>
          </p:cNvSpPr>
          <p:nvPr/>
        </p:nvSpPr>
        <p:spPr>
          <a:xfrm>
            <a:off x="7119930" y="3429000"/>
            <a:ext cx="4304192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tx1"/>
                </a:solidFill>
              </a:rPr>
              <a:t>Physical computing hacker 360 campaign food-truck co-working.</a:t>
            </a:r>
            <a:endParaRPr lang="en-GB" sz="1050" b="0" spc="300" dirty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7119930" y="4937900"/>
            <a:ext cx="4304192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tx1"/>
                </a:solidFill>
              </a:rPr>
              <a:t>Pair programming </a:t>
            </a:r>
            <a:r>
              <a:rPr lang="en-GB" sz="2000" b="0">
                <a:solidFill>
                  <a:schemeClr val="tx1"/>
                </a:solidFill>
              </a:rPr>
              <a:t>food-truck.</a:t>
            </a:r>
            <a:r>
              <a:rPr lang="en-GB" sz="1050" b="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0" dirty="0">
                <a:solidFill>
                  <a:schemeClr val="tx1"/>
                </a:solidFill>
              </a:rPr>
              <a:t>campaign food-truck co-working.</a:t>
            </a:r>
            <a:endParaRPr lang="en-GB" sz="1050" b="0" spc="300" dirty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71"/>
          <p:cNvSpPr>
            <a:spLocks noEditPoints="1"/>
          </p:cNvSpPr>
          <p:nvPr/>
        </p:nvSpPr>
        <p:spPr bwMode="auto">
          <a:xfrm>
            <a:off x="7119930" y="4422205"/>
            <a:ext cx="517592" cy="515695"/>
          </a:xfrm>
          <a:custGeom>
            <a:avLst/>
            <a:gdLst>
              <a:gd name="T0" fmla="*/ 162 w 176"/>
              <a:gd name="T1" fmla="*/ 68 h 176"/>
              <a:gd name="T2" fmla="*/ 159 w 176"/>
              <a:gd name="T3" fmla="*/ 42 h 176"/>
              <a:gd name="T4" fmla="*/ 142 w 176"/>
              <a:gd name="T5" fmla="*/ 17 h 176"/>
              <a:gd name="T6" fmla="*/ 134 w 176"/>
              <a:gd name="T7" fmla="*/ 17 h 176"/>
              <a:gd name="T8" fmla="*/ 108 w 176"/>
              <a:gd name="T9" fmla="*/ 14 h 176"/>
              <a:gd name="T10" fmla="*/ 100 w 176"/>
              <a:gd name="T11" fmla="*/ 0 h 176"/>
              <a:gd name="T12" fmla="*/ 70 w 176"/>
              <a:gd name="T13" fmla="*/ 6 h 176"/>
              <a:gd name="T14" fmla="*/ 50 w 176"/>
              <a:gd name="T15" fmla="*/ 22 h 176"/>
              <a:gd name="T16" fmla="*/ 38 w 176"/>
              <a:gd name="T17" fmla="*/ 16 h 176"/>
              <a:gd name="T18" fmla="*/ 17 w 176"/>
              <a:gd name="T19" fmla="*/ 34 h 176"/>
              <a:gd name="T20" fmla="*/ 22 w 176"/>
              <a:gd name="T21" fmla="*/ 50 h 176"/>
              <a:gd name="T22" fmla="*/ 6 w 176"/>
              <a:gd name="T23" fmla="*/ 70 h 176"/>
              <a:gd name="T24" fmla="*/ 0 w 176"/>
              <a:gd name="T25" fmla="*/ 100 h 176"/>
              <a:gd name="T26" fmla="*/ 14 w 176"/>
              <a:gd name="T27" fmla="*/ 108 h 176"/>
              <a:gd name="T28" fmla="*/ 17 w 176"/>
              <a:gd name="T29" fmla="*/ 134 h 176"/>
              <a:gd name="T30" fmla="*/ 34 w 176"/>
              <a:gd name="T31" fmla="*/ 159 h 176"/>
              <a:gd name="T32" fmla="*/ 42 w 176"/>
              <a:gd name="T33" fmla="*/ 159 h 176"/>
              <a:gd name="T34" fmla="*/ 68 w 176"/>
              <a:gd name="T35" fmla="*/ 162 h 176"/>
              <a:gd name="T36" fmla="*/ 76 w 176"/>
              <a:gd name="T37" fmla="*/ 176 h 176"/>
              <a:gd name="T38" fmla="*/ 106 w 176"/>
              <a:gd name="T39" fmla="*/ 170 h 176"/>
              <a:gd name="T40" fmla="*/ 126 w 176"/>
              <a:gd name="T41" fmla="*/ 154 h 176"/>
              <a:gd name="T42" fmla="*/ 138 w 176"/>
              <a:gd name="T43" fmla="*/ 160 h 176"/>
              <a:gd name="T44" fmla="*/ 159 w 176"/>
              <a:gd name="T45" fmla="*/ 142 h 176"/>
              <a:gd name="T46" fmla="*/ 154 w 176"/>
              <a:gd name="T47" fmla="*/ 126 h 176"/>
              <a:gd name="T48" fmla="*/ 170 w 176"/>
              <a:gd name="T49" fmla="*/ 106 h 176"/>
              <a:gd name="T50" fmla="*/ 176 w 176"/>
              <a:gd name="T51" fmla="*/ 76 h 176"/>
              <a:gd name="T52" fmla="*/ 168 w 176"/>
              <a:gd name="T53" fmla="*/ 98 h 176"/>
              <a:gd name="T54" fmla="*/ 160 w 176"/>
              <a:gd name="T55" fmla="*/ 100 h 176"/>
              <a:gd name="T56" fmla="*/ 147 w 176"/>
              <a:gd name="T57" fmla="*/ 122 h 176"/>
              <a:gd name="T58" fmla="*/ 152 w 176"/>
              <a:gd name="T59" fmla="*/ 138 h 176"/>
              <a:gd name="T60" fmla="*/ 138 w 176"/>
              <a:gd name="T61" fmla="*/ 152 h 176"/>
              <a:gd name="T62" fmla="*/ 126 w 176"/>
              <a:gd name="T63" fmla="*/ 146 h 176"/>
              <a:gd name="T64" fmla="*/ 106 w 176"/>
              <a:gd name="T65" fmla="*/ 154 h 176"/>
              <a:gd name="T66" fmla="*/ 98 w 176"/>
              <a:gd name="T67" fmla="*/ 168 h 176"/>
              <a:gd name="T68" fmla="*/ 78 w 176"/>
              <a:gd name="T69" fmla="*/ 168 h 176"/>
              <a:gd name="T70" fmla="*/ 70 w 176"/>
              <a:gd name="T71" fmla="*/ 154 h 176"/>
              <a:gd name="T72" fmla="*/ 50 w 176"/>
              <a:gd name="T73" fmla="*/ 146 h 176"/>
              <a:gd name="T74" fmla="*/ 39 w 176"/>
              <a:gd name="T75" fmla="*/ 152 h 176"/>
              <a:gd name="T76" fmla="*/ 24 w 176"/>
              <a:gd name="T77" fmla="*/ 138 h 176"/>
              <a:gd name="T78" fmla="*/ 29 w 176"/>
              <a:gd name="T79" fmla="*/ 122 h 176"/>
              <a:gd name="T80" fmla="*/ 16 w 176"/>
              <a:gd name="T81" fmla="*/ 100 h 176"/>
              <a:gd name="T82" fmla="*/ 8 w 176"/>
              <a:gd name="T83" fmla="*/ 98 h 176"/>
              <a:gd name="T84" fmla="*/ 16 w 176"/>
              <a:gd name="T85" fmla="*/ 76 h 176"/>
              <a:gd name="T86" fmla="*/ 29 w 176"/>
              <a:gd name="T87" fmla="*/ 54 h 176"/>
              <a:gd name="T88" fmla="*/ 24 w 176"/>
              <a:gd name="T89" fmla="*/ 38 h 176"/>
              <a:gd name="T90" fmla="*/ 38 w 176"/>
              <a:gd name="T91" fmla="*/ 24 h 176"/>
              <a:gd name="T92" fmla="*/ 50 w 176"/>
              <a:gd name="T93" fmla="*/ 30 h 176"/>
              <a:gd name="T94" fmla="*/ 70 w 176"/>
              <a:gd name="T95" fmla="*/ 22 h 176"/>
              <a:gd name="T96" fmla="*/ 78 w 176"/>
              <a:gd name="T97" fmla="*/ 8 h 176"/>
              <a:gd name="T98" fmla="*/ 98 w 176"/>
              <a:gd name="T99" fmla="*/ 8 h 176"/>
              <a:gd name="T100" fmla="*/ 106 w 176"/>
              <a:gd name="T101" fmla="*/ 22 h 176"/>
              <a:gd name="T102" fmla="*/ 126 w 176"/>
              <a:gd name="T103" fmla="*/ 30 h 176"/>
              <a:gd name="T104" fmla="*/ 138 w 176"/>
              <a:gd name="T105" fmla="*/ 24 h 176"/>
              <a:gd name="T106" fmla="*/ 152 w 176"/>
              <a:gd name="T107" fmla="*/ 39 h 176"/>
              <a:gd name="T108" fmla="*/ 147 w 176"/>
              <a:gd name="T109" fmla="*/ 54 h 176"/>
              <a:gd name="T110" fmla="*/ 160 w 176"/>
              <a:gd name="T111" fmla="*/ 76 h 176"/>
              <a:gd name="T112" fmla="*/ 168 w 176"/>
              <a:gd name="T113" fmla="*/ 98 h 176"/>
              <a:gd name="T114" fmla="*/ 48 w 176"/>
              <a:gd name="T115" fmla="*/ 88 h 176"/>
              <a:gd name="T116" fmla="*/ 128 w 176"/>
              <a:gd name="T117" fmla="*/ 88 h 176"/>
              <a:gd name="T118" fmla="*/ 88 w 176"/>
              <a:gd name="T119" fmla="*/ 120 h 176"/>
              <a:gd name="T120" fmla="*/ 88 w 176"/>
              <a:gd name="T121" fmla="*/ 56 h 176"/>
              <a:gd name="T122" fmla="*/ 88 w 176"/>
              <a:gd name="T123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0" y="128"/>
                  <a:pt x="128" y="110"/>
                  <a:pt x="128" y="88"/>
                </a:cubicBezTo>
                <a:cubicBezTo>
                  <a:pt x="128" y="66"/>
                  <a:pt x="110" y="48"/>
                  <a:pt x="88" y="48"/>
                </a:cubicBezTo>
                <a:moveTo>
                  <a:pt x="88" y="120"/>
                </a:moveTo>
                <a:cubicBezTo>
                  <a:pt x="70" y="120"/>
                  <a:pt x="56" y="106"/>
                  <a:pt x="56" y="88"/>
                </a:cubicBezTo>
                <a:cubicBezTo>
                  <a:pt x="56" y="70"/>
                  <a:pt x="70" y="56"/>
                  <a:pt x="88" y="56"/>
                </a:cubicBezTo>
                <a:cubicBezTo>
                  <a:pt x="106" y="56"/>
                  <a:pt x="120" y="70"/>
                  <a:pt x="120" y="88"/>
                </a:cubicBezTo>
                <a:cubicBezTo>
                  <a:pt x="120" y="106"/>
                  <a:pt x="106" y="120"/>
                  <a:pt x="88" y="120"/>
                </a:cubicBezTo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13" name="Freeform 113"/>
          <p:cNvSpPr>
            <a:spLocks noEditPoints="1"/>
          </p:cNvSpPr>
          <p:nvPr/>
        </p:nvSpPr>
        <p:spPr bwMode="auto">
          <a:xfrm>
            <a:off x="7119930" y="2861177"/>
            <a:ext cx="515695" cy="517592"/>
          </a:xfrm>
          <a:custGeom>
            <a:avLst/>
            <a:gdLst>
              <a:gd name="T0" fmla="*/ 176 w 176"/>
              <a:gd name="T1" fmla="*/ 52 h 176"/>
              <a:gd name="T2" fmla="*/ 175 w 176"/>
              <a:gd name="T3" fmla="*/ 50 h 176"/>
              <a:gd name="T4" fmla="*/ 175 w 176"/>
              <a:gd name="T5" fmla="*/ 50 h 176"/>
              <a:gd name="T6" fmla="*/ 175 w 176"/>
              <a:gd name="T7" fmla="*/ 49 h 176"/>
              <a:gd name="T8" fmla="*/ 175 w 176"/>
              <a:gd name="T9" fmla="*/ 49 h 176"/>
              <a:gd name="T10" fmla="*/ 127 w 176"/>
              <a:gd name="T11" fmla="*/ 2 h 176"/>
              <a:gd name="T12" fmla="*/ 127 w 176"/>
              <a:gd name="T13" fmla="*/ 2 h 176"/>
              <a:gd name="T14" fmla="*/ 124 w 176"/>
              <a:gd name="T15" fmla="*/ 0 h 176"/>
              <a:gd name="T16" fmla="*/ 52 w 176"/>
              <a:gd name="T17" fmla="*/ 0 h 176"/>
              <a:gd name="T18" fmla="*/ 49 w 176"/>
              <a:gd name="T19" fmla="*/ 2 h 176"/>
              <a:gd name="T20" fmla="*/ 49 w 176"/>
              <a:gd name="T21" fmla="*/ 2 h 176"/>
              <a:gd name="T22" fmla="*/ 1 w 176"/>
              <a:gd name="T23" fmla="*/ 49 h 176"/>
              <a:gd name="T24" fmla="*/ 1 w 176"/>
              <a:gd name="T25" fmla="*/ 49 h 176"/>
              <a:gd name="T26" fmla="*/ 1 w 176"/>
              <a:gd name="T27" fmla="*/ 50 h 176"/>
              <a:gd name="T28" fmla="*/ 1 w 176"/>
              <a:gd name="T29" fmla="*/ 50 h 176"/>
              <a:gd name="T30" fmla="*/ 0 w 176"/>
              <a:gd name="T31" fmla="*/ 52 h 176"/>
              <a:gd name="T32" fmla="*/ 1 w 176"/>
              <a:gd name="T33" fmla="*/ 54 h 176"/>
              <a:gd name="T34" fmla="*/ 1 w 176"/>
              <a:gd name="T35" fmla="*/ 55 h 176"/>
              <a:gd name="T36" fmla="*/ 85 w 176"/>
              <a:gd name="T37" fmla="*/ 175 h 176"/>
              <a:gd name="T38" fmla="*/ 85 w 176"/>
              <a:gd name="T39" fmla="*/ 174 h 176"/>
              <a:gd name="T40" fmla="*/ 88 w 176"/>
              <a:gd name="T41" fmla="*/ 176 h 176"/>
              <a:gd name="T42" fmla="*/ 91 w 176"/>
              <a:gd name="T43" fmla="*/ 174 h 176"/>
              <a:gd name="T44" fmla="*/ 91 w 176"/>
              <a:gd name="T45" fmla="*/ 175 h 176"/>
              <a:gd name="T46" fmla="*/ 175 w 176"/>
              <a:gd name="T47" fmla="*/ 55 h 176"/>
              <a:gd name="T48" fmla="*/ 175 w 176"/>
              <a:gd name="T49" fmla="*/ 54 h 176"/>
              <a:gd name="T50" fmla="*/ 176 w 176"/>
              <a:gd name="T51" fmla="*/ 52 h 176"/>
              <a:gd name="T52" fmla="*/ 122 w 176"/>
              <a:gd name="T53" fmla="*/ 8 h 176"/>
              <a:gd name="T54" fmla="*/ 162 w 176"/>
              <a:gd name="T55" fmla="*/ 48 h 176"/>
              <a:gd name="T56" fmla="*/ 126 w 176"/>
              <a:gd name="T57" fmla="*/ 48 h 176"/>
              <a:gd name="T58" fmla="*/ 106 w 176"/>
              <a:gd name="T59" fmla="*/ 8 h 176"/>
              <a:gd name="T60" fmla="*/ 122 w 176"/>
              <a:gd name="T61" fmla="*/ 8 h 176"/>
              <a:gd name="T62" fmla="*/ 98 w 176"/>
              <a:gd name="T63" fmla="*/ 8 h 176"/>
              <a:gd name="T64" fmla="*/ 118 w 176"/>
              <a:gd name="T65" fmla="*/ 48 h 176"/>
              <a:gd name="T66" fmla="*/ 58 w 176"/>
              <a:gd name="T67" fmla="*/ 48 h 176"/>
              <a:gd name="T68" fmla="*/ 78 w 176"/>
              <a:gd name="T69" fmla="*/ 8 h 176"/>
              <a:gd name="T70" fmla="*/ 98 w 176"/>
              <a:gd name="T71" fmla="*/ 8 h 176"/>
              <a:gd name="T72" fmla="*/ 54 w 176"/>
              <a:gd name="T73" fmla="*/ 8 h 176"/>
              <a:gd name="T74" fmla="*/ 70 w 176"/>
              <a:gd name="T75" fmla="*/ 8 h 176"/>
              <a:gd name="T76" fmla="*/ 50 w 176"/>
              <a:gd name="T77" fmla="*/ 48 h 176"/>
              <a:gd name="T78" fmla="*/ 14 w 176"/>
              <a:gd name="T79" fmla="*/ 48 h 176"/>
              <a:gd name="T80" fmla="*/ 54 w 176"/>
              <a:gd name="T81" fmla="*/ 8 h 176"/>
              <a:gd name="T82" fmla="*/ 12 w 176"/>
              <a:gd name="T83" fmla="*/ 56 h 176"/>
              <a:gd name="T84" fmla="*/ 49 w 176"/>
              <a:gd name="T85" fmla="*/ 56 h 176"/>
              <a:gd name="T86" fmla="*/ 77 w 176"/>
              <a:gd name="T87" fmla="*/ 149 h 176"/>
              <a:gd name="T88" fmla="*/ 12 w 176"/>
              <a:gd name="T89" fmla="*/ 56 h 176"/>
              <a:gd name="T90" fmla="*/ 88 w 176"/>
              <a:gd name="T91" fmla="*/ 158 h 176"/>
              <a:gd name="T92" fmla="*/ 57 w 176"/>
              <a:gd name="T93" fmla="*/ 56 h 176"/>
              <a:gd name="T94" fmla="*/ 119 w 176"/>
              <a:gd name="T95" fmla="*/ 56 h 176"/>
              <a:gd name="T96" fmla="*/ 88 w 176"/>
              <a:gd name="T97" fmla="*/ 158 h 176"/>
              <a:gd name="T98" fmla="*/ 99 w 176"/>
              <a:gd name="T99" fmla="*/ 149 h 176"/>
              <a:gd name="T100" fmla="*/ 127 w 176"/>
              <a:gd name="T101" fmla="*/ 56 h 176"/>
              <a:gd name="T102" fmla="*/ 164 w 176"/>
              <a:gd name="T103" fmla="*/ 56 h 176"/>
              <a:gd name="T104" fmla="*/ 99 w 176"/>
              <a:gd name="T105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51"/>
                  <a:pt x="176" y="50"/>
                  <a:pt x="175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27" y="2"/>
                  <a:pt x="127" y="2"/>
                  <a:pt x="127" y="2"/>
                </a:cubicBezTo>
                <a:cubicBezTo>
                  <a:pt x="127" y="2"/>
                  <a:pt x="127" y="2"/>
                  <a:pt x="127" y="2"/>
                </a:cubicBezTo>
                <a:cubicBezTo>
                  <a:pt x="126" y="1"/>
                  <a:pt x="125" y="0"/>
                  <a:pt x="12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0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51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1" y="55"/>
                  <a:pt x="1" y="55"/>
                  <a:pt x="1" y="5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6" y="175"/>
                  <a:pt x="87" y="176"/>
                  <a:pt x="88" y="176"/>
                </a:cubicBezTo>
                <a:cubicBezTo>
                  <a:pt x="89" y="176"/>
                  <a:pt x="90" y="175"/>
                  <a:pt x="91" y="174"/>
                </a:cubicBezTo>
                <a:cubicBezTo>
                  <a:pt x="91" y="175"/>
                  <a:pt x="91" y="175"/>
                  <a:pt x="91" y="175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5" y="54"/>
                  <a:pt x="175" y="54"/>
                  <a:pt x="175" y="54"/>
                </a:cubicBezTo>
                <a:cubicBezTo>
                  <a:pt x="176" y="54"/>
                  <a:pt x="176" y="53"/>
                  <a:pt x="176" y="52"/>
                </a:cubicBezTo>
                <a:moveTo>
                  <a:pt x="122" y="8"/>
                </a:moveTo>
                <a:cubicBezTo>
                  <a:pt x="162" y="48"/>
                  <a:pt x="162" y="48"/>
                  <a:pt x="162" y="48"/>
                </a:cubicBezTo>
                <a:cubicBezTo>
                  <a:pt x="126" y="48"/>
                  <a:pt x="126" y="48"/>
                  <a:pt x="126" y="48"/>
                </a:cubicBezTo>
                <a:cubicBezTo>
                  <a:pt x="106" y="8"/>
                  <a:pt x="106" y="8"/>
                  <a:pt x="106" y="8"/>
                </a:cubicBezTo>
                <a:lnTo>
                  <a:pt x="122" y="8"/>
                </a:lnTo>
                <a:close/>
                <a:moveTo>
                  <a:pt x="98" y="8"/>
                </a:moveTo>
                <a:cubicBezTo>
                  <a:pt x="118" y="48"/>
                  <a:pt x="118" y="48"/>
                  <a:pt x="118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78" y="8"/>
                  <a:pt x="78" y="8"/>
                  <a:pt x="78" y="8"/>
                </a:cubicBezTo>
                <a:lnTo>
                  <a:pt x="98" y="8"/>
                </a:lnTo>
                <a:close/>
                <a:moveTo>
                  <a:pt x="54" y="8"/>
                </a:moveTo>
                <a:cubicBezTo>
                  <a:pt x="70" y="8"/>
                  <a:pt x="70" y="8"/>
                  <a:pt x="70" y="8"/>
                </a:cubicBezTo>
                <a:cubicBezTo>
                  <a:pt x="50" y="48"/>
                  <a:pt x="50" y="48"/>
                  <a:pt x="50" y="48"/>
                </a:cubicBezTo>
                <a:cubicBezTo>
                  <a:pt x="14" y="48"/>
                  <a:pt x="14" y="48"/>
                  <a:pt x="14" y="48"/>
                </a:cubicBezTo>
                <a:lnTo>
                  <a:pt x="54" y="8"/>
                </a:lnTo>
                <a:close/>
                <a:moveTo>
                  <a:pt x="12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77" y="149"/>
                  <a:pt x="77" y="149"/>
                  <a:pt x="77" y="149"/>
                </a:cubicBezTo>
                <a:lnTo>
                  <a:pt x="12" y="56"/>
                </a:lnTo>
                <a:close/>
                <a:moveTo>
                  <a:pt x="88" y="158"/>
                </a:moveTo>
                <a:cubicBezTo>
                  <a:pt x="57" y="56"/>
                  <a:pt x="57" y="56"/>
                  <a:pt x="57" y="56"/>
                </a:cubicBezTo>
                <a:cubicBezTo>
                  <a:pt x="119" y="56"/>
                  <a:pt x="119" y="56"/>
                  <a:pt x="119" y="56"/>
                </a:cubicBezTo>
                <a:lnTo>
                  <a:pt x="88" y="158"/>
                </a:lnTo>
                <a:close/>
                <a:moveTo>
                  <a:pt x="99" y="149"/>
                </a:moveTo>
                <a:cubicBezTo>
                  <a:pt x="127" y="56"/>
                  <a:pt x="127" y="56"/>
                  <a:pt x="127" y="56"/>
                </a:cubicBezTo>
                <a:cubicBezTo>
                  <a:pt x="164" y="56"/>
                  <a:pt x="164" y="56"/>
                  <a:pt x="164" y="56"/>
                </a:cubicBezTo>
                <a:lnTo>
                  <a:pt x="99" y="1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14" name="Text Placeholder 7"/>
          <p:cNvSpPr txBox="1">
            <a:spLocks/>
          </p:cNvSpPr>
          <p:nvPr/>
        </p:nvSpPr>
        <p:spPr>
          <a:xfrm>
            <a:off x="7826855" y="2861177"/>
            <a:ext cx="3105084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sz="2400" dirty="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Research</a:t>
            </a:r>
            <a:endParaRPr lang="en-GB" sz="2400" dirty="0">
              <a:solidFill>
                <a:schemeClr val="tx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7826855" y="4477681"/>
            <a:ext cx="3105084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sz="2400" dirty="0" err="1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Innovation</a:t>
            </a:r>
            <a:endParaRPr lang="en-GB" sz="2400" dirty="0">
              <a:solidFill>
                <a:schemeClr val="tx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61235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394858" y="1703362"/>
            <a:ext cx="7402286" cy="2931938"/>
            <a:chOff x="1635125" y="1663700"/>
            <a:chExt cx="8921751" cy="3533776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757488" y="2790825"/>
              <a:ext cx="1273175" cy="1276350"/>
            </a:xfrm>
            <a:custGeom>
              <a:avLst/>
              <a:gdLst>
                <a:gd name="T0" fmla="*/ 239 w 421"/>
                <a:gd name="T1" fmla="*/ 420 h 420"/>
                <a:gd name="T2" fmla="*/ 0 w 421"/>
                <a:gd name="T3" fmla="*/ 182 h 420"/>
                <a:gd name="T4" fmla="*/ 182 w 421"/>
                <a:gd name="T5" fmla="*/ 0 h 420"/>
                <a:gd name="T6" fmla="*/ 421 w 421"/>
                <a:gd name="T7" fmla="*/ 238 h 420"/>
                <a:gd name="T8" fmla="*/ 239 w 421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420">
                  <a:moveTo>
                    <a:pt x="239" y="420"/>
                  </a:moveTo>
                  <a:cubicBezTo>
                    <a:pt x="291" y="260"/>
                    <a:pt x="161" y="130"/>
                    <a:pt x="0" y="182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30" y="160"/>
                    <a:pt x="260" y="291"/>
                    <a:pt x="421" y="238"/>
                  </a:cubicBezTo>
                  <a:lnTo>
                    <a:pt x="239" y="42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557713" y="2790825"/>
              <a:ext cx="1273175" cy="1276350"/>
            </a:xfrm>
            <a:custGeom>
              <a:avLst/>
              <a:gdLst>
                <a:gd name="T0" fmla="*/ 182 w 421"/>
                <a:gd name="T1" fmla="*/ 420 h 420"/>
                <a:gd name="T2" fmla="*/ 421 w 421"/>
                <a:gd name="T3" fmla="*/ 182 h 420"/>
                <a:gd name="T4" fmla="*/ 239 w 421"/>
                <a:gd name="T5" fmla="*/ 0 h 420"/>
                <a:gd name="T6" fmla="*/ 0 w 421"/>
                <a:gd name="T7" fmla="*/ 238 h 420"/>
                <a:gd name="T8" fmla="*/ 182 w 421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420">
                  <a:moveTo>
                    <a:pt x="182" y="420"/>
                  </a:moveTo>
                  <a:cubicBezTo>
                    <a:pt x="130" y="260"/>
                    <a:pt x="261" y="130"/>
                    <a:pt x="421" y="182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91" y="160"/>
                    <a:pt x="161" y="291"/>
                    <a:pt x="0" y="238"/>
                  </a:cubicBezTo>
                  <a:lnTo>
                    <a:pt x="182" y="42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361113" y="2790825"/>
              <a:ext cx="1273175" cy="1276350"/>
            </a:xfrm>
            <a:custGeom>
              <a:avLst/>
              <a:gdLst>
                <a:gd name="T0" fmla="*/ 239 w 421"/>
                <a:gd name="T1" fmla="*/ 420 h 420"/>
                <a:gd name="T2" fmla="*/ 0 w 421"/>
                <a:gd name="T3" fmla="*/ 182 h 420"/>
                <a:gd name="T4" fmla="*/ 182 w 421"/>
                <a:gd name="T5" fmla="*/ 0 h 420"/>
                <a:gd name="T6" fmla="*/ 421 w 421"/>
                <a:gd name="T7" fmla="*/ 238 h 420"/>
                <a:gd name="T8" fmla="*/ 239 w 421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420">
                  <a:moveTo>
                    <a:pt x="239" y="420"/>
                  </a:moveTo>
                  <a:cubicBezTo>
                    <a:pt x="291" y="260"/>
                    <a:pt x="161" y="130"/>
                    <a:pt x="0" y="182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30" y="160"/>
                    <a:pt x="260" y="291"/>
                    <a:pt x="421" y="238"/>
                  </a:cubicBezTo>
                  <a:lnTo>
                    <a:pt x="239" y="42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8161338" y="2790825"/>
              <a:ext cx="1273175" cy="1276350"/>
            </a:xfrm>
            <a:custGeom>
              <a:avLst/>
              <a:gdLst>
                <a:gd name="T0" fmla="*/ 182 w 421"/>
                <a:gd name="T1" fmla="*/ 420 h 420"/>
                <a:gd name="T2" fmla="*/ 421 w 421"/>
                <a:gd name="T3" fmla="*/ 182 h 420"/>
                <a:gd name="T4" fmla="*/ 239 w 421"/>
                <a:gd name="T5" fmla="*/ 0 h 420"/>
                <a:gd name="T6" fmla="*/ 0 w 421"/>
                <a:gd name="T7" fmla="*/ 238 h 420"/>
                <a:gd name="T8" fmla="*/ 182 w 421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420">
                  <a:moveTo>
                    <a:pt x="182" y="420"/>
                  </a:moveTo>
                  <a:cubicBezTo>
                    <a:pt x="130" y="260"/>
                    <a:pt x="261" y="130"/>
                    <a:pt x="421" y="182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91" y="160"/>
                    <a:pt x="161" y="291"/>
                    <a:pt x="0" y="238"/>
                  </a:cubicBezTo>
                  <a:lnTo>
                    <a:pt x="182" y="42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635125" y="1663700"/>
              <a:ext cx="1716088" cy="1722438"/>
              <a:chOff x="1635125" y="1663700"/>
              <a:chExt cx="1716088" cy="1722438"/>
            </a:xfrm>
          </p:grpSpPr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1635125" y="1663700"/>
                <a:ext cx="1716088" cy="17224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Oval 11"/>
              <p:cNvSpPr>
                <a:spLocks noChangeArrowheads="1"/>
              </p:cNvSpPr>
              <p:nvPr/>
            </p:nvSpPr>
            <p:spPr bwMode="auto">
              <a:xfrm>
                <a:off x="2052638" y="2079625"/>
                <a:ext cx="881063" cy="8874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438525" y="3475038"/>
              <a:ext cx="1714500" cy="1722438"/>
              <a:chOff x="3438525" y="3475038"/>
              <a:chExt cx="1714500" cy="1722438"/>
            </a:xfrm>
          </p:grpSpPr>
          <p:sp>
            <p:nvSpPr>
              <p:cNvPr id="9" name="Oval 9"/>
              <p:cNvSpPr>
                <a:spLocks noChangeArrowheads="1"/>
              </p:cNvSpPr>
              <p:nvPr/>
            </p:nvSpPr>
            <p:spPr bwMode="auto">
              <a:xfrm>
                <a:off x="3438525" y="3475038"/>
                <a:ext cx="1714500" cy="17224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3849688" y="3884613"/>
                <a:ext cx="881063" cy="8874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238750" y="1663700"/>
              <a:ext cx="1714500" cy="1722438"/>
              <a:chOff x="5238750" y="1663700"/>
              <a:chExt cx="1714500" cy="1722438"/>
            </a:xfrm>
          </p:grpSpPr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>
                <a:off x="5238750" y="1663700"/>
                <a:ext cx="1714500" cy="172243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Oval 14"/>
              <p:cNvSpPr>
                <a:spLocks noChangeArrowheads="1"/>
              </p:cNvSpPr>
              <p:nvPr/>
            </p:nvSpPr>
            <p:spPr bwMode="auto">
              <a:xfrm>
                <a:off x="5656263" y="2079625"/>
                <a:ext cx="879475" cy="8874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042150" y="3475038"/>
              <a:ext cx="1714500" cy="1722438"/>
              <a:chOff x="7042150" y="3475038"/>
              <a:chExt cx="1714500" cy="1722438"/>
            </a:xfrm>
          </p:grpSpPr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>
                <a:off x="7042150" y="3475038"/>
                <a:ext cx="1714500" cy="172243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Oval 16"/>
              <p:cNvSpPr>
                <a:spLocks noChangeArrowheads="1"/>
              </p:cNvSpPr>
              <p:nvPr/>
            </p:nvSpPr>
            <p:spPr bwMode="auto">
              <a:xfrm>
                <a:off x="7453313" y="3884613"/>
                <a:ext cx="879475" cy="8874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840788" y="1663700"/>
              <a:ext cx="1716088" cy="1722438"/>
              <a:chOff x="8840788" y="1663700"/>
              <a:chExt cx="1716088" cy="1722438"/>
            </a:xfrm>
          </p:grpSpPr>
          <p:sp>
            <p:nvSpPr>
              <p:cNvPr id="17" name="Oval 17"/>
              <p:cNvSpPr>
                <a:spLocks noChangeArrowheads="1"/>
              </p:cNvSpPr>
              <p:nvPr/>
            </p:nvSpPr>
            <p:spPr bwMode="auto">
              <a:xfrm>
                <a:off x="8840788" y="1663700"/>
                <a:ext cx="1716088" cy="172243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auto">
              <a:xfrm>
                <a:off x="9258300" y="2079625"/>
                <a:ext cx="884238" cy="8874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09512" y="3311147"/>
            <a:ext cx="2891534" cy="971161"/>
            <a:chOff x="8418159" y="379999"/>
            <a:chExt cx="2942421" cy="971161"/>
          </a:xfrm>
        </p:grpSpPr>
        <p:sp>
          <p:nvSpPr>
            <p:cNvPr id="23" name="Rectangle 22"/>
            <p:cNvSpPr/>
            <p:nvPr/>
          </p:nvSpPr>
          <p:spPr>
            <a:xfrm>
              <a:off x="8443600" y="730961"/>
              <a:ext cx="2891538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2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2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418159" y="379999"/>
              <a:ext cx="2942421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400" b="1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sp>
        <p:nvSpPr>
          <p:cNvPr id="62" name="Text Placeholder 7"/>
          <p:cNvSpPr txBox="1">
            <a:spLocks/>
          </p:cNvSpPr>
          <p:nvPr/>
        </p:nvSpPr>
        <p:spPr>
          <a:xfrm>
            <a:off x="3529538" y="919268"/>
            <a:ext cx="5132924" cy="404741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WORKFLOW</a:t>
            </a:r>
            <a:endParaRPr lang="en-GB" sz="4000" dirty="0">
              <a:solidFill>
                <a:schemeClr val="tx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340725" y="4835147"/>
            <a:ext cx="2891534" cy="971161"/>
            <a:chOff x="8418159" y="379999"/>
            <a:chExt cx="2942421" cy="971161"/>
          </a:xfrm>
        </p:grpSpPr>
        <p:sp>
          <p:nvSpPr>
            <p:cNvPr id="64" name="Rectangle 63"/>
            <p:cNvSpPr/>
            <p:nvPr/>
          </p:nvSpPr>
          <p:spPr>
            <a:xfrm>
              <a:off x="8443600" y="730961"/>
              <a:ext cx="2891538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2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2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418159" y="379999"/>
              <a:ext cx="2942421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400" b="1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</a:t>
              </a:r>
              <a:r>
                <a:rPr lang="id-ID" sz="2400" b="1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2</a:t>
              </a:r>
              <a:endParaRPr lang="en-GB" sz="2400" b="1" dirty="0">
                <a:solidFill>
                  <a:schemeClr val="tx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650233" y="4889924"/>
            <a:ext cx="2891534" cy="971161"/>
            <a:chOff x="8418159" y="379999"/>
            <a:chExt cx="2942421" cy="971161"/>
          </a:xfrm>
        </p:grpSpPr>
        <p:sp>
          <p:nvSpPr>
            <p:cNvPr id="67" name="Rectangle 66"/>
            <p:cNvSpPr/>
            <p:nvPr/>
          </p:nvSpPr>
          <p:spPr>
            <a:xfrm>
              <a:off x="8443600" y="730961"/>
              <a:ext cx="2891538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2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2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418159" y="379999"/>
              <a:ext cx="2942421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400" b="1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</a:t>
              </a:r>
              <a:r>
                <a:rPr lang="id-ID" sz="2400" b="1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3</a:t>
              </a:r>
              <a:endParaRPr lang="en-GB" sz="2400" b="1" dirty="0">
                <a:solidFill>
                  <a:schemeClr val="tx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373323" y="4889924"/>
            <a:ext cx="2891534" cy="971161"/>
            <a:chOff x="8418159" y="379999"/>
            <a:chExt cx="2942421" cy="971161"/>
          </a:xfrm>
        </p:grpSpPr>
        <p:sp>
          <p:nvSpPr>
            <p:cNvPr id="70" name="Rectangle 69"/>
            <p:cNvSpPr/>
            <p:nvPr/>
          </p:nvSpPr>
          <p:spPr>
            <a:xfrm>
              <a:off x="8443600" y="730961"/>
              <a:ext cx="2891538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2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2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418159" y="379999"/>
              <a:ext cx="2942421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400" b="1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</a:t>
              </a:r>
              <a:r>
                <a:rPr lang="id-ID" sz="2400" b="1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4</a:t>
              </a:r>
              <a:endParaRPr lang="en-GB" sz="2400" b="1" dirty="0">
                <a:solidFill>
                  <a:schemeClr val="tx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939690" y="3311147"/>
            <a:ext cx="2891534" cy="971161"/>
            <a:chOff x="8418159" y="379999"/>
            <a:chExt cx="2942421" cy="971161"/>
          </a:xfrm>
        </p:grpSpPr>
        <p:sp>
          <p:nvSpPr>
            <p:cNvPr id="73" name="Rectangle 72"/>
            <p:cNvSpPr/>
            <p:nvPr/>
          </p:nvSpPr>
          <p:spPr>
            <a:xfrm>
              <a:off x="8443600" y="730961"/>
              <a:ext cx="2891538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2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2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418159" y="379999"/>
              <a:ext cx="2942421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400" b="1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</a:t>
              </a:r>
              <a:r>
                <a:rPr lang="id-ID" sz="2400" b="1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5</a:t>
              </a:r>
              <a:endParaRPr lang="en-GB" sz="2400" b="1" dirty="0">
                <a:solidFill>
                  <a:schemeClr val="tx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75" name="Shape 7800"/>
          <p:cNvSpPr/>
          <p:nvPr/>
        </p:nvSpPr>
        <p:spPr>
          <a:xfrm>
            <a:off x="7433323" y="3704061"/>
            <a:ext cx="354013" cy="433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6666" y="0"/>
                </a:moveTo>
                <a:cubicBezTo>
                  <a:pt x="13333" y="0"/>
                  <a:pt x="13333" y="0"/>
                  <a:pt x="13333" y="0"/>
                </a:cubicBezTo>
                <a:cubicBezTo>
                  <a:pt x="5833" y="0"/>
                  <a:pt x="0" y="4772"/>
                  <a:pt x="0" y="10909"/>
                </a:cubicBezTo>
                <a:cubicBezTo>
                  <a:pt x="0" y="109090"/>
                  <a:pt x="0" y="109090"/>
                  <a:pt x="0" y="109090"/>
                </a:cubicBezTo>
                <a:cubicBezTo>
                  <a:pt x="0" y="115227"/>
                  <a:pt x="5833" y="120000"/>
                  <a:pt x="13333" y="120000"/>
                </a:cubicBezTo>
                <a:cubicBezTo>
                  <a:pt x="106666" y="120000"/>
                  <a:pt x="106666" y="120000"/>
                  <a:pt x="106666" y="120000"/>
                </a:cubicBezTo>
                <a:cubicBezTo>
                  <a:pt x="114166" y="120000"/>
                  <a:pt x="120000" y="115227"/>
                  <a:pt x="120000" y="109090"/>
                </a:cubicBezTo>
                <a:cubicBezTo>
                  <a:pt x="120000" y="10909"/>
                  <a:pt x="120000" y="10909"/>
                  <a:pt x="120000" y="10909"/>
                </a:cubicBezTo>
                <a:cubicBezTo>
                  <a:pt x="120000" y="4772"/>
                  <a:pt x="114166" y="0"/>
                  <a:pt x="106666" y="0"/>
                </a:cubicBezTo>
                <a:moveTo>
                  <a:pt x="80000" y="5454"/>
                </a:moveTo>
                <a:cubicBezTo>
                  <a:pt x="93333" y="5454"/>
                  <a:pt x="93333" y="5454"/>
                  <a:pt x="93333" y="5454"/>
                </a:cubicBezTo>
                <a:cubicBezTo>
                  <a:pt x="93333" y="24545"/>
                  <a:pt x="93333" y="24545"/>
                  <a:pt x="93333" y="24545"/>
                </a:cubicBezTo>
                <a:cubicBezTo>
                  <a:pt x="86666" y="19090"/>
                  <a:pt x="86666" y="19090"/>
                  <a:pt x="86666" y="19090"/>
                </a:cubicBezTo>
                <a:cubicBezTo>
                  <a:pt x="80000" y="24545"/>
                  <a:pt x="80000" y="24545"/>
                  <a:pt x="80000" y="24545"/>
                </a:cubicBezTo>
                <a:lnTo>
                  <a:pt x="80000" y="5454"/>
                </a:lnTo>
                <a:close/>
                <a:moveTo>
                  <a:pt x="26666" y="114545"/>
                </a:moveTo>
                <a:cubicBezTo>
                  <a:pt x="13333" y="114545"/>
                  <a:pt x="13333" y="114545"/>
                  <a:pt x="13333" y="114545"/>
                </a:cubicBezTo>
                <a:cubicBezTo>
                  <a:pt x="10000" y="114545"/>
                  <a:pt x="6666" y="111818"/>
                  <a:pt x="6666" y="109090"/>
                </a:cubicBezTo>
                <a:cubicBezTo>
                  <a:pt x="6666" y="10909"/>
                  <a:pt x="6666" y="10909"/>
                  <a:pt x="6666" y="10909"/>
                </a:cubicBezTo>
                <a:cubicBezTo>
                  <a:pt x="6666" y="8181"/>
                  <a:pt x="10000" y="5454"/>
                  <a:pt x="13333" y="5454"/>
                </a:cubicBezTo>
                <a:cubicBezTo>
                  <a:pt x="26666" y="5454"/>
                  <a:pt x="26666" y="5454"/>
                  <a:pt x="26666" y="5454"/>
                </a:cubicBezTo>
                <a:lnTo>
                  <a:pt x="26666" y="114545"/>
                </a:lnTo>
                <a:close/>
                <a:moveTo>
                  <a:pt x="113333" y="109090"/>
                </a:moveTo>
                <a:cubicBezTo>
                  <a:pt x="113333" y="111818"/>
                  <a:pt x="110000" y="114545"/>
                  <a:pt x="106666" y="114545"/>
                </a:cubicBezTo>
                <a:cubicBezTo>
                  <a:pt x="33333" y="114545"/>
                  <a:pt x="33333" y="114545"/>
                  <a:pt x="33333" y="114545"/>
                </a:cubicBezTo>
                <a:cubicBezTo>
                  <a:pt x="33333" y="5454"/>
                  <a:pt x="33333" y="5454"/>
                  <a:pt x="33333" y="5454"/>
                </a:cubicBezTo>
                <a:cubicBezTo>
                  <a:pt x="73333" y="5454"/>
                  <a:pt x="73333" y="5454"/>
                  <a:pt x="73333" y="5454"/>
                </a:cubicBezTo>
                <a:cubicBezTo>
                  <a:pt x="73333" y="38181"/>
                  <a:pt x="73333" y="38181"/>
                  <a:pt x="73333" y="38181"/>
                </a:cubicBezTo>
                <a:cubicBezTo>
                  <a:pt x="86666" y="27272"/>
                  <a:pt x="86666" y="27272"/>
                  <a:pt x="86666" y="27272"/>
                </a:cubicBezTo>
                <a:cubicBezTo>
                  <a:pt x="100000" y="38181"/>
                  <a:pt x="100000" y="38181"/>
                  <a:pt x="100000" y="38181"/>
                </a:cubicBezTo>
                <a:cubicBezTo>
                  <a:pt x="100000" y="5454"/>
                  <a:pt x="100000" y="5454"/>
                  <a:pt x="100000" y="5454"/>
                </a:cubicBezTo>
                <a:cubicBezTo>
                  <a:pt x="106666" y="5454"/>
                  <a:pt x="106666" y="5454"/>
                  <a:pt x="106666" y="5454"/>
                </a:cubicBezTo>
                <a:cubicBezTo>
                  <a:pt x="110000" y="5454"/>
                  <a:pt x="113333" y="8181"/>
                  <a:pt x="113333" y="10909"/>
                </a:cubicBezTo>
                <a:lnTo>
                  <a:pt x="113333" y="1090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816"/>
          <p:cNvSpPr/>
          <p:nvPr/>
        </p:nvSpPr>
        <p:spPr>
          <a:xfrm>
            <a:off x="8865931" y="2187062"/>
            <a:ext cx="433387" cy="354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9090" y="73333"/>
                </a:moveTo>
                <a:cubicBezTo>
                  <a:pt x="2727" y="73333"/>
                  <a:pt x="2727" y="73333"/>
                  <a:pt x="2727" y="73333"/>
                </a:cubicBezTo>
                <a:cubicBezTo>
                  <a:pt x="1363" y="73333"/>
                  <a:pt x="0" y="75000"/>
                  <a:pt x="0" y="76666"/>
                </a:cubicBezTo>
                <a:cubicBezTo>
                  <a:pt x="0" y="116666"/>
                  <a:pt x="0" y="116666"/>
                  <a:pt x="0" y="116666"/>
                </a:cubicBezTo>
                <a:cubicBezTo>
                  <a:pt x="0" y="118333"/>
                  <a:pt x="1363" y="120000"/>
                  <a:pt x="2727" y="120000"/>
                </a:cubicBezTo>
                <a:cubicBezTo>
                  <a:pt x="19090" y="120000"/>
                  <a:pt x="19090" y="120000"/>
                  <a:pt x="19090" y="120000"/>
                </a:cubicBezTo>
                <a:cubicBezTo>
                  <a:pt x="20454" y="120000"/>
                  <a:pt x="21818" y="118333"/>
                  <a:pt x="21818" y="116666"/>
                </a:cubicBezTo>
                <a:cubicBezTo>
                  <a:pt x="21818" y="76666"/>
                  <a:pt x="21818" y="76666"/>
                  <a:pt x="21818" y="76666"/>
                </a:cubicBezTo>
                <a:cubicBezTo>
                  <a:pt x="21818" y="75000"/>
                  <a:pt x="20454" y="73333"/>
                  <a:pt x="19090" y="73333"/>
                </a:cubicBezTo>
                <a:moveTo>
                  <a:pt x="16363" y="113333"/>
                </a:moveTo>
                <a:cubicBezTo>
                  <a:pt x="5454" y="113333"/>
                  <a:pt x="5454" y="113333"/>
                  <a:pt x="5454" y="113333"/>
                </a:cubicBezTo>
                <a:cubicBezTo>
                  <a:pt x="5454" y="80000"/>
                  <a:pt x="5454" y="80000"/>
                  <a:pt x="5454" y="80000"/>
                </a:cubicBezTo>
                <a:cubicBezTo>
                  <a:pt x="16363" y="80000"/>
                  <a:pt x="16363" y="80000"/>
                  <a:pt x="16363" y="80000"/>
                </a:cubicBezTo>
                <a:lnTo>
                  <a:pt x="16363" y="113333"/>
                </a:lnTo>
                <a:close/>
                <a:moveTo>
                  <a:pt x="84545" y="53333"/>
                </a:moveTo>
                <a:cubicBezTo>
                  <a:pt x="68181" y="53333"/>
                  <a:pt x="68181" y="53333"/>
                  <a:pt x="68181" y="53333"/>
                </a:cubicBezTo>
                <a:cubicBezTo>
                  <a:pt x="66818" y="53333"/>
                  <a:pt x="65454" y="55000"/>
                  <a:pt x="65454" y="56666"/>
                </a:cubicBezTo>
                <a:cubicBezTo>
                  <a:pt x="65454" y="116666"/>
                  <a:pt x="65454" y="116666"/>
                  <a:pt x="65454" y="116666"/>
                </a:cubicBezTo>
                <a:cubicBezTo>
                  <a:pt x="65454" y="118333"/>
                  <a:pt x="66818" y="120000"/>
                  <a:pt x="68181" y="120000"/>
                </a:cubicBezTo>
                <a:cubicBezTo>
                  <a:pt x="84545" y="120000"/>
                  <a:pt x="84545" y="120000"/>
                  <a:pt x="84545" y="120000"/>
                </a:cubicBezTo>
                <a:cubicBezTo>
                  <a:pt x="85909" y="120000"/>
                  <a:pt x="87272" y="118333"/>
                  <a:pt x="87272" y="116666"/>
                </a:cubicBezTo>
                <a:cubicBezTo>
                  <a:pt x="87272" y="56666"/>
                  <a:pt x="87272" y="56666"/>
                  <a:pt x="87272" y="56666"/>
                </a:cubicBezTo>
                <a:cubicBezTo>
                  <a:pt x="87272" y="55000"/>
                  <a:pt x="85909" y="53333"/>
                  <a:pt x="84545" y="53333"/>
                </a:cubicBezTo>
                <a:moveTo>
                  <a:pt x="81818" y="113333"/>
                </a:moveTo>
                <a:cubicBezTo>
                  <a:pt x="70909" y="113333"/>
                  <a:pt x="70909" y="113333"/>
                  <a:pt x="70909" y="113333"/>
                </a:cubicBezTo>
                <a:cubicBezTo>
                  <a:pt x="70909" y="60000"/>
                  <a:pt x="70909" y="60000"/>
                  <a:pt x="70909" y="60000"/>
                </a:cubicBezTo>
                <a:cubicBezTo>
                  <a:pt x="81818" y="60000"/>
                  <a:pt x="81818" y="60000"/>
                  <a:pt x="81818" y="60000"/>
                </a:cubicBezTo>
                <a:lnTo>
                  <a:pt x="81818" y="113333"/>
                </a:lnTo>
                <a:close/>
                <a:moveTo>
                  <a:pt x="51818" y="13333"/>
                </a:moveTo>
                <a:cubicBezTo>
                  <a:pt x="35454" y="13333"/>
                  <a:pt x="35454" y="13333"/>
                  <a:pt x="35454" y="13333"/>
                </a:cubicBezTo>
                <a:cubicBezTo>
                  <a:pt x="34090" y="13333"/>
                  <a:pt x="32727" y="15000"/>
                  <a:pt x="32727" y="16666"/>
                </a:cubicBezTo>
                <a:cubicBezTo>
                  <a:pt x="32727" y="116666"/>
                  <a:pt x="32727" y="116666"/>
                  <a:pt x="32727" y="116666"/>
                </a:cubicBezTo>
                <a:cubicBezTo>
                  <a:pt x="32727" y="118333"/>
                  <a:pt x="34090" y="120000"/>
                  <a:pt x="35454" y="120000"/>
                </a:cubicBezTo>
                <a:cubicBezTo>
                  <a:pt x="51818" y="120000"/>
                  <a:pt x="51818" y="120000"/>
                  <a:pt x="51818" y="120000"/>
                </a:cubicBezTo>
                <a:cubicBezTo>
                  <a:pt x="53181" y="120000"/>
                  <a:pt x="54545" y="118333"/>
                  <a:pt x="54545" y="116666"/>
                </a:cubicBezTo>
                <a:cubicBezTo>
                  <a:pt x="54545" y="16666"/>
                  <a:pt x="54545" y="16666"/>
                  <a:pt x="54545" y="16666"/>
                </a:cubicBezTo>
                <a:cubicBezTo>
                  <a:pt x="54545" y="15000"/>
                  <a:pt x="53181" y="13333"/>
                  <a:pt x="51818" y="13333"/>
                </a:cubicBezTo>
                <a:moveTo>
                  <a:pt x="49090" y="113333"/>
                </a:moveTo>
                <a:cubicBezTo>
                  <a:pt x="38181" y="113333"/>
                  <a:pt x="38181" y="113333"/>
                  <a:pt x="38181" y="113333"/>
                </a:cubicBezTo>
                <a:cubicBezTo>
                  <a:pt x="38181" y="20000"/>
                  <a:pt x="38181" y="20000"/>
                  <a:pt x="38181" y="20000"/>
                </a:cubicBezTo>
                <a:cubicBezTo>
                  <a:pt x="49090" y="20000"/>
                  <a:pt x="49090" y="20000"/>
                  <a:pt x="49090" y="20000"/>
                </a:cubicBezTo>
                <a:lnTo>
                  <a:pt x="49090" y="113333"/>
                </a:lnTo>
                <a:close/>
                <a:moveTo>
                  <a:pt x="117272" y="0"/>
                </a:moveTo>
                <a:cubicBezTo>
                  <a:pt x="100909" y="0"/>
                  <a:pt x="100909" y="0"/>
                  <a:pt x="100909" y="0"/>
                </a:cubicBezTo>
                <a:cubicBezTo>
                  <a:pt x="99545" y="0"/>
                  <a:pt x="98181" y="1666"/>
                  <a:pt x="98181" y="3333"/>
                </a:cubicBezTo>
                <a:cubicBezTo>
                  <a:pt x="98181" y="116666"/>
                  <a:pt x="98181" y="116666"/>
                  <a:pt x="98181" y="116666"/>
                </a:cubicBezTo>
                <a:cubicBezTo>
                  <a:pt x="98181" y="118333"/>
                  <a:pt x="99545" y="120000"/>
                  <a:pt x="100909" y="120000"/>
                </a:cubicBezTo>
                <a:cubicBezTo>
                  <a:pt x="117272" y="120000"/>
                  <a:pt x="117272" y="120000"/>
                  <a:pt x="117272" y="120000"/>
                </a:cubicBezTo>
                <a:cubicBezTo>
                  <a:pt x="118636" y="120000"/>
                  <a:pt x="120000" y="118333"/>
                  <a:pt x="120000" y="116666"/>
                </a:cubicBezTo>
                <a:cubicBezTo>
                  <a:pt x="120000" y="3333"/>
                  <a:pt x="120000" y="3333"/>
                  <a:pt x="120000" y="3333"/>
                </a:cubicBezTo>
                <a:cubicBezTo>
                  <a:pt x="120000" y="1666"/>
                  <a:pt x="118636" y="0"/>
                  <a:pt x="117272" y="0"/>
                </a:cubicBezTo>
                <a:moveTo>
                  <a:pt x="114545" y="113333"/>
                </a:moveTo>
                <a:cubicBezTo>
                  <a:pt x="103636" y="113333"/>
                  <a:pt x="103636" y="113333"/>
                  <a:pt x="103636" y="113333"/>
                </a:cubicBezTo>
                <a:cubicBezTo>
                  <a:pt x="103636" y="6666"/>
                  <a:pt x="103636" y="6666"/>
                  <a:pt x="103636" y="6666"/>
                </a:cubicBezTo>
                <a:cubicBezTo>
                  <a:pt x="114545" y="6666"/>
                  <a:pt x="114545" y="6666"/>
                  <a:pt x="114545" y="6666"/>
                </a:cubicBezTo>
                <a:lnTo>
                  <a:pt x="114545" y="11333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821"/>
          <p:cNvSpPr/>
          <p:nvPr/>
        </p:nvSpPr>
        <p:spPr>
          <a:xfrm>
            <a:off x="2892684" y="2163126"/>
            <a:ext cx="433387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81" y="0"/>
                </a:moveTo>
                <a:cubicBezTo>
                  <a:pt x="92045" y="0"/>
                  <a:pt x="86590" y="2727"/>
                  <a:pt x="82500" y="6136"/>
                </a:cubicBezTo>
                <a:cubicBezTo>
                  <a:pt x="8863" y="79772"/>
                  <a:pt x="8863" y="79772"/>
                  <a:pt x="8863" y="7977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40227" y="111136"/>
                  <a:pt x="40227" y="111136"/>
                  <a:pt x="40227" y="111136"/>
                </a:cubicBezTo>
                <a:cubicBezTo>
                  <a:pt x="113863" y="37500"/>
                  <a:pt x="113863" y="37500"/>
                  <a:pt x="113863" y="37500"/>
                </a:cubicBezTo>
                <a:cubicBezTo>
                  <a:pt x="117272" y="33409"/>
                  <a:pt x="120000" y="27954"/>
                  <a:pt x="120000" y="21818"/>
                </a:cubicBezTo>
                <a:cubicBezTo>
                  <a:pt x="120000" y="9545"/>
                  <a:pt x="110454" y="0"/>
                  <a:pt x="98181" y="0"/>
                </a:cubicBezTo>
                <a:moveTo>
                  <a:pt x="35454" y="105681"/>
                </a:moveTo>
                <a:cubicBezTo>
                  <a:pt x="16363" y="110454"/>
                  <a:pt x="16363" y="110454"/>
                  <a:pt x="16363" y="110454"/>
                </a:cubicBezTo>
                <a:cubicBezTo>
                  <a:pt x="16363" y="103636"/>
                  <a:pt x="16363" y="103636"/>
                  <a:pt x="16363" y="103636"/>
                </a:cubicBezTo>
                <a:cubicBezTo>
                  <a:pt x="9545" y="103636"/>
                  <a:pt x="9545" y="103636"/>
                  <a:pt x="9545" y="103636"/>
                </a:cubicBezTo>
                <a:cubicBezTo>
                  <a:pt x="14318" y="84545"/>
                  <a:pt x="14318" y="84545"/>
                  <a:pt x="14318" y="84545"/>
                </a:cubicBezTo>
                <a:cubicBezTo>
                  <a:pt x="35454" y="84545"/>
                  <a:pt x="35454" y="84545"/>
                  <a:pt x="35454" y="84545"/>
                </a:cubicBezTo>
                <a:lnTo>
                  <a:pt x="35454" y="105681"/>
                </a:lnTo>
                <a:close/>
                <a:moveTo>
                  <a:pt x="40909" y="102272"/>
                </a:moveTo>
                <a:cubicBezTo>
                  <a:pt x="40909" y="81818"/>
                  <a:pt x="40909" y="81818"/>
                  <a:pt x="40909" y="81818"/>
                </a:cubicBezTo>
                <a:cubicBezTo>
                  <a:pt x="40909" y="80454"/>
                  <a:pt x="39545" y="79090"/>
                  <a:pt x="38181" y="79090"/>
                </a:cubicBezTo>
                <a:cubicBezTo>
                  <a:pt x="17727" y="79090"/>
                  <a:pt x="17727" y="79090"/>
                  <a:pt x="17727" y="79090"/>
                </a:cubicBezTo>
                <a:cubicBezTo>
                  <a:pt x="76363" y="20454"/>
                  <a:pt x="76363" y="20454"/>
                  <a:pt x="76363" y="20454"/>
                </a:cubicBezTo>
                <a:cubicBezTo>
                  <a:pt x="99545" y="43636"/>
                  <a:pt x="99545" y="43636"/>
                  <a:pt x="99545" y="43636"/>
                </a:cubicBezTo>
                <a:lnTo>
                  <a:pt x="40909" y="102272"/>
                </a:lnTo>
                <a:close/>
                <a:moveTo>
                  <a:pt x="109772" y="33409"/>
                </a:moveTo>
                <a:cubicBezTo>
                  <a:pt x="103636" y="39545"/>
                  <a:pt x="103636" y="39545"/>
                  <a:pt x="103636" y="39545"/>
                </a:cubicBezTo>
                <a:cubicBezTo>
                  <a:pt x="80454" y="16363"/>
                  <a:pt x="80454" y="16363"/>
                  <a:pt x="80454" y="16363"/>
                </a:cubicBezTo>
                <a:cubicBezTo>
                  <a:pt x="86590" y="10227"/>
                  <a:pt x="86590" y="10227"/>
                  <a:pt x="86590" y="10227"/>
                </a:cubicBezTo>
                <a:cubicBezTo>
                  <a:pt x="86590" y="10227"/>
                  <a:pt x="91363" y="5454"/>
                  <a:pt x="98181" y="5454"/>
                </a:cubicBezTo>
                <a:cubicBezTo>
                  <a:pt x="107045" y="5454"/>
                  <a:pt x="114545" y="12954"/>
                  <a:pt x="114545" y="21818"/>
                </a:cubicBezTo>
                <a:cubicBezTo>
                  <a:pt x="114545" y="26590"/>
                  <a:pt x="112500" y="30681"/>
                  <a:pt x="109772" y="33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24"/>
          <p:cNvSpPr/>
          <p:nvPr/>
        </p:nvSpPr>
        <p:spPr>
          <a:xfrm>
            <a:off x="4386192" y="3680741"/>
            <a:ext cx="433387" cy="39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40500"/>
                </a:moveTo>
                <a:cubicBezTo>
                  <a:pt x="120000" y="18000"/>
                  <a:pt x="100227" y="0"/>
                  <a:pt x="76363" y="0"/>
                </a:cubicBezTo>
                <a:cubicBezTo>
                  <a:pt x="58636" y="0"/>
                  <a:pt x="42954" y="9750"/>
                  <a:pt x="36136" y="24750"/>
                </a:cubicBezTo>
                <a:cubicBezTo>
                  <a:pt x="38181" y="24000"/>
                  <a:pt x="40909" y="24000"/>
                  <a:pt x="42954" y="24000"/>
                </a:cubicBezTo>
                <a:cubicBezTo>
                  <a:pt x="49090" y="13500"/>
                  <a:pt x="62045" y="6000"/>
                  <a:pt x="76363" y="6000"/>
                </a:cubicBezTo>
                <a:cubicBezTo>
                  <a:pt x="97500" y="6000"/>
                  <a:pt x="114545" y="21750"/>
                  <a:pt x="114545" y="40500"/>
                </a:cubicBezTo>
                <a:cubicBezTo>
                  <a:pt x="114545" y="49500"/>
                  <a:pt x="110454" y="58500"/>
                  <a:pt x="102954" y="65250"/>
                </a:cubicBezTo>
                <a:cubicBezTo>
                  <a:pt x="101590" y="66750"/>
                  <a:pt x="100909" y="69000"/>
                  <a:pt x="101590" y="71250"/>
                </a:cubicBezTo>
                <a:cubicBezTo>
                  <a:pt x="103636" y="80250"/>
                  <a:pt x="103636" y="80250"/>
                  <a:pt x="103636" y="80250"/>
                </a:cubicBezTo>
                <a:cubicBezTo>
                  <a:pt x="92045" y="75000"/>
                  <a:pt x="92045" y="75000"/>
                  <a:pt x="92045" y="75000"/>
                </a:cubicBezTo>
                <a:cubicBezTo>
                  <a:pt x="92045" y="77250"/>
                  <a:pt x="91363" y="79500"/>
                  <a:pt x="91363" y="81000"/>
                </a:cubicBezTo>
                <a:cubicBezTo>
                  <a:pt x="111818" y="90000"/>
                  <a:pt x="111818" y="90000"/>
                  <a:pt x="111818" y="90000"/>
                </a:cubicBezTo>
                <a:cubicBezTo>
                  <a:pt x="106363" y="69750"/>
                  <a:pt x="106363" y="69750"/>
                  <a:pt x="106363" y="69750"/>
                </a:cubicBezTo>
                <a:cubicBezTo>
                  <a:pt x="114545" y="62250"/>
                  <a:pt x="120000" y="51750"/>
                  <a:pt x="120000" y="40500"/>
                </a:cubicBezTo>
                <a:moveTo>
                  <a:pt x="43636" y="30000"/>
                </a:moveTo>
                <a:cubicBezTo>
                  <a:pt x="19772" y="30000"/>
                  <a:pt x="0" y="48000"/>
                  <a:pt x="0" y="70500"/>
                </a:cubicBezTo>
                <a:cubicBezTo>
                  <a:pt x="0" y="81750"/>
                  <a:pt x="5454" y="92250"/>
                  <a:pt x="13636" y="99750"/>
                </a:cubicBezTo>
                <a:cubicBezTo>
                  <a:pt x="8181" y="120000"/>
                  <a:pt x="8181" y="120000"/>
                  <a:pt x="8181" y="120000"/>
                </a:cubicBezTo>
                <a:cubicBezTo>
                  <a:pt x="32727" y="109500"/>
                  <a:pt x="32727" y="109500"/>
                  <a:pt x="32727" y="109500"/>
                </a:cubicBezTo>
                <a:cubicBezTo>
                  <a:pt x="36136" y="110250"/>
                  <a:pt x="39545" y="111000"/>
                  <a:pt x="43636" y="111000"/>
                </a:cubicBezTo>
                <a:cubicBezTo>
                  <a:pt x="67500" y="111000"/>
                  <a:pt x="87272" y="93000"/>
                  <a:pt x="87272" y="70500"/>
                </a:cubicBezTo>
                <a:cubicBezTo>
                  <a:pt x="87272" y="48000"/>
                  <a:pt x="67500" y="30000"/>
                  <a:pt x="43636" y="30000"/>
                </a:cubicBezTo>
                <a:moveTo>
                  <a:pt x="43636" y="105000"/>
                </a:moveTo>
                <a:cubicBezTo>
                  <a:pt x="40227" y="105000"/>
                  <a:pt x="36818" y="104250"/>
                  <a:pt x="34090" y="103500"/>
                </a:cubicBezTo>
                <a:cubicBezTo>
                  <a:pt x="33409" y="103500"/>
                  <a:pt x="32727" y="103500"/>
                  <a:pt x="32727" y="103500"/>
                </a:cubicBezTo>
                <a:cubicBezTo>
                  <a:pt x="32045" y="103500"/>
                  <a:pt x="31363" y="103500"/>
                  <a:pt x="30681" y="104250"/>
                </a:cubicBezTo>
                <a:cubicBezTo>
                  <a:pt x="16363" y="110250"/>
                  <a:pt x="16363" y="110250"/>
                  <a:pt x="16363" y="110250"/>
                </a:cubicBezTo>
                <a:cubicBezTo>
                  <a:pt x="18409" y="101250"/>
                  <a:pt x="18409" y="101250"/>
                  <a:pt x="18409" y="101250"/>
                </a:cubicBezTo>
                <a:cubicBezTo>
                  <a:pt x="19090" y="99000"/>
                  <a:pt x="18409" y="96750"/>
                  <a:pt x="17045" y="95250"/>
                </a:cubicBezTo>
                <a:cubicBezTo>
                  <a:pt x="9545" y="88500"/>
                  <a:pt x="5454" y="79500"/>
                  <a:pt x="5454" y="70500"/>
                </a:cubicBezTo>
                <a:cubicBezTo>
                  <a:pt x="5454" y="51750"/>
                  <a:pt x="22500" y="36000"/>
                  <a:pt x="43636" y="36000"/>
                </a:cubicBezTo>
                <a:cubicBezTo>
                  <a:pt x="64772" y="36000"/>
                  <a:pt x="81818" y="51750"/>
                  <a:pt x="81818" y="70500"/>
                </a:cubicBezTo>
                <a:cubicBezTo>
                  <a:pt x="81818" y="89250"/>
                  <a:pt x="64772" y="105000"/>
                  <a:pt x="43636" y="10500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832"/>
          <p:cNvSpPr/>
          <p:nvPr/>
        </p:nvSpPr>
        <p:spPr>
          <a:xfrm>
            <a:off x="5879942" y="2206727"/>
            <a:ext cx="433387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43636"/>
                </a:moveTo>
                <a:cubicBezTo>
                  <a:pt x="37500" y="43636"/>
                  <a:pt x="43636" y="37500"/>
                  <a:pt x="43636" y="30000"/>
                </a:cubicBezTo>
                <a:cubicBezTo>
                  <a:pt x="43636" y="22500"/>
                  <a:pt x="37500" y="16363"/>
                  <a:pt x="30000" y="16363"/>
                </a:cubicBezTo>
                <a:cubicBezTo>
                  <a:pt x="22500" y="16363"/>
                  <a:pt x="16363" y="22500"/>
                  <a:pt x="16363" y="30000"/>
                </a:cubicBezTo>
                <a:cubicBezTo>
                  <a:pt x="16363" y="37500"/>
                  <a:pt x="22500" y="43636"/>
                  <a:pt x="30000" y="43636"/>
                </a:cubicBezTo>
                <a:moveTo>
                  <a:pt x="30000" y="21818"/>
                </a:moveTo>
                <a:cubicBezTo>
                  <a:pt x="34772" y="21818"/>
                  <a:pt x="38181" y="25227"/>
                  <a:pt x="38181" y="30000"/>
                </a:cubicBezTo>
                <a:cubicBezTo>
                  <a:pt x="38181" y="34772"/>
                  <a:pt x="34772" y="38181"/>
                  <a:pt x="30000" y="38181"/>
                </a:cubicBezTo>
                <a:cubicBezTo>
                  <a:pt x="25227" y="38181"/>
                  <a:pt x="21818" y="34772"/>
                  <a:pt x="21818" y="30000"/>
                </a:cubicBezTo>
                <a:cubicBezTo>
                  <a:pt x="21818" y="25227"/>
                  <a:pt x="25227" y="21818"/>
                  <a:pt x="30000" y="21818"/>
                </a:cubicBezTo>
                <a:moveTo>
                  <a:pt x="103636" y="100227"/>
                </a:moveTo>
                <a:cubicBezTo>
                  <a:pt x="103636" y="99545"/>
                  <a:pt x="103636" y="99545"/>
                  <a:pt x="103636" y="99545"/>
                </a:cubicBezTo>
                <a:cubicBezTo>
                  <a:pt x="102954" y="99545"/>
                  <a:pt x="102954" y="99545"/>
                  <a:pt x="102954" y="98863"/>
                </a:cubicBezTo>
                <a:cubicBezTo>
                  <a:pt x="79090" y="64772"/>
                  <a:pt x="79090" y="64772"/>
                  <a:pt x="79090" y="64772"/>
                </a:cubicBezTo>
                <a:cubicBezTo>
                  <a:pt x="79090" y="64772"/>
                  <a:pt x="79090" y="64772"/>
                  <a:pt x="79090" y="64772"/>
                </a:cubicBezTo>
                <a:cubicBezTo>
                  <a:pt x="78409" y="63409"/>
                  <a:pt x="77727" y="62727"/>
                  <a:pt x="76363" y="62727"/>
                </a:cubicBezTo>
                <a:cubicBezTo>
                  <a:pt x="75681" y="62727"/>
                  <a:pt x="75000" y="62727"/>
                  <a:pt x="74318" y="63409"/>
                </a:cubicBezTo>
                <a:cubicBezTo>
                  <a:pt x="63409" y="75000"/>
                  <a:pt x="63409" y="75000"/>
                  <a:pt x="63409" y="75000"/>
                </a:cubicBezTo>
                <a:cubicBezTo>
                  <a:pt x="49090" y="53181"/>
                  <a:pt x="49090" y="53181"/>
                  <a:pt x="49090" y="53181"/>
                </a:cubicBezTo>
                <a:cubicBezTo>
                  <a:pt x="48409" y="52500"/>
                  <a:pt x="47727" y="51818"/>
                  <a:pt x="46363" y="51818"/>
                </a:cubicBezTo>
                <a:cubicBezTo>
                  <a:pt x="45681" y="51818"/>
                  <a:pt x="44318" y="52500"/>
                  <a:pt x="44318" y="53181"/>
                </a:cubicBezTo>
                <a:cubicBezTo>
                  <a:pt x="44318" y="53181"/>
                  <a:pt x="44318" y="53181"/>
                  <a:pt x="44318" y="53181"/>
                </a:cubicBezTo>
                <a:cubicBezTo>
                  <a:pt x="17045" y="99545"/>
                  <a:pt x="17045" y="99545"/>
                  <a:pt x="17045" y="99545"/>
                </a:cubicBezTo>
                <a:cubicBezTo>
                  <a:pt x="17045" y="99545"/>
                  <a:pt x="17045" y="99545"/>
                  <a:pt x="17045" y="99545"/>
                </a:cubicBezTo>
                <a:cubicBezTo>
                  <a:pt x="16363" y="99545"/>
                  <a:pt x="16363" y="100227"/>
                  <a:pt x="16363" y="100909"/>
                </a:cubicBezTo>
                <a:cubicBezTo>
                  <a:pt x="16363" y="102272"/>
                  <a:pt x="17727" y="103636"/>
                  <a:pt x="19090" y="103636"/>
                </a:cubicBezTo>
                <a:cubicBezTo>
                  <a:pt x="100909" y="103636"/>
                  <a:pt x="100909" y="103636"/>
                  <a:pt x="100909" y="103636"/>
                </a:cubicBezTo>
                <a:cubicBezTo>
                  <a:pt x="102272" y="103636"/>
                  <a:pt x="103636" y="102272"/>
                  <a:pt x="103636" y="100909"/>
                </a:cubicBezTo>
                <a:cubicBezTo>
                  <a:pt x="103636" y="100227"/>
                  <a:pt x="103636" y="100227"/>
                  <a:pt x="103636" y="100227"/>
                </a:cubicBezTo>
                <a:close/>
                <a:moveTo>
                  <a:pt x="23863" y="98181"/>
                </a:moveTo>
                <a:cubicBezTo>
                  <a:pt x="46363" y="59318"/>
                  <a:pt x="46363" y="59318"/>
                  <a:pt x="46363" y="59318"/>
                </a:cubicBezTo>
                <a:cubicBezTo>
                  <a:pt x="60000" y="80454"/>
                  <a:pt x="60000" y="80454"/>
                  <a:pt x="60000" y="80454"/>
                </a:cubicBezTo>
                <a:cubicBezTo>
                  <a:pt x="60681" y="80454"/>
                  <a:pt x="60681" y="80454"/>
                  <a:pt x="60681" y="81136"/>
                </a:cubicBezTo>
                <a:cubicBezTo>
                  <a:pt x="60681" y="81136"/>
                  <a:pt x="60681" y="81136"/>
                  <a:pt x="60681" y="81136"/>
                </a:cubicBezTo>
                <a:cubicBezTo>
                  <a:pt x="61363" y="81818"/>
                  <a:pt x="62045" y="81818"/>
                  <a:pt x="62727" y="81818"/>
                </a:cubicBezTo>
                <a:cubicBezTo>
                  <a:pt x="63409" y="81818"/>
                  <a:pt x="64090" y="81818"/>
                  <a:pt x="64772" y="81136"/>
                </a:cubicBezTo>
                <a:cubicBezTo>
                  <a:pt x="76363" y="69545"/>
                  <a:pt x="76363" y="69545"/>
                  <a:pt x="76363" y="69545"/>
                </a:cubicBezTo>
                <a:cubicBezTo>
                  <a:pt x="95454" y="98181"/>
                  <a:pt x="95454" y="98181"/>
                  <a:pt x="95454" y="98181"/>
                </a:cubicBezTo>
                <a:lnTo>
                  <a:pt x="23863" y="98181"/>
                </a:lnTo>
                <a:close/>
                <a:moveTo>
                  <a:pt x="109090" y="0"/>
                </a:moveTo>
                <a:cubicBezTo>
                  <a:pt x="10909" y="0"/>
                  <a:pt x="10909" y="0"/>
                  <a:pt x="10909" y="0"/>
                </a:cubicBezTo>
                <a:cubicBezTo>
                  <a:pt x="4772" y="0"/>
                  <a:pt x="0" y="4772"/>
                  <a:pt x="0" y="10909"/>
                </a:cubicBezTo>
                <a:cubicBezTo>
                  <a:pt x="0" y="109090"/>
                  <a:pt x="0" y="109090"/>
                  <a:pt x="0" y="109090"/>
                </a:cubicBezTo>
                <a:cubicBezTo>
                  <a:pt x="0" y="115227"/>
                  <a:pt x="4772" y="120000"/>
                  <a:pt x="10909" y="120000"/>
                </a:cubicBezTo>
                <a:cubicBezTo>
                  <a:pt x="109090" y="120000"/>
                  <a:pt x="109090" y="120000"/>
                  <a:pt x="109090" y="120000"/>
                </a:cubicBezTo>
                <a:cubicBezTo>
                  <a:pt x="115227" y="120000"/>
                  <a:pt x="120000" y="115227"/>
                  <a:pt x="120000" y="109090"/>
                </a:cubicBezTo>
                <a:cubicBezTo>
                  <a:pt x="120000" y="10909"/>
                  <a:pt x="120000" y="10909"/>
                  <a:pt x="120000" y="10909"/>
                </a:cubicBezTo>
                <a:cubicBezTo>
                  <a:pt x="120000" y="4772"/>
                  <a:pt x="115227" y="0"/>
                  <a:pt x="109090" y="0"/>
                </a:cubicBezTo>
                <a:moveTo>
                  <a:pt x="114545" y="109090"/>
                </a:moveTo>
                <a:cubicBezTo>
                  <a:pt x="114545" y="111818"/>
                  <a:pt x="111818" y="114545"/>
                  <a:pt x="109090" y="114545"/>
                </a:cubicBezTo>
                <a:cubicBezTo>
                  <a:pt x="10909" y="114545"/>
                  <a:pt x="10909" y="114545"/>
                  <a:pt x="10909" y="114545"/>
                </a:cubicBezTo>
                <a:cubicBezTo>
                  <a:pt x="8181" y="114545"/>
                  <a:pt x="5454" y="111818"/>
                  <a:pt x="5454" y="109090"/>
                </a:cubicBezTo>
                <a:cubicBezTo>
                  <a:pt x="5454" y="10909"/>
                  <a:pt x="5454" y="10909"/>
                  <a:pt x="5454" y="10909"/>
                </a:cubicBezTo>
                <a:cubicBezTo>
                  <a:pt x="5454" y="8181"/>
                  <a:pt x="8181" y="5454"/>
                  <a:pt x="10909" y="5454"/>
                </a:cubicBezTo>
                <a:cubicBezTo>
                  <a:pt x="109090" y="5454"/>
                  <a:pt x="109090" y="5454"/>
                  <a:pt x="109090" y="5454"/>
                </a:cubicBezTo>
                <a:cubicBezTo>
                  <a:pt x="111818" y="5454"/>
                  <a:pt x="114545" y="8181"/>
                  <a:pt x="114545" y="10909"/>
                </a:cubicBezTo>
                <a:lnTo>
                  <a:pt x="114545" y="1090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299AA7-9C88-48AF-8D79-DA9C7F089E5C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496837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404284" y="899232"/>
            <a:ext cx="5383431" cy="3418795"/>
            <a:chOff x="2443163" y="1109663"/>
            <a:chExt cx="7299325" cy="4635500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689351" y="1109663"/>
              <a:ext cx="4684713" cy="2613025"/>
            </a:xfrm>
            <a:custGeom>
              <a:avLst/>
              <a:gdLst>
                <a:gd name="T0" fmla="*/ 88 w 1548"/>
                <a:gd name="T1" fmla="*/ 101 h 860"/>
                <a:gd name="T2" fmla="*/ 101 w 1548"/>
                <a:gd name="T3" fmla="*/ 88 h 860"/>
                <a:gd name="T4" fmla="*/ 1446 w 1548"/>
                <a:gd name="T5" fmla="*/ 88 h 860"/>
                <a:gd name="T6" fmla="*/ 1460 w 1548"/>
                <a:gd name="T7" fmla="*/ 101 h 860"/>
                <a:gd name="T8" fmla="*/ 1460 w 1548"/>
                <a:gd name="T9" fmla="*/ 860 h 860"/>
                <a:gd name="T10" fmla="*/ 1548 w 1548"/>
                <a:gd name="T11" fmla="*/ 860 h 860"/>
                <a:gd name="T12" fmla="*/ 1548 w 1548"/>
                <a:gd name="T13" fmla="*/ 101 h 860"/>
                <a:gd name="T14" fmla="*/ 1446 w 1548"/>
                <a:gd name="T15" fmla="*/ 0 h 860"/>
                <a:gd name="T16" fmla="*/ 101 w 1548"/>
                <a:gd name="T17" fmla="*/ 0 h 860"/>
                <a:gd name="T18" fmla="*/ 0 w 1548"/>
                <a:gd name="T19" fmla="*/ 101 h 860"/>
                <a:gd name="T20" fmla="*/ 0 w 1548"/>
                <a:gd name="T21" fmla="*/ 860 h 860"/>
                <a:gd name="T22" fmla="*/ 88 w 1548"/>
                <a:gd name="T23" fmla="*/ 860 h 860"/>
                <a:gd name="T24" fmla="*/ 88 w 1548"/>
                <a:gd name="T25" fmla="*/ 10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8" h="860">
                  <a:moveTo>
                    <a:pt x="88" y="101"/>
                  </a:moveTo>
                  <a:cubicBezTo>
                    <a:pt x="88" y="94"/>
                    <a:pt x="94" y="88"/>
                    <a:pt x="101" y="88"/>
                  </a:cubicBezTo>
                  <a:cubicBezTo>
                    <a:pt x="1446" y="88"/>
                    <a:pt x="1446" y="88"/>
                    <a:pt x="1446" y="88"/>
                  </a:cubicBezTo>
                  <a:cubicBezTo>
                    <a:pt x="1454" y="88"/>
                    <a:pt x="1460" y="94"/>
                    <a:pt x="1460" y="101"/>
                  </a:cubicBezTo>
                  <a:cubicBezTo>
                    <a:pt x="1460" y="860"/>
                    <a:pt x="1460" y="860"/>
                    <a:pt x="1460" y="860"/>
                  </a:cubicBezTo>
                  <a:cubicBezTo>
                    <a:pt x="1548" y="860"/>
                    <a:pt x="1548" y="860"/>
                    <a:pt x="1548" y="860"/>
                  </a:cubicBezTo>
                  <a:cubicBezTo>
                    <a:pt x="1548" y="101"/>
                    <a:pt x="1548" y="101"/>
                    <a:pt x="1548" y="101"/>
                  </a:cubicBezTo>
                  <a:cubicBezTo>
                    <a:pt x="1548" y="45"/>
                    <a:pt x="1502" y="0"/>
                    <a:pt x="144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860"/>
                    <a:pt x="0" y="860"/>
                    <a:pt x="0" y="860"/>
                  </a:cubicBezTo>
                  <a:cubicBezTo>
                    <a:pt x="88" y="860"/>
                    <a:pt x="88" y="860"/>
                    <a:pt x="88" y="860"/>
                  </a:cubicBezTo>
                  <a:lnTo>
                    <a:pt x="88" y="101"/>
                  </a:lnTo>
                  <a:close/>
                </a:path>
              </a:pathLst>
            </a:custGeom>
            <a:solidFill>
              <a:srgbClr val="4A5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956051" y="1376363"/>
              <a:ext cx="4152900" cy="2346325"/>
            </a:xfrm>
            <a:custGeom>
              <a:avLst/>
              <a:gdLst>
                <a:gd name="T0" fmla="*/ 1358 w 1372"/>
                <a:gd name="T1" fmla="*/ 0 h 772"/>
                <a:gd name="T2" fmla="*/ 13 w 1372"/>
                <a:gd name="T3" fmla="*/ 0 h 772"/>
                <a:gd name="T4" fmla="*/ 0 w 1372"/>
                <a:gd name="T5" fmla="*/ 13 h 772"/>
                <a:gd name="T6" fmla="*/ 0 w 1372"/>
                <a:gd name="T7" fmla="*/ 772 h 772"/>
                <a:gd name="T8" fmla="*/ 1372 w 1372"/>
                <a:gd name="T9" fmla="*/ 772 h 772"/>
                <a:gd name="T10" fmla="*/ 1372 w 1372"/>
                <a:gd name="T11" fmla="*/ 13 h 772"/>
                <a:gd name="T12" fmla="*/ 1358 w 1372"/>
                <a:gd name="T1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2" h="772">
                  <a:moveTo>
                    <a:pt x="1358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772"/>
                    <a:pt x="0" y="772"/>
                    <a:pt x="0" y="772"/>
                  </a:cubicBezTo>
                  <a:cubicBezTo>
                    <a:pt x="1372" y="772"/>
                    <a:pt x="1372" y="772"/>
                    <a:pt x="1372" y="772"/>
                  </a:cubicBezTo>
                  <a:cubicBezTo>
                    <a:pt x="1372" y="13"/>
                    <a:pt x="1372" y="13"/>
                    <a:pt x="1372" y="13"/>
                  </a:cubicBezTo>
                  <a:cubicBezTo>
                    <a:pt x="1372" y="6"/>
                    <a:pt x="1366" y="0"/>
                    <a:pt x="13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197226" y="3709988"/>
              <a:ext cx="5667375" cy="336550"/>
            </a:xfrm>
            <a:custGeom>
              <a:avLst/>
              <a:gdLst>
                <a:gd name="T0" fmla="*/ 0 w 1873"/>
                <a:gd name="T1" fmla="*/ 0 h 111"/>
                <a:gd name="T2" fmla="*/ 0 w 1873"/>
                <a:gd name="T3" fmla="*/ 49 h 111"/>
                <a:gd name="T4" fmla="*/ 62 w 1873"/>
                <a:gd name="T5" fmla="*/ 111 h 111"/>
                <a:gd name="T6" fmla="*/ 1811 w 1873"/>
                <a:gd name="T7" fmla="*/ 111 h 111"/>
                <a:gd name="T8" fmla="*/ 1873 w 1873"/>
                <a:gd name="T9" fmla="*/ 49 h 111"/>
                <a:gd name="T10" fmla="*/ 1873 w 1873"/>
                <a:gd name="T11" fmla="*/ 0 h 111"/>
                <a:gd name="T12" fmla="*/ 0 w 1873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3" h="111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83"/>
                    <a:pt x="28" y="111"/>
                    <a:pt x="62" y="111"/>
                  </a:cubicBezTo>
                  <a:cubicBezTo>
                    <a:pt x="1811" y="111"/>
                    <a:pt x="1811" y="111"/>
                    <a:pt x="1811" y="111"/>
                  </a:cubicBezTo>
                  <a:cubicBezTo>
                    <a:pt x="1845" y="111"/>
                    <a:pt x="1873" y="83"/>
                    <a:pt x="1873" y="49"/>
                  </a:cubicBezTo>
                  <a:cubicBezTo>
                    <a:pt x="1873" y="0"/>
                    <a:pt x="1873" y="0"/>
                    <a:pt x="187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156076" y="2078038"/>
              <a:ext cx="3749675" cy="1631950"/>
            </a:xfrm>
            <a:prstGeom prst="rect">
              <a:avLst/>
            </a:prstGeom>
            <a:solidFill>
              <a:srgbClr val="FFD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156076" y="1571626"/>
              <a:ext cx="3749675" cy="506413"/>
            </a:xfrm>
            <a:prstGeom prst="rect">
              <a:avLst/>
            </a:prstGeom>
            <a:solidFill>
              <a:srgbClr val="F55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418138" y="1735138"/>
              <a:ext cx="2338388" cy="173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903788" y="1735138"/>
              <a:ext cx="417513" cy="173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303713" y="1735138"/>
              <a:ext cx="500063" cy="173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316413" y="2290763"/>
              <a:ext cx="3438525" cy="76200"/>
            </a:xfrm>
            <a:prstGeom prst="rect">
              <a:avLst/>
            </a:prstGeom>
            <a:solidFill>
              <a:srgbClr val="D9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4316413" y="2668588"/>
              <a:ext cx="2544763" cy="71438"/>
            </a:xfrm>
            <a:prstGeom prst="rect">
              <a:avLst/>
            </a:prstGeom>
            <a:solidFill>
              <a:srgbClr val="D9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4316413" y="2886076"/>
              <a:ext cx="2397125" cy="76200"/>
            </a:xfrm>
            <a:prstGeom prst="rect">
              <a:avLst/>
            </a:prstGeom>
            <a:solidFill>
              <a:srgbClr val="D9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16413" y="3081338"/>
              <a:ext cx="2397125" cy="73025"/>
            </a:xfrm>
            <a:prstGeom prst="rect">
              <a:avLst/>
            </a:prstGeom>
            <a:solidFill>
              <a:srgbClr val="D9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316413" y="3287713"/>
              <a:ext cx="2397125" cy="76200"/>
            </a:xfrm>
            <a:prstGeom prst="rect">
              <a:avLst/>
            </a:prstGeom>
            <a:solidFill>
              <a:srgbClr val="D9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835651" y="2486026"/>
              <a:ext cx="1912938" cy="73025"/>
            </a:xfrm>
            <a:prstGeom prst="rect">
              <a:avLst/>
            </a:prstGeom>
            <a:solidFill>
              <a:srgbClr val="D9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316413" y="2486026"/>
              <a:ext cx="1419225" cy="73025"/>
            </a:xfrm>
            <a:prstGeom prst="rect">
              <a:avLst/>
            </a:prstGeom>
            <a:solidFill>
              <a:srgbClr val="D9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443163" y="3095626"/>
              <a:ext cx="7299325" cy="2057400"/>
            </a:xfrm>
            <a:custGeom>
              <a:avLst/>
              <a:gdLst>
                <a:gd name="T0" fmla="*/ 4598 w 4598"/>
                <a:gd name="T1" fmla="*/ 1296 h 1296"/>
                <a:gd name="T2" fmla="*/ 0 w 4598"/>
                <a:gd name="T3" fmla="*/ 1296 h 1296"/>
                <a:gd name="T4" fmla="*/ 0 w 4598"/>
                <a:gd name="T5" fmla="*/ 0 h 1296"/>
                <a:gd name="T6" fmla="*/ 633 w 4598"/>
                <a:gd name="T7" fmla="*/ 0 h 1296"/>
                <a:gd name="T8" fmla="*/ 633 w 4598"/>
                <a:gd name="T9" fmla="*/ 31 h 1296"/>
                <a:gd name="T10" fmla="*/ 31 w 4598"/>
                <a:gd name="T11" fmla="*/ 31 h 1296"/>
                <a:gd name="T12" fmla="*/ 31 w 4598"/>
                <a:gd name="T13" fmla="*/ 1265 h 1296"/>
                <a:gd name="T14" fmla="*/ 4568 w 4598"/>
                <a:gd name="T15" fmla="*/ 1265 h 1296"/>
                <a:gd name="T16" fmla="*/ 4568 w 4598"/>
                <a:gd name="T17" fmla="*/ 31 h 1296"/>
                <a:gd name="T18" fmla="*/ 3881 w 4598"/>
                <a:gd name="T19" fmla="*/ 31 h 1296"/>
                <a:gd name="T20" fmla="*/ 3881 w 4598"/>
                <a:gd name="T21" fmla="*/ 0 h 1296"/>
                <a:gd name="T22" fmla="*/ 4598 w 4598"/>
                <a:gd name="T23" fmla="*/ 0 h 1296"/>
                <a:gd name="T24" fmla="*/ 4598 w 4598"/>
                <a:gd name="T25" fmla="*/ 1296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98" h="1296">
                  <a:moveTo>
                    <a:pt x="4598" y="1296"/>
                  </a:moveTo>
                  <a:lnTo>
                    <a:pt x="0" y="1296"/>
                  </a:lnTo>
                  <a:lnTo>
                    <a:pt x="0" y="0"/>
                  </a:lnTo>
                  <a:lnTo>
                    <a:pt x="633" y="0"/>
                  </a:lnTo>
                  <a:lnTo>
                    <a:pt x="633" y="31"/>
                  </a:lnTo>
                  <a:lnTo>
                    <a:pt x="31" y="31"/>
                  </a:lnTo>
                  <a:lnTo>
                    <a:pt x="31" y="1265"/>
                  </a:lnTo>
                  <a:lnTo>
                    <a:pt x="4568" y="1265"/>
                  </a:lnTo>
                  <a:lnTo>
                    <a:pt x="4568" y="31"/>
                  </a:lnTo>
                  <a:lnTo>
                    <a:pt x="3881" y="31"/>
                  </a:lnTo>
                  <a:lnTo>
                    <a:pt x="3881" y="0"/>
                  </a:lnTo>
                  <a:lnTo>
                    <a:pt x="4598" y="0"/>
                  </a:lnTo>
                  <a:lnTo>
                    <a:pt x="4598" y="1296"/>
                  </a:ln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2757488" y="4465638"/>
              <a:ext cx="1277938" cy="1279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4494213" y="4465638"/>
              <a:ext cx="1274763" cy="12795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6232526" y="4465638"/>
              <a:ext cx="1273175" cy="12795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7969251" y="4465638"/>
              <a:ext cx="1273175" cy="12795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014663" y="4748213"/>
              <a:ext cx="733425" cy="733425"/>
            </a:xfrm>
            <a:prstGeom prst="rect">
              <a:avLst/>
            </a:prstGeom>
            <a:solidFill>
              <a:srgbClr val="FFC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3133726" y="4870451"/>
              <a:ext cx="41275" cy="196850"/>
            </a:xfrm>
            <a:custGeom>
              <a:avLst/>
              <a:gdLst>
                <a:gd name="T0" fmla="*/ 14 w 14"/>
                <a:gd name="T1" fmla="*/ 7 h 65"/>
                <a:gd name="T2" fmla="*/ 13 w 14"/>
                <a:gd name="T3" fmla="*/ 10 h 65"/>
                <a:gd name="T4" fmla="*/ 12 w 14"/>
                <a:gd name="T5" fmla="*/ 12 h 65"/>
                <a:gd name="T6" fmla="*/ 10 w 14"/>
                <a:gd name="T7" fmla="*/ 13 h 65"/>
                <a:gd name="T8" fmla="*/ 7 w 14"/>
                <a:gd name="T9" fmla="*/ 14 h 65"/>
                <a:gd name="T10" fmla="*/ 4 w 14"/>
                <a:gd name="T11" fmla="*/ 13 h 65"/>
                <a:gd name="T12" fmla="*/ 2 w 14"/>
                <a:gd name="T13" fmla="*/ 12 h 65"/>
                <a:gd name="T14" fmla="*/ 1 w 14"/>
                <a:gd name="T15" fmla="*/ 10 h 65"/>
                <a:gd name="T16" fmla="*/ 0 w 14"/>
                <a:gd name="T17" fmla="*/ 7 h 65"/>
                <a:gd name="T18" fmla="*/ 1 w 14"/>
                <a:gd name="T19" fmla="*/ 4 h 65"/>
                <a:gd name="T20" fmla="*/ 2 w 14"/>
                <a:gd name="T21" fmla="*/ 2 h 65"/>
                <a:gd name="T22" fmla="*/ 4 w 14"/>
                <a:gd name="T23" fmla="*/ 1 h 65"/>
                <a:gd name="T24" fmla="*/ 7 w 14"/>
                <a:gd name="T25" fmla="*/ 0 h 65"/>
                <a:gd name="T26" fmla="*/ 10 w 14"/>
                <a:gd name="T27" fmla="*/ 1 h 65"/>
                <a:gd name="T28" fmla="*/ 12 w 14"/>
                <a:gd name="T29" fmla="*/ 2 h 65"/>
                <a:gd name="T30" fmla="*/ 13 w 14"/>
                <a:gd name="T31" fmla="*/ 4 h 65"/>
                <a:gd name="T32" fmla="*/ 14 w 14"/>
                <a:gd name="T33" fmla="*/ 7 h 65"/>
                <a:gd name="T34" fmla="*/ 12 w 14"/>
                <a:gd name="T35" fmla="*/ 20 h 65"/>
                <a:gd name="T36" fmla="*/ 12 w 14"/>
                <a:gd name="T37" fmla="*/ 65 h 65"/>
                <a:gd name="T38" fmla="*/ 1 w 14"/>
                <a:gd name="T39" fmla="*/ 65 h 65"/>
                <a:gd name="T40" fmla="*/ 1 w 14"/>
                <a:gd name="T41" fmla="*/ 20 h 65"/>
                <a:gd name="T42" fmla="*/ 12 w 14"/>
                <a:gd name="T43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65">
                  <a:moveTo>
                    <a:pt x="14" y="7"/>
                  </a:moveTo>
                  <a:cubicBezTo>
                    <a:pt x="14" y="8"/>
                    <a:pt x="14" y="9"/>
                    <a:pt x="13" y="10"/>
                  </a:cubicBezTo>
                  <a:cubicBezTo>
                    <a:pt x="13" y="11"/>
                    <a:pt x="12" y="11"/>
                    <a:pt x="12" y="12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9" y="14"/>
                    <a:pt x="8" y="14"/>
                    <a:pt x="7" y="14"/>
                  </a:cubicBezTo>
                  <a:cubicBezTo>
                    <a:pt x="6" y="14"/>
                    <a:pt x="5" y="14"/>
                    <a:pt x="4" y="13"/>
                  </a:cubicBezTo>
                  <a:cubicBezTo>
                    <a:pt x="3" y="13"/>
                    <a:pt x="3" y="13"/>
                    <a:pt x="2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4" y="5"/>
                    <a:pt x="14" y="6"/>
                    <a:pt x="14" y="7"/>
                  </a:cubicBezTo>
                  <a:close/>
                  <a:moveTo>
                    <a:pt x="12" y="20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2" y="20"/>
                  </a:ln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267076" y="4916488"/>
              <a:ext cx="388938" cy="4763"/>
            </a:xfrm>
            <a:custGeom>
              <a:avLst/>
              <a:gdLst>
                <a:gd name="T0" fmla="*/ 128 w 129"/>
                <a:gd name="T1" fmla="*/ 2 h 2"/>
                <a:gd name="T2" fmla="*/ 1 w 129"/>
                <a:gd name="T3" fmla="*/ 2 h 2"/>
                <a:gd name="T4" fmla="*/ 0 w 129"/>
                <a:gd name="T5" fmla="*/ 1 h 2"/>
                <a:gd name="T6" fmla="*/ 1 w 129"/>
                <a:gd name="T7" fmla="*/ 0 h 2"/>
                <a:gd name="T8" fmla="*/ 128 w 129"/>
                <a:gd name="T9" fmla="*/ 0 h 2"/>
                <a:gd name="T10" fmla="*/ 129 w 129"/>
                <a:gd name="T11" fmla="*/ 1 h 2"/>
                <a:gd name="T12" fmla="*/ 128 w 129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2">
                  <a:moveTo>
                    <a:pt x="128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29" y="1"/>
                    <a:pt x="129" y="1"/>
                  </a:cubicBezTo>
                  <a:cubicBezTo>
                    <a:pt x="129" y="2"/>
                    <a:pt x="129" y="2"/>
                    <a:pt x="128" y="2"/>
                  </a:cubicBez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3267076" y="4994276"/>
              <a:ext cx="388938" cy="3175"/>
            </a:xfrm>
            <a:custGeom>
              <a:avLst/>
              <a:gdLst>
                <a:gd name="T0" fmla="*/ 128 w 129"/>
                <a:gd name="T1" fmla="*/ 1 h 1"/>
                <a:gd name="T2" fmla="*/ 1 w 129"/>
                <a:gd name="T3" fmla="*/ 1 h 1"/>
                <a:gd name="T4" fmla="*/ 0 w 129"/>
                <a:gd name="T5" fmla="*/ 0 h 1"/>
                <a:gd name="T6" fmla="*/ 1 w 129"/>
                <a:gd name="T7" fmla="*/ 0 h 1"/>
                <a:gd name="T8" fmla="*/ 128 w 129"/>
                <a:gd name="T9" fmla="*/ 0 h 1"/>
                <a:gd name="T10" fmla="*/ 129 w 129"/>
                <a:gd name="T11" fmla="*/ 0 h 1"/>
                <a:gd name="T12" fmla="*/ 128 w 129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">
                  <a:moveTo>
                    <a:pt x="128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1"/>
                    <a:pt x="129" y="1"/>
                    <a:pt x="128" y="1"/>
                  </a:cubicBez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3267076" y="5070476"/>
              <a:ext cx="388938" cy="3175"/>
            </a:xfrm>
            <a:custGeom>
              <a:avLst/>
              <a:gdLst>
                <a:gd name="T0" fmla="*/ 128 w 129"/>
                <a:gd name="T1" fmla="*/ 1 h 1"/>
                <a:gd name="T2" fmla="*/ 1 w 129"/>
                <a:gd name="T3" fmla="*/ 1 h 1"/>
                <a:gd name="T4" fmla="*/ 0 w 129"/>
                <a:gd name="T5" fmla="*/ 1 h 1"/>
                <a:gd name="T6" fmla="*/ 1 w 129"/>
                <a:gd name="T7" fmla="*/ 0 h 1"/>
                <a:gd name="T8" fmla="*/ 128 w 129"/>
                <a:gd name="T9" fmla="*/ 0 h 1"/>
                <a:gd name="T10" fmla="*/ 129 w 129"/>
                <a:gd name="T11" fmla="*/ 1 h 1"/>
                <a:gd name="T12" fmla="*/ 128 w 129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">
                  <a:moveTo>
                    <a:pt x="128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29" y="0"/>
                    <a:pt x="129" y="1"/>
                  </a:cubicBezTo>
                  <a:cubicBezTo>
                    <a:pt x="129" y="1"/>
                    <a:pt x="129" y="1"/>
                    <a:pt x="128" y="1"/>
                  </a:cubicBez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3121026" y="5146676"/>
              <a:ext cx="534988" cy="6350"/>
            </a:xfrm>
            <a:custGeom>
              <a:avLst/>
              <a:gdLst>
                <a:gd name="T0" fmla="*/ 176 w 177"/>
                <a:gd name="T1" fmla="*/ 2 h 2"/>
                <a:gd name="T2" fmla="*/ 1 w 177"/>
                <a:gd name="T3" fmla="*/ 2 h 2"/>
                <a:gd name="T4" fmla="*/ 0 w 177"/>
                <a:gd name="T5" fmla="*/ 1 h 2"/>
                <a:gd name="T6" fmla="*/ 1 w 177"/>
                <a:gd name="T7" fmla="*/ 0 h 2"/>
                <a:gd name="T8" fmla="*/ 176 w 177"/>
                <a:gd name="T9" fmla="*/ 0 h 2"/>
                <a:gd name="T10" fmla="*/ 177 w 177"/>
                <a:gd name="T11" fmla="*/ 1 h 2"/>
                <a:gd name="T12" fmla="*/ 176 w 177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2">
                  <a:moveTo>
                    <a:pt x="176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7" y="0"/>
                    <a:pt x="177" y="1"/>
                    <a:pt x="177" y="1"/>
                  </a:cubicBezTo>
                  <a:cubicBezTo>
                    <a:pt x="177" y="1"/>
                    <a:pt x="177" y="2"/>
                    <a:pt x="176" y="2"/>
                  </a:cubicBez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3121026" y="5226051"/>
              <a:ext cx="534988" cy="3175"/>
            </a:xfrm>
            <a:custGeom>
              <a:avLst/>
              <a:gdLst>
                <a:gd name="T0" fmla="*/ 176 w 177"/>
                <a:gd name="T1" fmla="*/ 1 h 1"/>
                <a:gd name="T2" fmla="*/ 1 w 177"/>
                <a:gd name="T3" fmla="*/ 1 h 1"/>
                <a:gd name="T4" fmla="*/ 0 w 177"/>
                <a:gd name="T5" fmla="*/ 0 h 1"/>
                <a:gd name="T6" fmla="*/ 1 w 177"/>
                <a:gd name="T7" fmla="*/ 0 h 1"/>
                <a:gd name="T8" fmla="*/ 176 w 177"/>
                <a:gd name="T9" fmla="*/ 0 h 1"/>
                <a:gd name="T10" fmla="*/ 177 w 177"/>
                <a:gd name="T11" fmla="*/ 0 h 1"/>
                <a:gd name="T12" fmla="*/ 176 w 17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">
                  <a:moveTo>
                    <a:pt x="176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3121026" y="5302251"/>
              <a:ext cx="534988" cy="3175"/>
            </a:xfrm>
            <a:custGeom>
              <a:avLst/>
              <a:gdLst>
                <a:gd name="T0" fmla="*/ 176 w 177"/>
                <a:gd name="T1" fmla="*/ 1 h 1"/>
                <a:gd name="T2" fmla="*/ 1 w 177"/>
                <a:gd name="T3" fmla="*/ 1 h 1"/>
                <a:gd name="T4" fmla="*/ 0 w 177"/>
                <a:gd name="T5" fmla="*/ 1 h 1"/>
                <a:gd name="T6" fmla="*/ 1 w 177"/>
                <a:gd name="T7" fmla="*/ 0 h 1"/>
                <a:gd name="T8" fmla="*/ 176 w 177"/>
                <a:gd name="T9" fmla="*/ 0 h 1"/>
                <a:gd name="T10" fmla="*/ 177 w 177"/>
                <a:gd name="T11" fmla="*/ 1 h 1"/>
                <a:gd name="T12" fmla="*/ 176 w 17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">
                  <a:moveTo>
                    <a:pt x="176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7" y="0"/>
                    <a:pt x="177" y="0"/>
                    <a:pt x="177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3121026" y="5376863"/>
              <a:ext cx="534988" cy="6350"/>
            </a:xfrm>
            <a:custGeom>
              <a:avLst/>
              <a:gdLst>
                <a:gd name="T0" fmla="*/ 176 w 177"/>
                <a:gd name="T1" fmla="*/ 2 h 2"/>
                <a:gd name="T2" fmla="*/ 1 w 177"/>
                <a:gd name="T3" fmla="*/ 2 h 2"/>
                <a:gd name="T4" fmla="*/ 0 w 177"/>
                <a:gd name="T5" fmla="*/ 1 h 2"/>
                <a:gd name="T6" fmla="*/ 1 w 177"/>
                <a:gd name="T7" fmla="*/ 0 h 2"/>
                <a:gd name="T8" fmla="*/ 176 w 177"/>
                <a:gd name="T9" fmla="*/ 0 h 2"/>
                <a:gd name="T10" fmla="*/ 177 w 177"/>
                <a:gd name="T11" fmla="*/ 1 h 2"/>
                <a:gd name="T12" fmla="*/ 176 w 177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2">
                  <a:moveTo>
                    <a:pt x="176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7" y="0"/>
                    <a:pt x="177" y="0"/>
                    <a:pt x="177" y="1"/>
                  </a:cubicBezTo>
                  <a:cubicBezTo>
                    <a:pt x="177" y="1"/>
                    <a:pt x="177" y="2"/>
                    <a:pt x="176" y="2"/>
                  </a:cubicBez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4706938" y="4600576"/>
              <a:ext cx="708025" cy="1028700"/>
            </a:xfrm>
            <a:custGeom>
              <a:avLst/>
              <a:gdLst>
                <a:gd name="T0" fmla="*/ 204 w 234"/>
                <a:gd name="T1" fmla="*/ 71 h 339"/>
                <a:gd name="T2" fmla="*/ 71 w 234"/>
                <a:gd name="T3" fmla="*/ 24 h 339"/>
                <a:gd name="T4" fmla="*/ 24 w 234"/>
                <a:gd name="T5" fmla="*/ 158 h 339"/>
                <a:gd name="T6" fmla="*/ 129 w 234"/>
                <a:gd name="T7" fmla="*/ 213 h 339"/>
                <a:gd name="T8" fmla="*/ 181 w 234"/>
                <a:gd name="T9" fmla="*/ 321 h 339"/>
                <a:gd name="T10" fmla="*/ 216 w 234"/>
                <a:gd name="T11" fmla="*/ 333 h 339"/>
                <a:gd name="T12" fmla="*/ 228 w 234"/>
                <a:gd name="T13" fmla="*/ 298 h 339"/>
                <a:gd name="T14" fmla="*/ 177 w 234"/>
                <a:gd name="T15" fmla="*/ 192 h 339"/>
                <a:gd name="T16" fmla="*/ 204 w 234"/>
                <a:gd name="T17" fmla="*/ 7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339">
                  <a:moveTo>
                    <a:pt x="204" y="71"/>
                  </a:moveTo>
                  <a:cubicBezTo>
                    <a:pt x="180" y="21"/>
                    <a:pt x="120" y="0"/>
                    <a:pt x="71" y="24"/>
                  </a:cubicBezTo>
                  <a:cubicBezTo>
                    <a:pt x="21" y="48"/>
                    <a:pt x="0" y="108"/>
                    <a:pt x="24" y="158"/>
                  </a:cubicBezTo>
                  <a:cubicBezTo>
                    <a:pt x="43" y="198"/>
                    <a:pt x="87" y="220"/>
                    <a:pt x="129" y="213"/>
                  </a:cubicBezTo>
                  <a:cubicBezTo>
                    <a:pt x="181" y="321"/>
                    <a:pt x="181" y="321"/>
                    <a:pt x="181" y="321"/>
                  </a:cubicBezTo>
                  <a:cubicBezTo>
                    <a:pt x="187" y="334"/>
                    <a:pt x="203" y="339"/>
                    <a:pt x="216" y="333"/>
                  </a:cubicBezTo>
                  <a:cubicBezTo>
                    <a:pt x="229" y="327"/>
                    <a:pt x="234" y="311"/>
                    <a:pt x="228" y="298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212" y="164"/>
                    <a:pt x="224" y="114"/>
                    <a:pt x="204" y="71"/>
                  </a:cubicBezTo>
                  <a:close/>
                </a:path>
              </a:pathLst>
            </a:custGeom>
            <a:solidFill>
              <a:srgbClr val="9E5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4810126" y="4706938"/>
              <a:ext cx="487363" cy="485775"/>
            </a:xfrm>
            <a:custGeom>
              <a:avLst/>
              <a:gdLst>
                <a:gd name="T0" fmla="*/ 144 w 161"/>
                <a:gd name="T1" fmla="*/ 49 h 160"/>
                <a:gd name="T2" fmla="*/ 111 w 161"/>
                <a:gd name="T3" fmla="*/ 144 h 160"/>
                <a:gd name="T4" fmla="*/ 17 w 161"/>
                <a:gd name="T5" fmla="*/ 111 h 160"/>
                <a:gd name="T6" fmla="*/ 50 w 161"/>
                <a:gd name="T7" fmla="*/ 16 h 160"/>
                <a:gd name="T8" fmla="*/ 144 w 161"/>
                <a:gd name="T9" fmla="*/ 4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0">
                  <a:moveTo>
                    <a:pt x="144" y="49"/>
                  </a:moveTo>
                  <a:cubicBezTo>
                    <a:pt x="161" y="85"/>
                    <a:pt x="146" y="127"/>
                    <a:pt x="111" y="144"/>
                  </a:cubicBezTo>
                  <a:cubicBezTo>
                    <a:pt x="76" y="160"/>
                    <a:pt x="33" y="146"/>
                    <a:pt x="17" y="111"/>
                  </a:cubicBezTo>
                  <a:cubicBezTo>
                    <a:pt x="0" y="75"/>
                    <a:pt x="15" y="33"/>
                    <a:pt x="50" y="16"/>
                  </a:cubicBezTo>
                  <a:cubicBezTo>
                    <a:pt x="85" y="0"/>
                    <a:pt x="127" y="14"/>
                    <a:pt x="144" y="4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6637338" y="4708526"/>
              <a:ext cx="411163" cy="757238"/>
            </a:xfrm>
            <a:custGeom>
              <a:avLst/>
              <a:gdLst>
                <a:gd name="T0" fmla="*/ 105 w 259"/>
                <a:gd name="T1" fmla="*/ 477 h 477"/>
                <a:gd name="T2" fmla="*/ 0 w 259"/>
                <a:gd name="T3" fmla="*/ 441 h 477"/>
                <a:gd name="T4" fmla="*/ 155 w 259"/>
                <a:gd name="T5" fmla="*/ 0 h 477"/>
                <a:gd name="T6" fmla="*/ 259 w 259"/>
                <a:gd name="T7" fmla="*/ 39 h 477"/>
                <a:gd name="T8" fmla="*/ 105 w 259"/>
                <a:gd name="T9" fmla="*/ 47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477">
                  <a:moveTo>
                    <a:pt x="105" y="477"/>
                  </a:moveTo>
                  <a:lnTo>
                    <a:pt x="0" y="441"/>
                  </a:lnTo>
                  <a:lnTo>
                    <a:pt x="155" y="0"/>
                  </a:lnTo>
                  <a:lnTo>
                    <a:pt x="259" y="39"/>
                  </a:lnTo>
                  <a:lnTo>
                    <a:pt x="105" y="477"/>
                  </a:lnTo>
                  <a:close/>
                </a:path>
              </a:pathLst>
            </a:custGeom>
            <a:solidFill>
              <a:srgbClr val="F55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6637338" y="5408613"/>
              <a:ext cx="166688" cy="130175"/>
            </a:xfrm>
            <a:custGeom>
              <a:avLst/>
              <a:gdLst>
                <a:gd name="T0" fmla="*/ 61 w 105"/>
                <a:gd name="T1" fmla="*/ 76 h 82"/>
                <a:gd name="T2" fmla="*/ 105 w 105"/>
                <a:gd name="T3" fmla="*/ 36 h 82"/>
                <a:gd name="T4" fmla="*/ 52 w 105"/>
                <a:gd name="T5" fmla="*/ 17 h 82"/>
                <a:gd name="T6" fmla="*/ 0 w 105"/>
                <a:gd name="T7" fmla="*/ 0 h 82"/>
                <a:gd name="T8" fmla="*/ 10 w 105"/>
                <a:gd name="T9" fmla="*/ 57 h 82"/>
                <a:gd name="T10" fmla="*/ 10 w 105"/>
                <a:gd name="T11" fmla="*/ 65 h 82"/>
                <a:gd name="T12" fmla="*/ 55 w 105"/>
                <a:gd name="T13" fmla="*/ 82 h 82"/>
                <a:gd name="T14" fmla="*/ 61 w 105"/>
                <a:gd name="T15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2">
                  <a:moveTo>
                    <a:pt x="61" y="76"/>
                  </a:moveTo>
                  <a:lnTo>
                    <a:pt x="105" y="36"/>
                  </a:lnTo>
                  <a:lnTo>
                    <a:pt x="52" y="17"/>
                  </a:lnTo>
                  <a:lnTo>
                    <a:pt x="0" y="0"/>
                  </a:lnTo>
                  <a:lnTo>
                    <a:pt x="10" y="57"/>
                  </a:lnTo>
                  <a:lnTo>
                    <a:pt x="10" y="65"/>
                  </a:lnTo>
                  <a:lnTo>
                    <a:pt x="55" y="82"/>
                  </a:lnTo>
                  <a:lnTo>
                    <a:pt x="61" y="76"/>
                  </a:lnTo>
                  <a:close/>
                </a:path>
              </a:pathLst>
            </a:custGeom>
            <a:solidFill>
              <a:srgbClr val="F9B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6653213" y="5511801"/>
              <a:ext cx="71438" cy="77788"/>
            </a:xfrm>
            <a:custGeom>
              <a:avLst/>
              <a:gdLst>
                <a:gd name="T0" fmla="*/ 45 w 45"/>
                <a:gd name="T1" fmla="*/ 17 h 49"/>
                <a:gd name="T2" fmla="*/ 0 w 45"/>
                <a:gd name="T3" fmla="*/ 0 h 49"/>
                <a:gd name="T4" fmla="*/ 7 w 45"/>
                <a:gd name="T5" fmla="*/ 49 h 49"/>
                <a:gd name="T6" fmla="*/ 45 w 45"/>
                <a:gd name="T7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9">
                  <a:moveTo>
                    <a:pt x="45" y="17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45" y="17"/>
                  </a:lnTo>
                  <a:close/>
                </a:path>
              </a:pathLst>
            </a:custGeom>
            <a:solidFill>
              <a:srgbClr val="282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6883401" y="4691063"/>
              <a:ext cx="174625" cy="79375"/>
            </a:xfrm>
            <a:custGeom>
              <a:avLst/>
              <a:gdLst>
                <a:gd name="T0" fmla="*/ 110 w 110"/>
                <a:gd name="T1" fmla="*/ 38 h 50"/>
                <a:gd name="T2" fmla="*/ 5 w 110"/>
                <a:gd name="T3" fmla="*/ 0 h 50"/>
                <a:gd name="T4" fmla="*/ 0 w 110"/>
                <a:gd name="T5" fmla="*/ 11 h 50"/>
                <a:gd name="T6" fmla="*/ 104 w 110"/>
                <a:gd name="T7" fmla="*/ 50 h 50"/>
                <a:gd name="T8" fmla="*/ 110 w 110"/>
                <a:gd name="T9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50">
                  <a:moveTo>
                    <a:pt x="110" y="38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104" y="50"/>
                  </a:lnTo>
                  <a:lnTo>
                    <a:pt x="110" y="38"/>
                  </a:lnTo>
                  <a:close/>
                </a:path>
              </a:pathLst>
            </a:custGeom>
            <a:solidFill>
              <a:srgbClr val="9E5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6891338" y="4618038"/>
              <a:ext cx="190500" cy="133350"/>
            </a:xfrm>
            <a:custGeom>
              <a:avLst/>
              <a:gdLst>
                <a:gd name="T0" fmla="*/ 120 w 120"/>
                <a:gd name="T1" fmla="*/ 36 h 84"/>
                <a:gd name="T2" fmla="*/ 16 w 120"/>
                <a:gd name="T3" fmla="*/ 0 h 84"/>
                <a:gd name="T4" fmla="*/ 0 w 120"/>
                <a:gd name="T5" fmla="*/ 46 h 84"/>
                <a:gd name="T6" fmla="*/ 105 w 120"/>
                <a:gd name="T7" fmla="*/ 84 h 84"/>
                <a:gd name="T8" fmla="*/ 120 w 120"/>
                <a:gd name="T9" fmla="*/ 3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84">
                  <a:moveTo>
                    <a:pt x="120" y="36"/>
                  </a:moveTo>
                  <a:lnTo>
                    <a:pt x="16" y="0"/>
                  </a:lnTo>
                  <a:lnTo>
                    <a:pt x="0" y="46"/>
                  </a:lnTo>
                  <a:lnTo>
                    <a:pt x="105" y="84"/>
                  </a:lnTo>
                  <a:lnTo>
                    <a:pt x="120" y="36"/>
                  </a:lnTo>
                  <a:close/>
                </a:path>
              </a:pathLst>
            </a:custGeom>
            <a:solidFill>
              <a:srgbClr val="6D2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8613776" y="4887913"/>
              <a:ext cx="354013" cy="355600"/>
            </a:xfrm>
            <a:prstGeom prst="ellipse">
              <a:avLst/>
            </a:prstGeom>
            <a:solidFill>
              <a:srgbClr val="4A5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8526463" y="5176838"/>
              <a:ext cx="525463" cy="252413"/>
            </a:xfrm>
            <a:custGeom>
              <a:avLst/>
              <a:gdLst>
                <a:gd name="T0" fmla="*/ 174 w 174"/>
                <a:gd name="T1" fmla="*/ 83 h 83"/>
                <a:gd name="T2" fmla="*/ 87 w 174"/>
                <a:gd name="T3" fmla="*/ 0 h 83"/>
                <a:gd name="T4" fmla="*/ 0 w 174"/>
                <a:gd name="T5" fmla="*/ 83 h 83"/>
                <a:gd name="T6" fmla="*/ 174 w 174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83">
                  <a:moveTo>
                    <a:pt x="174" y="83"/>
                  </a:moveTo>
                  <a:cubicBezTo>
                    <a:pt x="174" y="37"/>
                    <a:pt x="135" y="0"/>
                    <a:pt x="87" y="0"/>
                  </a:cubicBezTo>
                  <a:cubicBezTo>
                    <a:pt x="39" y="0"/>
                    <a:pt x="0" y="37"/>
                    <a:pt x="0" y="83"/>
                  </a:cubicBezTo>
                  <a:lnTo>
                    <a:pt x="174" y="83"/>
                  </a:lnTo>
                  <a:close/>
                </a:path>
              </a:pathLst>
            </a:custGeom>
            <a:solidFill>
              <a:srgbClr val="4A5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auto">
            <a:xfrm>
              <a:off x="8257421" y="4743451"/>
              <a:ext cx="450850" cy="452438"/>
            </a:xfrm>
            <a:prstGeom prst="ellipse">
              <a:avLst/>
            </a:pr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8147883" y="5110163"/>
              <a:ext cx="669925" cy="319088"/>
            </a:xfrm>
            <a:custGeom>
              <a:avLst/>
              <a:gdLst>
                <a:gd name="T0" fmla="*/ 221 w 221"/>
                <a:gd name="T1" fmla="*/ 105 h 105"/>
                <a:gd name="T2" fmla="*/ 111 w 221"/>
                <a:gd name="T3" fmla="*/ 0 h 105"/>
                <a:gd name="T4" fmla="*/ 0 w 221"/>
                <a:gd name="T5" fmla="*/ 105 h 105"/>
                <a:gd name="T6" fmla="*/ 221 w 221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105">
                  <a:moveTo>
                    <a:pt x="221" y="105"/>
                  </a:moveTo>
                  <a:cubicBezTo>
                    <a:pt x="221" y="47"/>
                    <a:pt x="172" y="0"/>
                    <a:pt x="111" y="0"/>
                  </a:cubicBezTo>
                  <a:cubicBezTo>
                    <a:pt x="50" y="0"/>
                    <a:pt x="0" y="47"/>
                    <a:pt x="0" y="105"/>
                  </a:cubicBezTo>
                  <a:lnTo>
                    <a:pt x="221" y="105"/>
                  </a:ln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8629651" y="4621213"/>
              <a:ext cx="220663" cy="182563"/>
            </a:xfrm>
            <a:custGeom>
              <a:avLst/>
              <a:gdLst>
                <a:gd name="T0" fmla="*/ 0 w 73"/>
                <a:gd name="T1" fmla="*/ 21 h 60"/>
                <a:gd name="T2" fmla="*/ 20 w 73"/>
                <a:gd name="T3" fmla="*/ 0 h 60"/>
                <a:gd name="T4" fmla="*/ 36 w 73"/>
                <a:gd name="T5" fmla="*/ 7 h 60"/>
                <a:gd name="T6" fmla="*/ 52 w 73"/>
                <a:gd name="T7" fmla="*/ 0 h 60"/>
                <a:gd name="T8" fmla="*/ 73 w 73"/>
                <a:gd name="T9" fmla="*/ 21 h 60"/>
                <a:gd name="T10" fmla="*/ 73 w 73"/>
                <a:gd name="T11" fmla="*/ 25 h 60"/>
                <a:gd name="T12" fmla="*/ 72 w 73"/>
                <a:gd name="T13" fmla="*/ 26 h 60"/>
                <a:gd name="T14" fmla="*/ 70 w 73"/>
                <a:gd name="T15" fmla="*/ 31 h 60"/>
                <a:gd name="T16" fmla="*/ 46 w 73"/>
                <a:gd name="T17" fmla="*/ 57 h 60"/>
                <a:gd name="T18" fmla="*/ 37 w 73"/>
                <a:gd name="T19" fmla="*/ 60 h 60"/>
                <a:gd name="T20" fmla="*/ 37 w 73"/>
                <a:gd name="T21" fmla="*/ 60 h 60"/>
                <a:gd name="T22" fmla="*/ 37 w 73"/>
                <a:gd name="T23" fmla="*/ 60 h 60"/>
                <a:gd name="T24" fmla="*/ 36 w 73"/>
                <a:gd name="T25" fmla="*/ 60 h 60"/>
                <a:gd name="T26" fmla="*/ 36 w 73"/>
                <a:gd name="T27" fmla="*/ 60 h 60"/>
                <a:gd name="T28" fmla="*/ 26 w 73"/>
                <a:gd name="T29" fmla="*/ 56 h 60"/>
                <a:gd name="T30" fmla="*/ 2 w 73"/>
                <a:gd name="T31" fmla="*/ 31 h 60"/>
                <a:gd name="T32" fmla="*/ 2 w 73"/>
                <a:gd name="T33" fmla="*/ 31 h 60"/>
                <a:gd name="T34" fmla="*/ 0 w 73"/>
                <a:gd name="T35" fmla="*/ 24 h 60"/>
                <a:gd name="T36" fmla="*/ 0 w 73"/>
                <a:gd name="T37" fmla="*/ 24 h 60"/>
                <a:gd name="T38" fmla="*/ 0 w 73"/>
                <a:gd name="T3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60">
                  <a:moveTo>
                    <a:pt x="0" y="21"/>
                  </a:moveTo>
                  <a:cubicBezTo>
                    <a:pt x="0" y="9"/>
                    <a:pt x="9" y="0"/>
                    <a:pt x="20" y="0"/>
                  </a:cubicBezTo>
                  <a:cubicBezTo>
                    <a:pt x="27" y="0"/>
                    <a:pt x="33" y="3"/>
                    <a:pt x="36" y="7"/>
                  </a:cubicBezTo>
                  <a:cubicBezTo>
                    <a:pt x="40" y="3"/>
                    <a:pt x="46" y="0"/>
                    <a:pt x="52" y="0"/>
                  </a:cubicBezTo>
                  <a:cubicBezTo>
                    <a:pt x="64" y="0"/>
                    <a:pt x="73" y="9"/>
                    <a:pt x="73" y="21"/>
                  </a:cubicBezTo>
                  <a:cubicBezTo>
                    <a:pt x="73" y="22"/>
                    <a:pt x="73" y="24"/>
                    <a:pt x="73" y="25"/>
                  </a:cubicBezTo>
                  <a:cubicBezTo>
                    <a:pt x="73" y="25"/>
                    <a:pt x="73" y="26"/>
                    <a:pt x="72" y="26"/>
                  </a:cubicBezTo>
                  <a:cubicBezTo>
                    <a:pt x="72" y="28"/>
                    <a:pt x="71" y="30"/>
                    <a:pt x="70" y="31"/>
                  </a:cubicBezTo>
                  <a:cubicBezTo>
                    <a:pt x="67" y="37"/>
                    <a:pt x="61" y="46"/>
                    <a:pt x="46" y="57"/>
                  </a:cubicBezTo>
                  <a:cubicBezTo>
                    <a:pt x="43" y="59"/>
                    <a:pt x="40" y="60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37" y="60"/>
                    <a:pt x="36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2" y="60"/>
                    <a:pt x="28" y="59"/>
                    <a:pt x="26" y="56"/>
                  </a:cubicBezTo>
                  <a:cubicBezTo>
                    <a:pt x="11" y="44"/>
                    <a:pt x="5" y="36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6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0" y="21"/>
                  </a:cubicBezTo>
                  <a:close/>
                </a:path>
              </a:pathLst>
            </a:custGeom>
            <a:solidFill>
              <a:srgbClr val="9E5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02319" y="4518998"/>
            <a:ext cx="5457372" cy="1491065"/>
            <a:chOff x="602319" y="4518998"/>
            <a:chExt cx="5457372" cy="1491065"/>
          </a:xfrm>
        </p:grpSpPr>
        <p:sp>
          <p:nvSpPr>
            <p:cNvPr id="50" name="TextBox 49"/>
            <p:cNvSpPr txBox="1"/>
            <p:nvPr/>
          </p:nvSpPr>
          <p:spPr>
            <a:xfrm>
              <a:off x="602319" y="4518998"/>
              <a:ext cx="54573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2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TEXT HERE</a:t>
              </a:r>
              <a:endParaRPr lang="en-GB" sz="7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2319" y="5179066"/>
              <a:ext cx="5457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Pitch deck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grok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physical computing pair programming thinker-maker-doer </a:t>
              </a:r>
              <a:endParaRPr lang="en-GB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54" name="Shape 7942"/>
          <p:cNvSpPr/>
          <p:nvPr/>
        </p:nvSpPr>
        <p:spPr>
          <a:xfrm>
            <a:off x="9524610" y="5598837"/>
            <a:ext cx="525462" cy="525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  <a:moveTo>
                  <a:pt x="65454" y="47045"/>
                </a:moveTo>
                <a:cubicBezTo>
                  <a:pt x="65454" y="45000"/>
                  <a:pt x="65454" y="43636"/>
                  <a:pt x="68863" y="43636"/>
                </a:cubicBezTo>
                <a:cubicBezTo>
                  <a:pt x="73636" y="43636"/>
                  <a:pt x="73636" y="43636"/>
                  <a:pt x="73636" y="43636"/>
                </a:cubicBezTo>
                <a:cubicBezTo>
                  <a:pt x="73636" y="35454"/>
                  <a:pt x="73636" y="35454"/>
                  <a:pt x="73636" y="35454"/>
                </a:cubicBezTo>
                <a:cubicBezTo>
                  <a:pt x="66136" y="35454"/>
                  <a:pt x="66136" y="35454"/>
                  <a:pt x="66136" y="35454"/>
                </a:cubicBezTo>
                <a:cubicBezTo>
                  <a:pt x="57272" y="35454"/>
                  <a:pt x="54545" y="39545"/>
                  <a:pt x="54545" y="46363"/>
                </a:cubicBezTo>
                <a:cubicBezTo>
                  <a:pt x="54545" y="51818"/>
                  <a:pt x="54545" y="51818"/>
                  <a:pt x="54545" y="51818"/>
                </a:cubicBezTo>
                <a:cubicBezTo>
                  <a:pt x="49090" y="51818"/>
                  <a:pt x="49090" y="51818"/>
                  <a:pt x="49090" y="51818"/>
                </a:cubicBezTo>
                <a:cubicBezTo>
                  <a:pt x="49090" y="60000"/>
                  <a:pt x="49090" y="60000"/>
                  <a:pt x="49090" y="60000"/>
                </a:cubicBezTo>
                <a:cubicBezTo>
                  <a:pt x="54545" y="60000"/>
                  <a:pt x="54545" y="60000"/>
                  <a:pt x="54545" y="60000"/>
                </a:cubicBezTo>
                <a:cubicBezTo>
                  <a:pt x="54545" y="84545"/>
                  <a:pt x="54545" y="84545"/>
                  <a:pt x="54545" y="84545"/>
                </a:cubicBezTo>
                <a:cubicBezTo>
                  <a:pt x="65454" y="84545"/>
                  <a:pt x="65454" y="84545"/>
                  <a:pt x="65454" y="84545"/>
                </a:cubicBezTo>
                <a:cubicBezTo>
                  <a:pt x="65454" y="60000"/>
                  <a:pt x="65454" y="60000"/>
                  <a:pt x="65454" y="60000"/>
                </a:cubicBezTo>
                <a:cubicBezTo>
                  <a:pt x="72954" y="60000"/>
                  <a:pt x="72954" y="60000"/>
                  <a:pt x="72954" y="60000"/>
                </a:cubicBezTo>
                <a:cubicBezTo>
                  <a:pt x="73636" y="51818"/>
                  <a:pt x="73636" y="51818"/>
                  <a:pt x="73636" y="51818"/>
                </a:cubicBezTo>
                <a:cubicBezTo>
                  <a:pt x="65454" y="51818"/>
                  <a:pt x="65454" y="51818"/>
                  <a:pt x="65454" y="51818"/>
                </a:cubicBezTo>
                <a:lnTo>
                  <a:pt x="65454" y="4704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7951"/>
          <p:cNvSpPr/>
          <p:nvPr/>
        </p:nvSpPr>
        <p:spPr>
          <a:xfrm>
            <a:off x="7437354" y="5598837"/>
            <a:ext cx="525462" cy="525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  <a:moveTo>
                  <a:pt x="76363" y="32727"/>
                </a:moveTo>
                <a:cubicBezTo>
                  <a:pt x="43636" y="32727"/>
                  <a:pt x="43636" y="32727"/>
                  <a:pt x="43636" y="32727"/>
                </a:cubicBezTo>
                <a:cubicBezTo>
                  <a:pt x="37500" y="32727"/>
                  <a:pt x="32727" y="37500"/>
                  <a:pt x="32727" y="43636"/>
                </a:cubicBezTo>
                <a:cubicBezTo>
                  <a:pt x="32727" y="76363"/>
                  <a:pt x="32727" y="76363"/>
                  <a:pt x="32727" y="76363"/>
                </a:cubicBezTo>
                <a:cubicBezTo>
                  <a:pt x="32727" y="82500"/>
                  <a:pt x="37500" y="87272"/>
                  <a:pt x="43636" y="87272"/>
                </a:cubicBezTo>
                <a:cubicBezTo>
                  <a:pt x="76363" y="87272"/>
                  <a:pt x="76363" y="87272"/>
                  <a:pt x="76363" y="87272"/>
                </a:cubicBezTo>
                <a:cubicBezTo>
                  <a:pt x="82500" y="87272"/>
                  <a:pt x="87272" y="82500"/>
                  <a:pt x="87272" y="76363"/>
                </a:cubicBezTo>
                <a:cubicBezTo>
                  <a:pt x="87272" y="43636"/>
                  <a:pt x="87272" y="43636"/>
                  <a:pt x="87272" y="43636"/>
                </a:cubicBezTo>
                <a:cubicBezTo>
                  <a:pt x="87272" y="37500"/>
                  <a:pt x="82500" y="32727"/>
                  <a:pt x="76363" y="32727"/>
                </a:cubicBezTo>
                <a:moveTo>
                  <a:pt x="70909" y="40909"/>
                </a:moveTo>
                <a:cubicBezTo>
                  <a:pt x="79090" y="40909"/>
                  <a:pt x="79090" y="40909"/>
                  <a:pt x="79090" y="40909"/>
                </a:cubicBezTo>
                <a:cubicBezTo>
                  <a:pt x="79090" y="49090"/>
                  <a:pt x="79090" y="49090"/>
                  <a:pt x="79090" y="49090"/>
                </a:cubicBezTo>
                <a:cubicBezTo>
                  <a:pt x="70909" y="49090"/>
                  <a:pt x="70909" y="49090"/>
                  <a:pt x="70909" y="49090"/>
                </a:cubicBezTo>
                <a:lnTo>
                  <a:pt x="70909" y="40909"/>
                </a:lnTo>
                <a:close/>
                <a:moveTo>
                  <a:pt x="60000" y="49090"/>
                </a:moveTo>
                <a:cubicBezTo>
                  <a:pt x="66136" y="49090"/>
                  <a:pt x="70909" y="53863"/>
                  <a:pt x="70909" y="60000"/>
                </a:cubicBezTo>
                <a:cubicBezTo>
                  <a:pt x="70909" y="66136"/>
                  <a:pt x="66136" y="70909"/>
                  <a:pt x="60000" y="70909"/>
                </a:cubicBezTo>
                <a:cubicBezTo>
                  <a:pt x="53863" y="70909"/>
                  <a:pt x="49090" y="66136"/>
                  <a:pt x="49090" y="60000"/>
                </a:cubicBezTo>
                <a:cubicBezTo>
                  <a:pt x="49090" y="53863"/>
                  <a:pt x="53863" y="49090"/>
                  <a:pt x="60000" y="49090"/>
                </a:cubicBezTo>
                <a:moveTo>
                  <a:pt x="81818" y="76363"/>
                </a:moveTo>
                <a:cubicBezTo>
                  <a:pt x="81818" y="79090"/>
                  <a:pt x="79090" y="81818"/>
                  <a:pt x="76363" y="81818"/>
                </a:cubicBezTo>
                <a:cubicBezTo>
                  <a:pt x="43636" y="81818"/>
                  <a:pt x="43636" y="81818"/>
                  <a:pt x="43636" y="81818"/>
                </a:cubicBezTo>
                <a:cubicBezTo>
                  <a:pt x="40909" y="81818"/>
                  <a:pt x="38181" y="79090"/>
                  <a:pt x="38181" y="76363"/>
                </a:cubicBezTo>
                <a:cubicBezTo>
                  <a:pt x="38181" y="57272"/>
                  <a:pt x="38181" y="57272"/>
                  <a:pt x="38181" y="57272"/>
                </a:cubicBezTo>
                <a:cubicBezTo>
                  <a:pt x="43636" y="57272"/>
                  <a:pt x="43636" y="57272"/>
                  <a:pt x="43636" y="57272"/>
                </a:cubicBezTo>
                <a:cubicBezTo>
                  <a:pt x="43636" y="57954"/>
                  <a:pt x="43636" y="59318"/>
                  <a:pt x="43636" y="60000"/>
                </a:cubicBezTo>
                <a:cubicBezTo>
                  <a:pt x="43636" y="68863"/>
                  <a:pt x="51136" y="76363"/>
                  <a:pt x="60000" y="76363"/>
                </a:cubicBezTo>
                <a:cubicBezTo>
                  <a:pt x="68863" y="76363"/>
                  <a:pt x="76363" y="68863"/>
                  <a:pt x="76363" y="60000"/>
                </a:cubicBezTo>
                <a:cubicBezTo>
                  <a:pt x="76363" y="59318"/>
                  <a:pt x="76363" y="57954"/>
                  <a:pt x="76363" y="57272"/>
                </a:cubicBezTo>
                <a:cubicBezTo>
                  <a:pt x="81818" y="57272"/>
                  <a:pt x="81818" y="57272"/>
                  <a:pt x="81818" y="57272"/>
                </a:cubicBezTo>
                <a:lnTo>
                  <a:pt x="81818" y="7636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79068" y="4566869"/>
            <a:ext cx="204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41 K</a:t>
            </a:r>
            <a:endParaRPr lang="en-GB" sz="115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66324" y="4566869"/>
            <a:ext cx="204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75</a:t>
            </a:r>
            <a:r>
              <a:rPr lang="en-ID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 M</a:t>
            </a:r>
            <a:endParaRPr lang="en-GB" sz="115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299AA7-9C88-48AF-8D79-DA9C7F089E5C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47710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35</a:t>
            </a:fld>
            <a:endParaRPr lang="en-GB" dirty="0"/>
          </a:p>
        </p:txBody>
      </p:sp>
      <p:grpSp>
        <p:nvGrpSpPr>
          <p:cNvPr id="610" name="Group 609"/>
          <p:cNvGrpSpPr/>
          <p:nvPr/>
        </p:nvGrpSpPr>
        <p:grpSpPr>
          <a:xfrm>
            <a:off x="5924551" y="634825"/>
            <a:ext cx="5303332" cy="5302251"/>
            <a:chOff x="2203450" y="-482601"/>
            <a:chExt cx="7781925" cy="7780339"/>
          </a:xfrm>
        </p:grpSpPr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4000500" y="-482601"/>
              <a:ext cx="5102225" cy="6602413"/>
              <a:chOff x="2520" y="-304"/>
              <a:chExt cx="3214" cy="4159"/>
            </a:xfrm>
          </p:grpSpPr>
          <p:sp>
            <p:nvSpPr>
              <p:cNvPr id="410" name="Freeform 5"/>
              <p:cNvSpPr>
                <a:spLocks/>
              </p:cNvSpPr>
              <p:nvPr/>
            </p:nvSpPr>
            <p:spPr bwMode="auto">
              <a:xfrm>
                <a:off x="4323" y="3499"/>
                <a:ext cx="522" cy="356"/>
              </a:xfrm>
              <a:custGeom>
                <a:avLst/>
                <a:gdLst>
                  <a:gd name="T0" fmla="*/ 522 w 522"/>
                  <a:gd name="T1" fmla="*/ 0 h 356"/>
                  <a:gd name="T2" fmla="*/ 0 w 522"/>
                  <a:gd name="T3" fmla="*/ 303 h 356"/>
                  <a:gd name="T4" fmla="*/ 0 w 522"/>
                  <a:gd name="T5" fmla="*/ 356 h 356"/>
                  <a:gd name="T6" fmla="*/ 522 w 522"/>
                  <a:gd name="T7" fmla="*/ 54 h 356"/>
                  <a:gd name="T8" fmla="*/ 522 w 522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56">
                    <a:moveTo>
                      <a:pt x="522" y="0"/>
                    </a:moveTo>
                    <a:lnTo>
                      <a:pt x="0" y="303"/>
                    </a:lnTo>
                    <a:lnTo>
                      <a:pt x="0" y="356"/>
                    </a:lnTo>
                    <a:lnTo>
                      <a:pt x="522" y="54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747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6"/>
              <p:cNvSpPr>
                <a:spLocks/>
              </p:cNvSpPr>
              <p:nvPr/>
            </p:nvSpPr>
            <p:spPr bwMode="auto">
              <a:xfrm>
                <a:off x="4323" y="3499"/>
                <a:ext cx="522" cy="356"/>
              </a:xfrm>
              <a:custGeom>
                <a:avLst/>
                <a:gdLst>
                  <a:gd name="T0" fmla="*/ 522 w 522"/>
                  <a:gd name="T1" fmla="*/ 0 h 356"/>
                  <a:gd name="T2" fmla="*/ 0 w 522"/>
                  <a:gd name="T3" fmla="*/ 303 h 356"/>
                  <a:gd name="T4" fmla="*/ 0 w 522"/>
                  <a:gd name="T5" fmla="*/ 356 h 356"/>
                  <a:gd name="T6" fmla="*/ 522 w 522"/>
                  <a:gd name="T7" fmla="*/ 54 h 356"/>
                  <a:gd name="T8" fmla="*/ 522 w 522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56">
                    <a:moveTo>
                      <a:pt x="522" y="0"/>
                    </a:moveTo>
                    <a:lnTo>
                      <a:pt x="0" y="303"/>
                    </a:lnTo>
                    <a:lnTo>
                      <a:pt x="0" y="356"/>
                    </a:lnTo>
                    <a:lnTo>
                      <a:pt x="522" y="54"/>
                    </a:lnTo>
                    <a:lnTo>
                      <a:pt x="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Freeform 7"/>
              <p:cNvSpPr>
                <a:spLocks/>
              </p:cNvSpPr>
              <p:nvPr/>
            </p:nvSpPr>
            <p:spPr bwMode="auto">
              <a:xfrm>
                <a:off x="4298" y="3786"/>
                <a:ext cx="25" cy="69"/>
              </a:xfrm>
              <a:custGeom>
                <a:avLst/>
                <a:gdLst>
                  <a:gd name="T0" fmla="*/ 0 w 25"/>
                  <a:gd name="T1" fmla="*/ 0 h 69"/>
                  <a:gd name="T2" fmla="*/ 0 w 25"/>
                  <a:gd name="T3" fmla="*/ 56 h 69"/>
                  <a:gd name="T4" fmla="*/ 25 w 25"/>
                  <a:gd name="T5" fmla="*/ 69 h 69"/>
                  <a:gd name="T6" fmla="*/ 25 w 25"/>
                  <a:gd name="T7" fmla="*/ 16 h 69"/>
                  <a:gd name="T8" fmla="*/ 0 w 2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9">
                    <a:moveTo>
                      <a:pt x="0" y="0"/>
                    </a:moveTo>
                    <a:lnTo>
                      <a:pt x="0" y="56"/>
                    </a:lnTo>
                    <a:lnTo>
                      <a:pt x="25" y="69"/>
                    </a:lnTo>
                    <a:lnTo>
                      <a:pt x="25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9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8"/>
              <p:cNvSpPr>
                <a:spLocks/>
              </p:cNvSpPr>
              <p:nvPr/>
            </p:nvSpPr>
            <p:spPr bwMode="auto">
              <a:xfrm>
                <a:off x="4298" y="3786"/>
                <a:ext cx="25" cy="69"/>
              </a:xfrm>
              <a:custGeom>
                <a:avLst/>
                <a:gdLst>
                  <a:gd name="T0" fmla="*/ 0 w 25"/>
                  <a:gd name="T1" fmla="*/ 0 h 69"/>
                  <a:gd name="T2" fmla="*/ 0 w 25"/>
                  <a:gd name="T3" fmla="*/ 56 h 69"/>
                  <a:gd name="T4" fmla="*/ 25 w 25"/>
                  <a:gd name="T5" fmla="*/ 69 h 69"/>
                  <a:gd name="T6" fmla="*/ 25 w 25"/>
                  <a:gd name="T7" fmla="*/ 16 h 69"/>
                  <a:gd name="T8" fmla="*/ 0 w 2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9">
                    <a:moveTo>
                      <a:pt x="0" y="0"/>
                    </a:moveTo>
                    <a:lnTo>
                      <a:pt x="0" y="56"/>
                    </a:lnTo>
                    <a:lnTo>
                      <a:pt x="25" y="69"/>
                    </a:lnTo>
                    <a:lnTo>
                      <a:pt x="25" y="1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9"/>
              <p:cNvSpPr>
                <a:spLocks/>
              </p:cNvSpPr>
              <p:nvPr/>
            </p:nvSpPr>
            <p:spPr bwMode="auto">
              <a:xfrm>
                <a:off x="4298" y="3484"/>
                <a:ext cx="547" cy="318"/>
              </a:xfrm>
              <a:custGeom>
                <a:avLst/>
                <a:gdLst>
                  <a:gd name="T0" fmla="*/ 523 w 547"/>
                  <a:gd name="T1" fmla="*/ 0 h 318"/>
                  <a:gd name="T2" fmla="*/ 0 w 547"/>
                  <a:gd name="T3" fmla="*/ 302 h 318"/>
                  <a:gd name="T4" fmla="*/ 25 w 547"/>
                  <a:gd name="T5" fmla="*/ 318 h 318"/>
                  <a:gd name="T6" fmla="*/ 547 w 547"/>
                  <a:gd name="T7" fmla="*/ 15 h 318"/>
                  <a:gd name="T8" fmla="*/ 523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523" y="0"/>
                    </a:moveTo>
                    <a:lnTo>
                      <a:pt x="0" y="302"/>
                    </a:lnTo>
                    <a:lnTo>
                      <a:pt x="25" y="318"/>
                    </a:lnTo>
                    <a:lnTo>
                      <a:pt x="547" y="15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ADAF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Freeform 10"/>
              <p:cNvSpPr>
                <a:spLocks/>
              </p:cNvSpPr>
              <p:nvPr/>
            </p:nvSpPr>
            <p:spPr bwMode="auto">
              <a:xfrm>
                <a:off x="4298" y="3484"/>
                <a:ext cx="547" cy="318"/>
              </a:xfrm>
              <a:custGeom>
                <a:avLst/>
                <a:gdLst>
                  <a:gd name="T0" fmla="*/ 523 w 547"/>
                  <a:gd name="T1" fmla="*/ 0 h 318"/>
                  <a:gd name="T2" fmla="*/ 0 w 547"/>
                  <a:gd name="T3" fmla="*/ 302 h 318"/>
                  <a:gd name="T4" fmla="*/ 25 w 547"/>
                  <a:gd name="T5" fmla="*/ 318 h 318"/>
                  <a:gd name="T6" fmla="*/ 547 w 547"/>
                  <a:gd name="T7" fmla="*/ 15 h 318"/>
                  <a:gd name="T8" fmla="*/ 523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523" y="0"/>
                    </a:moveTo>
                    <a:lnTo>
                      <a:pt x="0" y="302"/>
                    </a:lnTo>
                    <a:lnTo>
                      <a:pt x="25" y="318"/>
                    </a:lnTo>
                    <a:lnTo>
                      <a:pt x="547" y="15"/>
                    </a:lnTo>
                    <a:lnTo>
                      <a:pt x="5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11"/>
              <p:cNvSpPr>
                <a:spLocks/>
              </p:cNvSpPr>
              <p:nvPr/>
            </p:nvSpPr>
            <p:spPr bwMode="auto">
              <a:xfrm>
                <a:off x="4228" y="3444"/>
                <a:ext cx="522" cy="356"/>
              </a:xfrm>
              <a:custGeom>
                <a:avLst/>
                <a:gdLst>
                  <a:gd name="T0" fmla="*/ 522 w 522"/>
                  <a:gd name="T1" fmla="*/ 0 h 356"/>
                  <a:gd name="T2" fmla="*/ 0 w 522"/>
                  <a:gd name="T3" fmla="*/ 302 h 356"/>
                  <a:gd name="T4" fmla="*/ 0 w 522"/>
                  <a:gd name="T5" fmla="*/ 356 h 356"/>
                  <a:gd name="T6" fmla="*/ 522 w 522"/>
                  <a:gd name="T7" fmla="*/ 54 h 356"/>
                  <a:gd name="T8" fmla="*/ 522 w 522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56">
                    <a:moveTo>
                      <a:pt x="522" y="0"/>
                    </a:moveTo>
                    <a:lnTo>
                      <a:pt x="0" y="302"/>
                    </a:lnTo>
                    <a:lnTo>
                      <a:pt x="0" y="356"/>
                    </a:lnTo>
                    <a:lnTo>
                      <a:pt x="522" y="54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747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12"/>
              <p:cNvSpPr>
                <a:spLocks/>
              </p:cNvSpPr>
              <p:nvPr/>
            </p:nvSpPr>
            <p:spPr bwMode="auto">
              <a:xfrm>
                <a:off x="4228" y="3444"/>
                <a:ext cx="522" cy="356"/>
              </a:xfrm>
              <a:custGeom>
                <a:avLst/>
                <a:gdLst>
                  <a:gd name="T0" fmla="*/ 522 w 522"/>
                  <a:gd name="T1" fmla="*/ 0 h 356"/>
                  <a:gd name="T2" fmla="*/ 0 w 522"/>
                  <a:gd name="T3" fmla="*/ 302 h 356"/>
                  <a:gd name="T4" fmla="*/ 0 w 522"/>
                  <a:gd name="T5" fmla="*/ 356 h 356"/>
                  <a:gd name="T6" fmla="*/ 522 w 522"/>
                  <a:gd name="T7" fmla="*/ 54 h 356"/>
                  <a:gd name="T8" fmla="*/ 522 w 522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56">
                    <a:moveTo>
                      <a:pt x="522" y="0"/>
                    </a:moveTo>
                    <a:lnTo>
                      <a:pt x="0" y="302"/>
                    </a:lnTo>
                    <a:lnTo>
                      <a:pt x="0" y="356"/>
                    </a:lnTo>
                    <a:lnTo>
                      <a:pt x="522" y="54"/>
                    </a:lnTo>
                    <a:lnTo>
                      <a:pt x="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13"/>
              <p:cNvSpPr>
                <a:spLocks/>
              </p:cNvSpPr>
              <p:nvPr/>
            </p:nvSpPr>
            <p:spPr bwMode="auto">
              <a:xfrm>
                <a:off x="4203" y="3731"/>
                <a:ext cx="25" cy="69"/>
              </a:xfrm>
              <a:custGeom>
                <a:avLst/>
                <a:gdLst>
                  <a:gd name="T0" fmla="*/ 0 w 25"/>
                  <a:gd name="T1" fmla="*/ 0 h 69"/>
                  <a:gd name="T2" fmla="*/ 0 w 25"/>
                  <a:gd name="T3" fmla="*/ 55 h 69"/>
                  <a:gd name="T4" fmla="*/ 25 w 25"/>
                  <a:gd name="T5" fmla="*/ 69 h 69"/>
                  <a:gd name="T6" fmla="*/ 25 w 25"/>
                  <a:gd name="T7" fmla="*/ 15 h 69"/>
                  <a:gd name="T8" fmla="*/ 0 w 2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9">
                    <a:moveTo>
                      <a:pt x="0" y="0"/>
                    </a:moveTo>
                    <a:lnTo>
                      <a:pt x="0" y="55"/>
                    </a:lnTo>
                    <a:lnTo>
                      <a:pt x="25" y="69"/>
                    </a:lnTo>
                    <a:lnTo>
                      <a:pt x="25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9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14"/>
              <p:cNvSpPr>
                <a:spLocks/>
              </p:cNvSpPr>
              <p:nvPr/>
            </p:nvSpPr>
            <p:spPr bwMode="auto">
              <a:xfrm>
                <a:off x="4203" y="3731"/>
                <a:ext cx="25" cy="69"/>
              </a:xfrm>
              <a:custGeom>
                <a:avLst/>
                <a:gdLst>
                  <a:gd name="T0" fmla="*/ 0 w 25"/>
                  <a:gd name="T1" fmla="*/ 0 h 69"/>
                  <a:gd name="T2" fmla="*/ 0 w 25"/>
                  <a:gd name="T3" fmla="*/ 55 h 69"/>
                  <a:gd name="T4" fmla="*/ 25 w 25"/>
                  <a:gd name="T5" fmla="*/ 69 h 69"/>
                  <a:gd name="T6" fmla="*/ 25 w 25"/>
                  <a:gd name="T7" fmla="*/ 15 h 69"/>
                  <a:gd name="T8" fmla="*/ 0 w 2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9">
                    <a:moveTo>
                      <a:pt x="0" y="0"/>
                    </a:moveTo>
                    <a:lnTo>
                      <a:pt x="0" y="55"/>
                    </a:lnTo>
                    <a:lnTo>
                      <a:pt x="25" y="69"/>
                    </a:lnTo>
                    <a:lnTo>
                      <a:pt x="25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15"/>
              <p:cNvSpPr>
                <a:spLocks/>
              </p:cNvSpPr>
              <p:nvPr/>
            </p:nvSpPr>
            <p:spPr bwMode="auto">
              <a:xfrm>
                <a:off x="4203" y="3429"/>
                <a:ext cx="547" cy="317"/>
              </a:xfrm>
              <a:custGeom>
                <a:avLst/>
                <a:gdLst>
                  <a:gd name="T0" fmla="*/ 522 w 547"/>
                  <a:gd name="T1" fmla="*/ 0 h 317"/>
                  <a:gd name="T2" fmla="*/ 0 w 547"/>
                  <a:gd name="T3" fmla="*/ 302 h 317"/>
                  <a:gd name="T4" fmla="*/ 25 w 547"/>
                  <a:gd name="T5" fmla="*/ 317 h 317"/>
                  <a:gd name="T6" fmla="*/ 547 w 547"/>
                  <a:gd name="T7" fmla="*/ 15 h 317"/>
                  <a:gd name="T8" fmla="*/ 522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522" y="0"/>
                    </a:moveTo>
                    <a:lnTo>
                      <a:pt x="0" y="302"/>
                    </a:lnTo>
                    <a:lnTo>
                      <a:pt x="25" y="317"/>
                    </a:lnTo>
                    <a:lnTo>
                      <a:pt x="547" y="15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ADAF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16"/>
              <p:cNvSpPr>
                <a:spLocks/>
              </p:cNvSpPr>
              <p:nvPr/>
            </p:nvSpPr>
            <p:spPr bwMode="auto">
              <a:xfrm>
                <a:off x="4203" y="3429"/>
                <a:ext cx="547" cy="317"/>
              </a:xfrm>
              <a:custGeom>
                <a:avLst/>
                <a:gdLst>
                  <a:gd name="T0" fmla="*/ 522 w 547"/>
                  <a:gd name="T1" fmla="*/ 0 h 317"/>
                  <a:gd name="T2" fmla="*/ 0 w 547"/>
                  <a:gd name="T3" fmla="*/ 302 h 317"/>
                  <a:gd name="T4" fmla="*/ 25 w 547"/>
                  <a:gd name="T5" fmla="*/ 317 h 317"/>
                  <a:gd name="T6" fmla="*/ 547 w 547"/>
                  <a:gd name="T7" fmla="*/ 15 h 317"/>
                  <a:gd name="T8" fmla="*/ 522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522" y="0"/>
                    </a:moveTo>
                    <a:lnTo>
                      <a:pt x="0" y="302"/>
                    </a:lnTo>
                    <a:lnTo>
                      <a:pt x="25" y="317"/>
                    </a:lnTo>
                    <a:lnTo>
                      <a:pt x="547" y="15"/>
                    </a:lnTo>
                    <a:lnTo>
                      <a:pt x="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Freeform 17"/>
              <p:cNvSpPr>
                <a:spLocks/>
              </p:cNvSpPr>
              <p:nvPr/>
            </p:nvSpPr>
            <p:spPr bwMode="auto">
              <a:xfrm>
                <a:off x="4134" y="3389"/>
                <a:ext cx="523" cy="357"/>
              </a:xfrm>
              <a:custGeom>
                <a:avLst/>
                <a:gdLst>
                  <a:gd name="T0" fmla="*/ 523 w 523"/>
                  <a:gd name="T1" fmla="*/ 0 h 357"/>
                  <a:gd name="T2" fmla="*/ 0 w 523"/>
                  <a:gd name="T3" fmla="*/ 302 h 357"/>
                  <a:gd name="T4" fmla="*/ 0 w 523"/>
                  <a:gd name="T5" fmla="*/ 357 h 357"/>
                  <a:gd name="T6" fmla="*/ 523 w 523"/>
                  <a:gd name="T7" fmla="*/ 55 h 357"/>
                  <a:gd name="T8" fmla="*/ 523 w 523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357">
                    <a:moveTo>
                      <a:pt x="523" y="0"/>
                    </a:moveTo>
                    <a:lnTo>
                      <a:pt x="0" y="302"/>
                    </a:lnTo>
                    <a:lnTo>
                      <a:pt x="0" y="357"/>
                    </a:lnTo>
                    <a:lnTo>
                      <a:pt x="523" y="55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747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Freeform 18"/>
              <p:cNvSpPr>
                <a:spLocks/>
              </p:cNvSpPr>
              <p:nvPr/>
            </p:nvSpPr>
            <p:spPr bwMode="auto">
              <a:xfrm>
                <a:off x="4134" y="3389"/>
                <a:ext cx="523" cy="357"/>
              </a:xfrm>
              <a:custGeom>
                <a:avLst/>
                <a:gdLst>
                  <a:gd name="T0" fmla="*/ 523 w 523"/>
                  <a:gd name="T1" fmla="*/ 0 h 357"/>
                  <a:gd name="T2" fmla="*/ 0 w 523"/>
                  <a:gd name="T3" fmla="*/ 302 h 357"/>
                  <a:gd name="T4" fmla="*/ 0 w 523"/>
                  <a:gd name="T5" fmla="*/ 357 h 357"/>
                  <a:gd name="T6" fmla="*/ 523 w 523"/>
                  <a:gd name="T7" fmla="*/ 55 h 357"/>
                  <a:gd name="T8" fmla="*/ 523 w 523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357">
                    <a:moveTo>
                      <a:pt x="523" y="0"/>
                    </a:moveTo>
                    <a:lnTo>
                      <a:pt x="0" y="302"/>
                    </a:lnTo>
                    <a:lnTo>
                      <a:pt x="0" y="357"/>
                    </a:lnTo>
                    <a:lnTo>
                      <a:pt x="523" y="55"/>
                    </a:lnTo>
                    <a:lnTo>
                      <a:pt x="5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19"/>
              <p:cNvSpPr>
                <a:spLocks/>
              </p:cNvSpPr>
              <p:nvPr/>
            </p:nvSpPr>
            <p:spPr bwMode="auto">
              <a:xfrm>
                <a:off x="4110" y="3677"/>
                <a:ext cx="24" cy="69"/>
              </a:xfrm>
              <a:custGeom>
                <a:avLst/>
                <a:gdLst>
                  <a:gd name="T0" fmla="*/ 0 w 24"/>
                  <a:gd name="T1" fmla="*/ 0 h 69"/>
                  <a:gd name="T2" fmla="*/ 0 w 24"/>
                  <a:gd name="T3" fmla="*/ 54 h 69"/>
                  <a:gd name="T4" fmla="*/ 24 w 24"/>
                  <a:gd name="T5" fmla="*/ 69 h 69"/>
                  <a:gd name="T6" fmla="*/ 24 w 24"/>
                  <a:gd name="T7" fmla="*/ 14 h 69"/>
                  <a:gd name="T8" fmla="*/ 0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0" y="0"/>
                    </a:moveTo>
                    <a:lnTo>
                      <a:pt x="0" y="54"/>
                    </a:lnTo>
                    <a:lnTo>
                      <a:pt x="24" y="69"/>
                    </a:lnTo>
                    <a:lnTo>
                      <a:pt x="2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9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20"/>
              <p:cNvSpPr>
                <a:spLocks/>
              </p:cNvSpPr>
              <p:nvPr/>
            </p:nvSpPr>
            <p:spPr bwMode="auto">
              <a:xfrm>
                <a:off x="4110" y="3677"/>
                <a:ext cx="24" cy="69"/>
              </a:xfrm>
              <a:custGeom>
                <a:avLst/>
                <a:gdLst>
                  <a:gd name="T0" fmla="*/ 0 w 24"/>
                  <a:gd name="T1" fmla="*/ 0 h 69"/>
                  <a:gd name="T2" fmla="*/ 0 w 24"/>
                  <a:gd name="T3" fmla="*/ 54 h 69"/>
                  <a:gd name="T4" fmla="*/ 24 w 24"/>
                  <a:gd name="T5" fmla="*/ 69 h 69"/>
                  <a:gd name="T6" fmla="*/ 24 w 24"/>
                  <a:gd name="T7" fmla="*/ 14 h 69"/>
                  <a:gd name="T8" fmla="*/ 0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0" y="0"/>
                    </a:moveTo>
                    <a:lnTo>
                      <a:pt x="0" y="54"/>
                    </a:lnTo>
                    <a:lnTo>
                      <a:pt x="24" y="69"/>
                    </a:lnTo>
                    <a:lnTo>
                      <a:pt x="24" y="1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21"/>
              <p:cNvSpPr>
                <a:spLocks/>
              </p:cNvSpPr>
              <p:nvPr/>
            </p:nvSpPr>
            <p:spPr bwMode="auto">
              <a:xfrm>
                <a:off x="4110" y="3375"/>
                <a:ext cx="547" cy="316"/>
              </a:xfrm>
              <a:custGeom>
                <a:avLst/>
                <a:gdLst>
                  <a:gd name="T0" fmla="*/ 520 w 547"/>
                  <a:gd name="T1" fmla="*/ 0 h 316"/>
                  <a:gd name="T2" fmla="*/ 0 w 547"/>
                  <a:gd name="T3" fmla="*/ 302 h 316"/>
                  <a:gd name="T4" fmla="*/ 24 w 547"/>
                  <a:gd name="T5" fmla="*/ 316 h 316"/>
                  <a:gd name="T6" fmla="*/ 547 w 547"/>
                  <a:gd name="T7" fmla="*/ 14 h 316"/>
                  <a:gd name="T8" fmla="*/ 520 w 547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6">
                    <a:moveTo>
                      <a:pt x="520" y="0"/>
                    </a:moveTo>
                    <a:lnTo>
                      <a:pt x="0" y="302"/>
                    </a:lnTo>
                    <a:lnTo>
                      <a:pt x="24" y="316"/>
                    </a:lnTo>
                    <a:lnTo>
                      <a:pt x="547" y="14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ADAF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22"/>
              <p:cNvSpPr>
                <a:spLocks/>
              </p:cNvSpPr>
              <p:nvPr/>
            </p:nvSpPr>
            <p:spPr bwMode="auto">
              <a:xfrm>
                <a:off x="4110" y="3375"/>
                <a:ext cx="547" cy="316"/>
              </a:xfrm>
              <a:custGeom>
                <a:avLst/>
                <a:gdLst>
                  <a:gd name="T0" fmla="*/ 520 w 547"/>
                  <a:gd name="T1" fmla="*/ 0 h 316"/>
                  <a:gd name="T2" fmla="*/ 0 w 547"/>
                  <a:gd name="T3" fmla="*/ 302 h 316"/>
                  <a:gd name="T4" fmla="*/ 24 w 547"/>
                  <a:gd name="T5" fmla="*/ 316 h 316"/>
                  <a:gd name="T6" fmla="*/ 547 w 547"/>
                  <a:gd name="T7" fmla="*/ 14 h 316"/>
                  <a:gd name="T8" fmla="*/ 520 w 547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6">
                    <a:moveTo>
                      <a:pt x="520" y="0"/>
                    </a:moveTo>
                    <a:lnTo>
                      <a:pt x="0" y="302"/>
                    </a:lnTo>
                    <a:lnTo>
                      <a:pt x="24" y="316"/>
                    </a:lnTo>
                    <a:lnTo>
                      <a:pt x="547" y="14"/>
                    </a:lnTo>
                    <a:lnTo>
                      <a:pt x="5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23"/>
              <p:cNvSpPr>
                <a:spLocks/>
              </p:cNvSpPr>
              <p:nvPr/>
            </p:nvSpPr>
            <p:spPr bwMode="auto">
              <a:xfrm>
                <a:off x="2589" y="-304"/>
                <a:ext cx="3145" cy="3863"/>
              </a:xfrm>
              <a:custGeom>
                <a:avLst/>
                <a:gdLst>
                  <a:gd name="T0" fmla="*/ 1566 w 1650"/>
                  <a:gd name="T1" fmla="*/ 1998 h 2020"/>
                  <a:gd name="T2" fmla="*/ 56 w 1650"/>
                  <a:gd name="T3" fmla="*/ 1126 h 2020"/>
                  <a:gd name="T4" fmla="*/ 0 w 1650"/>
                  <a:gd name="T5" fmla="*/ 1029 h 2020"/>
                  <a:gd name="T6" fmla="*/ 0 w 1650"/>
                  <a:gd name="T7" fmla="*/ 70 h 2020"/>
                  <a:gd name="T8" fmla="*/ 84 w 1650"/>
                  <a:gd name="T9" fmla="*/ 21 h 2020"/>
                  <a:gd name="T10" fmla="*/ 1594 w 1650"/>
                  <a:gd name="T11" fmla="*/ 891 h 2020"/>
                  <a:gd name="T12" fmla="*/ 1650 w 1650"/>
                  <a:gd name="T13" fmla="*/ 988 h 2020"/>
                  <a:gd name="T14" fmla="*/ 1650 w 1650"/>
                  <a:gd name="T15" fmla="*/ 1950 h 2020"/>
                  <a:gd name="T16" fmla="*/ 1566 w 1650"/>
                  <a:gd name="T17" fmla="*/ 1998 h 2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0" h="2020">
                    <a:moveTo>
                      <a:pt x="1566" y="1998"/>
                    </a:moveTo>
                    <a:cubicBezTo>
                      <a:pt x="56" y="1126"/>
                      <a:pt x="56" y="1126"/>
                      <a:pt x="56" y="1126"/>
                    </a:cubicBezTo>
                    <a:cubicBezTo>
                      <a:pt x="21" y="1106"/>
                      <a:pt x="0" y="1069"/>
                      <a:pt x="0" y="1029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27"/>
                      <a:pt x="46" y="0"/>
                      <a:pt x="84" y="21"/>
                    </a:cubicBezTo>
                    <a:cubicBezTo>
                      <a:pt x="1594" y="891"/>
                      <a:pt x="1594" y="891"/>
                      <a:pt x="1594" y="891"/>
                    </a:cubicBezTo>
                    <a:cubicBezTo>
                      <a:pt x="1629" y="911"/>
                      <a:pt x="1650" y="948"/>
                      <a:pt x="1650" y="988"/>
                    </a:cubicBezTo>
                    <a:cubicBezTo>
                      <a:pt x="1650" y="1950"/>
                      <a:pt x="1650" y="1950"/>
                      <a:pt x="1650" y="1950"/>
                    </a:cubicBezTo>
                    <a:cubicBezTo>
                      <a:pt x="1650" y="1993"/>
                      <a:pt x="1603" y="2020"/>
                      <a:pt x="1566" y="1998"/>
                    </a:cubicBezTo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24"/>
              <p:cNvSpPr>
                <a:spLocks/>
              </p:cNvSpPr>
              <p:nvPr/>
            </p:nvSpPr>
            <p:spPr bwMode="auto">
              <a:xfrm>
                <a:off x="3418" y="2536"/>
                <a:ext cx="997" cy="960"/>
              </a:xfrm>
              <a:custGeom>
                <a:avLst/>
                <a:gdLst>
                  <a:gd name="T0" fmla="*/ 174 w 523"/>
                  <a:gd name="T1" fmla="*/ 0 h 502"/>
                  <a:gd name="T2" fmla="*/ 174 w 523"/>
                  <a:gd name="T3" fmla="*/ 145 h 502"/>
                  <a:gd name="T4" fmla="*/ 126 w 523"/>
                  <a:gd name="T5" fmla="*/ 228 h 502"/>
                  <a:gd name="T6" fmla="*/ 0 w 523"/>
                  <a:gd name="T7" fmla="*/ 301 h 502"/>
                  <a:gd name="T8" fmla="*/ 349 w 523"/>
                  <a:gd name="T9" fmla="*/ 502 h 502"/>
                  <a:gd name="T10" fmla="*/ 475 w 523"/>
                  <a:gd name="T11" fmla="*/ 429 h 502"/>
                  <a:gd name="T12" fmla="*/ 523 w 523"/>
                  <a:gd name="T13" fmla="*/ 346 h 502"/>
                  <a:gd name="T14" fmla="*/ 523 w 523"/>
                  <a:gd name="T15" fmla="*/ 201 h 502"/>
                  <a:gd name="T16" fmla="*/ 174 w 523"/>
                  <a:gd name="T17" fmla="*/ 0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3" h="502">
                    <a:moveTo>
                      <a:pt x="174" y="0"/>
                    </a:moveTo>
                    <a:cubicBezTo>
                      <a:pt x="174" y="145"/>
                      <a:pt x="174" y="145"/>
                      <a:pt x="174" y="145"/>
                    </a:cubicBezTo>
                    <a:cubicBezTo>
                      <a:pt x="174" y="179"/>
                      <a:pt x="156" y="211"/>
                      <a:pt x="126" y="228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349" y="502"/>
                      <a:pt x="349" y="502"/>
                      <a:pt x="349" y="502"/>
                    </a:cubicBezTo>
                    <a:cubicBezTo>
                      <a:pt x="475" y="429"/>
                      <a:pt x="475" y="429"/>
                      <a:pt x="475" y="429"/>
                    </a:cubicBezTo>
                    <a:cubicBezTo>
                      <a:pt x="505" y="412"/>
                      <a:pt x="523" y="381"/>
                      <a:pt x="523" y="346"/>
                    </a:cubicBezTo>
                    <a:cubicBezTo>
                      <a:pt x="523" y="201"/>
                      <a:pt x="523" y="201"/>
                      <a:pt x="523" y="201"/>
                    </a:cubicBezTo>
                    <a:cubicBezTo>
                      <a:pt x="174" y="0"/>
                      <a:pt x="174" y="0"/>
                      <a:pt x="174" y="0"/>
                    </a:cubicBezTo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25"/>
              <p:cNvSpPr>
                <a:spLocks/>
              </p:cNvSpPr>
              <p:nvPr/>
            </p:nvSpPr>
            <p:spPr bwMode="auto">
              <a:xfrm>
                <a:off x="5613" y="3444"/>
                <a:ext cx="63" cy="107"/>
              </a:xfrm>
              <a:custGeom>
                <a:avLst/>
                <a:gdLst>
                  <a:gd name="T0" fmla="*/ 0 w 63"/>
                  <a:gd name="T1" fmla="*/ 107 h 107"/>
                  <a:gd name="T2" fmla="*/ 63 w 63"/>
                  <a:gd name="T3" fmla="*/ 75 h 107"/>
                  <a:gd name="T4" fmla="*/ 10 w 63"/>
                  <a:gd name="T5" fmla="*/ 0 h 107"/>
                  <a:gd name="T6" fmla="*/ 0 w 63"/>
                  <a:gd name="T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07">
                    <a:moveTo>
                      <a:pt x="0" y="107"/>
                    </a:moveTo>
                    <a:lnTo>
                      <a:pt x="63" y="75"/>
                    </a:lnTo>
                    <a:lnTo>
                      <a:pt x="10" y="0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Freeform 26"/>
              <p:cNvSpPr>
                <a:spLocks/>
              </p:cNvSpPr>
              <p:nvPr/>
            </p:nvSpPr>
            <p:spPr bwMode="auto">
              <a:xfrm>
                <a:off x="2575" y="-262"/>
                <a:ext cx="65" cy="33"/>
              </a:xfrm>
              <a:custGeom>
                <a:avLst/>
                <a:gdLst>
                  <a:gd name="T0" fmla="*/ 65 w 65"/>
                  <a:gd name="T1" fmla="*/ 0 h 33"/>
                  <a:gd name="T2" fmla="*/ 0 w 65"/>
                  <a:gd name="T3" fmla="*/ 33 h 33"/>
                  <a:gd name="T4" fmla="*/ 33 w 65"/>
                  <a:gd name="T5" fmla="*/ 33 h 33"/>
                  <a:gd name="T6" fmla="*/ 65 w 65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33">
                    <a:moveTo>
                      <a:pt x="65" y="0"/>
                    </a:moveTo>
                    <a:lnTo>
                      <a:pt x="0" y="33"/>
                    </a:lnTo>
                    <a:lnTo>
                      <a:pt x="33" y="3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27"/>
              <p:cNvSpPr>
                <a:spLocks/>
              </p:cNvSpPr>
              <p:nvPr/>
            </p:nvSpPr>
            <p:spPr bwMode="auto">
              <a:xfrm>
                <a:off x="2520" y="-269"/>
                <a:ext cx="3147" cy="3862"/>
              </a:xfrm>
              <a:custGeom>
                <a:avLst/>
                <a:gdLst>
                  <a:gd name="T0" fmla="*/ 1567 w 1651"/>
                  <a:gd name="T1" fmla="*/ 1999 h 2020"/>
                  <a:gd name="T2" fmla="*/ 56 w 1651"/>
                  <a:gd name="T3" fmla="*/ 1126 h 2020"/>
                  <a:gd name="T4" fmla="*/ 0 w 1651"/>
                  <a:gd name="T5" fmla="*/ 1029 h 2020"/>
                  <a:gd name="T6" fmla="*/ 0 w 1651"/>
                  <a:gd name="T7" fmla="*/ 70 h 2020"/>
                  <a:gd name="T8" fmla="*/ 84 w 1651"/>
                  <a:gd name="T9" fmla="*/ 22 h 2020"/>
                  <a:gd name="T10" fmla="*/ 1595 w 1651"/>
                  <a:gd name="T11" fmla="*/ 892 h 2020"/>
                  <a:gd name="T12" fmla="*/ 1651 w 1651"/>
                  <a:gd name="T13" fmla="*/ 989 h 2020"/>
                  <a:gd name="T14" fmla="*/ 1651 w 1651"/>
                  <a:gd name="T15" fmla="*/ 1950 h 2020"/>
                  <a:gd name="T16" fmla="*/ 1567 w 1651"/>
                  <a:gd name="T17" fmla="*/ 1999 h 2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1" h="2020">
                    <a:moveTo>
                      <a:pt x="1567" y="1999"/>
                    </a:moveTo>
                    <a:cubicBezTo>
                      <a:pt x="56" y="1126"/>
                      <a:pt x="56" y="1126"/>
                      <a:pt x="56" y="1126"/>
                    </a:cubicBezTo>
                    <a:cubicBezTo>
                      <a:pt x="22" y="1106"/>
                      <a:pt x="0" y="1069"/>
                      <a:pt x="0" y="1029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27"/>
                      <a:pt x="47" y="0"/>
                      <a:pt x="84" y="22"/>
                    </a:cubicBezTo>
                    <a:cubicBezTo>
                      <a:pt x="1595" y="892"/>
                      <a:pt x="1595" y="892"/>
                      <a:pt x="1595" y="892"/>
                    </a:cubicBezTo>
                    <a:cubicBezTo>
                      <a:pt x="1629" y="912"/>
                      <a:pt x="1651" y="949"/>
                      <a:pt x="1651" y="989"/>
                    </a:cubicBezTo>
                    <a:cubicBezTo>
                      <a:pt x="1651" y="1950"/>
                      <a:pt x="1651" y="1950"/>
                      <a:pt x="1651" y="1950"/>
                    </a:cubicBezTo>
                    <a:cubicBezTo>
                      <a:pt x="1651" y="1993"/>
                      <a:pt x="1604" y="2020"/>
                      <a:pt x="1567" y="1999"/>
                    </a:cubicBezTo>
                  </a:path>
                </a:pathLst>
              </a:custGeom>
              <a:solidFill>
                <a:srgbClr val="CAC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28"/>
              <p:cNvSpPr>
                <a:spLocks/>
              </p:cNvSpPr>
              <p:nvPr/>
            </p:nvSpPr>
            <p:spPr bwMode="auto">
              <a:xfrm>
                <a:off x="2663" y="-70"/>
                <a:ext cx="2849" cy="3405"/>
              </a:xfrm>
              <a:custGeom>
                <a:avLst/>
                <a:gdLst>
                  <a:gd name="T0" fmla="*/ 0 w 2849"/>
                  <a:gd name="T1" fmla="*/ 0 h 3405"/>
                  <a:gd name="T2" fmla="*/ 0 w 2849"/>
                  <a:gd name="T3" fmla="*/ 1755 h 3405"/>
                  <a:gd name="T4" fmla="*/ 2849 w 2849"/>
                  <a:gd name="T5" fmla="*/ 3405 h 3405"/>
                  <a:gd name="T6" fmla="*/ 2849 w 2849"/>
                  <a:gd name="T7" fmla="*/ 1644 h 3405"/>
                  <a:gd name="T8" fmla="*/ 0 w 2849"/>
                  <a:gd name="T9" fmla="*/ 0 h 3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9" h="3405">
                    <a:moveTo>
                      <a:pt x="0" y="0"/>
                    </a:moveTo>
                    <a:lnTo>
                      <a:pt x="0" y="1755"/>
                    </a:lnTo>
                    <a:lnTo>
                      <a:pt x="2849" y="3405"/>
                    </a:lnTo>
                    <a:lnTo>
                      <a:pt x="284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29"/>
              <p:cNvSpPr>
                <a:spLocks/>
              </p:cNvSpPr>
              <p:nvPr/>
            </p:nvSpPr>
            <p:spPr bwMode="auto">
              <a:xfrm>
                <a:off x="2663" y="-70"/>
                <a:ext cx="2849" cy="3405"/>
              </a:xfrm>
              <a:custGeom>
                <a:avLst/>
                <a:gdLst>
                  <a:gd name="T0" fmla="*/ 0 w 2849"/>
                  <a:gd name="T1" fmla="*/ 0 h 3405"/>
                  <a:gd name="T2" fmla="*/ 0 w 2849"/>
                  <a:gd name="T3" fmla="*/ 1755 h 3405"/>
                  <a:gd name="T4" fmla="*/ 2849 w 2849"/>
                  <a:gd name="T5" fmla="*/ 3405 h 3405"/>
                  <a:gd name="T6" fmla="*/ 2849 w 2849"/>
                  <a:gd name="T7" fmla="*/ 1644 h 3405"/>
                  <a:gd name="T8" fmla="*/ 0 w 2849"/>
                  <a:gd name="T9" fmla="*/ 0 h 3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9" h="3405">
                    <a:moveTo>
                      <a:pt x="0" y="0"/>
                    </a:moveTo>
                    <a:lnTo>
                      <a:pt x="0" y="1755"/>
                    </a:lnTo>
                    <a:lnTo>
                      <a:pt x="2849" y="3405"/>
                    </a:lnTo>
                    <a:lnTo>
                      <a:pt x="2849" y="164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30"/>
              <p:cNvSpPr>
                <a:spLocks/>
              </p:cNvSpPr>
              <p:nvPr/>
            </p:nvSpPr>
            <p:spPr bwMode="auto">
              <a:xfrm>
                <a:off x="2806" y="174"/>
                <a:ext cx="2514" cy="1675"/>
              </a:xfrm>
              <a:custGeom>
                <a:avLst/>
                <a:gdLst>
                  <a:gd name="T0" fmla="*/ 0 w 2514"/>
                  <a:gd name="T1" fmla="*/ 0 h 1675"/>
                  <a:gd name="T2" fmla="*/ 0 w 2514"/>
                  <a:gd name="T3" fmla="*/ 220 h 1675"/>
                  <a:gd name="T4" fmla="*/ 2514 w 2514"/>
                  <a:gd name="T5" fmla="*/ 1675 h 1675"/>
                  <a:gd name="T6" fmla="*/ 2514 w 2514"/>
                  <a:gd name="T7" fmla="*/ 1457 h 1675"/>
                  <a:gd name="T8" fmla="*/ 0 w 2514"/>
                  <a:gd name="T9" fmla="*/ 0 h 1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4" h="1675">
                    <a:moveTo>
                      <a:pt x="0" y="0"/>
                    </a:moveTo>
                    <a:lnTo>
                      <a:pt x="0" y="220"/>
                    </a:lnTo>
                    <a:lnTo>
                      <a:pt x="2514" y="1675"/>
                    </a:lnTo>
                    <a:lnTo>
                      <a:pt x="2514" y="14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7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Freeform 31"/>
              <p:cNvSpPr>
                <a:spLocks/>
              </p:cNvSpPr>
              <p:nvPr/>
            </p:nvSpPr>
            <p:spPr bwMode="auto">
              <a:xfrm>
                <a:off x="2806" y="174"/>
                <a:ext cx="2514" cy="1675"/>
              </a:xfrm>
              <a:custGeom>
                <a:avLst/>
                <a:gdLst>
                  <a:gd name="T0" fmla="*/ 0 w 2514"/>
                  <a:gd name="T1" fmla="*/ 0 h 1675"/>
                  <a:gd name="T2" fmla="*/ 0 w 2514"/>
                  <a:gd name="T3" fmla="*/ 220 h 1675"/>
                  <a:gd name="T4" fmla="*/ 2514 w 2514"/>
                  <a:gd name="T5" fmla="*/ 1675 h 1675"/>
                  <a:gd name="T6" fmla="*/ 2514 w 2514"/>
                  <a:gd name="T7" fmla="*/ 1457 h 1675"/>
                  <a:gd name="T8" fmla="*/ 0 w 2514"/>
                  <a:gd name="T9" fmla="*/ 0 h 1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4" h="1675">
                    <a:moveTo>
                      <a:pt x="0" y="0"/>
                    </a:moveTo>
                    <a:lnTo>
                      <a:pt x="0" y="220"/>
                    </a:lnTo>
                    <a:lnTo>
                      <a:pt x="2514" y="1675"/>
                    </a:lnTo>
                    <a:lnTo>
                      <a:pt x="2514" y="14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Freeform 32"/>
              <p:cNvSpPr>
                <a:spLocks/>
              </p:cNvSpPr>
              <p:nvPr/>
            </p:nvSpPr>
            <p:spPr bwMode="auto">
              <a:xfrm>
                <a:off x="2806" y="505"/>
                <a:ext cx="522" cy="960"/>
              </a:xfrm>
              <a:custGeom>
                <a:avLst/>
                <a:gdLst>
                  <a:gd name="T0" fmla="*/ 0 w 522"/>
                  <a:gd name="T1" fmla="*/ 0 h 960"/>
                  <a:gd name="T2" fmla="*/ 0 w 522"/>
                  <a:gd name="T3" fmla="*/ 660 h 960"/>
                  <a:gd name="T4" fmla="*/ 522 w 522"/>
                  <a:gd name="T5" fmla="*/ 960 h 960"/>
                  <a:gd name="T6" fmla="*/ 522 w 522"/>
                  <a:gd name="T7" fmla="*/ 302 h 960"/>
                  <a:gd name="T8" fmla="*/ 0 w 522"/>
                  <a:gd name="T9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960">
                    <a:moveTo>
                      <a:pt x="0" y="0"/>
                    </a:moveTo>
                    <a:lnTo>
                      <a:pt x="0" y="660"/>
                    </a:lnTo>
                    <a:lnTo>
                      <a:pt x="522" y="960"/>
                    </a:lnTo>
                    <a:lnTo>
                      <a:pt x="522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8" name="Freeform 33"/>
              <p:cNvSpPr>
                <a:spLocks/>
              </p:cNvSpPr>
              <p:nvPr/>
            </p:nvSpPr>
            <p:spPr bwMode="auto">
              <a:xfrm>
                <a:off x="2806" y="505"/>
                <a:ext cx="522" cy="960"/>
              </a:xfrm>
              <a:custGeom>
                <a:avLst/>
                <a:gdLst>
                  <a:gd name="T0" fmla="*/ 0 w 522"/>
                  <a:gd name="T1" fmla="*/ 0 h 960"/>
                  <a:gd name="T2" fmla="*/ 0 w 522"/>
                  <a:gd name="T3" fmla="*/ 660 h 960"/>
                  <a:gd name="T4" fmla="*/ 522 w 522"/>
                  <a:gd name="T5" fmla="*/ 960 h 960"/>
                  <a:gd name="T6" fmla="*/ 522 w 522"/>
                  <a:gd name="T7" fmla="*/ 302 h 960"/>
                  <a:gd name="T8" fmla="*/ 0 w 522"/>
                  <a:gd name="T9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960">
                    <a:moveTo>
                      <a:pt x="0" y="0"/>
                    </a:moveTo>
                    <a:lnTo>
                      <a:pt x="0" y="660"/>
                    </a:lnTo>
                    <a:lnTo>
                      <a:pt x="522" y="960"/>
                    </a:lnTo>
                    <a:lnTo>
                      <a:pt x="522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Freeform 34"/>
              <p:cNvSpPr>
                <a:spLocks/>
              </p:cNvSpPr>
              <p:nvPr/>
            </p:nvSpPr>
            <p:spPr bwMode="auto">
              <a:xfrm>
                <a:off x="3422" y="916"/>
                <a:ext cx="522" cy="962"/>
              </a:xfrm>
              <a:custGeom>
                <a:avLst/>
                <a:gdLst>
                  <a:gd name="T0" fmla="*/ 0 w 522"/>
                  <a:gd name="T1" fmla="*/ 0 h 962"/>
                  <a:gd name="T2" fmla="*/ 0 w 522"/>
                  <a:gd name="T3" fmla="*/ 658 h 962"/>
                  <a:gd name="T4" fmla="*/ 522 w 522"/>
                  <a:gd name="T5" fmla="*/ 962 h 962"/>
                  <a:gd name="T6" fmla="*/ 522 w 522"/>
                  <a:gd name="T7" fmla="*/ 302 h 962"/>
                  <a:gd name="T8" fmla="*/ 0 w 522"/>
                  <a:gd name="T9" fmla="*/ 0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962">
                    <a:moveTo>
                      <a:pt x="0" y="0"/>
                    </a:moveTo>
                    <a:lnTo>
                      <a:pt x="0" y="658"/>
                    </a:lnTo>
                    <a:lnTo>
                      <a:pt x="522" y="962"/>
                    </a:lnTo>
                    <a:lnTo>
                      <a:pt x="522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Freeform 35"/>
              <p:cNvSpPr>
                <a:spLocks/>
              </p:cNvSpPr>
              <p:nvPr/>
            </p:nvSpPr>
            <p:spPr bwMode="auto">
              <a:xfrm>
                <a:off x="3422" y="916"/>
                <a:ext cx="522" cy="962"/>
              </a:xfrm>
              <a:custGeom>
                <a:avLst/>
                <a:gdLst>
                  <a:gd name="T0" fmla="*/ 0 w 522"/>
                  <a:gd name="T1" fmla="*/ 0 h 962"/>
                  <a:gd name="T2" fmla="*/ 0 w 522"/>
                  <a:gd name="T3" fmla="*/ 658 h 962"/>
                  <a:gd name="T4" fmla="*/ 522 w 522"/>
                  <a:gd name="T5" fmla="*/ 962 h 962"/>
                  <a:gd name="T6" fmla="*/ 522 w 522"/>
                  <a:gd name="T7" fmla="*/ 302 h 962"/>
                  <a:gd name="T8" fmla="*/ 0 w 522"/>
                  <a:gd name="T9" fmla="*/ 0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962">
                    <a:moveTo>
                      <a:pt x="0" y="0"/>
                    </a:moveTo>
                    <a:lnTo>
                      <a:pt x="0" y="658"/>
                    </a:lnTo>
                    <a:lnTo>
                      <a:pt x="522" y="962"/>
                    </a:lnTo>
                    <a:lnTo>
                      <a:pt x="522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36"/>
              <p:cNvSpPr>
                <a:spLocks noEditPoints="1"/>
              </p:cNvSpPr>
              <p:nvPr/>
            </p:nvSpPr>
            <p:spPr bwMode="auto">
              <a:xfrm>
                <a:off x="3422" y="916"/>
                <a:ext cx="522" cy="962"/>
              </a:xfrm>
              <a:custGeom>
                <a:avLst/>
                <a:gdLst>
                  <a:gd name="T0" fmla="*/ 60 w 274"/>
                  <a:gd name="T1" fmla="*/ 319 h 503"/>
                  <a:gd name="T2" fmla="*/ 60 w 274"/>
                  <a:gd name="T3" fmla="*/ 319 h 503"/>
                  <a:gd name="T4" fmla="*/ 85 w 274"/>
                  <a:gd name="T5" fmla="*/ 333 h 503"/>
                  <a:gd name="T6" fmla="*/ 85 w 274"/>
                  <a:gd name="T7" fmla="*/ 333 h 503"/>
                  <a:gd name="T8" fmla="*/ 60 w 274"/>
                  <a:gd name="T9" fmla="*/ 319 h 503"/>
                  <a:gd name="T10" fmla="*/ 0 w 274"/>
                  <a:gd name="T11" fmla="*/ 0 h 503"/>
                  <a:gd name="T12" fmla="*/ 0 w 274"/>
                  <a:gd name="T13" fmla="*/ 344 h 503"/>
                  <a:gd name="T14" fmla="*/ 60 w 274"/>
                  <a:gd name="T15" fmla="*/ 379 h 503"/>
                  <a:gd name="T16" fmla="*/ 60 w 274"/>
                  <a:gd name="T17" fmla="*/ 319 h 503"/>
                  <a:gd name="T18" fmla="*/ 59 w 274"/>
                  <a:gd name="T19" fmla="*/ 318 h 503"/>
                  <a:gd name="T20" fmla="*/ 52 w 274"/>
                  <a:gd name="T21" fmla="*/ 321 h 503"/>
                  <a:gd name="T22" fmla="*/ 51 w 274"/>
                  <a:gd name="T23" fmla="*/ 318 h 503"/>
                  <a:gd name="T24" fmla="*/ 55 w 274"/>
                  <a:gd name="T25" fmla="*/ 316 h 503"/>
                  <a:gd name="T26" fmla="*/ 80 w 274"/>
                  <a:gd name="T27" fmla="*/ 302 h 503"/>
                  <a:gd name="T28" fmla="*/ 85 w 274"/>
                  <a:gd name="T29" fmla="*/ 304 h 503"/>
                  <a:gd name="T30" fmla="*/ 102 w 274"/>
                  <a:gd name="T31" fmla="*/ 315 h 503"/>
                  <a:gd name="T32" fmla="*/ 106 w 274"/>
                  <a:gd name="T33" fmla="*/ 317 h 503"/>
                  <a:gd name="T34" fmla="*/ 110 w 274"/>
                  <a:gd name="T35" fmla="*/ 319 h 503"/>
                  <a:gd name="T36" fmla="*/ 143 w 274"/>
                  <a:gd name="T37" fmla="*/ 338 h 503"/>
                  <a:gd name="T38" fmla="*/ 159 w 274"/>
                  <a:gd name="T39" fmla="*/ 347 h 503"/>
                  <a:gd name="T40" fmla="*/ 159 w 274"/>
                  <a:gd name="T41" fmla="*/ 347 h 503"/>
                  <a:gd name="T42" fmla="*/ 159 w 274"/>
                  <a:gd name="T43" fmla="*/ 347 h 503"/>
                  <a:gd name="T44" fmla="*/ 180 w 274"/>
                  <a:gd name="T45" fmla="*/ 369 h 503"/>
                  <a:gd name="T46" fmla="*/ 185 w 274"/>
                  <a:gd name="T47" fmla="*/ 371 h 503"/>
                  <a:gd name="T48" fmla="*/ 189 w 274"/>
                  <a:gd name="T49" fmla="*/ 370 h 503"/>
                  <a:gd name="T50" fmla="*/ 209 w 274"/>
                  <a:gd name="T51" fmla="*/ 359 h 503"/>
                  <a:gd name="T52" fmla="*/ 234 w 274"/>
                  <a:gd name="T53" fmla="*/ 373 h 503"/>
                  <a:gd name="T54" fmla="*/ 189 w 274"/>
                  <a:gd name="T55" fmla="*/ 400 h 503"/>
                  <a:gd name="T56" fmla="*/ 185 w 274"/>
                  <a:gd name="T57" fmla="*/ 401 h 503"/>
                  <a:gd name="T58" fmla="*/ 180 w 274"/>
                  <a:gd name="T59" fmla="*/ 399 h 503"/>
                  <a:gd name="T60" fmla="*/ 159 w 274"/>
                  <a:gd name="T61" fmla="*/ 382 h 503"/>
                  <a:gd name="T62" fmla="*/ 180 w 274"/>
                  <a:gd name="T63" fmla="*/ 399 h 503"/>
                  <a:gd name="T64" fmla="*/ 185 w 274"/>
                  <a:gd name="T65" fmla="*/ 401 h 503"/>
                  <a:gd name="T66" fmla="*/ 189 w 274"/>
                  <a:gd name="T67" fmla="*/ 400 h 503"/>
                  <a:gd name="T68" fmla="*/ 234 w 274"/>
                  <a:gd name="T69" fmla="*/ 373 h 503"/>
                  <a:gd name="T70" fmla="*/ 234 w 274"/>
                  <a:gd name="T71" fmla="*/ 390 h 503"/>
                  <a:gd name="T72" fmla="*/ 189 w 274"/>
                  <a:gd name="T73" fmla="*/ 416 h 503"/>
                  <a:gd name="T74" fmla="*/ 185 w 274"/>
                  <a:gd name="T75" fmla="*/ 417 h 503"/>
                  <a:gd name="T76" fmla="*/ 180 w 274"/>
                  <a:gd name="T77" fmla="*/ 415 h 503"/>
                  <a:gd name="T78" fmla="*/ 159 w 274"/>
                  <a:gd name="T79" fmla="*/ 399 h 503"/>
                  <a:gd name="T80" fmla="*/ 159 w 274"/>
                  <a:gd name="T81" fmla="*/ 436 h 503"/>
                  <a:gd name="T82" fmla="*/ 274 w 274"/>
                  <a:gd name="T83" fmla="*/ 503 h 503"/>
                  <a:gd name="T84" fmla="*/ 274 w 274"/>
                  <a:gd name="T85" fmla="*/ 158 h 503"/>
                  <a:gd name="T86" fmla="*/ 0 w 274"/>
                  <a:gd name="T87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4" h="503">
                    <a:moveTo>
                      <a:pt x="60" y="319"/>
                    </a:moveTo>
                    <a:cubicBezTo>
                      <a:pt x="60" y="319"/>
                      <a:pt x="60" y="319"/>
                      <a:pt x="60" y="319"/>
                    </a:cubicBezTo>
                    <a:cubicBezTo>
                      <a:pt x="85" y="333"/>
                      <a:pt x="85" y="333"/>
                      <a:pt x="85" y="333"/>
                    </a:cubicBezTo>
                    <a:cubicBezTo>
                      <a:pt x="85" y="333"/>
                      <a:pt x="85" y="333"/>
                      <a:pt x="85" y="333"/>
                    </a:cubicBezTo>
                    <a:cubicBezTo>
                      <a:pt x="60" y="319"/>
                      <a:pt x="60" y="319"/>
                      <a:pt x="60" y="319"/>
                    </a:cubicBezTo>
                    <a:moveTo>
                      <a:pt x="0" y="0"/>
                    </a:moveTo>
                    <a:cubicBezTo>
                      <a:pt x="0" y="344"/>
                      <a:pt x="0" y="344"/>
                      <a:pt x="0" y="344"/>
                    </a:cubicBezTo>
                    <a:cubicBezTo>
                      <a:pt x="60" y="379"/>
                      <a:pt x="60" y="379"/>
                      <a:pt x="60" y="379"/>
                    </a:cubicBezTo>
                    <a:cubicBezTo>
                      <a:pt x="60" y="319"/>
                      <a:pt x="60" y="319"/>
                      <a:pt x="60" y="319"/>
                    </a:cubicBezTo>
                    <a:cubicBezTo>
                      <a:pt x="59" y="318"/>
                      <a:pt x="59" y="318"/>
                      <a:pt x="59" y="318"/>
                    </a:cubicBezTo>
                    <a:cubicBezTo>
                      <a:pt x="52" y="321"/>
                      <a:pt x="52" y="321"/>
                      <a:pt x="52" y="321"/>
                    </a:cubicBezTo>
                    <a:cubicBezTo>
                      <a:pt x="51" y="318"/>
                      <a:pt x="51" y="318"/>
                      <a:pt x="51" y="318"/>
                    </a:cubicBezTo>
                    <a:cubicBezTo>
                      <a:pt x="55" y="316"/>
                      <a:pt x="55" y="316"/>
                      <a:pt x="55" y="316"/>
                    </a:cubicBezTo>
                    <a:cubicBezTo>
                      <a:pt x="80" y="302"/>
                      <a:pt x="80" y="302"/>
                      <a:pt x="80" y="302"/>
                    </a:cubicBezTo>
                    <a:cubicBezTo>
                      <a:pt x="85" y="304"/>
                      <a:pt x="85" y="304"/>
                      <a:pt x="85" y="304"/>
                    </a:cubicBezTo>
                    <a:cubicBezTo>
                      <a:pt x="102" y="315"/>
                      <a:pt x="102" y="315"/>
                      <a:pt x="102" y="315"/>
                    </a:cubicBezTo>
                    <a:cubicBezTo>
                      <a:pt x="106" y="317"/>
                      <a:pt x="106" y="317"/>
                      <a:pt x="106" y="317"/>
                    </a:cubicBezTo>
                    <a:cubicBezTo>
                      <a:pt x="110" y="319"/>
                      <a:pt x="110" y="319"/>
                      <a:pt x="110" y="319"/>
                    </a:cubicBezTo>
                    <a:cubicBezTo>
                      <a:pt x="143" y="338"/>
                      <a:pt x="143" y="338"/>
                      <a:pt x="143" y="338"/>
                    </a:cubicBezTo>
                    <a:cubicBezTo>
                      <a:pt x="159" y="347"/>
                      <a:pt x="159" y="347"/>
                      <a:pt x="159" y="347"/>
                    </a:cubicBezTo>
                    <a:cubicBezTo>
                      <a:pt x="159" y="347"/>
                      <a:pt x="159" y="347"/>
                      <a:pt x="159" y="347"/>
                    </a:cubicBezTo>
                    <a:cubicBezTo>
                      <a:pt x="159" y="347"/>
                      <a:pt x="159" y="347"/>
                      <a:pt x="159" y="347"/>
                    </a:cubicBezTo>
                    <a:cubicBezTo>
                      <a:pt x="180" y="369"/>
                      <a:pt x="180" y="369"/>
                      <a:pt x="180" y="369"/>
                    </a:cubicBezTo>
                    <a:cubicBezTo>
                      <a:pt x="181" y="371"/>
                      <a:pt x="183" y="371"/>
                      <a:pt x="185" y="371"/>
                    </a:cubicBezTo>
                    <a:cubicBezTo>
                      <a:pt x="187" y="371"/>
                      <a:pt x="188" y="371"/>
                      <a:pt x="189" y="370"/>
                    </a:cubicBezTo>
                    <a:cubicBezTo>
                      <a:pt x="209" y="359"/>
                      <a:pt x="209" y="359"/>
                      <a:pt x="209" y="359"/>
                    </a:cubicBezTo>
                    <a:cubicBezTo>
                      <a:pt x="234" y="373"/>
                      <a:pt x="234" y="373"/>
                      <a:pt x="234" y="373"/>
                    </a:cubicBezTo>
                    <a:cubicBezTo>
                      <a:pt x="189" y="400"/>
                      <a:pt x="189" y="400"/>
                      <a:pt x="189" y="400"/>
                    </a:cubicBezTo>
                    <a:cubicBezTo>
                      <a:pt x="188" y="400"/>
                      <a:pt x="186" y="401"/>
                      <a:pt x="185" y="401"/>
                    </a:cubicBezTo>
                    <a:cubicBezTo>
                      <a:pt x="183" y="401"/>
                      <a:pt x="181" y="400"/>
                      <a:pt x="180" y="399"/>
                    </a:cubicBezTo>
                    <a:cubicBezTo>
                      <a:pt x="159" y="382"/>
                      <a:pt x="159" y="382"/>
                      <a:pt x="159" y="382"/>
                    </a:cubicBezTo>
                    <a:cubicBezTo>
                      <a:pt x="180" y="399"/>
                      <a:pt x="180" y="399"/>
                      <a:pt x="180" y="399"/>
                    </a:cubicBezTo>
                    <a:cubicBezTo>
                      <a:pt x="181" y="400"/>
                      <a:pt x="183" y="401"/>
                      <a:pt x="185" y="401"/>
                    </a:cubicBezTo>
                    <a:cubicBezTo>
                      <a:pt x="186" y="401"/>
                      <a:pt x="188" y="400"/>
                      <a:pt x="189" y="400"/>
                    </a:cubicBezTo>
                    <a:cubicBezTo>
                      <a:pt x="234" y="373"/>
                      <a:pt x="234" y="373"/>
                      <a:pt x="234" y="373"/>
                    </a:cubicBezTo>
                    <a:cubicBezTo>
                      <a:pt x="234" y="390"/>
                      <a:pt x="234" y="390"/>
                      <a:pt x="234" y="390"/>
                    </a:cubicBezTo>
                    <a:cubicBezTo>
                      <a:pt x="189" y="416"/>
                      <a:pt x="189" y="416"/>
                      <a:pt x="189" y="416"/>
                    </a:cubicBezTo>
                    <a:cubicBezTo>
                      <a:pt x="188" y="417"/>
                      <a:pt x="186" y="417"/>
                      <a:pt x="185" y="417"/>
                    </a:cubicBezTo>
                    <a:cubicBezTo>
                      <a:pt x="183" y="417"/>
                      <a:pt x="181" y="417"/>
                      <a:pt x="180" y="415"/>
                    </a:cubicBezTo>
                    <a:cubicBezTo>
                      <a:pt x="159" y="399"/>
                      <a:pt x="159" y="399"/>
                      <a:pt x="159" y="399"/>
                    </a:cubicBezTo>
                    <a:cubicBezTo>
                      <a:pt x="159" y="436"/>
                      <a:pt x="159" y="436"/>
                      <a:pt x="159" y="436"/>
                    </a:cubicBezTo>
                    <a:cubicBezTo>
                      <a:pt x="274" y="503"/>
                      <a:pt x="274" y="503"/>
                      <a:pt x="274" y="503"/>
                    </a:cubicBezTo>
                    <a:cubicBezTo>
                      <a:pt x="274" y="158"/>
                      <a:pt x="274" y="158"/>
                      <a:pt x="274" y="15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37"/>
              <p:cNvSpPr>
                <a:spLocks/>
              </p:cNvSpPr>
              <p:nvPr/>
            </p:nvSpPr>
            <p:spPr bwMode="auto">
              <a:xfrm>
                <a:off x="4133" y="1272"/>
                <a:ext cx="524" cy="962"/>
              </a:xfrm>
              <a:custGeom>
                <a:avLst/>
                <a:gdLst>
                  <a:gd name="T0" fmla="*/ 0 w 524"/>
                  <a:gd name="T1" fmla="*/ 0 h 962"/>
                  <a:gd name="T2" fmla="*/ 0 w 524"/>
                  <a:gd name="T3" fmla="*/ 661 h 962"/>
                  <a:gd name="T4" fmla="*/ 522 w 524"/>
                  <a:gd name="T5" fmla="*/ 962 h 962"/>
                  <a:gd name="T6" fmla="*/ 524 w 524"/>
                  <a:gd name="T7" fmla="*/ 304 h 962"/>
                  <a:gd name="T8" fmla="*/ 0 w 524"/>
                  <a:gd name="T9" fmla="*/ 0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4" h="962">
                    <a:moveTo>
                      <a:pt x="0" y="0"/>
                    </a:moveTo>
                    <a:lnTo>
                      <a:pt x="0" y="661"/>
                    </a:lnTo>
                    <a:lnTo>
                      <a:pt x="522" y="962"/>
                    </a:lnTo>
                    <a:lnTo>
                      <a:pt x="524" y="3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Freeform 38"/>
              <p:cNvSpPr>
                <a:spLocks/>
              </p:cNvSpPr>
              <p:nvPr/>
            </p:nvSpPr>
            <p:spPr bwMode="auto">
              <a:xfrm>
                <a:off x="4133" y="1272"/>
                <a:ext cx="524" cy="962"/>
              </a:xfrm>
              <a:custGeom>
                <a:avLst/>
                <a:gdLst>
                  <a:gd name="T0" fmla="*/ 0 w 524"/>
                  <a:gd name="T1" fmla="*/ 0 h 962"/>
                  <a:gd name="T2" fmla="*/ 0 w 524"/>
                  <a:gd name="T3" fmla="*/ 661 h 962"/>
                  <a:gd name="T4" fmla="*/ 522 w 524"/>
                  <a:gd name="T5" fmla="*/ 962 h 962"/>
                  <a:gd name="T6" fmla="*/ 524 w 524"/>
                  <a:gd name="T7" fmla="*/ 304 h 962"/>
                  <a:gd name="T8" fmla="*/ 0 w 524"/>
                  <a:gd name="T9" fmla="*/ 0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4" h="962">
                    <a:moveTo>
                      <a:pt x="0" y="0"/>
                    </a:moveTo>
                    <a:lnTo>
                      <a:pt x="0" y="661"/>
                    </a:lnTo>
                    <a:lnTo>
                      <a:pt x="522" y="962"/>
                    </a:lnTo>
                    <a:lnTo>
                      <a:pt x="524" y="30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39"/>
              <p:cNvSpPr>
                <a:spLocks/>
              </p:cNvSpPr>
              <p:nvPr/>
            </p:nvSpPr>
            <p:spPr bwMode="auto">
              <a:xfrm>
                <a:off x="4798" y="1658"/>
                <a:ext cx="524" cy="1455"/>
              </a:xfrm>
              <a:custGeom>
                <a:avLst/>
                <a:gdLst>
                  <a:gd name="T0" fmla="*/ 0 w 524"/>
                  <a:gd name="T1" fmla="*/ 0 h 1455"/>
                  <a:gd name="T2" fmla="*/ 0 w 524"/>
                  <a:gd name="T3" fmla="*/ 1153 h 1455"/>
                  <a:gd name="T4" fmla="*/ 522 w 524"/>
                  <a:gd name="T5" fmla="*/ 1455 h 1455"/>
                  <a:gd name="T6" fmla="*/ 524 w 524"/>
                  <a:gd name="T7" fmla="*/ 302 h 1455"/>
                  <a:gd name="T8" fmla="*/ 0 w 524"/>
                  <a:gd name="T9" fmla="*/ 0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4" h="1455">
                    <a:moveTo>
                      <a:pt x="0" y="0"/>
                    </a:moveTo>
                    <a:lnTo>
                      <a:pt x="0" y="1153"/>
                    </a:lnTo>
                    <a:lnTo>
                      <a:pt x="522" y="1455"/>
                    </a:lnTo>
                    <a:lnTo>
                      <a:pt x="524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40"/>
              <p:cNvSpPr>
                <a:spLocks/>
              </p:cNvSpPr>
              <p:nvPr/>
            </p:nvSpPr>
            <p:spPr bwMode="auto">
              <a:xfrm>
                <a:off x="4798" y="1658"/>
                <a:ext cx="524" cy="1455"/>
              </a:xfrm>
              <a:custGeom>
                <a:avLst/>
                <a:gdLst>
                  <a:gd name="T0" fmla="*/ 0 w 524"/>
                  <a:gd name="T1" fmla="*/ 0 h 1455"/>
                  <a:gd name="T2" fmla="*/ 0 w 524"/>
                  <a:gd name="T3" fmla="*/ 1153 h 1455"/>
                  <a:gd name="T4" fmla="*/ 522 w 524"/>
                  <a:gd name="T5" fmla="*/ 1455 h 1455"/>
                  <a:gd name="T6" fmla="*/ 524 w 524"/>
                  <a:gd name="T7" fmla="*/ 302 h 1455"/>
                  <a:gd name="T8" fmla="*/ 0 w 524"/>
                  <a:gd name="T9" fmla="*/ 0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4" h="1455">
                    <a:moveTo>
                      <a:pt x="0" y="0"/>
                    </a:moveTo>
                    <a:lnTo>
                      <a:pt x="0" y="1153"/>
                    </a:lnTo>
                    <a:lnTo>
                      <a:pt x="522" y="1455"/>
                    </a:lnTo>
                    <a:lnTo>
                      <a:pt x="524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Freeform 41"/>
              <p:cNvSpPr>
                <a:spLocks/>
              </p:cNvSpPr>
              <p:nvPr/>
            </p:nvSpPr>
            <p:spPr bwMode="auto">
              <a:xfrm>
                <a:off x="4367" y="2893"/>
                <a:ext cx="48" cy="54"/>
              </a:xfrm>
              <a:custGeom>
                <a:avLst/>
                <a:gdLst>
                  <a:gd name="T0" fmla="*/ 0 w 48"/>
                  <a:gd name="T1" fmla="*/ 0 h 54"/>
                  <a:gd name="T2" fmla="*/ 0 w 48"/>
                  <a:gd name="T3" fmla="*/ 54 h 54"/>
                  <a:gd name="T4" fmla="*/ 48 w 48"/>
                  <a:gd name="T5" fmla="*/ 27 h 54"/>
                  <a:gd name="T6" fmla="*/ 0 w 48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4">
                    <a:moveTo>
                      <a:pt x="0" y="0"/>
                    </a:moveTo>
                    <a:lnTo>
                      <a:pt x="0" y="54"/>
                    </a:lnTo>
                    <a:lnTo>
                      <a:pt x="48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95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Freeform 42"/>
              <p:cNvSpPr>
                <a:spLocks/>
              </p:cNvSpPr>
              <p:nvPr/>
            </p:nvSpPr>
            <p:spPr bwMode="auto">
              <a:xfrm>
                <a:off x="4367" y="2893"/>
                <a:ext cx="48" cy="54"/>
              </a:xfrm>
              <a:custGeom>
                <a:avLst/>
                <a:gdLst>
                  <a:gd name="T0" fmla="*/ 0 w 48"/>
                  <a:gd name="T1" fmla="*/ 0 h 54"/>
                  <a:gd name="T2" fmla="*/ 0 w 48"/>
                  <a:gd name="T3" fmla="*/ 54 h 54"/>
                  <a:gd name="T4" fmla="*/ 48 w 48"/>
                  <a:gd name="T5" fmla="*/ 27 h 54"/>
                  <a:gd name="T6" fmla="*/ 0 w 48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4">
                    <a:moveTo>
                      <a:pt x="0" y="0"/>
                    </a:moveTo>
                    <a:lnTo>
                      <a:pt x="0" y="54"/>
                    </a:lnTo>
                    <a:lnTo>
                      <a:pt x="48" y="2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43"/>
              <p:cNvSpPr>
                <a:spLocks/>
              </p:cNvSpPr>
              <p:nvPr/>
            </p:nvSpPr>
            <p:spPr bwMode="auto">
              <a:xfrm>
                <a:off x="4367" y="2891"/>
                <a:ext cx="48" cy="29"/>
              </a:xfrm>
              <a:custGeom>
                <a:avLst/>
                <a:gdLst>
                  <a:gd name="T0" fmla="*/ 0 w 48"/>
                  <a:gd name="T1" fmla="*/ 0 h 29"/>
                  <a:gd name="T2" fmla="*/ 0 w 48"/>
                  <a:gd name="T3" fmla="*/ 2 h 29"/>
                  <a:gd name="T4" fmla="*/ 48 w 48"/>
                  <a:gd name="T5" fmla="*/ 29 h 29"/>
                  <a:gd name="T6" fmla="*/ 48 w 48"/>
                  <a:gd name="T7" fmla="*/ 29 h 29"/>
                  <a:gd name="T8" fmla="*/ 0 w 48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9">
                    <a:moveTo>
                      <a:pt x="0" y="0"/>
                    </a:moveTo>
                    <a:lnTo>
                      <a:pt x="0" y="2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Freeform 44"/>
              <p:cNvSpPr>
                <a:spLocks/>
              </p:cNvSpPr>
              <p:nvPr/>
            </p:nvSpPr>
            <p:spPr bwMode="auto">
              <a:xfrm>
                <a:off x="4367" y="2891"/>
                <a:ext cx="48" cy="29"/>
              </a:xfrm>
              <a:custGeom>
                <a:avLst/>
                <a:gdLst>
                  <a:gd name="T0" fmla="*/ 0 w 48"/>
                  <a:gd name="T1" fmla="*/ 0 h 29"/>
                  <a:gd name="T2" fmla="*/ 0 w 48"/>
                  <a:gd name="T3" fmla="*/ 2 h 29"/>
                  <a:gd name="T4" fmla="*/ 48 w 48"/>
                  <a:gd name="T5" fmla="*/ 29 h 29"/>
                  <a:gd name="T6" fmla="*/ 48 w 48"/>
                  <a:gd name="T7" fmla="*/ 29 h 29"/>
                  <a:gd name="T8" fmla="*/ 0 w 48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9">
                    <a:moveTo>
                      <a:pt x="0" y="0"/>
                    </a:moveTo>
                    <a:lnTo>
                      <a:pt x="0" y="2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Freeform 45"/>
              <p:cNvSpPr>
                <a:spLocks/>
              </p:cNvSpPr>
              <p:nvPr/>
            </p:nvSpPr>
            <p:spPr bwMode="auto">
              <a:xfrm>
                <a:off x="3971" y="2528"/>
                <a:ext cx="99" cy="130"/>
              </a:xfrm>
              <a:custGeom>
                <a:avLst/>
                <a:gdLst>
                  <a:gd name="T0" fmla="*/ 52 w 52"/>
                  <a:gd name="T1" fmla="*/ 49 h 68"/>
                  <a:gd name="T2" fmla="*/ 26 w 52"/>
                  <a:gd name="T3" fmla="*/ 60 h 68"/>
                  <a:gd name="T4" fmla="*/ 0 w 52"/>
                  <a:gd name="T5" fmla="*/ 19 h 68"/>
                  <a:gd name="T6" fmla="*/ 26 w 52"/>
                  <a:gd name="T7" fmla="*/ 8 h 68"/>
                  <a:gd name="T8" fmla="*/ 52 w 52"/>
                  <a:gd name="T9" fmla="*/ 4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8">
                    <a:moveTo>
                      <a:pt x="52" y="49"/>
                    </a:moveTo>
                    <a:cubicBezTo>
                      <a:pt x="52" y="63"/>
                      <a:pt x="41" y="68"/>
                      <a:pt x="26" y="60"/>
                    </a:cubicBezTo>
                    <a:cubicBezTo>
                      <a:pt x="12" y="52"/>
                      <a:pt x="0" y="34"/>
                      <a:pt x="0" y="19"/>
                    </a:cubicBezTo>
                    <a:cubicBezTo>
                      <a:pt x="0" y="5"/>
                      <a:pt x="12" y="0"/>
                      <a:pt x="26" y="8"/>
                    </a:cubicBezTo>
                    <a:cubicBezTo>
                      <a:pt x="41" y="17"/>
                      <a:pt x="52" y="35"/>
                      <a:pt x="52" y="49"/>
                    </a:cubicBezTo>
                    <a:close/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Freeform 46"/>
              <p:cNvSpPr>
                <a:spLocks/>
              </p:cNvSpPr>
              <p:nvPr/>
            </p:nvSpPr>
            <p:spPr bwMode="auto">
              <a:xfrm>
                <a:off x="2806" y="159"/>
                <a:ext cx="2537" cy="1692"/>
              </a:xfrm>
              <a:custGeom>
                <a:avLst/>
                <a:gdLst>
                  <a:gd name="T0" fmla="*/ 0 w 2537"/>
                  <a:gd name="T1" fmla="*/ 15 h 1692"/>
                  <a:gd name="T2" fmla="*/ 25 w 2537"/>
                  <a:gd name="T3" fmla="*/ 0 h 1692"/>
                  <a:gd name="T4" fmla="*/ 2537 w 2537"/>
                  <a:gd name="T5" fmla="*/ 1457 h 1692"/>
                  <a:gd name="T6" fmla="*/ 2537 w 2537"/>
                  <a:gd name="T7" fmla="*/ 1677 h 1692"/>
                  <a:gd name="T8" fmla="*/ 2514 w 2537"/>
                  <a:gd name="T9" fmla="*/ 1692 h 1692"/>
                  <a:gd name="T10" fmla="*/ 2514 w 2537"/>
                  <a:gd name="T11" fmla="*/ 1470 h 1692"/>
                  <a:gd name="T12" fmla="*/ 0 w 2537"/>
                  <a:gd name="T13" fmla="*/ 15 h 1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7" h="1692">
                    <a:moveTo>
                      <a:pt x="0" y="15"/>
                    </a:moveTo>
                    <a:lnTo>
                      <a:pt x="25" y="0"/>
                    </a:lnTo>
                    <a:lnTo>
                      <a:pt x="2537" y="1457"/>
                    </a:lnTo>
                    <a:lnTo>
                      <a:pt x="2537" y="1677"/>
                    </a:lnTo>
                    <a:lnTo>
                      <a:pt x="2514" y="1692"/>
                    </a:lnTo>
                    <a:lnTo>
                      <a:pt x="2514" y="147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37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47"/>
              <p:cNvSpPr>
                <a:spLocks/>
              </p:cNvSpPr>
              <p:nvPr/>
            </p:nvSpPr>
            <p:spPr bwMode="auto">
              <a:xfrm>
                <a:off x="2806" y="159"/>
                <a:ext cx="2537" cy="1692"/>
              </a:xfrm>
              <a:custGeom>
                <a:avLst/>
                <a:gdLst>
                  <a:gd name="T0" fmla="*/ 0 w 2537"/>
                  <a:gd name="T1" fmla="*/ 15 h 1692"/>
                  <a:gd name="T2" fmla="*/ 25 w 2537"/>
                  <a:gd name="T3" fmla="*/ 0 h 1692"/>
                  <a:gd name="T4" fmla="*/ 2537 w 2537"/>
                  <a:gd name="T5" fmla="*/ 1457 h 1692"/>
                  <a:gd name="T6" fmla="*/ 2537 w 2537"/>
                  <a:gd name="T7" fmla="*/ 1677 h 1692"/>
                  <a:gd name="T8" fmla="*/ 2514 w 2537"/>
                  <a:gd name="T9" fmla="*/ 1692 h 1692"/>
                  <a:gd name="T10" fmla="*/ 2514 w 2537"/>
                  <a:gd name="T11" fmla="*/ 1470 h 1692"/>
                  <a:gd name="T12" fmla="*/ 0 w 2537"/>
                  <a:gd name="T13" fmla="*/ 15 h 1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7" h="1692">
                    <a:moveTo>
                      <a:pt x="0" y="15"/>
                    </a:moveTo>
                    <a:lnTo>
                      <a:pt x="25" y="0"/>
                    </a:lnTo>
                    <a:lnTo>
                      <a:pt x="2537" y="1457"/>
                    </a:lnTo>
                    <a:lnTo>
                      <a:pt x="2537" y="1677"/>
                    </a:lnTo>
                    <a:lnTo>
                      <a:pt x="2514" y="1692"/>
                    </a:lnTo>
                    <a:lnTo>
                      <a:pt x="2514" y="1470"/>
                    </a:lnTo>
                    <a:lnTo>
                      <a:pt x="0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Freeform 48"/>
              <p:cNvSpPr>
                <a:spLocks/>
              </p:cNvSpPr>
              <p:nvPr/>
            </p:nvSpPr>
            <p:spPr bwMode="auto">
              <a:xfrm>
                <a:off x="5320" y="1616"/>
                <a:ext cx="23" cy="235"/>
              </a:xfrm>
              <a:custGeom>
                <a:avLst/>
                <a:gdLst>
                  <a:gd name="T0" fmla="*/ 23 w 23"/>
                  <a:gd name="T1" fmla="*/ 0 h 235"/>
                  <a:gd name="T2" fmla="*/ 0 w 23"/>
                  <a:gd name="T3" fmla="*/ 13 h 235"/>
                  <a:gd name="T4" fmla="*/ 0 w 23"/>
                  <a:gd name="T5" fmla="*/ 235 h 235"/>
                  <a:gd name="T6" fmla="*/ 23 w 23"/>
                  <a:gd name="T7" fmla="*/ 220 h 235"/>
                  <a:gd name="T8" fmla="*/ 23 w 23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5">
                    <a:moveTo>
                      <a:pt x="23" y="0"/>
                    </a:moveTo>
                    <a:lnTo>
                      <a:pt x="0" y="13"/>
                    </a:lnTo>
                    <a:lnTo>
                      <a:pt x="0" y="235"/>
                    </a:lnTo>
                    <a:lnTo>
                      <a:pt x="23" y="22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76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Freeform 49"/>
              <p:cNvSpPr>
                <a:spLocks/>
              </p:cNvSpPr>
              <p:nvPr/>
            </p:nvSpPr>
            <p:spPr bwMode="auto">
              <a:xfrm>
                <a:off x="5320" y="1616"/>
                <a:ext cx="23" cy="235"/>
              </a:xfrm>
              <a:custGeom>
                <a:avLst/>
                <a:gdLst>
                  <a:gd name="T0" fmla="*/ 23 w 23"/>
                  <a:gd name="T1" fmla="*/ 0 h 235"/>
                  <a:gd name="T2" fmla="*/ 0 w 23"/>
                  <a:gd name="T3" fmla="*/ 13 h 235"/>
                  <a:gd name="T4" fmla="*/ 0 w 23"/>
                  <a:gd name="T5" fmla="*/ 235 h 235"/>
                  <a:gd name="T6" fmla="*/ 23 w 23"/>
                  <a:gd name="T7" fmla="*/ 220 h 235"/>
                  <a:gd name="T8" fmla="*/ 23 w 23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5">
                    <a:moveTo>
                      <a:pt x="23" y="0"/>
                    </a:moveTo>
                    <a:lnTo>
                      <a:pt x="0" y="13"/>
                    </a:lnTo>
                    <a:lnTo>
                      <a:pt x="0" y="235"/>
                    </a:lnTo>
                    <a:lnTo>
                      <a:pt x="23" y="22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50"/>
              <p:cNvSpPr>
                <a:spLocks/>
              </p:cNvSpPr>
              <p:nvPr/>
            </p:nvSpPr>
            <p:spPr bwMode="auto">
              <a:xfrm>
                <a:off x="2663" y="-70"/>
                <a:ext cx="31" cy="1772"/>
              </a:xfrm>
              <a:custGeom>
                <a:avLst/>
                <a:gdLst>
                  <a:gd name="T0" fmla="*/ 31 w 31"/>
                  <a:gd name="T1" fmla="*/ 17 h 1772"/>
                  <a:gd name="T2" fmla="*/ 31 w 31"/>
                  <a:gd name="T3" fmla="*/ 1772 h 1772"/>
                  <a:gd name="T4" fmla="*/ 0 w 31"/>
                  <a:gd name="T5" fmla="*/ 1755 h 1772"/>
                  <a:gd name="T6" fmla="*/ 0 w 31"/>
                  <a:gd name="T7" fmla="*/ 0 h 1772"/>
                  <a:gd name="T8" fmla="*/ 31 w 31"/>
                  <a:gd name="T9" fmla="*/ 17 h 1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72">
                    <a:moveTo>
                      <a:pt x="31" y="17"/>
                    </a:moveTo>
                    <a:lnTo>
                      <a:pt x="31" y="1772"/>
                    </a:lnTo>
                    <a:lnTo>
                      <a:pt x="0" y="1755"/>
                    </a:lnTo>
                    <a:lnTo>
                      <a:pt x="0" y="0"/>
                    </a:lnTo>
                    <a:lnTo>
                      <a:pt x="31" y="17"/>
                    </a:lnTo>
                    <a:close/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51"/>
              <p:cNvSpPr>
                <a:spLocks/>
              </p:cNvSpPr>
              <p:nvPr/>
            </p:nvSpPr>
            <p:spPr bwMode="auto">
              <a:xfrm>
                <a:off x="2663" y="1668"/>
                <a:ext cx="2849" cy="1667"/>
              </a:xfrm>
              <a:custGeom>
                <a:avLst/>
                <a:gdLst>
                  <a:gd name="T0" fmla="*/ 31 w 2849"/>
                  <a:gd name="T1" fmla="*/ 0 h 1667"/>
                  <a:gd name="T2" fmla="*/ 2849 w 2849"/>
                  <a:gd name="T3" fmla="*/ 1633 h 1667"/>
                  <a:gd name="T4" fmla="*/ 2849 w 2849"/>
                  <a:gd name="T5" fmla="*/ 1667 h 1667"/>
                  <a:gd name="T6" fmla="*/ 0 w 2849"/>
                  <a:gd name="T7" fmla="*/ 17 h 1667"/>
                  <a:gd name="T8" fmla="*/ 31 w 2849"/>
                  <a:gd name="T9" fmla="*/ 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9" h="1667">
                    <a:moveTo>
                      <a:pt x="31" y="0"/>
                    </a:moveTo>
                    <a:lnTo>
                      <a:pt x="2849" y="1633"/>
                    </a:lnTo>
                    <a:lnTo>
                      <a:pt x="2849" y="1667"/>
                    </a:lnTo>
                    <a:lnTo>
                      <a:pt x="0" y="1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52"/>
              <p:cNvSpPr>
                <a:spLocks/>
              </p:cNvSpPr>
              <p:nvPr/>
            </p:nvSpPr>
            <p:spPr bwMode="auto">
              <a:xfrm>
                <a:off x="2663" y="1668"/>
                <a:ext cx="2849" cy="1667"/>
              </a:xfrm>
              <a:custGeom>
                <a:avLst/>
                <a:gdLst>
                  <a:gd name="T0" fmla="*/ 31 w 2849"/>
                  <a:gd name="T1" fmla="*/ 0 h 1667"/>
                  <a:gd name="T2" fmla="*/ 2849 w 2849"/>
                  <a:gd name="T3" fmla="*/ 1633 h 1667"/>
                  <a:gd name="T4" fmla="*/ 2849 w 2849"/>
                  <a:gd name="T5" fmla="*/ 1667 h 1667"/>
                  <a:gd name="T6" fmla="*/ 0 w 2849"/>
                  <a:gd name="T7" fmla="*/ 17 h 1667"/>
                  <a:gd name="T8" fmla="*/ 31 w 2849"/>
                  <a:gd name="T9" fmla="*/ 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9" h="1667">
                    <a:moveTo>
                      <a:pt x="31" y="0"/>
                    </a:moveTo>
                    <a:lnTo>
                      <a:pt x="2849" y="1633"/>
                    </a:lnTo>
                    <a:lnTo>
                      <a:pt x="2849" y="1667"/>
                    </a:lnTo>
                    <a:lnTo>
                      <a:pt x="0" y="1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53"/>
              <p:cNvSpPr>
                <a:spLocks/>
              </p:cNvSpPr>
              <p:nvPr/>
            </p:nvSpPr>
            <p:spPr bwMode="auto">
              <a:xfrm>
                <a:off x="2806" y="490"/>
                <a:ext cx="547" cy="975"/>
              </a:xfrm>
              <a:custGeom>
                <a:avLst/>
                <a:gdLst>
                  <a:gd name="T0" fmla="*/ 0 w 547"/>
                  <a:gd name="T1" fmla="*/ 13 h 975"/>
                  <a:gd name="T2" fmla="*/ 25 w 547"/>
                  <a:gd name="T3" fmla="*/ 0 h 975"/>
                  <a:gd name="T4" fmla="*/ 545 w 547"/>
                  <a:gd name="T5" fmla="*/ 302 h 975"/>
                  <a:gd name="T6" fmla="*/ 547 w 547"/>
                  <a:gd name="T7" fmla="*/ 962 h 975"/>
                  <a:gd name="T8" fmla="*/ 522 w 547"/>
                  <a:gd name="T9" fmla="*/ 975 h 975"/>
                  <a:gd name="T10" fmla="*/ 522 w 547"/>
                  <a:gd name="T11" fmla="*/ 317 h 975"/>
                  <a:gd name="T12" fmla="*/ 0 w 547"/>
                  <a:gd name="T13" fmla="*/ 13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7" h="975">
                    <a:moveTo>
                      <a:pt x="0" y="13"/>
                    </a:moveTo>
                    <a:lnTo>
                      <a:pt x="25" y="0"/>
                    </a:lnTo>
                    <a:lnTo>
                      <a:pt x="545" y="302"/>
                    </a:lnTo>
                    <a:lnTo>
                      <a:pt x="547" y="962"/>
                    </a:lnTo>
                    <a:lnTo>
                      <a:pt x="522" y="975"/>
                    </a:lnTo>
                    <a:lnTo>
                      <a:pt x="522" y="3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5C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54"/>
              <p:cNvSpPr>
                <a:spLocks/>
              </p:cNvSpPr>
              <p:nvPr/>
            </p:nvSpPr>
            <p:spPr bwMode="auto">
              <a:xfrm>
                <a:off x="2806" y="490"/>
                <a:ext cx="547" cy="975"/>
              </a:xfrm>
              <a:custGeom>
                <a:avLst/>
                <a:gdLst>
                  <a:gd name="T0" fmla="*/ 0 w 547"/>
                  <a:gd name="T1" fmla="*/ 13 h 975"/>
                  <a:gd name="T2" fmla="*/ 25 w 547"/>
                  <a:gd name="T3" fmla="*/ 0 h 975"/>
                  <a:gd name="T4" fmla="*/ 545 w 547"/>
                  <a:gd name="T5" fmla="*/ 302 h 975"/>
                  <a:gd name="T6" fmla="*/ 547 w 547"/>
                  <a:gd name="T7" fmla="*/ 962 h 975"/>
                  <a:gd name="T8" fmla="*/ 522 w 547"/>
                  <a:gd name="T9" fmla="*/ 975 h 975"/>
                  <a:gd name="T10" fmla="*/ 522 w 547"/>
                  <a:gd name="T11" fmla="*/ 317 h 975"/>
                  <a:gd name="T12" fmla="*/ 0 w 547"/>
                  <a:gd name="T13" fmla="*/ 13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7" h="975">
                    <a:moveTo>
                      <a:pt x="0" y="13"/>
                    </a:moveTo>
                    <a:lnTo>
                      <a:pt x="25" y="0"/>
                    </a:lnTo>
                    <a:lnTo>
                      <a:pt x="545" y="302"/>
                    </a:lnTo>
                    <a:lnTo>
                      <a:pt x="547" y="962"/>
                    </a:lnTo>
                    <a:lnTo>
                      <a:pt x="522" y="975"/>
                    </a:lnTo>
                    <a:lnTo>
                      <a:pt x="522" y="317"/>
                    </a:lnTo>
                    <a:lnTo>
                      <a:pt x="0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55"/>
              <p:cNvSpPr>
                <a:spLocks/>
              </p:cNvSpPr>
              <p:nvPr/>
            </p:nvSpPr>
            <p:spPr bwMode="auto">
              <a:xfrm>
                <a:off x="3328" y="792"/>
                <a:ext cx="25" cy="673"/>
              </a:xfrm>
              <a:custGeom>
                <a:avLst/>
                <a:gdLst>
                  <a:gd name="T0" fmla="*/ 23 w 25"/>
                  <a:gd name="T1" fmla="*/ 0 h 673"/>
                  <a:gd name="T2" fmla="*/ 0 w 25"/>
                  <a:gd name="T3" fmla="*/ 15 h 673"/>
                  <a:gd name="T4" fmla="*/ 0 w 25"/>
                  <a:gd name="T5" fmla="*/ 673 h 673"/>
                  <a:gd name="T6" fmla="*/ 25 w 25"/>
                  <a:gd name="T7" fmla="*/ 660 h 673"/>
                  <a:gd name="T8" fmla="*/ 23 w 25"/>
                  <a:gd name="T9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73">
                    <a:moveTo>
                      <a:pt x="23" y="0"/>
                    </a:moveTo>
                    <a:lnTo>
                      <a:pt x="0" y="15"/>
                    </a:lnTo>
                    <a:lnTo>
                      <a:pt x="0" y="673"/>
                    </a:lnTo>
                    <a:lnTo>
                      <a:pt x="25" y="66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56"/>
              <p:cNvSpPr>
                <a:spLocks/>
              </p:cNvSpPr>
              <p:nvPr/>
            </p:nvSpPr>
            <p:spPr bwMode="auto">
              <a:xfrm>
                <a:off x="3328" y="792"/>
                <a:ext cx="25" cy="673"/>
              </a:xfrm>
              <a:custGeom>
                <a:avLst/>
                <a:gdLst>
                  <a:gd name="T0" fmla="*/ 23 w 25"/>
                  <a:gd name="T1" fmla="*/ 0 h 673"/>
                  <a:gd name="T2" fmla="*/ 0 w 25"/>
                  <a:gd name="T3" fmla="*/ 15 h 673"/>
                  <a:gd name="T4" fmla="*/ 0 w 25"/>
                  <a:gd name="T5" fmla="*/ 673 h 673"/>
                  <a:gd name="T6" fmla="*/ 25 w 25"/>
                  <a:gd name="T7" fmla="*/ 660 h 673"/>
                  <a:gd name="T8" fmla="*/ 23 w 25"/>
                  <a:gd name="T9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73">
                    <a:moveTo>
                      <a:pt x="23" y="0"/>
                    </a:moveTo>
                    <a:lnTo>
                      <a:pt x="0" y="15"/>
                    </a:lnTo>
                    <a:lnTo>
                      <a:pt x="0" y="673"/>
                    </a:lnTo>
                    <a:lnTo>
                      <a:pt x="25" y="66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57"/>
              <p:cNvSpPr>
                <a:spLocks/>
              </p:cNvSpPr>
              <p:nvPr/>
            </p:nvSpPr>
            <p:spPr bwMode="auto">
              <a:xfrm>
                <a:off x="2806" y="490"/>
                <a:ext cx="545" cy="317"/>
              </a:xfrm>
              <a:custGeom>
                <a:avLst/>
                <a:gdLst>
                  <a:gd name="T0" fmla="*/ 25 w 545"/>
                  <a:gd name="T1" fmla="*/ 0 h 317"/>
                  <a:gd name="T2" fmla="*/ 0 w 545"/>
                  <a:gd name="T3" fmla="*/ 13 h 317"/>
                  <a:gd name="T4" fmla="*/ 522 w 545"/>
                  <a:gd name="T5" fmla="*/ 317 h 317"/>
                  <a:gd name="T6" fmla="*/ 545 w 545"/>
                  <a:gd name="T7" fmla="*/ 302 h 317"/>
                  <a:gd name="T8" fmla="*/ 25 w 545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5" h="317">
                    <a:moveTo>
                      <a:pt x="25" y="0"/>
                    </a:moveTo>
                    <a:lnTo>
                      <a:pt x="0" y="13"/>
                    </a:lnTo>
                    <a:lnTo>
                      <a:pt x="522" y="317"/>
                    </a:lnTo>
                    <a:lnTo>
                      <a:pt x="545" y="30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58"/>
              <p:cNvSpPr>
                <a:spLocks/>
              </p:cNvSpPr>
              <p:nvPr/>
            </p:nvSpPr>
            <p:spPr bwMode="auto">
              <a:xfrm>
                <a:off x="2806" y="490"/>
                <a:ext cx="545" cy="317"/>
              </a:xfrm>
              <a:custGeom>
                <a:avLst/>
                <a:gdLst>
                  <a:gd name="T0" fmla="*/ 25 w 545"/>
                  <a:gd name="T1" fmla="*/ 0 h 317"/>
                  <a:gd name="T2" fmla="*/ 0 w 545"/>
                  <a:gd name="T3" fmla="*/ 13 h 317"/>
                  <a:gd name="T4" fmla="*/ 522 w 545"/>
                  <a:gd name="T5" fmla="*/ 317 h 317"/>
                  <a:gd name="T6" fmla="*/ 545 w 545"/>
                  <a:gd name="T7" fmla="*/ 302 h 317"/>
                  <a:gd name="T8" fmla="*/ 25 w 545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5" h="317">
                    <a:moveTo>
                      <a:pt x="25" y="0"/>
                    </a:moveTo>
                    <a:lnTo>
                      <a:pt x="0" y="13"/>
                    </a:lnTo>
                    <a:lnTo>
                      <a:pt x="522" y="317"/>
                    </a:lnTo>
                    <a:lnTo>
                      <a:pt x="545" y="302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59"/>
              <p:cNvSpPr>
                <a:spLocks/>
              </p:cNvSpPr>
              <p:nvPr/>
            </p:nvSpPr>
            <p:spPr bwMode="auto">
              <a:xfrm>
                <a:off x="3422" y="874"/>
                <a:ext cx="594" cy="1004"/>
              </a:xfrm>
              <a:custGeom>
                <a:avLst/>
                <a:gdLst>
                  <a:gd name="T0" fmla="*/ 0 w 594"/>
                  <a:gd name="T1" fmla="*/ 42 h 1004"/>
                  <a:gd name="T2" fmla="*/ 72 w 594"/>
                  <a:gd name="T3" fmla="*/ 0 h 1004"/>
                  <a:gd name="T4" fmla="*/ 594 w 594"/>
                  <a:gd name="T5" fmla="*/ 302 h 1004"/>
                  <a:gd name="T6" fmla="*/ 592 w 594"/>
                  <a:gd name="T7" fmla="*/ 962 h 1004"/>
                  <a:gd name="T8" fmla="*/ 522 w 594"/>
                  <a:gd name="T9" fmla="*/ 1004 h 1004"/>
                  <a:gd name="T10" fmla="*/ 522 w 594"/>
                  <a:gd name="T11" fmla="*/ 344 h 1004"/>
                  <a:gd name="T12" fmla="*/ 0 w 594"/>
                  <a:gd name="T13" fmla="*/ 42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4" h="1004">
                    <a:moveTo>
                      <a:pt x="0" y="42"/>
                    </a:moveTo>
                    <a:lnTo>
                      <a:pt x="72" y="0"/>
                    </a:lnTo>
                    <a:lnTo>
                      <a:pt x="594" y="302"/>
                    </a:lnTo>
                    <a:lnTo>
                      <a:pt x="592" y="962"/>
                    </a:lnTo>
                    <a:lnTo>
                      <a:pt x="522" y="1004"/>
                    </a:lnTo>
                    <a:lnTo>
                      <a:pt x="522" y="34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20AA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Freeform 60"/>
              <p:cNvSpPr>
                <a:spLocks/>
              </p:cNvSpPr>
              <p:nvPr/>
            </p:nvSpPr>
            <p:spPr bwMode="auto">
              <a:xfrm>
                <a:off x="3422" y="874"/>
                <a:ext cx="594" cy="1004"/>
              </a:xfrm>
              <a:custGeom>
                <a:avLst/>
                <a:gdLst>
                  <a:gd name="T0" fmla="*/ 0 w 594"/>
                  <a:gd name="T1" fmla="*/ 42 h 1004"/>
                  <a:gd name="T2" fmla="*/ 72 w 594"/>
                  <a:gd name="T3" fmla="*/ 0 h 1004"/>
                  <a:gd name="T4" fmla="*/ 594 w 594"/>
                  <a:gd name="T5" fmla="*/ 302 h 1004"/>
                  <a:gd name="T6" fmla="*/ 592 w 594"/>
                  <a:gd name="T7" fmla="*/ 962 h 1004"/>
                  <a:gd name="T8" fmla="*/ 522 w 594"/>
                  <a:gd name="T9" fmla="*/ 1004 h 1004"/>
                  <a:gd name="T10" fmla="*/ 522 w 594"/>
                  <a:gd name="T11" fmla="*/ 344 h 1004"/>
                  <a:gd name="T12" fmla="*/ 0 w 594"/>
                  <a:gd name="T13" fmla="*/ 42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4" h="1004">
                    <a:moveTo>
                      <a:pt x="0" y="42"/>
                    </a:moveTo>
                    <a:lnTo>
                      <a:pt x="72" y="0"/>
                    </a:lnTo>
                    <a:lnTo>
                      <a:pt x="594" y="302"/>
                    </a:lnTo>
                    <a:lnTo>
                      <a:pt x="592" y="962"/>
                    </a:lnTo>
                    <a:lnTo>
                      <a:pt x="522" y="1004"/>
                    </a:lnTo>
                    <a:lnTo>
                      <a:pt x="522" y="344"/>
                    </a:lnTo>
                    <a:lnTo>
                      <a:pt x="0" y="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61"/>
              <p:cNvSpPr>
                <a:spLocks/>
              </p:cNvSpPr>
              <p:nvPr/>
            </p:nvSpPr>
            <p:spPr bwMode="auto">
              <a:xfrm>
                <a:off x="3422" y="874"/>
                <a:ext cx="594" cy="344"/>
              </a:xfrm>
              <a:custGeom>
                <a:avLst/>
                <a:gdLst>
                  <a:gd name="T0" fmla="*/ 0 w 594"/>
                  <a:gd name="T1" fmla="*/ 42 h 344"/>
                  <a:gd name="T2" fmla="*/ 72 w 594"/>
                  <a:gd name="T3" fmla="*/ 0 h 344"/>
                  <a:gd name="T4" fmla="*/ 594 w 594"/>
                  <a:gd name="T5" fmla="*/ 302 h 344"/>
                  <a:gd name="T6" fmla="*/ 522 w 594"/>
                  <a:gd name="T7" fmla="*/ 344 h 344"/>
                  <a:gd name="T8" fmla="*/ 0 w 594"/>
                  <a:gd name="T9" fmla="*/ 4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344">
                    <a:moveTo>
                      <a:pt x="0" y="42"/>
                    </a:moveTo>
                    <a:lnTo>
                      <a:pt x="72" y="0"/>
                    </a:lnTo>
                    <a:lnTo>
                      <a:pt x="594" y="302"/>
                    </a:lnTo>
                    <a:lnTo>
                      <a:pt x="522" y="34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62"/>
              <p:cNvSpPr>
                <a:spLocks/>
              </p:cNvSpPr>
              <p:nvPr/>
            </p:nvSpPr>
            <p:spPr bwMode="auto">
              <a:xfrm>
                <a:off x="3422" y="874"/>
                <a:ext cx="594" cy="344"/>
              </a:xfrm>
              <a:custGeom>
                <a:avLst/>
                <a:gdLst>
                  <a:gd name="T0" fmla="*/ 0 w 594"/>
                  <a:gd name="T1" fmla="*/ 42 h 344"/>
                  <a:gd name="T2" fmla="*/ 72 w 594"/>
                  <a:gd name="T3" fmla="*/ 0 h 344"/>
                  <a:gd name="T4" fmla="*/ 594 w 594"/>
                  <a:gd name="T5" fmla="*/ 302 h 344"/>
                  <a:gd name="T6" fmla="*/ 522 w 594"/>
                  <a:gd name="T7" fmla="*/ 344 h 344"/>
                  <a:gd name="T8" fmla="*/ 0 w 594"/>
                  <a:gd name="T9" fmla="*/ 4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344">
                    <a:moveTo>
                      <a:pt x="0" y="42"/>
                    </a:moveTo>
                    <a:lnTo>
                      <a:pt x="72" y="0"/>
                    </a:lnTo>
                    <a:lnTo>
                      <a:pt x="594" y="302"/>
                    </a:lnTo>
                    <a:lnTo>
                      <a:pt x="522" y="344"/>
                    </a:lnTo>
                    <a:lnTo>
                      <a:pt x="0" y="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63"/>
              <p:cNvSpPr>
                <a:spLocks/>
              </p:cNvSpPr>
              <p:nvPr/>
            </p:nvSpPr>
            <p:spPr bwMode="auto">
              <a:xfrm>
                <a:off x="3422" y="874"/>
                <a:ext cx="594" cy="344"/>
              </a:xfrm>
              <a:custGeom>
                <a:avLst/>
                <a:gdLst>
                  <a:gd name="T0" fmla="*/ 72 w 594"/>
                  <a:gd name="T1" fmla="*/ 0 h 344"/>
                  <a:gd name="T2" fmla="*/ 0 w 594"/>
                  <a:gd name="T3" fmla="*/ 42 h 344"/>
                  <a:gd name="T4" fmla="*/ 522 w 594"/>
                  <a:gd name="T5" fmla="*/ 344 h 344"/>
                  <a:gd name="T6" fmla="*/ 594 w 594"/>
                  <a:gd name="T7" fmla="*/ 302 h 344"/>
                  <a:gd name="T8" fmla="*/ 72 w 594"/>
                  <a:gd name="T9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344">
                    <a:moveTo>
                      <a:pt x="72" y="0"/>
                    </a:moveTo>
                    <a:lnTo>
                      <a:pt x="0" y="42"/>
                    </a:lnTo>
                    <a:lnTo>
                      <a:pt x="522" y="344"/>
                    </a:lnTo>
                    <a:lnTo>
                      <a:pt x="594" y="30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64"/>
              <p:cNvSpPr>
                <a:spLocks/>
              </p:cNvSpPr>
              <p:nvPr/>
            </p:nvSpPr>
            <p:spPr bwMode="auto">
              <a:xfrm>
                <a:off x="3422" y="874"/>
                <a:ext cx="594" cy="344"/>
              </a:xfrm>
              <a:custGeom>
                <a:avLst/>
                <a:gdLst>
                  <a:gd name="T0" fmla="*/ 72 w 594"/>
                  <a:gd name="T1" fmla="*/ 0 h 344"/>
                  <a:gd name="T2" fmla="*/ 0 w 594"/>
                  <a:gd name="T3" fmla="*/ 42 h 344"/>
                  <a:gd name="T4" fmla="*/ 522 w 594"/>
                  <a:gd name="T5" fmla="*/ 344 h 344"/>
                  <a:gd name="T6" fmla="*/ 594 w 594"/>
                  <a:gd name="T7" fmla="*/ 302 h 344"/>
                  <a:gd name="T8" fmla="*/ 72 w 594"/>
                  <a:gd name="T9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344">
                    <a:moveTo>
                      <a:pt x="72" y="0"/>
                    </a:moveTo>
                    <a:lnTo>
                      <a:pt x="0" y="42"/>
                    </a:lnTo>
                    <a:lnTo>
                      <a:pt x="522" y="344"/>
                    </a:lnTo>
                    <a:lnTo>
                      <a:pt x="594" y="302"/>
                    </a:lnTo>
                    <a:lnTo>
                      <a:pt x="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65"/>
              <p:cNvSpPr>
                <a:spLocks/>
              </p:cNvSpPr>
              <p:nvPr/>
            </p:nvSpPr>
            <p:spPr bwMode="auto">
              <a:xfrm>
                <a:off x="3944" y="1176"/>
                <a:ext cx="72" cy="702"/>
              </a:xfrm>
              <a:custGeom>
                <a:avLst/>
                <a:gdLst>
                  <a:gd name="T0" fmla="*/ 72 w 72"/>
                  <a:gd name="T1" fmla="*/ 0 h 702"/>
                  <a:gd name="T2" fmla="*/ 70 w 72"/>
                  <a:gd name="T3" fmla="*/ 660 h 702"/>
                  <a:gd name="T4" fmla="*/ 0 w 72"/>
                  <a:gd name="T5" fmla="*/ 702 h 702"/>
                  <a:gd name="T6" fmla="*/ 0 w 72"/>
                  <a:gd name="T7" fmla="*/ 42 h 702"/>
                  <a:gd name="T8" fmla="*/ 72 w 72"/>
                  <a:gd name="T9" fmla="*/ 0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02">
                    <a:moveTo>
                      <a:pt x="72" y="0"/>
                    </a:moveTo>
                    <a:lnTo>
                      <a:pt x="70" y="660"/>
                    </a:lnTo>
                    <a:lnTo>
                      <a:pt x="0" y="702"/>
                    </a:lnTo>
                    <a:lnTo>
                      <a:pt x="0" y="4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66"/>
              <p:cNvSpPr>
                <a:spLocks/>
              </p:cNvSpPr>
              <p:nvPr/>
            </p:nvSpPr>
            <p:spPr bwMode="auto">
              <a:xfrm>
                <a:off x="4133" y="1259"/>
                <a:ext cx="547" cy="975"/>
              </a:xfrm>
              <a:custGeom>
                <a:avLst/>
                <a:gdLst>
                  <a:gd name="T0" fmla="*/ 0 w 547"/>
                  <a:gd name="T1" fmla="*/ 13 h 975"/>
                  <a:gd name="T2" fmla="*/ 24 w 547"/>
                  <a:gd name="T3" fmla="*/ 0 h 975"/>
                  <a:gd name="T4" fmla="*/ 547 w 547"/>
                  <a:gd name="T5" fmla="*/ 302 h 975"/>
                  <a:gd name="T6" fmla="*/ 547 w 547"/>
                  <a:gd name="T7" fmla="*/ 961 h 975"/>
                  <a:gd name="T8" fmla="*/ 522 w 547"/>
                  <a:gd name="T9" fmla="*/ 975 h 975"/>
                  <a:gd name="T10" fmla="*/ 524 w 547"/>
                  <a:gd name="T11" fmla="*/ 317 h 975"/>
                  <a:gd name="T12" fmla="*/ 0 w 547"/>
                  <a:gd name="T13" fmla="*/ 13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7" h="975">
                    <a:moveTo>
                      <a:pt x="0" y="13"/>
                    </a:moveTo>
                    <a:lnTo>
                      <a:pt x="24" y="0"/>
                    </a:lnTo>
                    <a:lnTo>
                      <a:pt x="547" y="302"/>
                    </a:lnTo>
                    <a:lnTo>
                      <a:pt x="547" y="961"/>
                    </a:lnTo>
                    <a:lnTo>
                      <a:pt x="522" y="975"/>
                    </a:lnTo>
                    <a:lnTo>
                      <a:pt x="524" y="3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4F9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Freeform 67"/>
              <p:cNvSpPr>
                <a:spLocks/>
              </p:cNvSpPr>
              <p:nvPr/>
            </p:nvSpPr>
            <p:spPr bwMode="auto">
              <a:xfrm>
                <a:off x="4133" y="1259"/>
                <a:ext cx="547" cy="975"/>
              </a:xfrm>
              <a:custGeom>
                <a:avLst/>
                <a:gdLst>
                  <a:gd name="T0" fmla="*/ 0 w 547"/>
                  <a:gd name="T1" fmla="*/ 13 h 975"/>
                  <a:gd name="T2" fmla="*/ 24 w 547"/>
                  <a:gd name="T3" fmla="*/ 0 h 975"/>
                  <a:gd name="T4" fmla="*/ 547 w 547"/>
                  <a:gd name="T5" fmla="*/ 302 h 975"/>
                  <a:gd name="T6" fmla="*/ 547 w 547"/>
                  <a:gd name="T7" fmla="*/ 961 h 975"/>
                  <a:gd name="T8" fmla="*/ 522 w 547"/>
                  <a:gd name="T9" fmla="*/ 975 h 975"/>
                  <a:gd name="T10" fmla="*/ 524 w 547"/>
                  <a:gd name="T11" fmla="*/ 317 h 975"/>
                  <a:gd name="T12" fmla="*/ 0 w 547"/>
                  <a:gd name="T13" fmla="*/ 13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7" h="975">
                    <a:moveTo>
                      <a:pt x="0" y="13"/>
                    </a:moveTo>
                    <a:lnTo>
                      <a:pt x="24" y="0"/>
                    </a:lnTo>
                    <a:lnTo>
                      <a:pt x="547" y="302"/>
                    </a:lnTo>
                    <a:lnTo>
                      <a:pt x="547" y="961"/>
                    </a:lnTo>
                    <a:lnTo>
                      <a:pt x="522" y="975"/>
                    </a:lnTo>
                    <a:lnTo>
                      <a:pt x="524" y="317"/>
                    </a:lnTo>
                    <a:lnTo>
                      <a:pt x="0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68"/>
              <p:cNvSpPr>
                <a:spLocks/>
              </p:cNvSpPr>
              <p:nvPr/>
            </p:nvSpPr>
            <p:spPr bwMode="auto">
              <a:xfrm>
                <a:off x="4655" y="1561"/>
                <a:ext cx="25" cy="673"/>
              </a:xfrm>
              <a:custGeom>
                <a:avLst/>
                <a:gdLst>
                  <a:gd name="T0" fmla="*/ 25 w 25"/>
                  <a:gd name="T1" fmla="*/ 0 h 673"/>
                  <a:gd name="T2" fmla="*/ 2 w 25"/>
                  <a:gd name="T3" fmla="*/ 15 h 673"/>
                  <a:gd name="T4" fmla="*/ 0 w 25"/>
                  <a:gd name="T5" fmla="*/ 673 h 673"/>
                  <a:gd name="T6" fmla="*/ 25 w 25"/>
                  <a:gd name="T7" fmla="*/ 659 h 673"/>
                  <a:gd name="T8" fmla="*/ 25 w 25"/>
                  <a:gd name="T9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73">
                    <a:moveTo>
                      <a:pt x="25" y="0"/>
                    </a:moveTo>
                    <a:lnTo>
                      <a:pt x="2" y="15"/>
                    </a:lnTo>
                    <a:lnTo>
                      <a:pt x="0" y="673"/>
                    </a:lnTo>
                    <a:lnTo>
                      <a:pt x="25" y="6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69"/>
              <p:cNvSpPr>
                <a:spLocks/>
              </p:cNvSpPr>
              <p:nvPr/>
            </p:nvSpPr>
            <p:spPr bwMode="auto">
              <a:xfrm>
                <a:off x="4655" y="1561"/>
                <a:ext cx="25" cy="673"/>
              </a:xfrm>
              <a:custGeom>
                <a:avLst/>
                <a:gdLst>
                  <a:gd name="T0" fmla="*/ 25 w 25"/>
                  <a:gd name="T1" fmla="*/ 0 h 673"/>
                  <a:gd name="T2" fmla="*/ 2 w 25"/>
                  <a:gd name="T3" fmla="*/ 15 h 673"/>
                  <a:gd name="T4" fmla="*/ 0 w 25"/>
                  <a:gd name="T5" fmla="*/ 673 h 673"/>
                  <a:gd name="T6" fmla="*/ 25 w 25"/>
                  <a:gd name="T7" fmla="*/ 659 h 673"/>
                  <a:gd name="T8" fmla="*/ 25 w 25"/>
                  <a:gd name="T9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73">
                    <a:moveTo>
                      <a:pt x="25" y="0"/>
                    </a:moveTo>
                    <a:lnTo>
                      <a:pt x="2" y="15"/>
                    </a:lnTo>
                    <a:lnTo>
                      <a:pt x="0" y="673"/>
                    </a:lnTo>
                    <a:lnTo>
                      <a:pt x="25" y="659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Freeform 70"/>
              <p:cNvSpPr>
                <a:spLocks/>
              </p:cNvSpPr>
              <p:nvPr/>
            </p:nvSpPr>
            <p:spPr bwMode="auto">
              <a:xfrm>
                <a:off x="4133" y="1259"/>
                <a:ext cx="547" cy="317"/>
              </a:xfrm>
              <a:custGeom>
                <a:avLst/>
                <a:gdLst>
                  <a:gd name="T0" fmla="*/ 24 w 547"/>
                  <a:gd name="T1" fmla="*/ 0 h 317"/>
                  <a:gd name="T2" fmla="*/ 0 w 547"/>
                  <a:gd name="T3" fmla="*/ 13 h 317"/>
                  <a:gd name="T4" fmla="*/ 524 w 547"/>
                  <a:gd name="T5" fmla="*/ 317 h 317"/>
                  <a:gd name="T6" fmla="*/ 547 w 547"/>
                  <a:gd name="T7" fmla="*/ 302 h 317"/>
                  <a:gd name="T8" fmla="*/ 24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4" y="0"/>
                    </a:moveTo>
                    <a:lnTo>
                      <a:pt x="0" y="13"/>
                    </a:lnTo>
                    <a:lnTo>
                      <a:pt x="524" y="317"/>
                    </a:lnTo>
                    <a:lnTo>
                      <a:pt x="547" y="30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Freeform 71"/>
              <p:cNvSpPr>
                <a:spLocks/>
              </p:cNvSpPr>
              <p:nvPr/>
            </p:nvSpPr>
            <p:spPr bwMode="auto">
              <a:xfrm>
                <a:off x="4133" y="1259"/>
                <a:ext cx="547" cy="317"/>
              </a:xfrm>
              <a:custGeom>
                <a:avLst/>
                <a:gdLst>
                  <a:gd name="T0" fmla="*/ 24 w 547"/>
                  <a:gd name="T1" fmla="*/ 0 h 317"/>
                  <a:gd name="T2" fmla="*/ 0 w 547"/>
                  <a:gd name="T3" fmla="*/ 13 h 317"/>
                  <a:gd name="T4" fmla="*/ 524 w 547"/>
                  <a:gd name="T5" fmla="*/ 317 h 317"/>
                  <a:gd name="T6" fmla="*/ 547 w 547"/>
                  <a:gd name="T7" fmla="*/ 302 h 317"/>
                  <a:gd name="T8" fmla="*/ 24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4" y="0"/>
                    </a:moveTo>
                    <a:lnTo>
                      <a:pt x="0" y="13"/>
                    </a:lnTo>
                    <a:lnTo>
                      <a:pt x="524" y="317"/>
                    </a:lnTo>
                    <a:lnTo>
                      <a:pt x="547" y="30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Freeform 72"/>
              <p:cNvSpPr>
                <a:spLocks/>
              </p:cNvSpPr>
              <p:nvPr/>
            </p:nvSpPr>
            <p:spPr bwMode="auto">
              <a:xfrm>
                <a:off x="4798" y="1643"/>
                <a:ext cx="547" cy="1472"/>
              </a:xfrm>
              <a:custGeom>
                <a:avLst/>
                <a:gdLst>
                  <a:gd name="T0" fmla="*/ 0 w 547"/>
                  <a:gd name="T1" fmla="*/ 15 h 1472"/>
                  <a:gd name="T2" fmla="*/ 24 w 547"/>
                  <a:gd name="T3" fmla="*/ 0 h 1472"/>
                  <a:gd name="T4" fmla="*/ 547 w 547"/>
                  <a:gd name="T5" fmla="*/ 304 h 1472"/>
                  <a:gd name="T6" fmla="*/ 547 w 547"/>
                  <a:gd name="T7" fmla="*/ 1457 h 1472"/>
                  <a:gd name="T8" fmla="*/ 522 w 547"/>
                  <a:gd name="T9" fmla="*/ 1472 h 1472"/>
                  <a:gd name="T10" fmla="*/ 522 w 547"/>
                  <a:gd name="T11" fmla="*/ 317 h 1472"/>
                  <a:gd name="T12" fmla="*/ 0 w 547"/>
                  <a:gd name="T13" fmla="*/ 15 h 1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7" h="1472">
                    <a:moveTo>
                      <a:pt x="0" y="15"/>
                    </a:moveTo>
                    <a:lnTo>
                      <a:pt x="24" y="0"/>
                    </a:lnTo>
                    <a:lnTo>
                      <a:pt x="547" y="304"/>
                    </a:lnTo>
                    <a:lnTo>
                      <a:pt x="547" y="1457"/>
                    </a:lnTo>
                    <a:lnTo>
                      <a:pt x="522" y="1472"/>
                    </a:lnTo>
                    <a:lnTo>
                      <a:pt x="522" y="3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2C0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73"/>
              <p:cNvSpPr>
                <a:spLocks/>
              </p:cNvSpPr>
              <p:nvPr/>
            </p:nvSpPr>
            <p:spPr bwMode="auto">
              <a:xfrm>
                <a:off x="4798" y="1643"/>
                <a:ext cx="547" cy="1472"/>
              </a:xfrm>
              <a:custGeom>
                <a:avLst/>
                <a:gdLst>
                  <a:gd name="T0" fmla="*/ 0 w 547"/>
                  <a:gd name="T1" fmla="*/ 15 h 1472"/>
                  <a:gd name="T2" fmla="*/ 24 w 547"/>
                  <a:gd name="T3" fmla="*/ 0 h 1472"/>
                  <a:gd name="T4" fmla="*/ 547 w 547"/>
                  <a:gd name="T5" fmla="*/ 304 h 1472"/>
                  <a:gd name="T6" fmla="*/ 547 w 547"/>
                  <a:gd name="T7" fmla="*/ 1457 h 1472"/>
                  <a:gd name="T8" fmla="*/ 522 w 547"/>
                  <a:gd name="T9" fmla="*/ 1472 h 1472"/>
                  <a:gd name="T10" fmla="*/ 522 w 547"/>
                  <a:gd name="T11" fmla="*/ 317 h 1472"/>
                  <a:gd name="T12" fmla="*/ 0 w 547"/>
                  <a:gd name="T13" fmla="*/ 15 h 1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7" h="1472">
                    <a:moveTo>
                      <a:pt x="0" y="15"/>
                    </a:moveTo>
                    <a:lnTo>
                      <a:pt x="24" y="0"/>
                    </a:lnTo>
                    <a:lnTo>
                      <a:pt x="547" y="304"/>
                    </a:lnTo>
                    <a:lnTo>
                      <a:pt x="547" y="1457"/>
                    </a:lnTo>
                    <a:lnTo>
                      <a:pt x="522" y="1472"/>
                    </a:lnTo>
                    <a:lnTo>
                      <a:pt x="522" y="317"/>
                    </a:lnTo>
                    <a:lnTo>
                      <a:pt x="0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Rectangle 74"/>
              <p:cNvSpPr>
                <a:spLocks noChangeArrowheads="1"/>
              </p:cNvSpPr>
              <p:nvPr/>
            </p:nvSpPr>
            <p:spPr bwMode="auto">
              <a:xfrm>
                <a:off x="5345" y="1947"/>
                <a:ext cx="1" cy="1153"/>
              </a:xfrm>
              <a:prstGeom prst="rect">
                <a:avLst/>
              </a:pr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Rectangle 75"/>
              <p:cNvSpPr>
                <a:spLocks noChangeArrowheads="1"/>
              </p:cNvSpPr>
              <p:nvPr/>
            </p:nvSpPr>
            <p:spPr bwMode="auto">
              <a:xfrm>
                <a:off x="5345" y="1947"/>
                <a:ext cx="1" cy="1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Rectangle 76"/>
              <p:cNvSpPr>
                <a:spLocks noChangeArrowheads="1"/>
              </p:cNvSpPr>
              <p:nvPr/>
            </p:nvSpPr>
            <p:spPr bwMode="auto">
              <a:xfrm>
                <a:off x="5345" y="1947"/>
                <a:ext cx="1" cy="1153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Rectangle 77"/>
              <p:cNvSpPr>
                <a:spLocks noChangeArrowheads="1"/>
              </p:cNvSpPr>
              <p:nvPr/>
            </p:nvSpPr>
            <p:spPr bwMode="auto">
              <a:xfrm>
                <a:off x="5345" y="1947"/>
                <a:ext cx="1" cy="1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78"/>
              <p:cNvSpPr>
                <a:spLocks/>
              </p:cNvSpPr>
              <p:nvPr/>
            </p:nvSpPr>
            <p:spPr bwMode="auto">
              <a:xfrm>
                <a:off x="5320" y="1947"/>
                <a:ext cx="25" cy="1168"/>
              </a:xfrm>
              <a:custGeom>
                <a:avLst/>
                <a:gdLst>
                  <a:gd name="T0" fmla="*/ 25 w 25"/>
                  <a:gd name="T1" fmla="*/ 0 h 1168"/>
                  <a:gd name="T2" fmla="*/ 0 w 25"/>
                  <a:gd name="T3" fmla="*/ 13 h 1168"/>
                  <a:gd name="T4" fmla="*/ 0 w 25"/>
                  <a:gd name="T5" fmla="*/ 1168 h 1168"/>
                  <a:gd name="T6" fmla="*/ 25 w 25"/>
                  <a:gd name="T7" fmla="*/ 1153 h 1168"/>
                  <a:gd name="T8" fmla="*/ 25 w 25"/>
                  <a:gd name="T9" fmla="*/ 0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168">
                    <a:moveTo>
                      <a:pt x="25" y="0"/>
                    </a:moveTo>
                    <a:lnTo>
                      <a:pt x="0" y="13"/>
                    </a:lnTo>
                    <a:lnTo>
                      <a:pt x="0" y="1168"/>
                    </a:lnTo>
                    <a:lnTo>
                      <a:pt x="25" y="115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Freeform 79"/>
              <p:cNvSpPr>
                <a:spLocks/>
              </p:cNvSpPr>
              <p:nvPr/>
            </p:nvSpPr>
            <p:spPr bwMode="auto">
              <a:xfrm>
                <a:off x="5320" y="1947"/>
                <a:ext cx="25" cy="1168"/>
              </a:xfrm>
              <a:custGeom>
                <a:avLst/>
                <a:gdLst>
                  <a:gd name="T0" fmla="*/ 25 w 25"/>
                  <a:gd name="T1" fmla="*/ 0 h 1168"/>
                  <a:gd name="T2" fmla="*/ 0 w 25"/>
                  <a:gd name="T3" fmla="*/ 13 h 1168"/>
                  <a:gd name="T4" fmla="*/ 0 w 25"/>
                  <a:gd name="T5" fmla="*/ 1168 h 1168"/>
                  <a:gd name="T6" fmla="*/ 25 w 25"/>
                  <a:gd name="T7" fmla="*/ 1153 h 1168"/>
                  <a:gd name="T8" fmla="*/ 25 w 25"/>
                  <a:gd name="T9" fmla="*/ 0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168">
                    <a:moveTo>
                      <a:pt x="25" y="0"/>
                    </a:moveTo>
                    <a:lnTo>
                      <a:pt x="0" y="13"/>
                    </a:lnTo>
                    <a:lnTo>
                      <a:pt x="0" y="1168"/>
                    </a:lnTo>
                    <a:lnTo>
                      <a:pt x="25" y="115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80"/>
              <p:cNvSpPr>
                <a:spLocks/>
              </p:cNvSpPr>
              <p:nvPr/>
            </p:nvSpPr>
            <p:spPr bwMode="auto">
              <a:xfrm>
                <a:off x="2806" y="159"/>
                <a:ext cx="2537" cy="1470"/>
              </a:xfrm>
              <a:custGeom>
                <a:avLst/>
                <a:gdLst>
                  <a:gd name="T0" fmla="*/ 25 w 2537"/>
                  <a:gd name="T1" fmla="*/ 0 h 1470"/>
                  <a:gd name="T2" fmla="*/ 0 w 2537"/>
                  <a:gd name="T3" fmla="*/ 15 h 1470"/>
                  <a:gd name="T4" fmla="*/ 2514 w 2537"/>
                  <a:gd name="T5" fmla="*/ 1470 h 1470"/>
                  <a:gd name="T6" fmla="*/ 2537 w 2537"/>
                  <a:gd name="T7" fmla="*/ 1457 h 1470"/>
                  <a:gd name="T8" fmla="*/ 25 w 2537"/>
                  <a:gd name="T9" fmla="*/ 0 h 1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7" h="1470">
                    <a:moveTo>
                      <a:pt x="25" y="0"/>
                    </a:moveTo>
                    <a:lnTo>
                      <a:pt x="0" y="15"/>
                    </a:lnTo>
                    <a:lnTo>
                      <a:pt x="2514" y="1470"/>
                    </a:lnTo>
                    <a:lnTo>
                      <a:pt x="2537" y="14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8B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81"/>
              <p:cNvSpPr>
                <a:spLocks/>
              </p:cNvSpPr>
              <p:nvPr/>
            </p:nvSpPr>
            <p:spPr bwMode="auto">
              <a:xfrm>
                <a:off x="2806" y="159"/>
                <a:ext cx="2537" cy="1470"/>
              </a:xfrm>
              <a:custGeom>
                <a:avLst/>
                <a:gdLst>
                  <a:gd name="T0" fmla="*/ 25 w 2537"/>
                  <a:gd name="T1" fmla="*/ 0 h 1470"/>
                  <a:gd name="T2" fmla="*/ 0 w 2537"/>
                  <a:gd name="T3" fmla="*/ 15 h 1470"/>
                  <a:gd name="T4" fmla="*/ 2514 w 2537"/>
                  <a:gd name="T5" fmla="*/ 1470 h 1470"/>
                  <a:gd name="T6" fmla="*/ 2537 w 2537"/>
                  <a:gd name="T7" fmla="*/ 1457 h 1470"/>
                  <a:gd name="T8" fmla="*/ 25 w 2537"/>
                  <a:gd name="T9" fmla="*/ 0 h 1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7" h="1470">
                    <a:moveTo>
                      <a:pt x="25" y="0"/>
                    </a:moveTo>
                    <a:lnTo>
                      <a:pt x="0" y="15"/>
                    </a:lnTo>
                    <a:lnTo>
                      <a:pt x="2514" y="1470"/>
                    </a:lnTo>
                    <a:lnTo>
                      <a:pt x="2537" y="1457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82"/>
              <p:cNvSpPr>
                <a:spLocks/>
              </p:cNvSpPr>
              <p:nvPr/>
            </p:nvSpPr>
            <p:spPr bwMode="auto">
              <a:xfrm>
                <a:off x="4798" y="1643"/>
                <a:ext cx="547" cy="317"/>
              </a:xfrm>
              <a:custGeom>
                <a:avLst/>
                <a:gdLst>
                  <a:gd name="T0" fmla="*/ 24 w 547"/>
                  <a:gd name="T1" fmla="*/ 0 h 317"/>
                  <a:gd name="T2" fmla="*/ 0 w 547"/>
                  <a:gd name="T3" fmla="*/ 15 h 317"/>
                  <a:gd name="T4" fmla="*/ 522 w 547"/>
                  <a:gd name="T5" fmla="*/ 317 h 317"/>
                  <a:gd name="T6" fmla="*/ 547 w 547"/>
                  <a:gd name="T7" fmla="*/ 304 h 317"/>
                  <a:gd name="T8" fmla="*/ 24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4" y="0"/>
                    </a:moveTo>
                    <a:lnTo>
                      <a:pt x="0" y="15"/>
                    </a:lnTo>
                    <a:lnTo>
                      <a:pt x="522" y="317"/>
                    </a:lnTo>
                    <a:lnTo>
                      <a:pt x="547" y="30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83"/>
              <p:cNvSpPr>
                <a:spLocks/>
              </p:cNvSpPr>
              <p:nvPr/>
            </p:nvSpPr>
            <p:spPr bwMode="auto">
              <a:xfrm>
                <a:off x="4798" y="1643"/>
                <a:ext cx="547" cy="317"/>
              </a:xfrm>
              <a:custGeom>
                <a:avLst/>
                <a:gdLst>
                  <a:gd name="T0" fmla="*/ 24 w 547"/>
                  <a:gd name="T1" fmla="*/ 0 h 317"/>
                  <a:gd name="T2" fmla="*/ 0 w 547"/>
                  <a:gd name="T3" fmla="*/ 15 h 317"/>
                  <a:gd name="T4" fmla="*/ 522 w 547"/>
                  <a:gd name="T5" fmla="*/ 317 h 317"/>
                  <a:gd name="T6" fmla="*/ 547 w 547"/>
                  <a:gd name="T7" fmla="*/ 304 h 317"/>
                  <a:gd name="T8" fmla="*/ 24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4" y="0"/>
                    </a:moveTo>
                    <a:lnTo>
                      <a:pt x="0" y="15"/>
                    </a:lnTo>
                    <a:lnTo>
                      <a:pt x="522" y="317"/>
                    </a:lnTo>
                    <a:lnTo>
                      <a:pt x="547" y="304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84"/>
              <p:cNvSpPr>
                <a:spLocks/>
              </p:cNvSpPr>
              <p:nvPr/>
            </p:nvSpPr>
            <p:spPr bwMode="auto">
              <a:xfrm>
                <a:off x="2806" y="1274"/>
                <a:ext cx="520" cy="355"/>
              </a:xfrm>
              <a:custGeom>
                <a:avLst/>
                <a:gdLst>
                  <a:gd name="T0" fmla="*/ 0 w 520"/>
                  <a:gd name="T1" fmla="*/ 0 h 355"/>
                  <a:gd name="T2" fmla="*/ 0 w 520"/>
                  <a:gd name="T3" fmla="*/ 53 h 355"/>
                  <a:gd name="T4" fmla="*/ 520 w 520"/>
                  <a:gd name="T5" fmla="*/ 355 h 355"/>
                  <a:gd name="T6" fmla="*/ 520 w 520"/>
                  <a:gd name="T7" fmla="*/ 302 h 355"/>
                  <a:gd name="T8" fmla="*/ 0 w 520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5">
                    <a:moveTo>
                      <a:pt x="0" y="0"/>
                    </a:moveTo>
                    <a:lnTo>
                      <a:pt x="0" y="53"/>
                    </a:lnTo>
                    <a:lnTo>
                      <a:pt x="520" y="355"/>
                    </a:lnTo>
                    <a:lnTo>
                      <a:pt x="52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85"/>
              <p:cNvSpPr>
                <a:spLocks/>
              </p:cNvSpPr>
              <p:nvPr/>
            </p:nvSpPr>
            <p:spPr bwMode="auto">
              <a:xfrm>
                <a:off x="2806" y="1274"/>
                <a:ext cx="520" cy="355"/>
              </a:xfrm>
              <a:custGeom>
                <a:avLst/>
                <a:gdLst>
                  <a:gd name="T0" fmla="*/ 0 w 520"/>
                  <a:gd name="T1" fmla="*/ 0 h 355"/>
                  <a:gd name="T2" fmla="*/ 0 w 520"/>
                  <a:gd name="T3" fmla="*/ 53 h 355"/>
                  <a:gd name="T4" fmla="*/ 520 w 520"/>
                  <a:gd name="T5" fmla="*/ 355 h 355"/>
                  <a:gd name="T6" fmla="*/ 520 w 520"/>
                  <a:gd name="T7" fmla="*/ 302 h 355"/>
                  <a:gd name="T8" fmla="*/ 0 w 520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5">
                    <a:moveTo>
                      <a:pt x="0" y="0"/>
                    </a:moveTo>
                    <a:lnTo>
                      <a:pt x="0" y="53"/>
                    </a:lnTo>
                    <a:lnTo>
                      <a:pt x="520" y="355"/>
                    </a:lnTo>
                    <a:lnTo>
                      <a:pt x="520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Freeform 86"/>
              <p:cNvSpPr>
                <a:spLocks/>
              </p:cNvSpPr>
              <p:nvPr/>
            </p:nvSpPr>
            <p:spPr bwMode="auto">
              <a:xfrm>
                <a:off x="2806" y="1274"/>
                <a:ext cx="520" cy="355"/>
              </a:xfrm>
              <a:custGeom>
                <a:avLst/>
                <a:gdLst>
                  <a:gd name="T0" fmla="*/ 0 w 520"/>
                  <a:gd name="T1" fmla="*/ 0 h 355"/>
                  <a:gd name="T2" fmla="*/ 0 w 520"/>
                  <a:gd name="T3" fmla="*/ 53 h 355"/>
                  <a:gd name="T4" fmla="*/ 520 w 520"/>
                  <a:gd name="T5" fmla="*/ 355 h 355"/>
                  <a:gd name="T6" fmla="*/ 520 w 520"/>
                  <a:gd name="T7" fmla="*/ 302 h 355"/>
                  <a:gd name="T8" fmla="*/ 0 w 520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5">
                    <a:moveTo>
                      <a:pt x="0" y="0"/>
                    </a:moveTo>
                    <a:lnTo>
                      <a:pt x="0" y="53"/>
                    </a:lnTo>
                    <a:lnTo>
                      <a:pt x="520" y="355"/>
                    </a:lnTo>
                    <a:lnTo>
                      <a:pt x="52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Freeform 87"/>
              <p:cNvSpPr>
                <a:spLocks/>
              </p:cNvSpPr>
              <p:nvPr/>
            </p:nvSpPr>
            <p:spPr bwMode="auto">
              <a:xfrm>
                <a:off x="2806" y="1274"/>
                <a:ext cx="520" cy="355"/>
              </a:xfrm>
              <a:custGeom>
                <a:avLst/>
                <a:gdLst>
                  <a:gd name="T0" fmla="*/ 0 w 520"/>
                  <a:gd name="T1" fmla="*/ 0 h 355"/>
                  <a:gd name="T2" fmla="*/ 0 w 520"/>
                  <a:gd name="T3" fmla="*/ 53 h 355"/>
                  <a:gd name="T4" fmla="*/ 520 w 520"/>
                  <a:gd name="T5" fmla="*/ 355 h 355"/>
                  <a:gd name="T6" fmla="*/ 520 w 520"/>
                  <a:gd name="T7" fmla="*/ 302 h 355"/>
                  <a:gd name="T8" fmla="*/ 0 w 520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5">
                    <a:moveTo>
                      <a:pt x="0" y="0"/>
                    </a:moveTo>
                    <a:lnTo>
                      <a:pt x="0" y="53"/>
                    </a:lnTo>
                    <a:lnTo>
                      <a:pt x="520" y="355"/>
                    </a:lnTo>
                    <a:lnTo>
                      <a:pt x="520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Freeform 88"/>
              <p:cNvSpPr>
                <a:spLocks/>
              </p:cNvSpPr>
              <p:nvPr/>
            </p:nvSpPr>
            <p:spPr bwMode="auto">
              <a:xfrm>
                <a:off x="3326" y="1561"/>
                <a:ext cx="27" cy="68"/>
              </a:xfrm>
              <a:custGeom>
                <a:avLst/>
                <a:gdLst>
                  <a:gd name="T0" fmla="*/ 27 w 27"/>
                  <a:gd name="T1" fmla="*/ 0 h 68"/>
                  <a:gd name="T2" fmla="*/ 0 w 27"/>
                  <a:gd name="T3" fmla="*/ 15 h 68"/>
                  <a:gd name="T4" fmla="*/ 0 w 27"/>
                  <a:gd name="T5" fmla="*/ 68 h 68"/>
                  <a:gd name="T6" fmla="*/ 25 w 27"/>
                  <a:gd name="T7" fmla="*/ 55 h 68"/>
                  <a:gd name="T8" fmla="*/ 27 w 27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8">
                    <a:moveTo>
                      <a:pt x="27" y="0"/>
                    </a:moveTo>
                    <a:lnTo>
                      <a:pt x="0" y="15"/>
                    </a:lnTo>
                    <a:lnTo>
                      <a:pt x="0" y="68"/>
                    </a:lnTo>
                    <a:lnTo>
                      <a:pt x="25" y="5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Freeform 89"/>
              <p:cNvSpPr>
                <a:spLocks/>
              </p:cNvSpPr>
              <p:nvPr/>
            </p:nvSpPr>
            <p:spPr bwMode="auto">
              <a:xfrm>
                <a:off x="3326" y="1561"/>
                <a:ext cx="27" cy="68"/>
              </a:xfrm>
              <a:custGeom>
                <a:avLst/>
                <a:gdLst>
                  <a:gd name="T0" fmla="*/ 27 w 27"/>
                  <a:gd name="T1" fmla="*/ 0 h 68"/>
                  <a:gd name="T2" fmla="*/ 0 w 27"/>
                  <a:gd name="T3" fmla="*/ 15 h 68"/>
                  <a:gd name="T4" fmla="*/ 0 w 27"/>
                  <a:gd name="T5" fmla="*/ 68 h 68"/>
                  <a:gd name="T6" fmla="*/ 25 w 27"/>
                  <a:gd name="T7" fmla="*/ 55 h 68"/>
                  <a:gd name="T8" fmla="*/ 27 w 27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8">
                    <a:moveTo>
                      <a:pt x="27" y="0"/>
                    </a:moveTo>
                    <a:lnTo>
                      <a:pt x="0" y="15"/>
                    </a:lnTo>
                    <a:lnTo>
                      <a:pt x="0" y="68"/>
                    </a:lnTo>
                    <a:lnTo>
                      <a:pt x="25" y="55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Freeform 90"/>
              <p:cNvSpPr>
                <a:spLocks/>
              </p:cNvSpPr>
              <p:nvPr/>
            </p:nvSpPr>
            <p:spPr bwMode="auto">
              <a:xfrm>
                <a:off x="3326" y="1561"/>
                <a:ext cx="27" cy="68"/>
              </a:xfrm>
              <a:custGeom>
                <a:avLst/>
                <a:gdLst>
                  <a:gd name="T0" fmla="*/ 27 w 27"/>
                  <a:gd name="T1" fmla="*/ 0 h 68"/>
                  <a:gd name="T2" fmla="*/ 0 w 27"/>
                  <a:gd name="T3" fmla="*/ 15 h 68"/>
                  <a:gd name="T4" fmla="*/ 0 w 27"/>
                  <a:gd name="T5" fmla="*/ 68 h 68"/>
                  <a:gd name="T6" fmla="*/ 25 w 27"/>
                  <a:gd name="T7" fmla="*/ 55 h 68"/>
                  <a:gd name="T8" fmla="*/ 27 w 27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8">
                    <a:moveTo>
                      <a:pt x="27" y="0"/>
                    </a:moveTo>
                    <a:lnTo>
                      <a:pt x="0" y="15"/>
                    </a:lnTo>
                    <a:lnTo>
                      <a:pt x="0" y="68"/>
                    </a:lnTo>
                    <a:lnTo>
                      <a:pt x="25" y="5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Freeform 91"/>
              <p:cNvSpPr>
                <a:spLocks/>
              </p:cNvSpPr>
              <p:nvPr/>
            </p:nvSpPr>
            <p:spPr bwMode="auto">
              <a:xfrm>
                <a:off x="3326" y="1561"/>
                <a:ext cx="27" cy="68"/>
              </a:xfrm>
              <a:custGeom>
                <a:avLst/>
                <a:gdLst>
                  <a:gd name="T0" fmla="*/ 27 w 27"/>
                  <a:gd name="T1" fmla="*/ 0 h 68"/>
                  <a:gd name="T2" fmla="*/ 0 w 27"/>
                  <a:gd name="T3" fmla="*/ 15 h 68"/>
                  <a:gd name="T4" fmla="*/ 0 w 27"/>
                  <a:gd name="T5" fmla="*/ 68 h 68"/>
                  <a:gd name="T6" fmla="*/ 25 w 27"/>
                  <a:gd name="T7" fmla="*/ 55 h 68"/>
                  <a:gd name="T8" fmla="*/ 27 w 27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8">
                    <a:moveTo>
                      <a:pt x="27" y="0"/>
                    </a:moveTo>
                    <a:lnTo>
                      <a:pt x="0" y="15"/>
                    </a:lnTo>
                    <a:lnTo>
                      <a:pt x="0" y="68"/>
                    </a:lnTo>
                    <a:lnTo>
                      <a:pt x="25" y="55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Freeform 92"/>
              <p:cNvSpPr>
                <a:spLocks/>
              </p:cNvSpPr>
              <p:nvPr/>
            </p:nvSpPr>
            <p:spPr bwMode="auto">
              <a:xfrm>
                <a:off x="2806" y="1259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0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0" y="317"/>
                    </a:lnTo>
                    <a:lnTo>
                      <a:pt x="547" y="30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8" name="Freeform 93"/>
              <p:cNvSpPr>
                <a:spLocks/>
              </p:cNvSpPr>
              <p:nvPr/>
            </p:nvSpPr>
            <p:spPr bwMode="auto">
              <a:xfrm>
                <a:off x="2806" y="1259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0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0" y="317"/>
                    </a:lnTo>
                    <a:lnTo>
                      <a:pt x="547" y="302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9" name="Freeform 94"/>
              <p:cNvSpPr>
                <a:spLocks/>
              </p:cNvSpPr>
              <p:nvPr/>
            </p:nvSpPr>
            <p:spPr bwMode="auto">
              <a:xfrm>
                <a:off x="2806" y="1259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0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0" y="317"/>
                    </a:lnTo>
                    <a:lnTo>
                      <a:pt x="547" y="30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0" name="Freeform 95"/>
              <p:cNvSpPr>
                <a:spLocks/>
              </p:cNvSpPr>
              <p:nvPr/>
            </p:nvSpPr>
            <p:spPr bwMode="auto">
              <a:xfrm>
                <a:off x="2806" y="1259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0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0" y="317"/>
                    </a:lnTo>
                    <a:lnTo>
                      <a:pt x="547" y="302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Freeform 96"/>
              <p:cNvSpPr>
                <a:spLocks/>
              </p:cNvSpPr>
              <p:nvPr/>
            </p:nvSpPr>
            <p:spPr bwMode="auto">
              <a:xfrm>
                <a:off x="2806" y="1383"/>
                <a:ext cx="520" cy="357"/>
              </a:xfrm>
              <a:custGeom>
                <a:avLst/>
                <a:gdLst>
                  <a:gd name="T0" fmla="*/ 0 w 520"/>
                  <a:gd name="T1" fmla="*/ 0 h 357"/>
                  <a:gd name="T2" fmla="*/ 0 w 520"/>
                  <a:gd name="T3" fmla="*/ 55 h 357"/>
                  <a:gd name="T4" fmla="*/ 520 w 520"/>
                  <a:gd name="T5" fmla="*/ 357 h 357"/>
                  <a:gd name="T6" fmla="*/ 520 w 520"/>
                  <a:gd name="T7" fmla="*/ 302 h 357"/>
                  <a:gd name="T8" fmla="*/ 0 w 520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7">
                    <a:moveTo>
                      <a:pt x="0" y="0"/>
                    </a:moveTo>
                    <a:lnTo>
                      <a:pt x="0" y="55"/>
                    </a:lnTo>
                    <a:lnTo>
                      <a:pt x="520" y="357"/>
                    </a:lnTo>
                    <a:lnTo>
                      <a:pt x="52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Freeform 97"/>
              <p:cNvSpPr>
                <a:spLocks/>
              </p:cNvSpPr>
              <p:nvPr/>
            </p:nvSpPr>
            <p:spPr bwMode="auto">
              <a:xfrm>
                <a:off x="2806" y="1383"/>
                <a:ext cx="520" cy="357"/>
              </a:xfrm>
              <a:custGeom>
                <a:avLst/>
                <a:gdLst>
                  <a:gd name="T0" fmla="*/ 0 w 520"/>
                  <a:gd name="T1" fmla="*/ 0 h 357"/>
                  <a:gd name="T2" fmla="*/ 0 w 520"/>
                  <a:gd name="T3" fmla="*/ 55 h 357"/>
                  <a:gd name="T4" fmla="*/ 520 w 520"/>
                  <a:gd name="T5" fmla="*/ 357 h 357"/>
                  <a:gd name="T6" fmla="*/ 520 w 520"/>
                  <a:gd name="T7" fmla="*/ 302 h 357"/>
                  <a:gd name="T8" fmla="*/ 0 w 520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7">
                    <a:moveTo>
                      <a:pt x="0" y="0"/>
                    </a:moveTo>
                    <a:lnTo>
                      <a:pt x="0" y="55"/>
                    </a:lnTo>
                    <a:lnTo>
                      <a:pt x="520" y="357"/>
                    </a:lnTo>
                    <a:lnTo>
                      <a:pt x="520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3" name="Freeform 98"/>
              <p:cNvSpPr>
                <a:spLocks/>
              </p:cNvSpPr>
              <p:nvPr/>
            </p:nvSpPr>
            <p:spPr bwMode="auto">
              <a:xfrm>
                <a:off x="2806" y="1383"/>
                <a:ext cx="520" cy="357"/>
              </a:xfrm>
              <a:custGeom>
                <a:avLst/>
                <a:gdLst>
                  <a:gd name="T0" fmla="*/ 0 w 520"/>
                  <a:gd name="T1" fmla="*/ 0 h 357"/>
                  <a:gd name="T2" fmla="*/ 0 w 520"/>
                  <a:gd name="T3" fmla="*/ 55 h 357"/>
                  <a:gd name="T4" fmla="*/ 520 w 520"/>
                  <a:gd name="T5" fmla="*/ 357 h 357"/>
                  <a:gd name="T6" fmla="*/ 520 w 520"/>
                  <a:gd name="T7" fmla="*/ 302 h 357"/>
                  <a:gd name="T8" fmla="*/ 0 w 520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7">
                    <a:moveTo>
                      <a:pt x="0" y="0"/>
                    </a:moveTo>
                    <a:lnTo>
                      <a:pt x="0" y="55"/>
                    </a:lnTo>
                    <a:lnTo>
                      <a:pt x="520" y="357"/>
                    </a:lnTo>
                    <a:lnTo>
                      <a:pt x="52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Freeform 99"/>
              <p:cNvSpPr>
                <a:spLocks/>
              </p:cNvSpPr>
              <p:nvPr/>
            </p:nvSpPr>
            <p:spPr bwMode="auto">
              <a:xfrm>
                <a:off x="2806" y="1383"/>
                <a:ext cx="520" cy="357"/>
              </a:xfrm>
              <a:custGeom>
                <a:avLst/>
                <a:gdLst>
                  <a:gd name="T0" fmla="*/ 0 w 520"/>
                  <a:gd name="T1" fmla="*/ 0 h 357"/>
                  <a:gd name="T2" fmla="*/ 0 w 520"/>
                  <a:gd name="T3" fmla="*/ 55 h 357"/>
                  <a:gd name="T4" fmla="*/ 520 w 520"/>
                  <a:gd name="T5" fmla="*/ 357 h 357"/>
                  <a:gd name="T6" fmla="*/ 520 w 520"/>
                  <a:gd name="T7" fmla="*/ 302 h 357"/>
                  <a:gd name="T8" fmla="*/ 0 w 520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7">
                    <a:moveTo>
                      <a:pt x="0" y="0"/>
                    </a:moveTo>
                    <a:lnTo>
                      <a:pt x="0" y="55"/>
                    </a:lnTo>
                    <a:lnTo>
                      <a:pt x="520" y="357"/>
                    </a:lnTo>
                    <a:lnTo>
                      <a:pt x="520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Freeform 100"/>
              <p:cNvSpPr>
                <a:spLocks/>
              </p:cNvSpPr>
              <p:nvPr/>
            </p:nvSpPr>
            <p:spPr bwMode="auto">
              <a:xfrm>
                <a:off x="3326" y="1670"/>
                <a:ext cx="27" cy="70"/>
              </a:xfrm>
              <a:custGeom>
                <a:avLst/>
                <a:gdLst>
                  <a:gd name="T0" fmla="*/ 27 w 27"/>
                  <a:gd name="T1" fmla="*/ 0 h 70"/>
                  <a:gd name="T2" fmla="*/ 0 w 27"/>
                  <a:gd name="T3" fmla="*/ 15 h 70"/>
                  <a:gd name="T4" fmla="*/ 0 w 27"/>
                  <a:gd name="T5" fmla="*/ 70 h 70"/>
                  <a:gd name="T6" fmla="*/ 25 w 27"/>
                  <a:gd name="T7" fmla="*/ 55 h 70"/>
                  <a:gd name="T8" fmla="*/ 27 w 27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0">
                    <a:moveTo>
                      <a:pt x="27" y="0"/>
                    </a:moveTo>
                    <a:lnTo>
                      <a:pt x="0" y="15"/>
                    </a:lnTo>
                    <a:lnTo>
                      <a:pt x="0" y="70"/>
                    </a:lnTo>
                    <a:lnTo>
                      <a:pt x="25" y="5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Freeform 101"/>
              <p:cNvSpPr>
                <a:spLocks/>
              </p:cNvSpPr>
              <p:nvPr/>
            </p:nvSpPr>
            <p:spPr bwMode="auto">
              <a:xfrm>
                <a:off x="3326" y="1670"/>
                <a:ext cx="27" cy="70"/>
              </a:xfrm>
              <a:custGeom>
                <a:avLst/>
                <a:gdLst>
                  <a:gd name="T0" fmla="*/ 27 w 27"/>
                  <a:gd name="T1" fmla="*/ 0 h 70"/>
                  <a:gd name="T2" fmla="*/ 0 w 27"/>
                  <a:gd name="T3" fmla="*/ 15 h 70"/>
                  <a:gd name="T4" fmla="*/ 0 w 27"/>
                  <a:gd name="T5" fmla="*/ 70 h 70"/>
                  <a:gd name="T6" fmla="*/ 25 w 27"/>
                  <a:gd name="T7" fmla="*/ 55 h 70"/>
                  <a:gd name="T8" fmla="*/ 27 w 27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0">
                    <a:moveTo>
                      <a:pt x="27" y="0"/>
                    </a:moveTo>
                    <a:lnTo>
                      <a:pt x="0" y="15"/>
                    </a:lnTo>
                    <a:lnTo>
                      <a:pt x="0" y="70"/>
                    </a:lnTo>
                    <a:lnTo>
                      <a:pt x="25" y="55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102"/>
              <p:cNvSpPr>
                <a:spLocks/>
              </p:cNvSpPr>
              <p:nvPr/>
            </p:nvSpPr>
            <p:spPr bwMode="auto">
              <a:xfrm>
                <a:off x="3326" y="1670"/>
                <a:ext cx="27" cy="70"/>
              </a:xfrm>
              <a:custGeom>
                <a:avLst/>
                <a:gdLst>
                  <a:gd name="T0" fmla="*/ 27 w 27"/>
                  <a:gd name="T1" fmla="*/ 0 h 70"/>
                  <a:gd name="T2" fmla="*/ 0 w 27"/>
                  <a:gd name="T3" fmla="*/ 15 h 70"/>
                  <a:gd name="T4" fmla="*/ 0 w 27"/>
                  <a:gd name="T5" fmla="*/ 70 h 70"/>
                  <a:gd name="T6" fmla="*/ 25 w 27"/>
                  <a:gd name="T7" fmla="*/ 55 h 70"/>
                  <a:gd name="T8" fmla="*/ 27 w 27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0">
                    <a:moveTo>
                      <a:pt x="27" y="0"/>
                    </a:moveTo>
                    <a:lnTo>
                      <a:pt x="0" y="15"/>
                    </a:lnTo>
                    <a:lnTo>
                      <a:pt x="0" y="70"/>
                    </a:lnTo>
                    <a:lnTo>
                      <a:pt x="25" y="5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Freeform 103"/>
              <p:cNvSpPr>
                <a:spLocks/>
              </p:cNvSpPr>
              <p:nvPr/>
            </p:nvSpPr>
            <p:spPr bwMode="auto">
              <a:xfrm>
                <a:off x="3326" y="1670"/>
                <a:ext cx="27" cy="70"/>
              </a:xfrm>
              <a:custGeom>
                <a:avLst/>
                <a:gdLst>
                  <a:gd name="T0" fmla="*/ 27 w 27"/>
                  <a:gd name="T1" fmla="*/ 0 h 70"/>
                  <a:gd name="T2" fmla="*/ 0 w 27"/>
                  <a:gd name="T3" fmla="*/ 15 h 70"/>
                  <a:gd name="T4" fmla="*/ 0 w 27"/>
                  <a:gd name="T5" fmla="*/ 70 h 70"/>
                  <a:gd name="T6" fmla="*/ 25 w 27"/>
                  <a:gd name="T7" fmla="*/ 55 h 70"/>
                  <a:gd name="T8" fmla="*/ 27 w 27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0">
                    <a:moveTo>
                      <a:pt x="27" y="0"/>
                    </a:moveTo>
                    <a:lnTo>
                      <a:pt x="0" y="15"/>
                    </a:lnTo>
                    <a:lnTo>
                      <a:pt x="0" y="70"/>
                    </a:lnTo>
                    <a:lnTo>
                      <a:pt x="25" y="55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Freeform 104"/>
              <p:cNvSpPr>
                <a:spLocks/>
              </p:cNvSpPr>
              <p:nvPr/>
            </p:nvSpPr>
            <p:spPr bwMode="auto">
              <a:xfrm>
                <a:off x="2806" y="136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3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Freeform 105"/>
              <p:cNvSpPr>
                <a:spLocks/>
              </p:cNvSpPr>
              <p:nvPr/>
            </p:nvSpPr>
            <p:spPr bwMode="auto">
              <a:xfrm>
                <a:off x="2806" y="136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3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Freeform 106"/>
              <p:cNvSpPr>
                <a:spLocks/>
              </p:cNvSpPr>
              <p:nvPr/>
            </p:nvSpPr>
            <p:spPr bwMode="auto">
              <a:xfrm>
                <a:off x="2806" y="136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3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" name="Freeform 107"/>
              <p:cNvSpPr>
                <a:spLocks/>
              </p:cNvSpPr>
              <p:nvPr/>
            </p:nvSpPr>
            <p:spPr bwMode="auto">
              <a:xfrm>
                <a:off x="2806" y="136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3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Freeform 108"/>
              <p:cNvSpPr>
                <a:spLocks/>
              </p:cNvSpPr>
              <p:nvPr/>
            </p:nvSpPr>
            <p:spPr bwMode="auto">
              <a:xfrm>
                <a:off x="2806" y="1494"/>
                <a:ext cx="520" cy="355"/>
              </a:xfrm>
              <a:custGeom>
                <a:avLst/>
                <a:gdLst>
                  <a:gd name="T0" fmla="*/ 0 w 520"/>
                  <a:gd name="T1" fmla="*/ 0 h 355"/>
                  <a:gd name="T2" fmla="*/ 0 w 520"/>
                  <a:gd name="T3" fmla="*/ 53 h 355"/>
                  <a:gd name="T4" fmla="*/ 520 w 520"/>
                  <a:gd name="T5" fmla="*/ 355 h 355"/>
                  <a:gd name="T6" fmla="*/ 520 w 520"/>
                  <a:gd name="T7" fmla="*/ 302 h 355"/>
                  <a:gd name="T8" fmla="*/ 0 w 520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5">
                    <a:moveTo>
                      <a:pt x="0" y="0"/>
                    </a:moveTo>
                    <a:lnTo>
                      <a:pt x="0" y="53"/>
                    </a:lnTo>
                    <a:lnTo>
                      <a:pt x="520" y="355"/>
                    </a:lnTo>
                    <a:lnTo>
                      <a:pt x="52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Freeform 109"/>
              <p:cNvSpPr>
                <a:spLocks/>
              </p:cNvSpPr>
              <p:nvPr/>
            </p:nvSpPr>
            <p:spPr bwMode="auto">
              <a:xfrm>
                <a:off x="2806" y="1494"/>
                <a:ext cx="520" cy="355"/>
              </a:xfrm>
              <a:custGeom>
                <a:avLst/>
                <a:gdLst>
                  <a:gd name="T0" fmla="*/ 0 w 520"/>
                  <a:gd name="T1" fmla="*/ 0 h 355"/>
                  <a:gd name="T2" fmla="*/ 0 w 520"/>
                  <a:gd name="T3" fmla="*/ 53 h 355"/>
                  <a:gd name="T4" fmla="*/ 520 w 520"/>
                  <a:gd name="T5" fmla="*/ 355 h 355"/>
                  <a:gd name="T6" fmla="*/ 520 w 520"/>
                  <a:gd name="T7" fmla="*/ 302 h 355"/>
                  <a:gd name="T8" fmla="*/ 0 w 520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5">
                    <a:moveTo>
                      <a:pt x="0" y="0"/>
                    </a:moveTo>
                    <a:lnTo>
                      <a:pt x="0" y="53"/>
                    </a:lnTo>
                    <a:lnTo>
                      <a:pt x="520" y="355"/>
                    </a:lnTo>
                    <a:lnTo>
                      <a:pt x="520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Freeform 110"/>
              <p:cNvSpPr>
                <a:spLocks/>
              </p:cNvSpPr>
              <p:nvPr/>
            </p:nvSpPr>
            <p:spPr bwMode="auto">
              <a:xfrm>
                <a:off x="2806" y="1494"/>
                <a:ext cx="520" cy="355"/>
              </a:xfrm>
              <a:custGeom>
                <a:avLst/>
                <a:gdLst>
                  <a:gd name="T0" fmla="*/ 0 w 520"/>
                  <a:gd name="T1" fmla="*/ 0 h 355"/>
                  <a:gd name="T2" fmla="*/ 0 w 520"/>
                  <a:gd name="T3" fmla="*/ 53 h 355"/>
                  <a:gd name="T4" fmla="*/ 520 w 520"/>
                  <a:gd name="T5" fmla="*/ 355 h 355"/>
                  <a:gd name="T6" fmla="*/ 520 w 520"/>
                  <a:gd name="T7" fmla="*/ 302 h 355"/>
                  <a:gd name="T8" fmla="*/ 0 w 520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5">
                    <a:moveTo>
                      <a:pt x="0" y="0"/>
                    </a:moveTo>
                    <a:lnTo>
                      <a:pt x="0" y="53"/>
                    </a:lnTo>
                    <a:lnTo>
                      <a:pt x="520" y="355"/>
                    </a:lnTo>
                    <a:lnTo>
                      <a:pt x="52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Freeform 111"/>
              <p:cNvSpPr>
                <a:spLocks/>
              </p:cNvSpPr>
              <p:nvPr/>
            </p:nvSpPr>
            <p:spPr bwMode="auto">
              <a:xfrm>
                <a:off x="2806" y="1494"/>
                <a:ext cx="520" cy="355"/>
              </a:xfrm>
              <a:custGeom>
                <a:avLst/>
                <a:gdLst>
                  <a:gd name="T0" fmla="*/ 0 w 520"/>
                  <a:gd name="T1" fmla="*/ 0 h 355"/>
                  <a:gd name="T2" fmla="*/ 0 w 520"/>
                  <a:gd name="T3" fmla="*/ 53 h 355"/>
                  <a:gd name="T4" fmla="*/ 520 w 520"/>
                  <a:gd name="T5" fmla="*/ 355 h 355"/>
                  <a:gd name="T6" fmla="*/ 520 w 520"/>
                  <a:gd name="T7" fmla="*/ 302 h 355"/>
                  <a:gd name="T8" fmla="*/ 0 w 520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5">
                    <a:moveTo>
                      <a:pt x="0" y="0"/>
                    </a:moveTo>
                    <a:lnTo>
                      <a:pt x="0" y="53"/>
                    </a:lnTo>
                    <a:lnTo>
                      <a:pt x="520" y="355"/>
                    </a:lnTo>
                    <a:lnTo>
                      <a:pt x="520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Freeform 112"/>
              <p:cNvSpPr>
                <a:spLocks/>
              </p:cNvSpPr>
              <p:nvPr/>
            </p:nvSpPr>
            <p:spPr bwMode="auto">
              <a:xfrm>
                <a:off x="3326" y="1781"/>
                <a:ext cx="27" cy="68"/>
              </a:xfrm>
              <a:custGeom>
                <a:avLst/>
                <a:gdLst>
                  <a:gd name="T0" fmla="*/ 27 w 27"/>
                  <a:gd name="T1" fmla="*/ 0 h 68"/>
                  <a:gd name="T2" fmla="*/ 0 w 27"/>
                  <a:gd name="T3" fmla="*/ 15 h 68"/>
                  <a:gd name="T4" fmla="*/ 0 w 27"/>
                  <a:gd name="T5" fmla="*/ 68 h 68"/>
                  <a:gd name="T6" fmla="*/ 25 w 27"/>
                  <a:gd name="T7" fmla="*/ 55 h 68"/>
                  <a:gd name="T8" fmla="*/ 27 w 27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8">
                    <a:moveTo>
                      <a:pt x="27" y="0"/>
                    </a:moveTo>
                    <a:lnTo>
                      <a:pt x="0" y="15"/>
                    </a:lnTo>
                    <a:lnTo>
                      <a:pt x="0" y="68"/>
                    </a:lnTo>
                    <a:lnTo>
                      <a:pt x="25" y="5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Freeform 113"/>
              <p:cNvSpPr>
                <a:spLocks/>
              </p:cNvSpPr>
              <p:nvPr/>
            </p:nvSpPr>
            <p:spPr bwMode="auto">
              <a:xfrm>
                <a:off x="3326" y="1781"/>
                <a:ext cx="27" cy="68"/>
              </a:xfrm>
              <a:custGeom>
                <a:avLst/>
                <a:gdLst>
                  <a:gd name="T0" fmla="*/ 27 w 27"/>
                  <a:gd name="T1" fmla="*/ 0 h 68"/>
                  <a:gd name="T2" fmla="*/ 0 w 27"/>
                  <a:gd name="T3" fmla="*/ 15 h 68"/>
                  <a:gd name="T4" fmla="*/ 0 w 27"/>
                  <a:gd name="T5" fmla="*/ 68 h 68"/>
                  <a:gd name="T6" fmla="*/ 25 w 27"/>
                  <a:gd name="T7" fmla="*/ 55 h 68"/>
                  <a:gd name="T8" fmla="*/ 27 w 27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8">
                    <a:moveTo>
                      <a:pt x="27" y="0"/>
                    </a:moveTo>
                    <a:lnTo>
                      <a:pt x="0" y="15"/>
                    </a:lnTo>
                    <a:lnTo>
                      <a:pt x="0" y="68"/>
                    </a:lnTo>
                    <a:lnTo>
                      <a:pt x="25" y="55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Freeform 114"/>
              <p:cNvSpPr>
                <a:spLocks/>
              </p:cNvSpPr>
              <p:nvPr/>
            </p:nvSpPr>
            <p:spPr bwMode="auto">
              <a:xfrm>
                <a:off x="3326" y="1781"/>
                <a:ext cx="27" cy="68"/>
              </a:xfrm>
              <a:custGeom>
                <a:avLst/>
                <a:gdLst>
                  <a:gd name="T0" fmla="*/ 27 w 27"/>
                  <a:gd name="T1" fmla="*/ 0 h 68"/>
                  <a:gd name="T2" fmla="*/ 0 w 27"/>
                  <a:gd name="T3" fmla="*/ 15 h 68"/>
                  <a:gd name="T4" fmla="*/ 0 w 27"/>
                  <a:gd name="T5" fmla="*/ 68 h 68"/>
                  <a:gd name="T6" fmla="*/ 25 w 27"/>
                  <a:gd name="T7" fmla="*/ 55 h 68"/>
                  <a:gd name="T8" fmla="*/ 27 w 27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8">
                    <a:moveTo>
                      <a:pt x="27" y="0"/>
                    </a:moveTo>
                    <a:lnTo>
                      <a:pt x="0" y="15"/>
                    </a:lnTo>
                    <a:lnTo>
                      <a:pt x="0" y="68"/>
                    </a:lnTo>
                    <a:lnTo>
                      <a:pt x="25" y="5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Freeform 115"/>
              <p:cNvSpPr>
                <a:spLocks/>
              </p:cNvSpPr>
              <p:nvPr/>
            </p:nvSpPr>
            <p:spPr bwMode="auto">
              <a:xfrm>
                <a:off x="3326" y="1781"/>
                <a:ext cx="27" cy="68"/>
              </a:xfrm>
              <a:custGeom>
                <a:avLst/>
                <a:gdLst>
                  <a:gd name="T0" fmla="*/ 27 w 27"/>
                  <a:gd name="T1" fmla="*/ 0 h 68"/>
                  <a:gd name="T2" fmla="*/ 0 w 27"/>
                  <a:gd name="T3" fmla="*/ 15 h 68"/>
                  <a:gd name="T4" fmla="*/ 0 w 27"/>
                  <a:gd name="T5" fmla="*/ 68 h 68"/>
                  <a:gd name="T6" fmla="*/ 25 w 27"/>
                  <a:gd name="T7" fmla="*/ 55 h 68"/>
                  <a:gd name="T8" fmla="*/ 27 w 27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8">
                    <a:moveTo>
                      <a:pt x="27" y="0"/>
                    </a:moveTo>
                    <a:lnTo>
                      <a:pt x="0" y="15"/>
                    </a:lnTo>
                    <a:lnTo>
                      <a:pt x="0" y="68"/>
                    </a:lnTo>
                    <a:lnTo>
                      <a:pt x="25" y="55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Freeform 116"/>
              <p:cNvSpPr>
                <a:spLocks/>
              </p:cNvSpPr>
              <p:nvPr/>
            </p:nvSpPr>
            <p:spPr bwMode="auto">
              <a:xfrm>
                <a:off x="2806" y="1478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3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Freeform 117"/>
              <p:cNvSpPr>
                <a:spLocks/>
              </p:cNvSpPr>
              <p:nvPr/>
            </p:nvSpPr>
            <p:spPr bwMode="auto">
              <a:xfrm>
                <a:off x="2806" y="1478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3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Freeform 118"/>
              <p:cNvSpPr>
                <a:spLocks/>
              </p:cNvSpPr>
              <p:nvPr/>
            </p:nvSpPr>
            <p:spPr bwMode="auto">
              <a:xfrm>
                <a:off x="2806" y="1478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3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Freeform 119"/>
              <p:cNvSpPr>
                <a:spLocks/>
              </p:cNvSpPr>
              <p:nvPr/>
            </p:nvSpPr>
            <p:spPr bwMode="auto">
              <a:xfrm>
                <a:off x="2806" y="1478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3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Freeform 120"/>
              <p:cNvSpPr>
                <a:spLocks/>
              </p:cNvSpPr>
              <p:nvPr/>
            </p:nvSpPr>
            <p:spPr bwMode="auto">
              <a:xfrm>
                <a:off x="2806" y="1603"/>
                <a:ext cx="520" cy="357"/>
              </a:xfrm>
              <a:custGeom>
                <a:avLst/>
                <a:gdLst>
                  <a:gd name="T0" fmla="*/ 0 w 520"/>
                  <a:gd name="T1" fmla="*/ 0 h 357"/>
                  <a:gd name="T2" fmla="*/ 0 w 520"/>
                  <a:gd name="T3" fmla="*/ 55 h 357"/>
                  <a:gd name="T4" fmla="*/ 520 w 520"/>
                  <a:gd name="T5" fmla="*/ 357 h 357"/>
                  <a:gd name="T6" fmla="*/ 520 w 520"/>
                  <a:gd name="T7" fmla="*/ 302 h 357"/>
                  <a:gd name="T8" fmla="*/ 0 w 520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7">
                    <a:moveTo>
                      <a:pt x="0" y="0"/>
                    </a:moveTo>
                    <a:lnTo>
                      <a:pt x="0" y="55"/>
                    </a:lnTo>
                    <a:lnTo>
                      <a:pt x="520" y="357"/>
                    </a:lnTo>
                    <a:lnTo>
                      <a:pt x="52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Freeform 121"/>
              <p:cNvSpPr>
                <a:spLocks/>
              </p:cNvSpPr>
              <p:nvPr/>
            </p:nvSpPr>
            <p:spPr bwMode="auto">
              <a:xfrm>
                <a:off x="2806" y="1603"/>
                <a:ext cx="520" cy="357"/>
              </a:xfrm>
              <a:custGeom>
                <a:avLst/>
                <a:gdLst>
                  <a:gd name="T0" fmla="*/ 0 w 520"/>
                  <a:gd name="T1" fmla="*/ 0 h 357"/>
                  <a:gd name="T2" fmla="*/ 0 w 520"/>
                  <a:gd name="T3" fmla="*/ 55 h 357"/>
                  <a:gd name="T4" fmla="*/ 520 w 520"/>
                  <a:gd name="T5" fmla="*/ 357 h 357"/>
                  <a:gd name="T6" fmla="*/ 520 w 520"/>
                  <a:gd name="T7" fmla="*/ 302 h 357"/>
                  <a:gd name="T8" fmla="*/ 0 w 520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7">
                    <a:moveTo>
                      <a:pt x="0" y="0"/>
                    </a:moveTo>
                    <a:lnTo>
                      <a:pt x="0" y="55"/>
                    </a:lnTo>
                    <a:lnTo>
                      <a:pt x="520" y="357"/>
                    </a:lnTo>
                    <a:lnTo>
                      <a:pt x="520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Freeform 122"/>
              <p:cNvSpPr>
                <a:spLocks/>
              </p:cNvSpPr>
              <p:nvPr/>
            </p:nvSpPr>
            <p:spPr bwMode="auto">
              <a:xfrm>
                <a:off x="2806" y="1603"/>
                <a:ext cx="520" cy="357"/>
              </a:xfrm>
              <a:custGeom>
                <a:avLst/>
                <a:gdLst>
                  <a:gd name="T0" fmla="*/ 0 w 520"/>
                  <a:gd name="T1" fmla="*/ 0 h 357"/>
                  <a:gd name="T2" fmla="*/ 0 w 520"/>
                  <a:gd name="T3" fmla="*/ 55 h 357"/>
                  <a:gd name="T4" fmla="*/ 520 w 520"/>
                  <a:gd name="T5" fmla="*/ 357 h 357"/>
                  <a:gd name="T6" fmla="*/ 520 w 520"/>
                  <a:gd name="T7" fmla="*/ 302 h 357"/>
                  <a:gd name="T8" fmla="*/ 0 w 520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7">
                    <a:moveTo>
                      <a:pt x="0" y="0"/>
                    </a:moveTo>
                    <a:lnTo>
                      <a:pt x="0" y="55"/>
                    </a:lnTo>
                    <a:lnTo>
                      <a:pt x="520" y="357"/>
                    </a:lnTo>
                    <a:lnTo>
                      <a:pt x="52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Freeform 123"/>
              <p:cNvSpPr>
                <a:spLocks/>
              </p:cNvSpPr>
              <p:nvPr/>
            </p:nvSpPr>
            <p:spPr bwMode="auto">
              <a:xfrm>
                <a:off x="2806" y="1603"/>
                <a:ext cx="520" cy="357"/>
              </a:xfrm>
              <a:custGeom>
                <a:avLst/>
                <a:gdLst>
                  <a:gd name="T0" fmla="*/ 0 w 520"/>
                  <a:gd name="T1" fmla="*/ 0 h 357"/>
                  <a:gd name="T2" fmla="*/ 0 w 520"/>
                  <a:gd name="T3" fmla="*/ 55 h 357"/>
                  <a:gd name="T4" fmla="*/ 520 w 520"/>
                  <a:gd name="T5" fmla="*/ 357 h 357"/>
                  <a:gd name="T6" fmla="*/ 520 w 520"/>
                  <a:gd name="T7" fmla="*/ 302 h 357"/>
                  <a:gd name="T8" fmla="*/ 0 w 520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7">
                    <a:moveTo>
                      <a:pt x="0" y="0"/>
                    </a:moveTo>
                    <a:lnTo>
                      <a:pt x="0" y="55"/>
                    </a:lnTo>
                    <a:lnTo>
                      <a:pt x="520" y="357"/>
                    </a:lnTo>
                    <a:lnTo>
                      <a:pt x="520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Freeform 124"/>
              <p:cNvSpPr>
                <a:spLocks/>
              </p:cNvSpPr>
              <p:nvPr/>
            </p:nvSpPr>
            <p:spPr bwMode="auto">
              <a:xfrm>
                <a:off x="3326" y="1889"/>
                <a:ext cx="27" cy="71"/>
              </a:xfrm>
              <a:custGeom>
                <a:avLst/>
                <a:gdLst>
                  <a:gd name="T0" fmla="*/ 27 w 27"/>
                  <a:gd name="T1" fmla="*/ 0 h 71"/>
                  <a:gd name="T2" fmla="*/ 0 w 27"/>
                  <a:gd name="T3" fmla="*/ 16 h 71"/>
                  <a:gd name="T4" fmla="*/ 0 w 27"/>
                  <a:gd name="T5" fmla="*/ 71 h 71"/>
                  <a:gd name="T6" fmla="*/ 25 w 27"/>
                  <a:gd name="T7" fmla="*/ 56 h 71"/>
                  <a:gd name="T8" fmla="*/ 27 w 27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1">
                    <a:moveTo>
                      <a:pt x="27" y="0"/>
                    </a:moveTo>
                    <a:lnTo>
                      <a:pt x="0" y="16"/>
                    </a:lnTo>
                    <a:lnTo>
                      <a:pt x="0" y="71"/>
                    </a:lnTo>
                    <a:lnTo>
                      <a:pt x="25" y="5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Freeform 125"/>
              <p:cNvSpPr>
                <a:spLocks/>
              </p:cNvSpPr>
              <p:nvPr/>
            </p:nvSpPr>
            <p:spPr bwMode="auto">
              <a:xfrm>
                <a:off x="3326" y="1889"/>
                <a:ext cx="27" cy="71"/>
              </a:xfrm>
              <a:custGeom>
                <a:avLst/>
                <a:gdLst>
                  <a:gd name="T0" fmla="*/ 27 w 27"/>
                  <a:gd name="T1" fmla="*/ 0 h 71"/>
                  <a:gd name="T2" fmla="*/ 0 w 27"/>
                  <a:gd name="T3" fmla="*/ 16 h 71"/>
                  <a:gd name="T4" fmla="*/ 0 w 27"/>
                  <a:gd name="T5" fmla="*/ 71 h 71"/>
                  <a:gd name="T6" fmla="*/ 25 w 27"/>
                  <a:gd name="T7" fmla="*/ 56 h 71"/>
                  <a:gd name="T8" fmla="*/ 27 w 27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1">
                    <a:moveTo>
                      <a:pt x="27" y="0"/>
                    </a:moveTo>
                    <a:lnTo>
                      <a:pt x="0" y="16"/>
                    </a:lnTo>
                    <a:lnTo>
                      <a:pt x="0" y="71"/>
                    </a:lnTo>
                    <a:lnTo>
                      <a:pt x="25" y="56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Freeform 126"/>
              <p:cNvSpPr>
                <a:spLocks/>
              </p:cNvSpPr>
              <p:nvPr/>
            </p:nvSpPr>
            <p:spPr bwMode="auto">
              <a:xfrm>
                <a:off x="3326" y="1889"/>
                <a:ext cx="27" cy="71"/>
              </a:xfrm>
              <a:custGeom>
                <a:avLst/>
                <a:gdLst>
                  <a:gd name="T0" fmla="*/ 27 w 27"/>
                  <a:gd name="T1" fmla="*/ 0 h 71"/>
                  <a:gd name="T2" fmla="*/ 0 w 27"/>
                  <a:gd name="T3" fmla="*/ 16 h 71"/>
                  <a:gd name="T4" fmla="*/ 0 w 27"/>
                  <a:gd name="T5" fmla="*/ 71 h 71"/>
                  <a:gd name="T6" fmla="*/ 25 w 27"/>
                  <a:gd name="T7" fmla="*/ 56 h 71"/>
                  <a:gd name="T8" fmla="*/ 27 w 27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1">
                    <a:moveTo>
                      <a:pt x="27" y="0"/>
                    </a:moveTo>
                    <a:lnTo>
                      <a:pt x="0" y="16"/>
                    </a:lnTo>
                    <a:lnTo>
                      <a:pt x="0" y="71"/>
                    </a:lnTo>
                    <a:lnTo>
                      <a:pt x="25" y="5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Freeform 127"/>
              <p:cNvSpPr>
                <a:spLocks/>
              </p:cNvSpPr>
              <p:nvPr/>
            </p:nvSpPr>
            <p:spPr bwMode="auto">
              <a:xfrm>
                <a:off x="3326" y="1889"/>
                <a:ext cx="27" cy="71"/>
              </a:xfrm>
              <a:custGeom>
                <a:avLst/>
                <a:gdLst>
                  <a:gd name="T0" fmla="*/ 27 w 27"/>
                  <a:gd name="T1" fmla="*/ 0 h 71"/>
                  <a:gd name="T2" fmla="*/ 0 w 27"/>
                  <a:gd name="T3" fmla="*/ 16 h 71"/>
                  <a:gd name="T4" fmla="*/ 0 w 27"/>
                  <a:gd name="T5" fmla="*/ 71 h 71"/>
                  <a:gd name="T6" fmla="*/ 25 w 27"/>
                  <a:gd name="T7" fmla="*/ 56 h 71"/>
                  <a:gd name="T8" fmla="*/ 27 w 27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1">
                    <a:moveTo>
                      <a:pt x="27" y="0"/>
                    </a:moveTo>
                    <a:lnTo>
                      <a:pt x="0" y="16"/>
                    </a:lnTo>
                    <a:lnTo>
                      <a:pt x="0" y="71"/>
                    </a:lnTo>
                    <a:lnTo>
                      <a:pt x="25" y="56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Freeform 128"/>
              <p:cNvSpPr>
                <a:spLocks/>
              </p:cNvSpPr>
              <p:nvPr/>
            </p:nvSpPr>
            <p:spPr bwMode="auto">
              <a:xfrm>
                <a:off x="2806" y="158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2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Freeform 129"/>
              <p:cNvSpPr>
                <a:spLocks/>
              </p:cNvSpPr>
              <p:nvPr/>
            </p:nvSpPr>
            <p:spPr bwMode="auto">
              <a:xfrm>
                <a:off x="2806" y="158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2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2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Freeform 130"/>
              <p:cNvSpPr>
                <a:spLocks/>
              </p:cNvSpPr>
              <p:nvPr/>
            </p:nvSpPr>
            <p:spPr bwMode="auto">
              <a:xfrm>
                <a:off x="2806" y="158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2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Freeform 131"/>
              <p:cNvSpPr>
                <a:spLocks/>
              </p:cNvSpPr>
              <p:nvPr/>
            </p:nvSpPr>
            <p:spPr bwMode="auto">
              <a:xfrm>
                <a:off x="2806" y="158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2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2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Freeform 132"/>
              <p:cNvSpPr>
                <a:spLocks noEditPoints="1"/>
              </p:cNvSpPr>
              <p:nvPr/>
            </p:nvSpPr>
            <p:spPr bwMode="auto">
              <a:xfrm>
                <a:off x="3469" y="1658"/>
                <a:ext cx="523" cy="358"/>
              </a:xfrm>
              <a:custGeom>
                <a:avLst/>
                <a:gdLst>
                  <a:gd name="T0" fmla="*/ 256 w 523"/>
                  <a:gd name="T1" fmla="*/ 147 h 358"/>
                  <a:gd name="T2" fmla="*/ 256 w 523"/>
                  <a:gd name="T3" fmla="*/ 203 h 358"/>
                  <a:gd name="T4" fmla="*/ 378 w 523"/>
                  <a:gd name="T5" fmla="*/ 274 h 358"/>
                  <a:gd name="T6" fmla="*/ 397 w 523"/>
                  <a:gd name="T7" fmla="*/ 262 h 358"/>
                  <a:gd name="T8" fmla="*/ 444 w 523"/>
                  <a:gd name="T9" fmla="*/ 291 h 358"/>
                  <a:gd name="T10" fmla="*/ 441 w 523"/>
                  <a:gd name="T11" fmla="*/ 310 h 358"/>
                  <a:gd name="T12" fmla="*/ 523 w 523"/>
                  <a:gd name="T13" fmla="*/ 358 h 358"/>
                  <a:gd name="T14" fmla="*/ 523 w 523"/>
                  <a:gd name="T15" fmla="*/ 302 h 358"/>
                  <a:gd name="T16" fmla="*/ 256 w 523"/>
                  <a:gd name="T17" fmla="*/ 147 h 358"/>
                  <a:gd name="T18" fmla="*/ 0 w 523"/>
                  <a:gd name="T19" fmla="*/ 0 h 358"/>
                  <a:gd name="T20" fmla="*/ 0 w 523"/>
                  <a:gd name="T21" fmla="*/ 56 h 358"/>
                  <a:gd name="T22" fmla="*/ 67 w 523"/>
                  <a:gd name="T23" fmla="*/ 94 h 358"/>
                  <a:gd name="T24" fmla="*/ 67 w 523"/>
                  <a:gd name="T25" fmla="*/ 38 h 358"/>
                  <a:gd name="T26" fmla="*/ 0 w 523"/>
                  <a:gd name="T2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3" h="358">
                    <a:moveTo>
                      <a:pt x="256" y="147"/>
                    </a:moveTo>
                    <a:lnTo>
                      <a:pt x="256" y="203"/>
                    </a:lnTo>
                    <a:lnTo>
                      <a:pt x="378" y="274"/>
                    </a:lnTo>
                    <a:lnTo>
                      <a:pt x="397" y="262"/>
                    </a:lnTo>
                    <a:lnTo>
                      <a:pt x="444" y="291"/>
                    </a:lnTo>
                    <a:lnTo>
                      <a:pt x="441" y="310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256" y="147"/>
                    </a:lnTo>
                    <a:close/>
                    <a:moveTo>
                      <a:pt x="0" y="0"/>
                    </a:moveTo>
                    <a:lnTo>
                      <a:pt x="0" y="56"/>
                    </a:lnTo>
                    <a:lnTo>
                      <a:pt x="67" y="94"/>
                    </a:lnTo>
                    <a:lnTo>
                      <a:pt x="67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Freeform 133"/>
              <p:cNvSpPr>
                <a:spLocks noEditPoints="1"/>
              </p:cNvSpPr>
              <p:nvPr/>
            </p:nvSpPr>
            <p:spPr bwMode="auto">
              <a:xfrm>
                <a:off x="3469" y="1658"/>
                <a:ext cx="523" cy="358"/>
              </a:xfrm>
              <a:custGeom>
                <a:avLst/>
                <a:gdLst>
                  <a:gd name="T0" fmla="*/ 256 w 523"/>
                  <a:gd name="T1" fmla="*/ 147 h 358"/>
                  <a:gd name="T2" fmla="*/ 256 w 523"/>
                  <a:gd name="T3" fmla="*/ 203 h 358"/>
                  <a:gd name="T4" fmla="*/ 378 w 523"/>
                  <a:gd name="T5" fmla="*/ 274 h 358"/>
                  <a:gd name="T6" fmla="*/ 397 w 523"/>
                  <a:gd name="T7" fmla="*/ 262 h 358"/>
                  <a:gd name="T8" fmla="*/ 444 w 523"/>
                  <a:gd name="T9" fmla="*/ 291 h 358"/>
                  <a:gd name="T10" fmla="*/ 441 w 523"/>
                  <a:gd name="T11" fmla="*/ 310 h 358"/>
                  <a:gd name="T12" fmla="*/ 523 w 523"/>
                  <a:gd name="T13" fmla="*/ 358 h 358"/>
                  <a:gd name="T14" fmla="*/ 523 w 523"/>
                  <a:gd name="T15" fmla="*/ 302 h 358"/>
                  <a:gd name="T16" fmla="*/ 256 w 523"/>
                  <a:gd name="T17" fmla="*/ 147 h 358"/>
                  <a:gd name="T18" fmla="*/ 0 w 523"/>
                  <a:gd name="T19" fmla="*/ 0 h 358"/>
                  <a:gd name="T20" fmla="*/ 0 w 523"/>
                  <a:gd name="T21" fmla="*/ 56 h 358"/>
                  <a:gd name="T22" fmla="*/ 67 w 523"/>
                  <a:gd name="T23" fmla="*/ 94 h 358"/>
                  <a:gd name="T24" fmla="*/ 67 w 523"/>
                  <a:gd name="T25" fmla="*/ 38 h 358"/>
                  <a:gd name="T26" fmla="*/ 0 w 523"/>
                  <a:gd name="T2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3" h="358">
                    <a:moveTo>
                      <a:pt x="256" y="147"/>
                    </a:moveTo>
                    <a:lnTo>
                      <a:pt x="256" y="203"/>
                    </a:lnTo>
                    <a:lnTo>
                      <a:pt x="378" y="274"/>
                    </a:lnTo>
                    <a:lnTo>
                      <a:pt x="397" y="262"/>
                    </a:lnTo>
                    <a:lnTo>
                      <a:pt x="444" y="291"/>
                    </a:lnTo>
                    <a:lnTo>
                      <a:pt x="441" y="310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256" y="147"/>
                    </a:lnTo>
                    <a:moveTo>
                      <a:pt x="0" y="0"/>
                    </a:moveTo>
                    <a:lnTo>
                      <a:pt x="0" y="56"/>
                    </a:lnTo>
                    <a:lnTo>
                      <a:pt x="67" y="94"/>
                    </a:lnTo>
                    <a:lnTo>
                      <a:pt x="67" y="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Freeform 134"/>
              <p:cNvSpPr>
                <a:spLocks noEditPoints="1"/>
              </p:cNvSpPr>
              <p:nvPr/>
            </p:nvSpPr>
            <p:spPr bwMode="auto">
              <a:xfrm>
                <a:off x="3469" y="1658"/>
                <a:ext cx="523" cy="358"/>
              </a:xfrm>
              <a:custGeom>
                <a:avLst/>
                <a:gdLst>
                  <a:gd name="T0" fmla="*/ 256 w 523"/>
                  <a:gd name="T1" fmla="*/ 147 h 358"/>
                  <a:gd name="T2" fmla="*/ 256 w 523"/>
                  <a:gd name="T3" fmla="*/ 203 h 358"/>
                  <a:gd name="T4" fmla="*/ 378 w 523"/>
                  <a:gd name="T5" fmla="*/ 274 h 358"/>
                  <a:gd name="T6" fmla="*/ 397 w 523"/>
                  <a:gd name="T7" fmla="*/ 262 h 358"/>
                  <a:gd name="T8" fmla="*/ 444 w 523"/>
                  <a:gd name="T9" fmla="*/ 291 h 358"/>
                  <a:gd name="T10" fmla="*/ 441 w 523"/>
                  <a:gd name="T11" fmla="*/ 310 h 358"/>
                  <a:gd name="T12" fmla="*/ 523 w 523"/>
                  <a:gd name="T13" fmla="*/ 358 h 358"/>
                  <a:gd name="T14" fmla="*/ 523 w 523"/>
                  <a:gd name="T15" fmla="*/ 302 h 358"/>
                  <a:gd name="T16" fmla="*/ 256 w 523"/>
                  <a:gd name="T17" fmla="*/ 147 h 358"/>
                  <a:gd name="T18" fmla="*/ 0 w 523"/>
                  <a:gd name="T19" fmla="*/ 0 h 358"/>
                  <a:gd name="T20" fmla="*/ 0 w 523"/>
                  <a:gd name="T21" fmla="*/ 56 h 358"/>
                  <a:gd name="T22" fmla="*/ 67 w 523"/>
                  <a:gd name="T23" fmla="*/ 94 h 358"/>
                  <a:gd name="T24" fmla="*/ 67 w 523"/>
                  <a:gd name="T25" fmla="*/ 38 h 358"/>
                  <a:gd name="T26" fmla="*/ 0 w 523"/>
                  <a:gd name="T2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3" h="358">
                    <a:moveTo>
                      <a:pt x="256" y="147"/>
                    </a:moveTo>
                    <a:lnTo>
                      <a:pt x="256" y="203"/>
                    </a:lnTo>
                    <a:lnTo>
                      <a:pt x="378" y="274"/>
                    </a:lnTo>
                    <a:lnTo>
                      <a:pt x="397" y="262"/>
                    </a:lnTo>
                    <a:lnTo>
                      <a:pt x="444" y="291"/>
                    </a:lnTo>
                    <a:lnTo>
                      <a:pt x="441" y="310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256" y="147"/>
                    </a:lnTo>
                    <a:close/>
                    <a:moveTo>
                      <a:pt x="0" y="0"/>
                    </a:moveTo>
                    <a:lnTo>
                      <a:pt x="0" y="56"/>
                    </a:lnTo>
                    <a:lnTo>
                      <a:pt x="67" y="94"/>
                    </a:lnTo>
                    <a:lnTo>
                      <a:pt x="67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Freeform 135"/>
              <p:cNvSpPr>
                <a:spLocks noEditPoints="1"/>
              </p:cNvSpPr>
              <p:nvPr/>
            </p:nvSpPr>
            <p:spPr bwMode="auto">
              <a:xfrm>
                <a:off x="3469" y="1658"/>
                <a:ext cx="523" cy="358"/>
              </a:xfrm>
              <a:custGeom>
                <a:avLst/>
                <a:gdLst>
                  <a:gd name="T0" fmla="*/ 256 w 523"/>
                  <a:gd name="T1" fmla="*/ 147 h 358"/>
                  <a:gd name="T2" fmla="*/ 256 w 523"/>
                  <a:gd name="T3" fmla="*/ 203 h 358"/>
                  <a:gd name="T4" fmla="*/ 378 w 523"/>
                  <a:gd name="T5" fmla="*/ 274 h 358"/>
                  <a:gd name="T6" fmla="*/ 397 w 523"/>
                  <a:gd name="T7" fmla="*/ 262 h 358"/>
                  <a:gd name="T8" fmla="*/ 444 w 523"/>
                  <a:gd name="T9" fmla="*/ 291 h 358"/>
                  <a:gd name="T10" fmla="*/ 441 w 523"/>
                  <a:gd name="T11" fmla="*/ 310 h 358"/>
                  <a:gd name="T12" fmla="*/ 523 w 523"/>
                  <a:gd name="T13" fmla="*/ 358 h 358"/>
                  <a:gd name="T14" fmla="*/ 523 w 523"/>
                  <a:gd name="T15" fmla="*/ 302 h 358"/>
                  <a:gd name="T16" fmla="*/ 256 w 523"/>
                  <a:gd name="T17" fmla="*/ 147 h 358"/>
                  <a:gd name="T18" fmla="*/ 0 w 523"/>
                  <a:gd name="T19" fmla="*/ 0 h 358"/>
                  <a:gd name="T20" fmla="*/ 0 w 523"/>
                  <a:gd name="T21" fmla="*/ 56 h 358"/>
                  <a:gd name="T22" fmla="*/ 67 w 523"/>
                  <a:gd name="T23" fmla="*/ 94 h 358"/>
                  <a:gd name="T24" fmla="*/ 67 w 523"/>
                  <a:gd name="T25" fmla="*/ 38 h 358"/>
                  <a:gd name="T26" fmla="*/ 0 w 523"/>
                  <a:gd name="T2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3" h="358">
                    <a:moveTo>
                      <a:pt x="256" y="147"/>
                    </a:moveTo>
                    <a:lnTo>
                      <a:pt x="256" y="203"/>
                    </a:lnTo>
                    <a:lnTo>
                      <a:pt x="378" y="274"/>
                    </a:lnTo>
                    <a:lnTo>
                      <a:pt x="397" y="262"/>
                    </a:lnTo>
                    <a:lnTo>
                      <a:pt x="444" y="291"/>
                    </a:lnTo>
                    <a:lnTo>
                      <a:pt x="441" y="310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256" y="147"/>
                    </a:lnTo>
                    <a:moveTo>
                      <a:pt x="0" y="0"/>
                    </a:moveTo>
                    <a:lnTo>
                      <a:pt x="0" y="56"/>
                    </a:lnTo>
                    <a:lnTo>
                      <a:pt x="67" y="94"/>
                    </a:lnTo>
                    <a:lnTo>
                      <a:pt x="67" y="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Freeform 136"/>
              <p:cNvSpPr>
                <a:spLocks/>
              </p:cNvSpPr>
              <p:nvPr/>
            </p:nvSpPr>
            <p:spPr bwMode="auto">
              <a:xfrm>
                <a:off x="3992" y="1945"/>
                <a:ext cx="24" cy="71"/>
              </a:xfrm>
              <a:custGeom>
                <a:avLst/>
                <a:gdLst>
                  <a:gd name="T0" fmla="*/ 24 w 24"/>
                  <a:gd name="T1" fmla="*/ 0 h 71"/>
                  <a:gd name="T2" fmla="*/ 0 w 24"/>
                  <a:gd name="T3" fmla="*/ 15 h 71"/>
                  <a:gd name="T4" fmla="*/ 0 w 24"/>
                  <a:gd name="T5" fmla="*/ 71 h 71"/>
                  <a:gd name="T6" fmla="*/ 24 w 24"/>
                  <a:gd name="T7" fmla="*/ 55 h 71"/>
                  <a:gd name="T8" fmla="*/ 24 w 24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1">
                    <a:moveTo>
                      <a:pt x="24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4" y="5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Freeform 137"/>
              <p:cNvSpPr>
                <a:spLocks/>
              </p:cNvSpPr>
              <p:nvPr/>
            </p:nvSpPr>
            <p:spPr bwMode="auto">
              <a:xfrm>
                <a:off x="3992" y="1945"/>
                <a:ext cx="24" cy="71"/>
              </a:xfrm>
              <a:custGeom>
                <a:avLst/>
                <a:gdLst>
                  <a:gd name="T0" fmla="*/ 24 w 24"/>
                  <a:gd name="T1" fmla="*/ 0 h 71"/>
                  <a:gd name="T2" fmla="*/ 0 w 24"/>
                  <a:gd name="T3" fmla="*/ 15 h 71"/>
                  <a:gd name="T4" fmla="*/ 0 w 24"/>
                  <a:gd name="T5" fmla="*/ 71 h 71"/>
                  <a:gd name="T6" fmla="*/ 24 w 24"/>
                  <a:gd name="T7" fmla="*/ 55 h 71"/>
                  <a:gd name="T8" fmla="*/ 24 w 24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1">
                    <a:moveTo>
                      <a:pt x="24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4" y="55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Freeform 138"/>
              <p:cNvSpPr>
                <a:spLocks/>
              </p:cNvSpPr>
              <p:nvPr/>
            </p:nvSpPr>
            <p:spPr bwMode="auto">
              <a:xfrm>
                <a:off x="3992" y="1945"/>
                <a:ext cx="24" cy="71"/>
              </a:xfrm>
              <a:custGeom>
                <a:avLst/>
                <a:gdLst>
                  <a:gd name="T0" fmla="*/ 24 w 24"/>
                  <a:gd name="T1" fmla="*/ 0 h 71"/>
                  <a:gd name="T2" fmla="*/ 0 w 24"/>
                  <a:gd name="T3" fmla="*/ 15 h 71"/>
                  <a:gd name="T4" fmla="*/ 0 w 24"/>
                  <a:gd name="T5" fmla="*/ 71 h 71"/>
                  <a:gd name="T6" fmla="*/ 24 w 24"/>
                  <a:gd name="T7" fmla="*/ 55 h 71"/>
                  <a:gd name="T8" fmla="*/ 24 w 24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1">
                    <a:moveTo>
                      <a:pt x="24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4" y="5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Freeform 139"/>
              <p:cNvSpPr>
                <a:spLocks/>
              </p:cNvSpPr>
              <p:nvPr/>
            </p:nvSpPr>
            <p:spPr bwMode="auto">
              <a:xfrm>
                <a:off x="3992" y="1945"/>
                <a:ext cx="24" cy="71"/>
              </a:xfrm>
              <a:custGeom>
                <a:avLst/>
                <a:gdLst>
                  <a:gd name="T0" fmla="*/ 24 w 24"/>
                  <a:gd name="T1" fmla="*/ 0 h 71"/>
                  <a:gd name="T2" fmla="*/ 0 w 24"/>
                  <a:gd name="T3" fmla="*/ 15 h 71"/>
                  <a:gd name="T4" fmla="*/ 0 w 24"/>
                  <a:gd name="T5" fmla="*/ 71 h 71"/>
                  <a:gd name="T6" fmla="*/ 24 w 24"/>
                  <a:gd name="T7" fmla="*/ 55 h 71"/>
                  <a:gd name="T8" fmla="*/ 24 w 24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1">
                    <a:moveTo>
                      <a:pt x="24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4" y="55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Freeform 140"/>
              <p:cNvSpPr>
                <a:spLocks noEditPoints="1"/>
              </p:cNvSpPr>
              <p:nvPr/>
            </p:nvSpPr>
            <p:spPr bwMode="auto">
              <a:xfrm>
                <a:off x="3469" y="1643"/>
                <a:ext cx="547" cy="317"/>
              </a:xfrm>
              <a:custGeom>
                <a:avLst/>
                <a:gdLst>
                  <a:gd name="T0" fmla="*/ 256 w 547"/>
                  <a:gd name="T1" fmla="*/ 134 h 317"/>
                  <a:gd name="T2" fmla="*/ 256 w 547"/>
                  <a:gd name="T3" fmla="*/ 162 h 317"/>
                  <a:gd name="T4" fmla="*/ 523 w 547"/>
                  <a:gd name="T5" fmla="*/ 317 h 317"/>
                  <a:gd name="T6" fmla="*/ 547 w 547"/>
                  <a:gd name="T7" fmla="*/ 302 h 317"/>
                  <a:gd name="T8" fmla="*/ 256 w 547"/>
                  <a:gd name="T9" fmla="*/ 134 h 317"/>
                  <a:gd name="T10" fmla="*/ 25 w 547"/>
                  <a:gd name="T11" fmla="*/ 0 h 317"/>
                  <a:gd name="T12" fmla="*/ 0 w 547"/>
                  <a:gd name="T13" fmla="*/ 15 h 317"/>
                  <a:gd name="T14" fmla="*/ 67 w 547"/>
                  <a:gd name="T15" fmla="*/ 53 h 317"/>
                  <a:gd name="T16" fmla="*/ 67 w 547"/>
                  <a:gd name="T17" fmla="*/ 25 h 317"/>
                  <a:gd name="T18" fmla="*/ 25 w 547"/>
                  <a:gd name="T1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7" h="317">
                    <a:moveTo>
                      <a:pt x="256" y="134"/>
                    </a:moveTo>
                    <a:lnTo>
                      <a:pt x="256" y="162"/>
                    </a:lnTo>
                    <a:lnTo>
                      <a:pt x="523" y="317"/>
                    </a:lnTo>
                    <a:lnTo>
                      <a:pt x="547" y="302"/>
                    </a:lnTo>
                    <a:lnTo>
                      <a:pt x="256" y="134"/>
                    </a:lnTo>
                    <a:close/>
                    <a:moveTo>
                      <a:pt x="25" y="0"/>
                    </a:moveTo>
                    <a:lnTo>
                      <a:pt x="0" y="15"/>
                    </a:lnTo>
                    <a:lnTo>
                      <a:pt x="67" y="53"/>
                    </a:lnTo>
                    <a:lnTo>
                      <a:pt x="67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Freeform 141"/>
              <p:cNvSpPr>
                <a:spLocks noEditPoints="1"/>
              </p:cNvSpPr>
              <p:nvPr/>
            </p:nvSpPr>
            <p:spPr bwMode="auto">
              <a:xfrm>
                <a:off x="3469" y="1643"/>
                <a:ext cx="547" cy="317"/>
              </a:xfrm>
              <a:custGeom>
                <a:avLst/>
                <a:gdLst>
                  <a:gd name="T0" fmla="*/ 256 w 547"/>
                  <a:gd name="T1" fmla="*/ 134 h 317"/>
                  <a:gd name="T2" fmla="*/ 256 w 547"/>
                  <a:gd name="T3" fmla="*/ 162 h 317"/>
                  <a:gd name="T4" fmla="*/ 523 w 547"/>
                  <a:gd name="T5" fmla="*/ 317 h 317"/>
                  <a:gd name="T6" fmla="*/ 547 w 547"/>
                  <a:gd name="T7" fmla="*/ 302 h 317"/>
                  <a:gd name="T8" fmla="*/ 256 w 547"/>
                  <a:gd name="T9" fmla="*/ 134 h 317"/>
                  <a:gd name="T10" fmla="*/ 25 w 547"/>
                  <a:gd name="T11" fmla="*/ 0 h 317"/>
                  <a:gd name="T12" fmla="*/ 0 w 547"/>
                  <a:gd name="T13" fmla="*/ 15 h 317"/>
                  <a:gd name="T14" fmla="*/ 67 w 547"/>
                  <a:gd name="T15" fmla="*/ 53 h 317"/>
                  <a:gd name="T16" fmla="*/ 67 w 547"/>
                  <a:gd name="T17" fmla="*/ 25 h 317"/>
                  <a:gd name="T18" fmla="*/ 25 w 547"/>
                  <a:gd name="T1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7" h="317">
                    <a:moveTo>
                      <a:pt x="256" y="134"/>
                    </a:moveTo>
                    <a:lnTo>
                      <a:pt x="256" y="162"/>
                    </a:lnTo>
                    <a:lnTo>
                      <a:pt x="523" y="317"/>
                    </a:lnTo>
                    <a:lnTo>
                      <a:pt x="547" y="302"/>
                    </a:lnTo>
                    <a:lnTo>
                      <a:pt x="256" y="134"/>
                    </a:lnTo>
                    <a:moveTo>
                      <a:pt x="25" y="0"/>
                    </a:moveTo>
                    <a:lnTo>
                      <a:pt x="0" y="15"/>
                    </a:lnTo>
                    <a:lnTo>
                      <a:pt x="67" y="53"/>
                    </a:lnTo>
                    <a:lnTo>
                      <a:pt x="67" y="25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Freeform 142"/>
              <p:cNvSpPr>
                <a:spLocks noEditPoints="1"/>
              </p:cNvSpPr>
              <p:nvPr/>
            </p:nvSpPr>
            <p:spPr bwMode="auto">
              <a:xfrm>
                <a:off x="3469" y="1643"/>
                <a:ext cx="547" cy="317"/>
              </a:xfrm>
              <a:custGeom>
                <a:avLst/>
                <a:gdLst>
                  <a:gd name="T0" fmla="*/ 256 w 547"/>
                  <a:gd name="T1" fmla="*/ 134 h 317"/>
                  <a:gd name="T2" fmla="*/ 256 w 547"/>
                  <a:gd name="T3" fmla="*/ 162 h 317"/>
                  <a:gd name="T4" fmla="*/ 523 w 547"/>
                  <a:gd name="T5" fmla="*/ 317 h 317"/>
                  <a:gd name="T6" fmla="*/ 547 w 547"/>
                  <a:gd name="T7" fmla="*/ 302 h 317"/>
                  <a:gd name="T8" fmla="*/ 256 w 547"/>
                  <a:gd name="T9" fmla="*/ 134 h 317"/>
                  <a:gd name="T10" fmla="*/ 25 w 547"/>
                  <a:gd name="T11" fmla="*/ 0 h 317"/>
                  <a:gd name="T12" fmla="*/ 0 w 547"/>
                  <a:gd name="T13" fmla="*/ 15 h 317"/>
                  <a:gd name="T14" fmla="*/ 67 w 547"/>
                  <a:gd name="T15" fmla="*/ 53 h 317"/>
                  <a:gd name="T16" fmla="*/ 67 w 547"/>
                  <a:gd name="T17" fmla="*/ 25 h 317"/>
                  <a:gd name="T18" fmla="*/ 25 w 547"/>
                  <a:gd name="T1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7" h="317">
                    <a:moveTo>
                      <a:pt x="256" y="134"/>
                    </a:moveTo>
                    <a:lnTo>
                      <a:pt x="256" y="162"/>
                    </a:lnTo>
                    <a:lnTo>
                      <a:pt x="523" y="317"/>
                    </a:lnTo>
                    <a:lnTo>
                      <a:pt x="547" y="302"/>
                    </a:lnTo>
                    <a:lnTo>
                      <a:pt x="256" y="134"/>
                    </a:lnTo>
                    <a:close/>
                    <a:moveTo>
                      <a:pt x="25" y="0"/>
                    </a:moveTo>
                    <a:lnTo>
                      <a:pt x="0" y="15"/>
                    </a:lnTo>
                    <a:lnTo>
                      <a:pt x="67" y="53"/>
                    </a:lnTo>
                    <a:lnTo>
                      <a:pt x="67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Freeform 143"/>
              <p:cNvSpPr>
                <a:spLocks noEditPoints="1"/>
              </p:cNvSpPr>
              <p:nvPr/>
            </p:nvSpPr>
            <p:spPr bwMode="auto">
              <a:xfrm>
                <a:off x="3469" y="1643"/>
                <a:ext cx="547" cy="317"/>
              </a:xfrm>
              <a:custGeom>
                <a:avLst/>
                <a:gdLst>
                  <a:gd name="T0" fmla="*/ 256 w 547"/>
                  <a:gd name="T1" fmla="*/ 134 h 317"/>
                  <a:gd name="T2" fmla="*/ 256 w 547"/>
                  <a:gd name="T3" fmla="*/ 162 h 317"/>
                  <a:gd name="T4" fmla="*/ 523 w 547"/>
                  <a:gd name="T5" fmla="*/ 317 h 317"/>
                  <a:gd name="T6" fmla="*/ 547 w 547"/>
                  <a:gd name="T7" fmla="*/ 302 h 317"/>
                  <a:gd name="T8" fmla="*/ 256 w 547"/>
                  <a:gd name="T9" fmla="*/ 134 h 317"/>
                  <a:gd name="T10" fmla="*/ 25 w 547"/>
                  <a:gd name="T11" fmla="*/ 0 h 317"/>
                  <a:gd name="T12" fmla="*/ 0 w 547"/>
                  <a:gd name="T13" fmla="*/ 15 h 317"/>
                  <a:gd name="T14" fmla="*/ 67 w 547"/>
                  <a:gd name="T15" fmla="*/ 53 h 317"/>
                  <a:gd name="T16" fmla="*/ 67 w 547"/>
                  <a:gd name="T17" fmla="*/ 25 h 317"/>
                  <a:gd name="T18" fmla="*/ 25 w 547"/>
                  <a:gd name="T1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7" h="317">
                    <a:moveTo>
                      <a:pt x="256" y="134"/>
                    </a:moveTo>
                    <a:lnTo>
                      <a:pt x="256" y="162"/>
                    </a:lnTo>
                    <a:lnTo>
                      <a:pt x="523" y="317"/>
                    </a:lnTo>
                    <a:lnTo>
                      <a:pt x="547" y="302"/>
                    </a:lnTo>
                    <a:lnTo>
                      <a:pt x="256" y="134"/>
                    </a:lnTo>
                    <a:moveTo>
                      <a:pt x="25" y="0"/>
                    </a:moveTo>
                    <a:lnTo>
                      <a:pt x="0" y="15"/>
                    </a:lnTo>
                    <a:lnTo>
                      <a:pt x="67" y="53"/>
                    </a:lnTo>
                    <a:lnTo>
                      <a:pt x="67" y="25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Freeform 144"/>
              <p:cNvSpPr>
                <a:spLocks noEditPoints="1"/>
              </p:cNvSpPr>
              <p:nvPr/>
            </p:nvSpPr>
            <p:spPr bwMode="auto">
              <a:xfrm>
                <a:off x="3469" y="1767"/>
                <a:ext cx="523" cy="358"/>
              </a:xfrm>
              <a:custGeom>
                <a:avLst/>
                <a:gdLst>
                  <a:gd name="T0" fmla="*/ 429 w 523"/>
                  <a:gd name="T1" fmla="*/ 249 h 358"/>
                  <a:gd name="T2" fmla="*/ 418 w 523"/>
                  <a:gd name="T3" fmla="*/ 298 h 358"/>
                  <a:gd name="T4" fmla="*/ 523 w 523"/>
                  <a:gd name="T5" fmla="*/ 358 h 358"/>
                  <a:gd name="T6" fmla="*/ 523 w 523"/>
                  <a:gd name="T7" fmla="*/ 302 h 358"/>
                  <a:gd name="T8" fmla="*/ 429 w 523"/>
                  <a:gd name="T9" fmla="*/ 249 h 358"/>
                  <a:gd name="T10" fmla="*/ 210 w 523"/>
                  <a:gd name="T11" fmla="*/ 122 h 358"/>
                  <a:gd name="T12" fmla="*/ 210 w 523"/>
                  <a:gd name="T13" fmla="*/ 170 h 358"/>
                  <a:gd name="T14" fmla="*/ 136 w 523"/>
                  <a:gd name="T15" fmla="*/ 128 h 358"/>
                  <a:gd name="T16" fmla="*/ 134 w 523"/>
                  <a:gd name="T17" fmla="*/ 132 h 358"/>
                  <a:gd name="T18" fmla="*/ 381 w 523"/>
                  <a:gd name="T19" fmla="*/ 277 h 358"/>
                  <a:gd name="T20" fmla="*/ 393 w 523"/>
                  <a:gd name="T21" fmla="*/ 228 h 358"/>
                  <a:gd name="T22" fmla="*/ 210 w 523"/>
                  <a:gd name="T23" fmla="*/ 122 h 358"/>
                  <a:gd name="T24" fmla="*/ 0 w 523"/>
                  <a:gd name="T25" fmla="*/ 0 h 358"/>
                  <a:gd name="T26" fmla="*/ 0 w 523"/>
                  <a:gd name="T27" fmla="*/ 56 h 358"/>
                  <a:gd name="T28" fmla="*/ 50 w 523"/>
                  <a:gd name="T29" fmla="*/ 84 h 358"/>
                  <a:gd name="T30" fmla="*/ 61 w 523"/>
                  <a:gd name="T31" fmla="*/ 36 h 358"/>
                  <a:gd name="T32" fmla="*/ 0 w 523"/>
                  <a:gd name="T33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3" h="358">
                    <a:moveTo>
                      <a:pt x="429" y="249"/>
                    </a:moveTo>
                    <a:lnTo>
                      <a:pt x="418" y="298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429" y="249"/>
                    </a:lnTo>
                    <a:close/>
                    <a:moveTo>
                      <a:pt x="210" y="122"/>
                    </a:moveTo>
                    <a:lnTo>
                      <a:pt x="210" y="170"/>
                    </a:lnTo>
                    <a:lnTo>
                      <a:pt x="136" y="128"/>
                    </a:lnTo>
                    <a:lnTo>
                      <a:pt x="134" y="132"/>
                    </a:lnTo>
                    <a:lnTo>
                      <a:pt x="381" y="277"/>
                    </a:lnTo>
                    <a:lnTo>
                      <a:pt x="393" y="228"/>
                    </a:lnTo>
                    <a:lnTo>
                      <a:pt x="210" y="122"/>
                    </a:lnTo>
                    <a:close/>
                    <a:moveTo>
                      <a:pt x="0" y="0"/>
                    </a:moveTo>
                    <a:lnTo>
                      <a:pt x="0" y="56"/>
                    </a:lnTo>
                    <a:lnTo>
                      <a:pt x="50" y="84"/>
                    </a:lnTo>
                    <a:lnTo>
                      <a:pt x="61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Freeform 145"/>
              <p:cNvSpPr>
                <a:spLocks noEditPoints="1"/>
              </p:cNvSpPr>
              <p:nvPr/>
            </p:nvSpPr>
            <p:spPr bwMode="auto">
              <a:xfrm>
                <a:off x="3469" y="1767"/>
                <a:ext cx="523" cy="358"/>
              </a:xfrm>
              <a:custGeom>
                <a:avLst/>
                <a:gdLst>
                  <a:gd name="T0" fmla="*/ 429 w 523"/>
                  <a:gd name="T1" fmla="*/ 249 h 358"/>
                  <a:gd name="T2" fmla="*/ 418 w 523"/>
                  <a:gd name="T3" fmla="*/ 298 h 358"/>
                  <a:gd name="T4" fmla="*/ 523 w 523"/>
                  <a:gd name="T5" fmla="*/ 358 h 358"/>
                  <a:gd name="T6" fmla="*/ 523 w 523"/>
                  <a:gd name="T7" fmla="*/ 302 h 358"/>
                  <a:gd name="T8" fmla="*/ 429 w 523"/>
                  <a:gd name="T9" fmla="*/ 249 h 358"/>
                  <a:gd name="T10" fmla="*/ 210 w 523"/>
                  <a:gd name="T11" fmla="*/ 122 h 358"/>
                  <a:gd name="T12" fmla="*/ 210 w 523"/>
                  <a:gd name="T13" fmla="*/ 170 h 358"/>
                  <a:gd name="T14" fmla="*/ 136 w 523"/>
                  <a:gd name="T15" fmla="*/ 128 h 358"/>
                  <a:gd name="T16" fmla="*/ 134 w 523"/>
                  <a:gd name="T17" fmla="*/ 132 h 358"/>
                  <a:gd name="T18" fmla="*/ 381 w 523"/>
                  <a:gd name="T19" fmla="*/ 277 h 358"/>
                  <a:gd name="T20" fmla="*/ 393 w 523"/>
                  <a:gd name="T21" fmla="*/ 228 h 358"/>
                  <a:gd name="T22" fmla="*/ 210 w 523"/>
                  <a:gd name="T23" fmla="*/ 122 h 358"/>
                  <a:gd name="T24" fmla="*/ 0 w 523"/>
                  <a:gd name="T25" fmla="*/ 0 h 358"/>
                  <a:gd name="T26" fmla="*/ 0 w 523"/>
                  <a:gd name="T27" fmla="*/ 56 h 358"/>
                  <a:gd name="T28" fmla="*/ 50 w 523"/>
                  <a:gd name="T29" fmla="*/ 84 h 358"/>
                  <a:gd name="T30" fmla="*/ 61 w 523"/>
                  <a:gd name="T31" fmla="*/ 36 h 358"/>
                  <a:gd name="T32" fmla="*/ 0 w 523"/>
                  <a:gd name="T33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3" h="358">
                    <a:moveTo>
                      <a:pt x="429" y="249"/>
                    </a:moveTo>
                    <a:lnTo>
                      <a:pt x="418" y="298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429" y="249"/>
                    </a:lnTo>
                    <a:moveTo>
                      <a:pt x="210" y="122"/>
                    </a:moveTo>
                    <a:lnTo>
                      <a:pt x="210" y="170"/>
                    </a:lnTo>
                    <a:lnTo>
                      <a:pt x="136" y="128"/>
                    </a:lnTo>
                    <a:lnTo>
                      <a:pt x="134" y="132"/>
                    </a:lnTo>
                    <a:lnTo>
                      <a:pt x="381" y="277"/>
                    </a:lnTo>
                    <a:lnTo>
                      <a:pt x="393" y="228"/>
                    </a:lnTo>
                    <a:lnTo>
                      <a:pt x="210" y="122"/>
                    </a:lnTo>
                    <a:moveTo>
                      <a:pt x="0" y="0"/>
                    </a:moveTo>
                    <a:lnTo>
                      <a:pt x="0" y="56"/>
                    </a:lnTo>
                    <a:lnTo>
                      <a:pt x="50" y="84"/>
                    </a:lnTo>
                    <a:lnTo>
                      <a:pt x="61" y="3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Freeform 146"/>
              <p:cNvSpPr>
                <a:spLocks noEditPoints="1"/>
              </p:cNvSpPr>
              <p:nvPr/>
            </p:nvSpPr>
            <p:spPr bwMode="auto">
              <a:xfrm>
                <a:off x="3469" y="1767"/>
                <a:ext cx="523" cy="358"/>
              </a:xfrm>
              <a:custGeom>
                <a:avLst/>
                <a:gdLst>
                  <a:gd name="T0" fmla="*/ 429 w 523"/>
                  <a:gd name="T1" fmla="*/ 249 h 358"/>
                  <a:gd name="T2" fmla="*/ 418 w 523"/>
                  <a:gd name="T3" fmla="*/ 298 h 358"/>
                  <a:gd name="T4" fmla="*/ 523 w 523"/>
                  <a:gd name="T5" fmla="*/ 358 h 358"/>
                  <a:gd name="T6" fmla="*/ 523 w 523"/>
                  <a:gd name="T7" fmla="*/ 302 h 358"/>
                  <a:gd name="T8" fmla="*/ 429 w 523"/>
                  <a:gd name="T9" fmla="*/ 249 h 358"/>
                  <a:gd name="T10" fmla="*/ 210 w 523"/>
                  <a:gd name="T11" fmla="*/ 122 h 358"/>
                  <a:gd name="T12" fmla="*/ 210 w 523"/>
                  <a:gd name="T13" fmla="*/ 170 h 358"/>
                  <a:gd name="T14" fmla="*/ 136 w 523"/>
                  <a:gd name="T15" fmla="*/ 128 h 358"/>
                  <a:gd name="T16" fmla="*/ 134 w 523"/>
                  <a:gd name="T17" fmla="*/ 132 h 358"/>
                  <a:gd name="T18" fmla="*/ 381 w 523"/>
                  <a:gd name="T19" fmla="*/ 277 h 358"/>
                  <a:gd name="T20" fmla="*/ 393 w 523"/>
                  <a:gd name="T21" fmla="*/ 228 h 358"/>
                  <a:gd name="T22" fmla="*/ 210 w 523"/>
                  <a:gd name="T23" fmla="*/ 122 h 358"/>
                  <a:gd name="T24" fmla="*/ 0 w 523"/>
                  <a:gd name="T25" fmla="*/ 0 h 358"/>
                  <a:gd name="T26" fmla="*/ 0 w 523"/>
                  <a:gd name="T27" fmla="*/ 56 h 358"/>
                  <a:gd name="T28" fmla="*/ 50 w 523"/>
                  <a:gd name="T29" fmla="*/ 84 h 358"/>
                  <a:gd name="T30" fmla="*/ 61 w 523"/>
                  <a:gd name="T31" fmla="*/ 36 h 358"/>
                  <a:gd name="T32" fmla="*/ 0 w 523"/>
                  <a:gd name="T33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3" h="358">
                    <a:moveTo>
                      <a:pt x="429" y="249"/>
                    </a:moveTo>
                    <a:lnTo>
                      <a:pt x="418" y="298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429" y="249"/>
                    </a:lnTo>
                    <a:close/>
                    <a:moveTo>
                      <a:pt x="210" y="122"/>
                    </a:moveTo>
                    <a:lnTo>
                      <a:pt x="210" y="170"/>
                    </a:lnTo>
                    <a:lnTo>
                      <a:pt x="136" y="128"/>
                    </a:lnTo>
                    <a:lnTo>
                      <a:pt x="134" y="132"/>
                    </a:lnTo>
                    <a:lnTo>
                      <a:pt x="381" y="277"/>
                    </a:lnTo>
                    <a:lnTo>
                      <a:pt x="393" y="228"/>
                    </a:lnTo>
                    <a:lnTo>
                      <a:pt x="210" y="122"/>
                    </a:lnTo>
                    <a:close/>
                    <a:moveTo>
                      <a:pt x="0" y="0"/>
                    </a:moveTo>
                    <a:lnTo>
                      <a:pt x="0" y="56"/>
                    </a:lnTo>
                    <a:lnTo>
                      <a:pt x="50" y="84"/>
                    </a:lnTo>
                    <a:lnTo>
                      <a:pt x="61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Freeform 147"/>
              <p:cNvSpPr>
                <a:spLocks noEditPoints="1"/>
              </p:cNvSpPr>
              <p:nvPr/>
            </p:nvSpPr>
            <p:spPr bwMode="auto">
              <a:xfrm>
                <a:off x="3469" y="1767"/>
                <a:ext cx="523" cy="358"/>
              </a:xfrm>
              <a:custGeom>
                <a:avLst/>
                <a:gdLst>
                  <a:gd name="T0" fmla="*/ 429 w 523"/>
                  <a:gd name="T1" fmla="*/ 249 h 358"/>
                  <a:gd name="T2" fmla="*/ 418 w 523"/>
                  <a:gd name="T3" fmla="*/ 298 h 358"/>
                  <a:gd name="T4" fmla="*/ 523 w 523"/>
                  <a:gd name="T5" fmla="*/ 358 h 358"/>
                  <a:gd name="T6" fmla="*/ 523 w 523"/>
                  <a:gd name="T7" fmla="*/ 302 h 358"/>
                  <a:gd name="T8" fmla="*/ 429 w 523"/>
                  <a:gd name="T9" fmla="*/ 249 h 358"/>
                  <a:gd name="T10" fmla="*/ 210 w 523"/>
                  <a:gd name="T11" fmla="*/ 122 h 358"/>
                  <a:gd name="T12" fmla="*/ 210 w 523"/>
                  <a:gd name="T13" fmla="*/ 170 h 358"/>
                  <a:gd name="T14" fmla="*/ 136 w 523"/>
                  <a:gd name="T15" fmla="*/ 128 h 358"/>
                  <a:gd name="T16" fmla="*/ 134 w 523"/>
                  <a:gd name="T17" fmla="*/ 132 h 358"/>
                  <a:gd name="T18" fmla="*/ 381 w 523"/>
                  <a:gd name="T19" fmla="*/ 277 h 358"/>
                  <a:gd name="T20" fmla="*/ 393 w 523"/>
                  <a:gd name="T21" fmla="*/ 228 h 358"/>
                  <a:gd name="T22" fmla="*/ 210 w 523"/>
                  <a:gd name="T23" fmla="*/ 122 h 358"/>
                  <a:gd name="T24" fmla="*/ 0 w 523"/>
                  <a:gd name="T25" fmla="*/ 0 h 358"/>
                  <a:gd name="T26" fmla="*/ 0 w 523"/>
                  <a:gd name="T27" fmla="*/ 56 h 358"/>
                  <a:gd name="T28" fmla="*/ 50 w 523"/>
                  <a:gd name="T29" fmla="*/ 84 h 358"/>
                  <a:gd name="T30" fmla="*/ 61 w 523"/>
                  <a:gd name="T31" fmla="*/ 36 h 358"/>
                  <a:gd name="T32" fmla="*/ 0 w 523"/>
                  <a:gd name="T33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3" h="358">
                    <a:moveTo>
                      <a:pt x="429" y="249"/>
                    </a:moveTo>
                    <a:lnTo>
                      <a:pt x="418" y="298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429" y="249"/>
                    </a:lnTo>
                    <a:moveTo>
                      <a:pt x="210" y="122"/>
                    </a:moveTo>
                    <a:lnTo>
                      <a:pt x="210" y="170"/>
                    </a:lnTo>
                    <a:lnTo>
                      <a:pt x="136" y="128"/>
                    </a:lnTo>
                    <a:lnTo>
                      <a:pt x="134" y="132"/>
                    </a:lnTo>
                    <a:lnTo>
                      <a:pt x="381" y="277"/>
                    </a:lnTo>
                    <a:lnTo>
                      <a:pt x="393" y="228"/>
                    </a:lnTo>
                    <a:lnTo>
                      <a:pt x="210" y="122"/>
                    </a:lnTo>
                    <a:moveTo>
                      <a:pt x="0" y="0"/>
                    </a:moveTo>
                    <a:lnTo>
                      <a:pt x="0" y="56"/>
                    </a:lnTo>
                    <a:lnTo>
                      <a:pt x="50" y="84"/>
                    </a:lnTo>
                    <a:lnTo>
                      <a:pt x="61" y="3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Freeform 148"/>
              <p:cNvSpPr>
                <a:spLocks/>
              </p:cNvSpPr>
              <p:nvPr/>
            </p:nvSpPr>
            <p:spPr bwMode="auto">
              <a:xfrm>
                <a:off x="3992" y="2056"/>
                <a:ext cx="24" cy="69"/>
              </a:xfrm>
              <a:custGeom>
                <a:avLst/>
                <a:gdLst>
                  <a:gd name="T0" fmla="*/ 24 w 24"/>
                  <a:gd name="T1" fmla="*/ 0 h 69"/>
                  <a:gd name="T2" fmla="*/ 0 w 24"/>
                  <a:gd name="T3" fmla="*/ 13 h 69"/>
                  <a:gd name="T4" fmla="*/ 0 w 24"/>
                  <a:gd name="T5" fmla="*/ 69 h 69"/>
                  <a:gd name="T6" fmla="*/ 24 w 24"/>
                  <a:gd name="T7" fmla="*/ 55 h 69"/>
                  <a:gd name="T8" fmla="*/ 24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24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4" y="5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Freeform 149"/>
              <p:cNvSpPr>
                <a:spLocks/>
              </p:cNvSpPr>
              <p:nvPr/>
            </p:nvSpPr>
            <p:spPr bwMode="auto">
              <a:xfrm>
                <a:off x="3992" y="2056"/>
                <a:ext cx="24" cy="69"/>
              </a:xfrm>
              <a:custGeom>
                <a:avLst/>
                <a:gdLst>
                  <a:gd name="T0" fmla="*/ 24 w 24"/>
                  <a:gd name="T1" fmla="*/ 0 h 69"/>
                  <a:gd name="T2" fmla="*/ 0 w 24"/>
                  <a:gd name="T3" fmla="*/ 13 h 69"/>
                  <a:gd name="T4" fmla="*/ 0 w 24"/>
                  <a:gd name="T5" fmla="*/ 69 h 69"/>
                  <a:gd name="T6" fmla="*/ 24 w 24"/>
                  <a:gd name="T7" fmla="*/ 55 h 69"/>
                  <a:gd name="T8" fmla="*/ 24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24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4" y="55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Freeform 150"/>
              <p:cNvSpPr>
                <a:spLocks/>
              </p:cNvSpPr>
              <p:nvPr/>
            </p:nvSpPr>
            <p:spPr bwMode="auto">
              <a:xfrm>
                <a:off x="3992" y="2056"/>
                <a:ext cx="24" cy="69"/>
              </a:xfrm>
              <a:custGeom>
                <a:avLst/>
                <a:gdLst>
                  <a:gd name="T0" fmla="*/ 24 w 24"/>
                  <a:gd name="T1" fmla="*/ 0 h 69"/>
                  <a:gd name="T2" fmla="*/ 0 w 24"/>
                  <a:gd name="T3" fmla="*/ 13 h 69"/>
                  <a:gd name="T4" fmla="*/ 0 w 24"/>
                  <a:gd name="T5" fmla="*/ 69 h 69"/>
                  <a:gd name="T6" fmla="*/ 24 w 24"/>
                  <a:gd name="T7" fmla="*/ 55 h 69"/>
                  <a:gd name="T8" fmla="*/ 24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24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4" y="5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Freeform 151"/>
              <p:cNvSpPr>
                <a:spLocks/>
              </p:cNvSpPr>
              <p:nvPr/>
            </p:nvSpPr>
            <p:spPr bwMode="auto">
              <a:xfrm>
                <a:off x="3992" y="2056"/>
                <a:ext cx="24" cy="69"/>
              </a:xfrm>
              <a:custGeom>
                <a:avLst/>
                <a:gdLst>
                  <a:gd name="T0" fmla="*/ 24 w 24"/>
                  <a:gd name="T1" fmla="*/ 0 h 69"/>
                  <a:gd name="T2" fmla="*/ 0 w 24"/>
                  <a:gd name="T3" fmla="*/ 13 h 69"/>
                  <a:gd name="T4" fmla="*/ 0 w 24"/>
                  <a:gd name="T5" fmla="*/ 69 h 69"/>
                  <a:gd name="T6" fmla="*/ 24 w 24"/>
                  <a:gd name="T7" fmla="*/ 55 h 69"/>
                  <a:gd name="T8" fmla="*/ 24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24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4" y="55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Freeform 152"/>
              <p:cNvSpPr>
                <a:spLocks noEditPoints="1"/>
              </p:cNvSpPr>
              <p:nvPr/>
            </p:nvSpPr>
            <p:spPr bwMode="auto">
              <a:xfrm>
                <a:off x="3469" y="1754"/>
                <a:ext cx="547" cy="315"/>
              </a:xfrm>
              <a:custGeom>
                <a:avLst/>
                <a:gdLst>
                  <a:gd name="T0" fmla="*/ 435 w 547"/>
                  <a:gd name="T1" fmla="*/ 237 h 315"/>
                  <a:gd name="T2" fmla="*/ 429 w 547"/>
                  <a:gd name="T3" fmla="*/ 262 h 315"/>
                  <a:gd name="T4" fmla="*/ 523 w 547"/>
                  <a:gd name="T5" fmla="*/ 315 h 315"/>
                  <a:gd name="T6" fmla="*/ 547 w 547"/>
                  <a:gd name="T7" fmla="*/ 302 h 315"/>
                  <a:gd name="T8" fmla="*/ 435 w 547"/>
                  <a:gd name="T9" fmla="*/ 237 h 315"/>
                  <a:gd name="T10" fmla="*/ 210 w 547"/>
                  <a:gd name="T11" fmla="*/ 130 h 315"/>
                  <a:gd name="T12" fmla="*/ 210 w 547"/>
                  <a:gd name="T13" fmla="*/ 135 h 315"/>
                  <a:gd name="T14" fmla="*/ 393 w 547"/>
                  <a:gd name="T15" fmla="*/ 241 h 315"/>
                  <a:gd name="T16" fmla="*/ 397 w 547"/>
                  <a:gd name="T17" fmla="*/ 222 h 315"/>
                  <a:gd name="T18" fmla="*/ 349 w 547"/>
                  <a:gd name="T19" fmla="*/ 195 h 315"/>
                  <a:gd name="T20" fmla="*/ 357 w 547"/>
                  <a:gd name="T21" fmla="*/ 191 h 315"/>
                  <a:gd name="T22" fmla="*/ 256 w 547"/>
                  <a:gd name="T23" fmla="*/ 132 h 315"/>
                  <a:gd name="T24" fmla="*/ 256 w 547"/>
                  <a:gd name="T25" fmla="*/ 157 h 315"/>
                  <a:gd name="T26" fmla="*/ 256 w 547"/>
                  <a:gd name="T27" fmla="*/ 157 h 315"/>
                  <a:gd name="T28" fmla="*/ 256 w 547"/>
                  <a:gd name="T29" fmla="*/ 157 h 315"/>
                  <a:gd name="T30" fmla="*/ 210 w 547"/>
                  <a:gd name="T31" fmla="*/ 130 h 315"/>
                  <a:gd name="T32" fmla="*/ 25 w 547"/>
                  <a:gd name="T33" fmla="*/ 0 h 315"/>
                  <a:gd name="T34" fmla="*/ 0 w 547"/>
                  <a:gd name="T35" fmla="*/ 13 h 315"/>
                  <a:gd name="T36" fmla="*/ 61 w 547"/>
                  <a:gd name="T37" fmla="*/ 49 h 315"/>
                  <a:gd name="T38" fmla="*/ 65 w 547"/>
                  <a:gd name="T39" fmla="*/ 28 h 315"/>
                  <a:gd name="T40" fmla="*/ 67 w 547"/>
                  <a:gd name="T41" fmla="*/ 28 h 315"/>
                  <a:gd name="T42" fmla="*/ 67 w 547"/>
                  <a:gd name="T43" fmla="*/ 23 h 315"/>
                  <a:gd name="T44" fmla="*/ 25 w 547"/>
                  <a:gd name="T45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7" h="315">
                    <a:moveTo>
                      <a:pt x="435" y="237"/>
                    </a:moveTo>
                    <a:lnTo>
                      <a:pt x="429" y="262"/>
                    </a:lnTo>
                    <a:lnTo>
                      <a:pt x="523" y="315"/>
                    </a:lnTo>
                    <a:lnTo>
                      <a:pt x="547" y="302"/>
                    </a:lnTo>
                    <a:lnTo>
                      <a:pt x="435" y="237"/>
                    </a:lnTo>
                    <a:close/>
                    <a:moveTo>
                      <a:pt x="210" y="130"/>
                    </a:moveTo>
                    <a:lnTo>
                      <a:pt x="210" y="135"/>
                    </a:lnTo>
                    <a:lnTo>
                      <a:pt x="393" y="241"/>
                    </a:lnTo>
                    <a:lnTo>
                      <a:pt x="397" y="222"/>
                    </a:lnTo>
                    <a:lnTo>
                      <a:pt x="349" y="195"/>
                    </a:lnTo>
                    <a:lnTo>
                      <a:pt x="357" y="191"/>
                    </a:lnTo>
                    <a:lnTo>
                      <a:pt x="256" y="132"/>
                    </a:lnTo>
                    <a:lnTo>
                      <a:pt x="256" y="157"/>
                    </a:lnTo>
                    <a:lnTo>
                      <a:pt x="256" y="157"/>
                    </a:lnTo>
                    <a:lnTo>
                      <a:pt x="256" y="157"/>
                    </a:lnTo>
                    <a:lnTo>
                      <a:pt x="210" y="130"/>
                    </a:lnTo>
                    <a:close/>
                    <a:moveTo>
                      <a:pt x="25" y="0"/>
                    </a:moveTo>
                    <a:lnTo>
                      <a:pt x="0" y="13"/>
                    </a:lnTo>
                    <a:lnTo>
                      <a:pt x="61" y="49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7" y="2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Freeform 153"/>
              <p:cNvSpPr>
                <a:spLocks noEditPoints="1"/>
              </p:cNvSpPr>
              <p:nvPr/>
            </p:nvSpPr>
            <p:spPr bwMode="auto">
              <a:xfrm>
                <a:off x="3469" y="1754"/>
                <a:ext cx="547" cy="315"/>
              </a:xfrm>
              <a:custGeom>
                <a:avLst/>
                <a:gdLst>
                  <a:gd name="T0" fmla="*/ 435 w 547"/>
                  <a:gd name="T1" fmla="*/ 237 h 315"/>
                  <a:gd name="T2" fmla="*/ 429 w 547"/>
                  <a:gd name="T3" fmla="*/ 262 h 315"/>
                  <a:gd name="T4" fmla="*/ 523 w 547"/>
                  <a:gd name="T5" fmla="*/ 315 h 315"/>
                  <a:gd name="T6" fmla="*/ 547 w 547"/>
                  <a:gd name="T7" fmla="*/ 302 h 315"/>
                  <a:gd name="T8" fmla="*/ 435 w 547"/>
                  <a:gd name="T9" fmla="*/ 237 h 315"/>
                  <a:gd name="T10" fmla="*/ 210 w 547"/>
                  <a:gd name="T11" fmla="*/ 130 h 315"/>
                  <a:gd name="T12" fmla="*/ 210 w 547"/>
                  <a:gd name="T13" fmla="*/ 135 h 315"/>
                  <a:gd name="T14" fmla="*/ 393 w 547"/>
                  <a:gd name="T15" fmla="*/ 241 h 315"/>
                  <a:gd name="T16" fmla="*/ 397 w 547"/>
                  <a:gd name="T17" fmla="*/ 222 h 315"/>
                  <a:gd name="T18" fmla="*/ 349 w 547"/>
                  <a:gd name="T19" fmla="*/ 195 h 315"/>
                  <a:gd name="T20" fmla="*/ 357 w 547"/>
                  <a:gd name="T21" fmla="*/ 191 h 315"/>
                  <a:gd name="T22" fmla="*/ 256 w 547"/>
                  <a:gd name="T23" fmla="*/ 132 h 315"/>
                  <a:gd name="T24" fmla="*/ 256 w 547"/>
                  <a:gd name="T25" fmla="*/ 157 h 315"/>
                  <a:gd name="T26" fmla="*/ 256 w 547"/>
                  <a:gd name="T27" fmla="*/ 157 h 315"/>
                  <a:gd name="T28" fmla="*/ 256 w 547"/>
                  <a:gd name="T29" fmla="*/ 157 h 315"/>
                  <a:gd name="T30" fmla="*/ 210 w 547"/>
                  <a:gd name="T31" fmla="*/ 130 h 315"/>
                  <a:gd name="T32" fmla="*/ 25 w 547"/>
                  <a:gd name="T33" fmla="*/ 0 h 315"/>
                  <a:gd name="T34" fmla="*/ 0 w 547"/>
                  <a:gd name="T35" fmla="*/ 13 h 315"/>
                  <a:gd name="T36" fmla="*/ 61 w 547"/>
                  <a:gd name="T37" fmla="*/ 49 h 315"/>
                  <a:gd name="T38" fmla="*/ 65 w 547"/>
                  <a:gd name="T39" fmla="*/ 28 h 315"/>
                  <a:gd name="T40" fmla="*/ 67 w 547"/>
                  <a:gd name="T41" fmla="*/ 28 h 315"/>
                  <a:gd name="T42" fmla="*/ 67 w 547"/>
                  <a:gd name="T43" fmla="*/ 23 h 315"/>
                  <a:gd name="T44" fmla="*/ 25 w 547"/>
                  <a:gd name="T45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7" h="315">
                    <a:moveTo>
                      <a:pt x="435" y="237"/>
                    </a:moveTo>
                    <a:lnTo>
                      <a:pt x="429" y="262"/>
                    </a:lnTo>
                    <a:lnTo>
                      <a:pt x="523" y="315"/>
                    </a:lnTo>
                    <a:lnTo>
                      <a:pt x="547" y="302"/>
                    </a:lnTo>
                    <a:lnTo>
                      <a:pt x="435" y="237"/>
                    </a:lnTo>
                    <a:moveTo>
                      <a:pt x="210" y="130"/>
                    </a:moveTo>
                    <a:lnTo>
                      <a:pt x="210" y="135"/>
                    </a:lnTo>
                    <a:lnTo>
                      <a:pt x="393" y="241"/>
                    </a:lnTo>
                    <a:lnTo>
                      <a:pt x="397" y="222"/>
                    </a:lnTo>
                    <a:lnTo>
                      <a:pt x="349" y="195"/>
                    </a:lnTo>
                    <a:lnTo>
                      <a:pt x="357" y="191"/>
                    </a:lnTo>
                    <a:lnTo>
                      <a:pt x="256" y="132"/>
                    </a:lnTo>
                    <a:lnTo>
                      <a:pt x="256" y="157"/>
                    </a:lnTo>
                    <a:lnTo>
                      <a:pt x="256" y="157"/>
                    </a:lnTo>
                    <a:lnTo>
                      <a:pt x="256" y="157"/>
                    </a:lnTo>
                    <a:lnTo>
                      <a:pt x="210" y="130"/>
                    </a:lnTo>
                    <a:moveTo>
                      <a:pt x="25" y="0"/>
                    </a:moveTo>
                    <a:lnTo>
                      <a:pt x="0" y="13"/>
                    </a:lnTo>
                    <a:lnTo>
                      <a:pt x="61" y="49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7" y="2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Freeform 154"/>
              <p:cNvSpPr>
                <a:spLocks noEditPoints="1"/>
              </p:cNvSpPr>
              <p:nvPr/>
            </p:nvSpPr>
            <p:spPr bwMode="auto">
              <a:xfrm>
                <a:off x="3469" y="1754"/>
                <a:ext cx="547" cy="315"/>
              </a:xfrm>
              <a:custGeom>
                <a:avLst/>
                <a:gdLst>
                  <a:gd name="T0" fmla="*/ 435 w 547"/>
                  <a:gd name="T1" fmla="*/ 237 h 315"/>
                  <a:gd name="T2" fmla="*/ 429 w 547"/>
                  <a:gd name="T3" fmla="*/ 262 h 315"/>
                  <a:gd name="T4" fmla="*/ 523 w 547"/>
                  <a:gd name="T5" fmla="*/ 315 h 315"/>
                  <a:gd name="T6" fmla="*/ 547 w 547"/>
                  <a:gd name="T7" fmla="*/ 302 h 315"/>
                  <a:gd name="T8" fmla="*/ 435 w 547"/>
                  <a:gd name="T9" fmla="*/ 237 h 315"/>
                  <a:gd name="T10" fmla="*/ 210 w 547"/>
                  <a:gd name="T11" fmla="*/ 130 h 315"/>
                  <a:gd name="T12" fmla="*/ 210 w 547"/>
                  <a:gd name="T13" fmla="*/ 135 h 315"/>
                  <a:gd name="T14" fmla="*/ 393 w 547"/>
                  <a:gd name="T15" fmla="*/ 241 h 315"/>
                  <a:gd name="T16" fmla="*/ 397 w 547"/>
                  <a:gd name="T17" fmla="*/ 222 h 315"/>
                  <a:gd name="T18" fmla="*/ 349 w 547"/>
                  <a:gd name="T19" fmla="*/ 195 h 315"/>
                  <a:gd name="T20" fmla="*/ 357 w 547"/>
                  <a:gd name="T21" fmla="*/ 191 h 315"/>
                  <a:gd name="T22" fmla="*/ 256 w 547"/>
                  <a:gd name="T23" fmla="*/ 132 h 315"/>
                  <a:gd name="T24" fmla="*/ 256 w 547"/>
                  <a:gd name="T25" fmla="*/ 157 h 315"/>
                  <a:gd name="T26" fmla="*/ 256 w 547"/>
                  <a:gd name="T27" fmla="*/ 157 h 315"/>
                  <a:gd name="T28" fmla="*/ 256 w 547"/>
                  <a:gd name="T29" fmla="*/ 157 h 315"/>
                  <a:gd name="T30" fmla="*/ 210 w 547"/>
                  <a:gd name="T31" fmla="*/ 130 h 315"/>
                  <a:gd name="T32" fmla="*/ 25 w 547"/>
                  <a:gd name="T33" fmla="*/ 0 h 315"/>
                  <a:gd name="T34" fmla="*/ 0 w 547"/>
                  <a:gd name="T35" fmla="*/ 13 h 315"/>
                  <a:gd name="T36" fmla="*/ 61 w 547"/>
                  <a:gd name="T37" fmla="*/ 49 h 315"/>
                  <a:gd name="T38" fmla="*/ 65 w 547"/>
                  <a:gd name="T39" fmla="*/ 28 h 315"/>
                  <a:gd name="T40" fmla="*/ 67 w 547"/>
                  <a:gd name="T41" fmla="*/ 28 h 315"/>
                  <a:gd name="T42" fmla="*/ 67 w 547"/>
                  <a:gd name="T43" fmla="*/ 23 h 315"/>
                  <a:gd name="T44" fmla="*/ 25 w 547"/>
                  <a:gd name="T45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7" h="315">
                    <a:moveTo>
                      <a:pt x="435" y="237"/>
                    </a:moveTo>
                    <a:lnTo>
                      <a:pt x="429" y="262"/>
                    </a:lnTo>
                    <a:lnTo>
                      <a:pt x="523" y="315"/>
                    </a:lnTo>
                    <a:lnTo>
                      <a:pt x="547" y="302"/>
                    </a:lnTo>
                    <a:lnTo>
                      <a:pt x="435" y="237"/>
                    </a:lnTo>
                    <a:close/>
                    <a:moveTo>
                      <a:pt x="210" y="130"/>
                    </a:moveTo>
                    <a:lnTo>
                      <a:pt x="210" y="135"/>
                    </a:lnTo>
                    <a:lnTo>
                      <a:pt x="393" y="241"/>
                    </a:lnTo>
                    <a:lnTo>
                      <a:pt x="397" y="222"/>
                    </a:lnTo>
                    <a:lnTo>
                      <a:pt x="349" y="195"/>
                    </a:lnTo>
                    <a:lnTo>
                      <a:pt x="357" y="191"/>
                    </a:lnTo>
                    <a:lnTo>
                      <a:pt x="256" y="132"/>
                    </a:lnTo>
                    <a:lnTo>
                      <a:pt x="256" y="157"/>
                    </a:lnTo>
                    <a:lnTo>
                      <a:pt x="256" y="157"/>
                    </a:lnTo>
                    <a:lnTo>
                      <a:pt x="256" y="157"/>
                    </a:lnTo>
                    <a:lnTo>
                      <a:pt x="210" y="130"/>
                    </a:lnTo>
                    <a:close/>
                    <a:moveTo>
                      <a:pt x="25" y="0"/>
                    </a:moveTo>
                    <a:lnTo>
                      <a:pt x="0" y="13"/>
                    </a:lnTo>
                    <a:lnTo>
                      <a:pt x="61" y="49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7" y="2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Freeform 155"/>
              <p:cNvSpPr>
                <a:spLocks noEditPoints="1"/>
              </p:cNvSpPr>
              <p:nvPr/>
            </p:nvSpPr>
            <p:spPr bwMode="auto">
              <a:xfrm>
                <a:off x="3469" y="1754"/>
                <a:ext cx="547" cy="315"/>
              </a:xfrm>
              <a:custGeom>
                <a:avLst/>
                <a:gdLst>
                  <a:gd name="T0" fmla="*/ 435 w 547"/>
                  <a:gd name="T1" fmla="*/ 237 h 315"/>
                  <a:gd name="T2" fmla="*/ 429 w 547"/>
                  <a:gd name="T3" fmla="*/ 262 h 315"/>
                  <a:gd name="T4" fmla="*/ 523 w 547"/>
                  <a:gd name="T5" fmla="*/ 315 h 315"/>
                  <a:gd name="T6" fmla="*/ 547 w 547"/>
                  <a:gd name="T7" fmla="*/ 302 h 315"/>
                  <a:gd name="T8" fmla="*/ 435 w 547"/>
                  <a:gd name="T9" fmla="*/ 237 h 315"/>
                  <a:gd name="T10" fmla="*/ 210 w 547"/>
                  <a:gd name="T11" fmla="*/ 130 h 315"/>
                  <a:gd name="T12" fmla="*/ 210 w 547"/>
                  <a:gd name="T13" fmla="*/ 135 h 315"/>
                  <a:gd name="T14" fmla="*/ 393 w 547"/>
                  <a:gd name="T15" fmla="*/ 241 h 315"/>
                  <a:gd name="T16" fmla="*/ 397 w 547"/>
                  <a:gd name="T17" fmla="*/ 222 h 315"/>
                  <a:gd name="T18" fmla="*/ 349 w 547"/>
                  <a:gd name="T19" fmla="*/ 195 h 315"/>
                  <a:gd name="T20" fmla="*/ 357 w 547"/>
                  <a:gd name="T21" fmla="*/ 191 h 315"/>
                  <a:gd name="T22" fmla="*/ 256 w 547"/>
                  <a:gd name="T23" fmla="*/ 132 h 315"/>
                  <a:gd name="T24" fmla="*/ 256 w 547"/>
                  <a:gd name="T25" fmla="*/ 157 h 315"/>
                  <a:gd name="T26" fmla="*/ 256 w 547"/>
                  <a:gd name="T27" fmla="*/ 157 h 315"/>
                  <a:gd name="T28" fmla="*/ 256 w 547"/>
                  <a:gd name="T29" fmla="*/ 157 h 315"/>
                  <a:gd name="T30" fmla="*/ 210 w 547"/>
                  <a:gd name="T31" fmla="*/ 130 h 315"/>
                  <a:gd name="T32" fmla="*/ 25 w 547"/>
                  <a:gd name="T33" fmla="*/ 0 h 315"/>
                  <a:gd name="T34" fmla="*/ 0 w 547"/>
                  <a:gd name="T35" fmla="*/ 13 h 315"/>
                  <a:gd name="T36" fmla="*/ 61 w 547"/>
                  <a:gd name="T37" fmla="*/ 49 h 315"/>
                  <a:gd name="T38" fmla="*/ 65 w 547"/>
                  <a:gd name="T39" fmla="*/ 28 h 315"/>
                  <a:gd name="T40" fmla="*/ 67 w 547"/>
                  <a:gd name="T41" fmla="*/ 28 h 315"/>
                  <a:gd name="T42" fmla="*/ 67 w 547"/>
                  <a:gd name="T43" fmla="*/ 23 h 315"/>
                  <a:gd name="T44" fmla="*/ 25 w 547"/>
                  <a:gd name="T45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7" h="315">
                    <a:moveTo>
                      <a:pt x="435" y="237"/>
                    </a:moveTo>
                    <a:lnTo>
                      <a:pt x="429" y="262"/>
                    </a:lnTo>
                    <a:lnTo>
                      <a:pt x="523" y="315"/>
                    </a:lnTo>
                    <a:lnTo>
                      <a:pt x="547" y="302"/>
                    </a:lnTo>
                    <a:lnTo>
                      <a:pt x="435" y="237"/>
                    </a:lnTo>
                    <a:moveTo>
                      <a:pt x="210" y="130"/>
                    </a:moveTo>
                    <a:lnTo>
                      <a:pt x="210" y="135"/>
                    </a:lnTo>
                    <a:lnTo>
                      <a:pt x="393" y="241"/>
                    </a:lnTo>
                    <a:lnTo>
                      <a:pt x="397" y="222"/>
                    </a:lnTo>
                    <a:lnTo>
                      <a:pt x="349" y="195"/>
                    </a:lnTo>
                    <a:lnTo>
                      <a:pt x="357" y="191"/>
                    </a:lnTo>
                    <a:lnTo>
                      <a:pt x="256" y="132"/>
                    </a:lnTo>
                    <a:lnTo>
                      <a:pt x="256" y="157"/>
                    </a:lnTo>
                    <a:lnTo>
                      <a:pt x="256" y="157"/>
                    </a:lnTo>
                    <a:lnTo>
                      <a:pt x="256" y="157"/>
                    </a:lnTo>
                    <a:lnTo>
                      <a:pt x="210" y="130"/>
                    </a:lnTo>
                    <a:moveTo>
                      <a:pt x="25" y="0"/>
                    </a:moveTo>
                    <a:lnTo>
                      <a:pt x="0" y="13"/>
                    </a:lnTo>
                    <a:lnTo>
                      <a:pt x="61" y="49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7" y="2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Freeform 156"/>
              <p:cNvSpPr>
                <a:spLocks noEditPoints="1"/>
              </p:cNvSpPr>
              <p:nvPr/>
            </p:nvSpPr>
            <p:spPr bwMode="auto">
              <a:xfrm>
                <a:off x="3469" y="1878"/>
                <a:ext cx="523" cy="358"/>
              </a:xfrm>
              <a:custGeom>
                <a:avLst/>
                <a:gdLst>
                  <a:gd name="T0" fmla="*/ 361 w 523"/>
                  <a:gd name="T1" fmla="*/ 258 h 358"/>
                  <a:gd name="T2" fmla="*/ 357 w 523"/>
                  <a:gd name="T3" fmla="*/ 262 h 358"/>
                  <a:gd name="T4" fmla="*/ 361 w 523"/>
                  <a:gd name="T5" fmla="*/ 264 h 358"/>
                  <a:gd name="T6" fmla="*/ 361 w 523"/>
                  <a:gd name="T7" fmla="*/ 258 h 358"/>
                  <a:gd name="T8" fmla="*/ 408 w 523"/>
                  <a:gd name="T9" fmla="*/ 235 h 358"/>
                  <a:gd name="T10" fmla="*/ 397 w 523"/>
                  <a:gd name="T11" fmla="*/ 285 h 358"/>
                  <a:gd name="T12" fmla="*/ 523 w 523"/>
                  <a:gd name="T13" fmla="*/ 358 h 358"/>
                  <a:gd name="T14" fmla="*/ 523 w 523"/>
                  <a:gd name="T15" fmla="*/ 302 h 358"/>
                  <a:gd name="T16" fmla="*/ 408 w 523"/>
                  <a:gd name="T17" fmla="*/ 235 h 358"/>
                  <a:gd name="T18" fmla="*/ 0 w 523"/>
                  <a:gd name="T19" fmla="*/ 0 h 358"/>
                  <a:gd name="T20" fmla="*/ 0 w 523"/>
                  <a:gd name="T21" fmla="*/ 55 h 358"/>
                  <a:gd name="T22" fmla="*/ 29 w 523"/>
                  <a:gd name="T23" fmla="*/ 71 h 358"/>
                  <a:gd name="T24" fmla="*/ 38 w 523"/>
                  <a:gd name="T25" fmla="*/ 21 h 358"/>
                  <a:gd name="T26" fmla="*/ 0 w 523"/>
                  <a:gd name="T2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3" h="358">
                    <a:moveTo>
                      <a:pt x="361" y="258"/>
                    </a:moveTo>
                    <a:lnTo>
                      <a:pt x="357" y="262"/>
                    </a:lnTo>
                    <a:lnTo>
                      <a:pt x="361" y="264"/>
                    </a:lnTo>
                    <a:lnTo>
                      <a:pt x="361" y="258"/>
                    </a:lnTo>
                    <a:close/>
                    <a:moveTo>
                      <a:pt x="408" y="235"/>
                    </a:moveTo>
                    <a:lnTo>
                      <a:pt x="397" y="285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408" y="235"/>
                    </a:lnTo>
                    <a:close/>
                    <a:moveTo>
                      <a:pt x="0" y="0"/>
                    </a:moveTo>
                    <a:lnTo>
                      <a:pt x="0" y="55"/>
                    </a:lnTo>
                    <a:lnTo>
                      <a:pt x="29" y="71"/>
                    </a:lnTo>
                    <a:lnTo>
                      <a:pt x="38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Freeform 157"/>
              <p:cNvSpPr>
                <a:spLocks noEditPoints="1"/>
              </p:cNvSpPr>
              <p:nvPr/>
            </p:nvSpPr>
            <p:spPr bwMode="auto">
              <a:xfrm>
                <a:off x="3469" y="1878"/>
                <a:ext cx="523" cy="358"/>
              </a:xfrm>
              <a:custGeom>
                <a:avLst/>
                <a:gdLst>
                  <a:gd name="T0" fmla="*/ 361 w 523"/>
                  <a:gd name="T1" fmla="*/ 258 h 358"/>
                  <a:gd name="T2" fmla="*/ 357 w 523"/>
                  <a:gd name="T3" fmla="*/ 262 h 358"/>
                  <a:gd name="T4" fmla="*/ 361 w 523"/>
                  <a:gd name="T5" fmla="*/ 264 h 358"/>
                  <a:gd name="T6" fmla="*/ 361 w 523"/>
                  <a:gd name="T7" fmla="*/ 258 h 358"/>
                  <a:gd name="T8" fmla="*/ 408 w 523"/>
                  <a:gd name="T9" fmla="*/ 235 h 358"/>
                  <a:gd name="T10" fmla="*/ 397 w 523"/>
                  <a:gd name="T11" fmla="*/ 285 h 358"/>
                  <a:gd name="T12" fmla="*/ 523 w 523"/>
                  <a:gd name="T13" fmla="*/ 358 h 358"/>
                  <a:gd name="T14" fmla="*/ 523 w 523"/>
                  <a:gd name="T15" fmla="*/ 302 h 358"/>
                  <a:gd name="T16" fmla="*/ 408 w 523"/>
                  <a:gd name="T17" fmla="*/ 235 h 358"/>
                  <a:gd name="T18" fmla="*/ 0 w 523"/>
                  <a:gd name="T19" fmla="*/ 0 h 358"/>
                  <a:gd name="T20" fmla="*/ 0 w 523"/>
                  <a:gd name="T21" fmla="*/ 55 h 358"/>
                  <a:gd name="T22" fmla="*/ 29 w 523"/>
                  <a:gd name="T23" fmla="*/ 71 h 358"/>
                  <a:gd name="T24" fmla="*/ 38 w 523"/>
                  <a:gd name="T25" fmla="*/ 21 h 358"/>
                  <a:gd name="T26" fmla="*/ 0 w 523"/>
                  <a:gd name="T2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3" h="358">
                    <a:moveTo>
                      <a:pt x="361" y="258"/>
                    </a:moveTo>
                    <a:lnTo>
                      <a:pt x="357" y="262"/>
                    </a:lnTo>
                    <a:lnTo>
                      <a:pt x="361" y="264"/>
                    </a:lnTo>
                    <a:lnTo>
                      <a:pt x="361" y="258"/>
                    </a:lnTo>
                    <a:moveTo>
                      <a:pt x="408" y="235"/>
                    </a:moveTo>
                    <a:lnTo>
                      <a:pt x="397" y="285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408" y="235"/>
                    </a:lnTo>
                    <a:moveTo>
                      <a:pt x="0" y="0"/>
                    </a:moveTo>
                    <a:lnTo>
                      <a:pt x="0" y="55"/>
                    </a:lnTo>
                    <a:lnTo>
                      <a:pt x="29" y="71"/>
                    </a:lnTo>
                    <a:lnTo>
                      <a:pt x="38" y="2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Freeform 158"/>
              <p:cNvSpPr>
                <a:spLocks noEditPoints="1"/>
              </p:cNvSpPr>
              <p:nvPr/>
            </p:nvSpPr>
            <p:spPr bwMode="auto">
              <a:xfrm>
                <a:off x="3469" y="1878"/>
                <a:ext cx="523" cy="358"/>
              </a:xfrm>
              <a:custGeom>
                <a:avLst/>
                <a:gdLst>
                  <a:gd name="T0" fmla="*/ 361 w 523"/>
                  <a:gd name="T1" fmla="*/ 258 h 358"/>
                  <a:gd name="T2" fmla="*/ 357 w 523"/>
                  <a:gd name="T3" fmla="*/ 262 h 358"/>
                  <a:gd name="T4" fmla="*/ 361 w 523"/>
                  <a:gd name="T5" fmla="*/ 264 h 358"/>
                  <a:gd name="T6" fmla="*/ 361 w 523"/>
                  <a:gd name="T7" fmla="*/ 258 h 358"/>
                  <a:gd name="T8" fmla="*/ 408 w 523"/>
                  <a:gd name="T9" fmla="*/ 235 h 358"/>
                  <a:gd name="T10" fmla="*/ 397 w 523"/>
                  <a:gd name="T11" fmla="*/ 285 h 358"/>
                  <a:gd name="T12" fmla="*/ 523 w 523"/>
                  <a:gd name="T13" fmla="*/ 358 h 358"/>
                  <a:gd name="T14" fmla="*/ 523 w 523"/>
                  <a:gd name="T15" fmla="*/ 302 h 358"/>
                  <a:gd name="T16" fmla="*/ 408 w 523"/>
                  <a:gd name="T17" fmla="*/ 235 h 358"/>
                  <a:gd name="T18" fmla="*/ 0 w 523"/>
                  <a:gd name="T19" fmla="*/ 0 h 358"/>
                  <a:gd name="T20" fmla="*/ 0 w 523"/>
                  <a:gd name="T21" fmla="*/ 55 h 358"/>
                  <a:gd name="T22" fmla="*/ 29 w 523"/>
                  <a:gd name="T23" fmla="*/ 71 h 358"/>
                  <a:gd name="T24" fmla="*/ 38 w 523"/>
                  <a:gd name="T25" fmla="*/ 21 h 358"/>
                  <a:gd name="T26" fmla="*/ 0 w 523"/>
                  <a:gd name="T2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3" h="358">
                    <a:moveTo>
                      <a:pt x="361" y="258"/>
                    </a:moveTo>
                    <a:lnTo>
                      <a:pt x="357" y="262"/>
                    </a:lnTo>
                    <a:lnTo>
                      <a:pt x="361" y="264"/>
                    </a:lnTo>
                    <a:lnTo>
                      <a:pt x="361" y="258"/>
                    </a:lnTo>
                    <a:close/>
                    <a:moveTo>
                      <a:pt x="408" y="235"/>
                    </a:moveTo>
                    <a:lnTo>
                      <a:pt x="397" y="285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408" y="235"/>
                    </a:lnTo>
                    <a:close/>
                    <a:moveTo>
                      <a:pt x="0" y="0"/>
                    </a:moveTo>
                    <a:lnTo>
                      <a:pt x="0" y="55"/>
                    </a:lnTo>
                    <a:lnTo>
                      <a:pt x="29" y="71"/>
                    </a:lnTo>
                    <a:lnTo>
                      <a:pt x="38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Freeform 159"/>
              <p:cNvSpPr>
                <a:spLocks noEditPoints="1"/>
              </p:cNvSpPr>
              <p:nvPr/>
            </p:nvSpPr>
            <p:spPr bwMode="auto">
              <a:xfrm>
                <a:off x="3469" y="1878"/>
                <a:ext cx="523" cy="358"/>
              </a:xfrm>
              <a:custGeom>
                <a:avLst/>
                <a:gdLst>
                  <a:gd name="T0" fmla="*/ 361 w 523"/>
                  <a:gd name="T1" fmla="*/ 258 h 358"/>
                  <a:gd name="T2" fmla="*/ 357 w 523"/>
                  <a:gd name="T3" fmla="*/ 262 h 358"/>
                  <a:gd name="T4" fmla="*/ 361 w 523"/>
                  <a:gd name="T5" fmla="*/ 264 h 358"/>
                  <a:gd name="T6" fmla="*/ 361 w 523"/>
                  <a:gd name="T7" fmla="*/ 258 h 358"/>
                  <a:gd name="T8" fmla="*/ 408 w 523"/>
                  <a:gd name="T9" fmla="*/ 235 h 358"/>
                  <a:gd name="T10" fmla="*/ 397 w 523"/>
                  <a:gd name="T11" fmla="*/ 285 h 358"/>
                  <a:gd name="T12" fmla="*/ 523 w 523"/>
                  <a:gd name="T13" fmla="*/ 358 h 358"/>
                  <a:gd name="T14" fmla="*/ 523 w 523"/>
                  <a:gd name="T15" fmla="*/ 302 h 358"/>
                  <a:gd name="T16" fmla="*/ 408 w 523"/>
                  <a:gd name="T17" fmla="*/ 235 h 358"/>
                  <a:gd name="T18" fmla="*/ 0 w 523"/>
                  <a:gd name="T19" fmla="*/ 0 h 358"/>
                  <a:gd name="T20" fmla="*/ 0 w 523"/>
                  <a:gd name="T21" fmla="*/ 55 h 358"/>
                  <a:gd name="T22" fmla="*/ 29 w 523"/>
                  <a:gd name="T23" fmla="*/ 71 h 358"/>
                  <a:gd name="T24" fmla="*/ 38 w 523"/>
                  <a:gd name="T25" fmla="*/ 21 h 358"/>
                  <a:gd name="T26" fmla="*/ 0 w 523"/>
                  <a:gd name="T2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3" h="358">
                    <a:moveTo>
                      <a:pt x="361" y="258"/>
                    </a:moveTo>
                    <a:lnTo>
                      <a:pt x="357" y="262"/>
                    </a:lnTo>
                    <a:lnTo>
                      <a:pt x="361" y="264"/>
                    </a:lnTo>
                    <a:lnTo>
                      <a:pt x="361" y="258"/>
                    </a:lnTo>
                    <a:moveTo>
                      <a:pt x="408" y="235"/>
                    </a:moveTo>
                    <a:lnTo>
                      <a:pt x="397" y="285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408" y="235"/>
                    </a:lnTo>
                    <a:moveTo>
                      <a:pt x="0" y="0"/>
                    </a:moveTo>
                    <a:lnTo>
                      <a:pt x="0" y="55"/>
                    </a:lnTo>
                    <a:lnTo>
                      <a:pt x="29" y="71"/>
                    </a:lnTo>
                    <a:lnTo>
                      <a:pt x="38" y="2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5" name="Freeform 160"/>
              <p:cNvSpPr>
                <a:spLocks/>
              </p:cNvSpPr>
              <p:nvPr/>
            </p:nvSpPr>
            <p:spPr bwMode="auto">
              <a:xfrm>
                <a:off x="3992" y="2165"/>
                <a:ext cx="24" cy="71"/>
              </a:xfrm>
              <a:custGeom>
                <a:avLst/>
                <a:gdLst>
                  <a:gd name="T0" fmla="*/ 24 w 24"/>
                  <a:gd name="T1" fmla="*/ 0 h 71"/>
                  <a:gd name="T2" fmla="*/ 0 w 24"/>
                  <a:gd name="T3" fmla="*/ 15 h 71"/>
                  <a:gd name="T4" fmla="*/ 0 w 24"/>
                  <a:gd name="T5" fmla="*/ 71 h 71"/>
                  <a:gd name="T6" fmla="*/ 24 w 24"/>
                  <a:gd name="T7" fmla="*/ 55 h 71"/>
                  <a:gd name="T8" fmla="*/ 24 w 24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1">
                    <a:moveTo>
                      <a:pt x="24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4" y="5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6" name="Freeform 161"/>
              <p:cNvSpPr>
                <a:spLocks/>
              </p:cNvSpPr>
              <p:nvPr/>
            </p:nvSpPr>
            <p:spPr bwMode="auto">
              <a:xfrm>
                <a:off x="3992" y="2165"/>
                <a:ext cx="24" cy="71"/>
              </a:xfrm>
              <a:custGeom>
                <a:avLst/>
                <a:gdLst>
                  <a:gd name="T0" fmla="*/ 24 w 24"/>
                  <a:gd name="T1" fmla="*/ 0 h 71"/>
                  <a:gd name="T2" fmla="*/ 0 w 24"/>
                  <a:gd name="T3" fmla="*/ 15 h 71"/>
                  <a:gd name="T4" fmla="*/ 0 w 24"/>
                  <a:gd name="T5" fmla="*/ 71 h 71"/>
                  <a:gd name="T6" fmla="*/ 24 w 24"/>
                  <a:gd name="T7" fmla="*/ 55 h 71"/>
                  <a:gd name="T8" fmla="*/ 24 w 24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1">
                    <a:moveTo>
                      <a:pt x="24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4" y="55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Freeform 162"/>
              <p:cNvSpPr>
                <a:spLocks/>
              </p:cNvSpPr>
              <p:nvPr/>
            </p:nvSpPr>
            <p:spPr bwMode="auto">
              <a:xfrm>
                <a:off x="3992" y="2165"/>
                <a:ext cx="24" cy="71"/>
              </a:xfrm>
              <a:custGeom>
                <a:avLst/>
                <a:gdLst>
                  <a:gd name="T0" fmla="*/ 24 w 24"/>
                  <a:gd name="T1" fmla="*/ 0 h 71"/>
                  <a:gd name="T2" fmla="*/ 0 w 24"/>
                  <a:gd name="T3" fmla="*/ 15 h 71"/>
                  <a:gd name="T4" fmla="*/ 0 w 24"/>
                  <a:gd name="T5" fmla="*/ 71 h 71"/>
                  <a:gd name="T6" fmla="*/ 24 w 24"/>
                  <a:gd name="T7" fmla="*/ 55 h 71"/>
                  <a:gd name="T8" fmla="*/ 24 w 24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1">
                    <a:moveTo>
                      <a:pt x="24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4" y="5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Freeform 163"/>
              <p:cNvSpPr>
                <a:spLocks/>
              </p:cNvSpPr>
              <p:nvPr/>
            </p:nvSpPr>
            <p:spPr bwMode="auto">
              <a:xfrm>
                <a:off x="3992" y="2165"/>
                <a:ext cx="24" cy="71"/>
              </a:xfrm>
              <a:custGeom>
                <a:avLst/>
                <a:gdLst>
                  <a:gd name="T0" fmla="*/ 24 w 24"/>
                  <a:gd name="T1" fmla="*/ 0 h 71"/>
                  <a:gd name="T2" fmla="*/ 0 w 24"/>
                  <a:gd name="T3" fmla="*/ 15 h 71"/>
                  <a:gd name="T4" fmla="*/ 0 w 24"/>
                  <a:gd name="T5" fmla="*/ 71 h 71"/>
                  <a:gd name="T6" fmla="*/ 24 w 24"/>
                  <a:gd name="T7" fmla="*/ 55 h 71"/>
                  <a:gd name="T8" fmla="*/ 24 w 24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1">
                    <a:moveTo>
                      <a:pt x="24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4" y="55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Freeform 164"/>
              <p:cNvSpPr>
                <a:spLocks noEditPoints="1"/>
              </p:cNvSpPr>
              <p:nvPr/>
            </p:nvSpPr>
            <p:spPr bwMode="auto">
              <a:xfrm>
                <a:off x="3469" y="1863"/>
                <a:ext cx="547" cy="317"/>
              </a:xfrm>
              <a:custGeom>
                <a:avLst/>
                <a:gdLst>
                  <a:gd name="T0" fmla="*/ 414 w 547"/>
                  <a:gd name="T1" fmla="*/ 223 h 317"/>
                  <a:gd name="T2" fmla="*/ 408 w 547"/>
                  <a:gd name="T3" fmla="*/ 250 h 317"/>
                  <a:gd name="T4" fmla="*/ 523 w 547"/>
                  <a:gd name="T5" fmla="*/ 317 h 317"/>
                  <a:gd name="T6" fmla="*/ 547 w 547"/>
                  <a:gd name="T7" fmla="*/ 302 h 317"/>
                  <a:gd name="T8" fmla="*/ 414 w 547"/>
                  <a:gd name="T9" fmla="*/ 223 h 317"/>
                  <a:gd name="T10" fmla="*/ 128 w 547"/>
                  <a:gd name="T11" fmla="*/ 59 h 317"/>
                  <a:gd name="T12" fmla="*/ 128 w 547"/>
                  <a:gd name="T13" fmla="*/ 67 h 317"/>
                  <a:gd name="T14" fmla="*/ 128 w 547"/>
                  <a:gd name="T15" fmla="*/ 67 h 317"/>
                  <a:gd name="T16" fmla="*/ 128 w 547"/>
                  <a:gd name="T17" fmla="*/ 67 h 317"/>
                  <a:gd name="T18" fmla="*/ 376 w 547"/>
                  <a:gd name="T19" fmla="*/ 210 h 317"/>
                  <a:gd name="T20" fmla="*/ 378 w 547"/>
                  <a:gd name="T21" fmla="*/ 202 h 317"/>
                  <a:gd name="T22" fmla="*/ 128 w 547"/>
                  <a:gd name="T23" fmla="*/ 59 h 317"/>
                  <a:gd name="T24" fmla="*/ 25 w 547"/>
                  <a:gd name="T25" fmla="*/ 0 h 317"/>
                  <a:gd name="T26" fmla="*/ 0 w 547"/>
                  <a:gd name="T27" fmla="*/ 15 h 317"/>
                  <a:gd name="T28" fmla="*/ 38 w 547"/>
                  <a:gd name="T29" fmla="*/ 36 h 317"/>
                  <a:gd name="T30" fmla="*/ 44 w 547"/>
                  <a:gd name="T31" fmla="*/ 11 h 317"/>
                  <a:gd name="T32" fmla="*/ 25 w 547"/>
                  <a:gd name="T33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7" h="317">
                    <a:moveTo>
                      <a:pt x="414" y="223"/>
                    </a:moveTo>
                    <a:lnTo>
                      <a:pt x="408" y="250"/>
                    </a:lnTo>
                    <a:lnTo>
                      <a:pt x="523" y="317"/>
                    </a:lnTo>
                    <a:lnTo>
                      <a:pt x="547" y="302"/>
                    </a:lnTo>
                    <a:lnTo>
                      <a:pt x="414" y="223"/>
                    </a:lnTo>
                    <a:close/>
                    <a:moveTo>
                      <a:pt x="128" y="59"/>
                    </a:moveTo>
                    <a:lnTo>
                      <a:pt x="128" y="67"/>
                    </a:lnTo>
                    <a:lnTo>
                      <a:pt x="128" y="67"/>
                    </a:lnTo>
                    <a:lnTo>
                      <a:pt x="128" y="67"/>
                    </a:lnTo>
                    <a:lnTo>
                      <a:pt x="376" y="210"/>
                    </a:lnTo>
                    <a:lnTo>
                      <a:pt x="378" y="202"/>
                    </a:lnTo>
                    <a:lnTo>
                      <a:pt x="128" y="59"/>
                    </a:lnTo>
                    <a:close/>
                    <a:moveTo>
                      <a:pt x="25" y="0"/>
                    </a:moveTo>
                    <a:lnTo>
                      <a:pt x="0" y="15"/>
                    </a:lnTo>
                    <a:lnTo>
                      <a:pt x="38" y="36"/>
                    </a:lnTo>
                    <a:lnTo>
                      <a:pt x="44" y="1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Freeform 165"/>
              <p:cNvSpPr>
                <a:spLocks noEditPoints="1"/>
              </p:cNvSpPr>
              <p:nvPr/>
            </p:nvSpPr>
            <p:spPr bwMode="auto">
              <a:xfrm>
                <a:off x="3469" y="1863"/>
                <a:ext cx="547" cy="317"/>
              </a:xfrm>
              <a:custGeom>
                <a:avLst/>
                <a:gdLst>
                  <a:gd name="T0" fmla="*/ 414 w 547"/>
                  <a:gd name="T1" fmla="*/ 223 h 317"/>
                  <a:gd name="T2" fmla="*/ 408 w 547"/>
                  <a:gd name="T3" fmla="*/ 250 h 317"/>
                  <a:gd name="T4" fmla="*/ 523 w 547"/>
                  <a:gd name="T5" fmla="*/ 317 h 317"/>
                  <a:gd name="T6" fmla="*/ 547 w 547"/>
                  <a:gd name="T7" fmla="*/ 302 h 317"/>
                  <a:gd name="T8" fmla="*/ 414 w 547"/>
                  <a:gd name="T9" fmla="*/ 223 h 317"/>
                  <a:gd name="T10" fmla="*/ 128 w 547"/>
                  <a:gd name="T11" fmla="*/ 59 h 317"/>
                  <a:gd name="T12" fmla="*/ 128 w 547"/>
                  <a:gd name="T13" fmla="*/ 67 h 317"/>
                  <a:gd name="T14" fmla="*/ 128 w 547"/>
                  <a:gd name="T15" fmla="*/ 67 h 317"/>
                  <a:gd name="T16" fmla="*/ 128 w 547"/>
                  <a:gd name="T17" fmla="*/ 67 h 317"/>
                  <a:gd name="T18" fmla="*/ 376 w 547"/>
                  <a:gd name="T19" fmla="*/ 210 h 317"/>
                  <a:gd name="T20" fmla="*/ 378 w 547"/>
                  <a:gd name="T21" fmla="*/ 202 h 317"/>
                  <a:gd name="T22" fmla="*/ 128 w 547"/>
                  <a:gd name="T23" fmla="*/ 59 h 317"/>
                  <a:gd name="T24" fmla="*/ 25 w 547"/>
                  <a:gd name="T25" fmla="*/ 0 h 317"/>
                  <a:gd name="T26" fmla="*/ 0 w 547"/>
                  <a:gd name="T27" fmla="*/ 15 h 317"/>
                  <a:gd name="T28" fmla="*/ 38 w 547"/>
                  <a:gd name="T29" fmla="*/ 36 h 317"/>
                  <a:gd name="T30" fmla="*/ 44 w 547"/>
                  <a:gd name="T31" fmla="*/ 11 h 317"/>
                  <a:gd name="T32" fmla="*/ 25 w 547"/>
                  <a:gd name="T33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7" h="317">
                    <a:moveTo>
                      <a:pt x="414" y="223"/>
                    </a:moveTo>
                    <a:lnTo>
                      <a:pt x="408" y="250"/>
                    </a:lnTo>
                    <a:lnTo>
                      <a:pt x="523" y="317"/>
                    </a:lnTo>
                    <a:lnTo>
                      <a:pt x="547" y="302"/>
                    </a:lnTo>
                    <a:lnTo>
                      <a:pt x="414" y="223"/>
                    </a:lnTo>
                    <a:moveTo>
                      <a:pt x="128" y="59"/>
                    </a:moveTo>
                    <a:lnTo>
                      <a:pt x="128" y="67"/>
                    </a:lnTo>
                    <a:lnTo>
                      <a:pt x="128" y="67"/>
                    </a:lnTo>
                    <a:lnTo>
                      <a:pt x="128" y="67"/>
                    </a:lnTo>
                    <a:lnTo>
                      <a:pt x="376" y="210"/>
                    </a:lnTo>
                    <a:lnTo>
                      <a:pt x="378" y="202"/>
                    </a:lnTo>
                    <a:lnTo>
                      <a:pt x="128" y="59"/>
                    </a:lnTo>
                    <a:moveTo>
                      <a:pt x="25" y="0"/>
                    </a:moveTo>
                    <a:lnTo>
                      <a:pt x="0" y="15"/>
                    </a:lnTo>
                    <a:lnTo>
                      <a:pt x="38" y="36"/>
                    </a:lnTo>
                    <a:lnTo>
                      <a:pt x="44" y="11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Freeform 166"/>
              <p:cNvSpPr>
                <a:spLocks noEditPoints="1"/>
              </p:cNvSpPr>
              <p:nvPr/>
            </p:nvSpPr>
            <p:spPr bwMode="auto">
              <a:xfrm>
                <a:off x="3469" y="1863"/>
                <a:ext cx="547" cy="317"/>
              </a:xfrm>
              <a:custGeom>
                <a:avLst/>
                <a:gdLst>
                  <a:gd name="T0" fmla="*/ 414 w 547"/>
                  <a:gd name="T1" fmla="*/ 223 h 317"/>
                  <a:gd name="T2" fmla="*/ 408 w 547"/>
                  <a:gd name="T3" fmla="*/ 250 h 317"/>
                  <a:gd name="T4" fmla="*/ 523 w 547"/>
                  <a:gd name="T5" fmla="*/ 317 h 317"/>
                  <a:gd name="T6" fmla="*/ 547 w 547"/>
                  <a:gd name="T7" fmla="*/ 302 h 317"/>
                  <a:gd name="T8" fmla="*/ 414 w 547"/>
                  <a:gd name="T9" fmla="*/ 223 h 317"/>
                  <a:gd name="T10" fmla="*/ 128 w 547"/>
                  <a:gd name="T11" fmla="*/ 59 h 317"/>
                  <a:gd name="T12" fmla="*/ 128 w 547"/>
                  <a:gd name="T13" fmla="*/ 67 h 317"/>
                  <a:gd name="T14" fmla="*/ 128 w 547"/>
                  <a:gd name="T15" fmla="*/ 67 h 317"/>
                  <a:gd name="T16" fmla="*/ 128 w 547"/>
                  <a:gd name="T17" fmla="*/ 67 h 317"/>
                  <a:gd name="T18" fmla="*/ 376 w 547"/>
                  <a:gd name="T19" fmla="*/ 210 h 317"/>
                  <a:gd name="T20" fmla="*/ 378 w 547"/>
                  <a:gd name="T21" fmla="*/ 202 h 317"/>
                  <a:gd name="T22" fmla="*/ 128 w 547"/>
                  <a:gd name="T23" fmla="*/ 59 h 317"/>
                  <a:gd name="T24" fmla="*/ 25 w 547"/>
                  <a:gd name="T25" fmla="*/ 0 h 317"/>
                  <a:gd name="T26" fmla="*/ 0 w 547"/>
                  <a:gd name="T27" fmla="*/ 15 h 317"/>
                  <a:gd name="T28" fmla="*/ 38 w 547"/>
                  <a:gd name="T29" fmla="*/ 36 h 317"/>
                  <a:gd name="T30" fmla="*/ 44 w 547"/>
                  <a:gd name="T31" fmla="*/ 11 h 317"/>
                  <a:gd name="T32" fmla="*/ 25 w 547"/>
                  <a:gd name="T33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7" h="317">
                    <a:moveTo>
                      <a:pt x="414" y="223"/>
                    </a:moveTo>
                    <a:lnTo>
                      <a:pt x="408" y="250"/>
                    </a:lnTo>
                    <a:lnTo>
                      <a:pt x="523" y="317"/>
                    </a:lnTo>
                    <a:lnTo>
                      <a:pt x="547" y="302"/>
                    </a:lnTo>
                    <a:lnTo>
                      <a:pt x="414" y="223"/>
                    </a:lnTo>
                    <a:close/>
                    <a:moveTo>
                      <a:pt x="128" y="59"/>
                    </a:moveTo>
                    <a:lnTo>
                      <a:pt x="128" y="67"/>
                    </a:lnTo>
                    <a:lnTo>
                      <a:pt x="128" y="67"/>
                    </a:lnTo>
                    <a:lnTo>
                      <a:pt x="128" y="67"/>
                    </a:lnTo>
                    <a:lnTo>
                      <a:pt x="376" y="210"/>
                    </a:lnTo>
                    <a:lnTo>
                      <a:pt x="378" y="202"/>
                    </a:lnTo>
                    <a:lnTo>
                      <a:pt x="128" y="59"/>
                    </a:lnTo>
                    <a:close/>
                    <a:moveTo>
                      <a:pt x="25" y="0"/>
                    </a:moveTo>
                    <a:lnTo>
                      <a:pt x="0" y="15"/>
                    </a:lnTo>
                    <a:lnTo>
                      <a:pt x="38" y="36"/>
                    </a:lnTo>
                    <a:lnTo>
                      <a:pt x="44" y="1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Freeform 167"/>
              <p:cNvSpPr>
                <a:spLocks noEditPoints="1"/>
              </p:cNvSpPr>
              <p:nvPr/>
            </p:nvSpPr>
            <p:spPr bwMode="auto">
              <a:xfrm>
                <a:off x="3469" y="1863"/>
                <a:ext cx="547" cy="317"/>
              </a:xfrm>
              <a:custGeom>
                <a:avLst/>
                <a:gdLst>
                  <a:gd name="T0" fmla="*/ 414 w 547"/>
                  <a:gd name="T1" fmla="*/ 223 h 317"/>
                  <a:gd name="T2" fmla="*/ 408 w 547"/>
                  <a:gd name="T3" fmla="*/ 250 h 317"/>
                  <a:gd name="T4" fmla="*/ 523 w 547"/>
                  <a:gd name="T5" fmla="*/ 317 h 317"/>
                  <a:gd name="T6" fmla="*/ 547 w 547"/>
                  <a:gd name="T7" fmla="*/ 302 h 317"/>
                  <a:gd name="T8" fmla="*/ 414 w 547"/>
                  <a:gd name="T9" fmla="*/ 223 h 317"/>
                  <a:gd name="T10" fmla="*/ 128 w 547"/>
                  <a:gd name="T11" fmla="*/ 59 h 317"/>
                  <a:gd name="T12" fmla="*/ 128 w 547"/>
                  <a:gd name="T13" fmla="*/ 67 h 317"/>
                  <a:gd name="T14" fmla="*/ 128 w 547"/>
                  <a:gd name="T15" fmla="*/ 67 h 317"/>
                  <a:gd name="T16" fmla="*/ 128 w 547"/>
                  <a:gd name="T17" fmla="*/ 67 h 317"/>
                  <a:gd name="T18" fmla="*/ 376 w 547"/>
                  <a:gd name="T19" fmla="*/ 210 h 317"/>
                  <a:gd name="T20" fmla="*/ 378 w 547"/>
                  <a:gd name="T21" fmla="*/ 202 h 317"/>
                  <a:gd name="T22" fmla="*/ 128 w 547"/>
                  <a:gd name="T23" fmla="*/ 59 h 317"/>
                  <a:gd name="T24" fmla="*/ 25 w 547"/>
                  <a:gd name="T25" fmla="*/ 0 h 317"/>
                  <a:gd name="T26" fmla="*/ 0 w 547"/>
                  <a:gd name="T27" fmla="*/ 15 h 317"/>
                  <a:gd name="T28" fmla="*/ 38 w 547"/>
                  <a:gd name="T29" fmla="*/ 36 h 317"/>
                  <a:gd name="T30" fmla="*/ 44 w 547"/>
                  <a:gd name="T31" fmla="*/ 11 h 317"/>
                  <a:gd name="T32" fmla="*/ 25 w 547"/>
                  <a:gd name="T33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7" h="317">
                    <a:moveTo>
                      <a:pt x="414" y="223"/>
                    </a:moveTo>
                    <a:lnTo>
                      <a:pt x="408" y="250"/>
                    </a:lnTo>
                    <a:lnTo>
                      <a:pt x="523" y="317"/>
                    </a:lnTo>
                    <a:lnTo>
                      <a:pt x="547" y="302"/>
                    </a:lnTo>
                    <a:lnTo>
                      <a:pt x="414" y="223"/>
                    </a:lnTo>
                    <a:moveTo>
                      <a:pt x="128" y="59"/>
                    </a:moveTo>
                    <a:lnTo>
                      <a:pt x="128" y="67"/>
                    </a:lnTo>
                    <a:lnTo>
                      <a:pt x="128" y="67"/>
                    </a:lnTo>
                    <a:lnTo>
                      <a:pt x="128" y="67"/>
                    </a:lnTo>
                    <a:lnTo>
                      <a:pt x="376" y="210"/>
                    </a:lnTo>
                    <a:lnTo>
                      <a:pt x="378" y="202"/>
                    </a:lnTo>
                    <a:lnTo>
                      <a:pt x="128" y="59"/>
                    </a:lnTo>
                    <a:moveTo>
                      <a:pt x="25" y="0"/>
                    </a:moveTo>
                    <a:lnTo>
                      <a:pt x="0" y="15"/>
                    </a:lnTo>
                    <a:lnTo>
                      <a:pt x="38" y="36"/>
                    </a:lnTo>
                    <a:lnTo>
                      <a:pt x="44" y="11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Freeform 168"/>
              <p:cNvSpPr>
                <a:spLocks noEditPoints="1"/>
              </p:cNvSpPr>
              <p:nvPr/>
            </p:nvSpPr>
            <p:spPr bwMode="auto">
              <a:xfrm>
                <a:off x="3469" y="1987"/>
                <a:ext cx="523" cy="358"/>
              </a:xfrm>
              <a:custGeom>
                <a:avLst/>
                <a:gdLst>
                  <a:gd name="T0" fmla="*/ 385 w 523"/>
                  <a:gd name="T1" fmla="*/ 224 h 358"/>
                  <a:gd name="T2" fmla="*/ 376 w 523"/>
                  <a:gd name="T3" fmla="*/ 273 h 358"/>
                  <a:gd name="T4" fmla="*/ 523 w 523"/>
                  <a:gd name="T5" fmla="*/ 358 h 358"/>
                  <a:gd name="T6" fmla="*/ 523 w 523"/>
                  <a:gd name="T7" fmla="*/ 302 h 358"/>
                  <a:gd name="T8" fmla="*/ 385 w 523"/>
                  <a:gd name="T9" fmla="*/ 224 h 358"/>
                  <a:gd name="T10" fmla="*/ 101 w 523"/>
                  <a:gd name="T11" fmla="*/ 59 h 358"/>
                  <a:gd name="T12" fmla="*/ 90 w 523"/>
                  <a:gd name="T13" fmla="*/ 107 h 358"/>
                  <a:gd name="T14" fmla="*/ 340 w 523"/>
                  <a:gd name="T15" fmla="*/ 252 h 358"/>
                  <a:gd name="T16" fmla="*/ 349 w 523"/>
                  <a:gd name="T17" fmla="*/ 203 h 358"/>
                  <a:gd name="T18" fmla="*/ 101 w 523"/>
                  <a:gd name="T19" fmla="*/ 59 h 358"/>
                  <a:gd name="T20" fmla="*/ 0 w 523"/>
                  <a:gd name="T21" fmla="*/ 0 h 358"/>
                  <a:gd name="T22" fmla="*/ 0 w 523"/>
                  <a:gd name="T23" fmla="*/ 55 h 358"/>
                  <a:gd name="T24" fmla="*/ 6 w 523"/>
                  <a:gd name="T25" fmla="*/ 59 h 358"/>
                  <a:gd name="T26" fmla="*/ 17 w 523"/>
                  <a:gd name="T27" fmla="*/ 10 h 358"/>
                  <a:gd name="T28" fmla="*/ 0 w 523"/>
                  <a:gd name="T2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3" h="358">
                    <a:moveTo>
                      <a:pt x="385" y="224"/>
                    </a:moveTo>
                    <a:lnTo>
                      <a:pt x="376" y="273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385" y="224"/>
                    </a:lnTo>
                    <a:close/>
                    <a:moveTo>
                      <a:pt x="101" y="59"/>
                    </a:moveTo>
                    <a:lnTo>
                      <a:pt x="90" y="107"/>
                    </a:lnTo>
                    <a:lnTo>
                      <a:pt x="340" y="252"/>
                    </a:lnTo>
                    <a:lnTo>
                      <a:pt x="349" y="203"/>
                    </a:lnTo>
                    <a:lnTo>
                      <a:pt x="101" y="59"/>
                    </a:lnTo>
                    <a:close/>
                    <a:moveTo>
                      <a:pt x="0" y="0"/>
                    </a:moveTo>
                    <a:lnTo>
                      <a:pt x="0" y="55"/>
                    </a:lnTo>
                    <a:lnTo>
                      <a:pt x="6" y="59"/>
                    </a:lnTo>
                    <a:lnTo>
                      <a:pt x="1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4" name="Freeform 169"/>
              <p:cNvSpPr>
                <a:spLocks noEditPoints="1"/>
              </p:cNvSpPr>
              <p:nvPr/>
            </p:nvSpPr>
            <p:spPr bwMode="auto">
              <a:xfrm>
                <a:off x="3469" y="1987"/>
                <a:ext cx="523" cy="358"/>
              </a:xfrm>
              <a:custGeom>
                <a:avLst/>
                <a:gdLst>
                  <a:gd name="T0" fmla="*/ 385 w 523"/>
                  <a:gd name="T1" fmla="*/ 224 h 358"/>
                  <a:gd name="T2" fmla="*/ 376 w 523"/>
                  <a:gd name="T3" fmla="*/ 273 h 358"/>
                  <a:gd name="T4" fmla="*/ 523 w 523"/>
                  <a:gd name="T5" fmla="*/ 358 h 358"/>
                  <a:gd name="T6" fmla="*/ 523 w 523"/>
                  <a:gd name="T7" fmla="*/ 302 h 358"/>
                  <a:gd name="T8" fmla="*/ 385 w 523"/>
                  <a:gd name="T9" fmla="*/ 224 h 358"/>
                  <a:gd name="T10" fmla="*/ 101 w 523"/>
                  <a:gd name="T11" fmla="*/ 59 h 358"/>
                  <a:gd name="T12" fmla="*/ 90 w 523"/>
                  <a:gd name="T13" fmla="*/ 107 h 358"/>
                  <a:gd name="T14" fmla="*/ 340 w 523"/>
                  <a:gd name="T15" fmla="*/ 252 h 358"/>
                  <a:gd name="T16" fmla="*/ 349 w 523"/>
                  <a:gd name="T17" fmla="*/ 203 h 358"/>
                  <a:gd name="T18" fmla="*/ 101 w 523"/>
                  <a:gd name="T19" fmla="*/ 59 h 358"/>
                  <a:gd name="T20" fmla="*/ 0 w 523"/>
                  <a:gd name="T21" fmla="*/ 0 h 358"/>
                  <a:gd name="T22" fmla="*/ 0 w 523"/>
                  <a:gd name="T23" fmla="*/ 55 h 358"/>
                  <a:gd name="T24" fmla="*/ 6 w 523"/>
                  <a:gd name="T25" fmla="*/ 59 h 358"/>
                  <a:gd name="T26" fmla="*/ 17 w 523"/>
                  <a:gd name="T27" fmla="*/ 10 h 358"/>
                  <a:gd name="T28" fmla="*/ 0 w 523"/>
                  <a:gd name="T2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3" h="358">
                    <a:moveTo>
                      <a:pt x="385" y="224"/>
                    </a:moveTo>
                    <a:lnTo>
                      <a:pt x="376" y="273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385" y="224"/>
                    </a:lnTo>
                    <a:moveTo>
                      <a:pt x="101" y="59"/>
                    </a:moveTo>
                    <a:lnTo>
                      <a:pt x="90" y="107"/>
                    </a:lnTo>
                    <a:lnTo>
                      <a:pt x="340" y="252"/>
                    </a:lnTo>
                    <a:lnTo>
                      <a:pt x="349" y="203"/>
                    </a:lnTo>
                    <a:lnTo>
                      <a:pt x="101" y="59"/>
                    </a:lnTo>
                    <a:moveTo>
                      <a:pt x="0" y="0"/>
                    </a:moveTo>
                    <a:lnTo>
                      <a:pt x="0" y="55"/>
                    </a:lnTo>
                    <a:lnTo>
                      <a:pt x="6" y="59"/>
                    </a:lnTo>
                    <a:lnTo>
                      <a:pt x="17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Freeform 170"/>
              <p:cNvSpPr>
                <a:spLocks noEditPoints="1"/>
              </p:cNvSpPr>
              <p:nvPr/>
            </p:nvSpPr>
            <p:spPr bwMode="auto">
              <a:xfrm>
                <a:off x="3469" y="1987"/>
                <a:ext cx="523" cy="358"/>
              </a:xfrm>
              <a:custGeom>
                <a:avLst/>
                <a:gdLst>
                  <a:gd name="T0" fmla="*/ 385 w 523"/>
                  <a:gd name="T1" fmla="*/ 224 h 358"/>
                  <a:gd name="T2" fmla="*/ 376 w 523"/>
                  <a:gd name="T3" fmla="*/ 273 h 358"/>
                  <a:gd name="T4" fmla="*/ 523 w 523"/>
                  <a:gd name="T5" fmla="*/ 358 h 358"/>
                  <a:gd name="T6" fmla="*/ 523 w 523"/>
                  <a:gd name="T7" fmla="*/ 302 h 358"/>
                  <a:gd name="T8" fmla="*/ 385 w 523"/>
                  <a:gd name="T9" fmla="*/ 224 h 358"/>
                  <a:gd name="T10" fmla="*/ 101 w 523"/>
                  <a:gd name="T11" fmla="*/ 59 h 358"/>
                  <a:gd name="T12" fmla="*/ 90 w 523"/>
                  <a:gd name="T13" fmla="*/ 107 h 358"/>
                  <a:gd name="T14" fmla="*/ 340 w 523"/>
                  <a:gd name="T15" fmla="*/ 252 h 358"/>
                  <a:gd name="T16" fmla="*/ 349 w 523"/>
                  <a:gd name="T17" fmla="*/ 203 h 358"/>
                  <a:gd name="T18" fmla="*/ 101 w 523"/>
                  <a:gd name="T19" fmla="*/ 59 h 358"/>
                  <a:gd name="T20" fmla="*/ 0 w 523"/>
                  <a:gd name="T21" fmla="*/ 0 h 358"/>
                  <a:gd name="T22" fmla="*/ 0 w 523"/>
                  <a:gd name="T23" fmla="*/ 55 h 358"/>
                  <a:gd name="T24" fmla="*/ 6 w 523"/>
                  <a:gd name="T25" fmla="*/ 59 h 358"/>
                  <a:gd name="T26" fmla="*/ 17 w 523"/>
                  <a:gd name="T27" fmla="*/ 10 h 358"/>
                  <a:gd name="T28" fmla="*/ 0 w 523"/>
                  <a:gd name="T2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3" h="358">
                    <a:moveTo>
                      <a:pt x="385" y="224"/>
                    </a:moveTo>
                    <a:lnTo>
                      <a:pt x="376" y="273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385" y="224"/>
                    </a:lnTo>
                    <a:close/>
                    <a:moveTo>
                      <a:pt x="101" y="59"/>
                    </a:moveTo>
                    <a:lnTo>
                      <a:pt x="90" y="107"/>
                    </a:lnTo>
                    <a:lnTo>
                      <a:pt x="340" y="252"/>
                    </a:lnTo>
                    <a:lnTo>
                      <a:pt x="349" y="203"/>
                    </a:lnTo>
                    <a:lnTo>
                      <a:pt x="101" y="59"/>
                    </a:lnTo>
                    <a:close/>
                    <a:moveTo>
                      <a:pt x="0" y="0"/>
                    </a:moveTo>
                    <a:lnTo>
                      <a:pt x="0" y="55"/>
                    </a:lnTo>
                    <a:lnTo>
                      <a:pt x="6" y="59"/>
                    </a:lnTo>
                    <a:lnTo>
                      <a:pt x="1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6" name="Freeform 171"/>
              <p:cNvSpPr>
                <a:spLocks noEditPoints="1"/>
              </p:cNvSpPr>
              <p:nvPr/>
            </p:nvSpPr>
            <p:spPr bwMode="auto">
              <a:xfrm>
                <a:off x="3469" y="1987"/>
                <a:ext cx="523" cy="358"/>
              </a:xfrm>
              <a:custGeom>
                <a:avLst/>
                <a:gdLst>
                  <a:gd name="T0" fmla="*/ 385 w 523"/>
                  <a:gd name="T1" fmla="*/ 224 h 358"/>
                  <a:gd name="T2" fmla="*/ 376 w 523"/>
                  <a:gd name="T3" fmla="*/ 273 h 358"/>
                  <a:gd name="T4" fmla="*/ 523 w 523"/>
                  <a:gd name="T5" fmla="*/ 358 h 358"/>
                  <a:gd name="T6" fmla="*/ 523 w 523"/>
                  <a:gd name="T7" fmla="*/ 302 h 358"/>
                  <a:gd name="T8" fmla="*/ 385 w 523"/>
                  <a:gd name="T9" fmla="*/ 224 h 358"/>
                  <a:gd name="T10" fmla="*/ 101 w 523"/>
                  <a:gd name="T11" fmla="*/ 59 h 358"/>
                  <a:gd name="T12" fmla="*/ 90 w 523"/>
                  <a:gd name="T13" fmla="*/ 107 h 358"/>
                  <a:gd name="T14" fmla="*/ 340 w 523"/>
                  <a:gd name="T15" fmla="*/ 252 h 358"/>
                  <a:gd name="T16" fmla="*/ 349 w 523"/>
                  <a:gd name="T17" fmla="*/ 203 h 358"/>
                  <a:gd name="T18" fmla="*/ 101 w 523"/>
                  <a:gd name="T19" fmla="*/ 59 h 358"/>
                  <a:gd name="T20" fmla="*/ 0 w 523"/>
                  <a:gd name="T21" fmla="*/ 0 h 358"/>
                  <a:gd name="T22" fmla="*/ 0 w 523"/>
                  <a:gd name="T23" fmla="*/ 55 h 358"/>
                  <a:gd name="T24" fmla="*/ 6 w 523"/>
                  <a:gd name="T25" fmla="*/ 59 h 358"/>
                  <a:gd name="T26" fmla="*/ 17 w 523"/>
                  <a:gd name="T27" fmla="*/ 10 h 358"/>
                  <a:gd name="T28" fmla="*/ 0 w 523"/>
                  <a:gd name="T2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3" h="358">
                    <a:moveTo>
                      <a:pt x="385" y="224"/>
                    </a:moveTo>
                    <a:lnTo>
                      <a:pt x="376" y="273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385" y="224"/>
                    </a:lnTo>
                    <a:moveTo>
                      <a:pt x="101" y="59"/>
                    </a:moveTo>
                    <a:lnTo>
                      <a:pt x="90" y="107"/>
                    </a:lnTo>
                    <a:lnTo>
                      <a:pt x="340" y="252"/>
                    </a:lnTo>
                    <a:lnTo>
                      <a:pt x="349" y="203"/>
                    </a:lnTo>
                    <a:lnTo>
                      <a:pt x="101" y="59"/>
                    </a:lnTo>
                    <a:moveTo>
                      <a:pt x="0" y="0"/>
                    </a:moveTo>
                    <a:lnTo>
                      <a:pt x="0" y="55"/>
                    </a:lnTo>
                    <a:lnTo>
                      <a:pt x="6" y="59"/>
                    </a:lnTo>
                    <a:lnTo>
                      <a:pt x="17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Freeform 172"/>
              <p:cNvSpPr>
                <a:spLocks/>
              </p:cNvSpPr>
              <p:nvPr/>
            </p:nvSpPr>
            <p:spPr bwMode="auto">
              <a:xfrm>
                <a:off x="3992" y="2276"/>
                <a:ext cx="24" cy="69"/>
              </a:xfrm>
              <a:custGeom>
                <a:avLst/>
                <a:gdLst>
                  <a:gd name="T0" fmla="*/ 24 w 24"/>
                  <a:gd name="T1" fmla="*/ 0 h 69"/>
                  <a:gd name="T2" fmla="*/ 0 w 24"/>
                  <a:gd name="T3" fmla="*/ 13 h 69"/>
                  <a:gd name="T4" fmla="*/ 0 w 24"/>
                  <a:gd name="T5" fmla="*/ 69 h 69"/>
                  <a:gd name="T6" fmla="*/ 24 w 24"/>
                  <a:gd name="T7" fmla="*/ 53 h 69"/>
                  <a:gd name="T8" fmla="*/ 24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24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4" y="5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" name="Freeform 173"/>
              <p:cNvSpPr>
                <a:spLocks/>
              </p:cNvSpPr>
              <p:nvPr/>
            </p:nvSpPr>
            <p:spPr bwMode="auto">
              <a:xfrm>
                <a:off x="3992" y="2276"/>
                <a:ext cx="24" cy="69"/>
              </a:xfrm>
              <a:custGeom>
                <a:avLst/>
                <a:gdLst>
                  <a:gd name="T0" fmla="*/ 24 w 24"/>
                  <a:gd name="T1" fmla="*/ 0 h 69"/>
                  <a:gd name="T2" fmla="*/ 0 w 24"/>
                  <a:gd name="T3" fmla="*/ 13 h 69"/>
                  <a:gd name="T4" fmla="*/ 0 w 24"/>
                  <a:gd name="T5" fmla="*/ 69 h 69"/>
                  <a:gd name="T6" fmla="*/ 24 w 24"/>
                  <a:gd name="T7" fmla="*/ 53 h 69"/>
                  <a:gd name="T8" fmla="*/ 24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24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4" y="53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9" name="Freeform 174"/>
              <p:cNvSpPr>
                <a:spLocks/>
              </p:cNvSpPr>
              <p:nvPr/>
            </p:nvSpPr>
            <p:spPr bwMode="auto">
              <a:xfrm>
                <a:off x="3992" y="2276"/>
                <a:ext cx="24" cy="69"/>
              </a:xfrm>
              <a:custGeom>
                <a:avLst/>
                <a:gdLst>
                  <a:gd name="T0" fmla="*/ 24 w 24"/>
                  <a:gd name="T1" fmla="*/ 0 h 69"/>
                  <a:gd name="T2" fmla="*/ 0 w 24"/>
                  <a:gd name="T3" fmla="*/ 13 h 69"/>
                  <a:gd name="T4" fmla="*/ 0 w 24"/>
                  <a:gd name="T5" fmla="*/ 69 h 69"/>
                  <a:gd name="T6" fmla="*/ 24 w 24"/>
                  <a:gd name="T7" fmla="*/ 53 h 69"/>
                  <a:gd name="T8" fmla="*/ 24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24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4" y="5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0" name="Freeform 175"/>
              <p:cNvSpPr>
                <a:spLocks/>
              </p:cNvSpPr>
              <p:nvPr/>
            </p:nvSpPr>
            <p:spPr bwMode="auto">
              <a:xfrm>
                <a:off x="3992" y="2276"/>
                <a:ext cx="24" cy="69"/>
              </a:xfrm>
              <a:custGeom>
                <a:avLst/>
                <a:gdLst>
                  <a:gd name="T0" fmla="*/ 24 w 24"/>
                  <a:gd name="T1" fmla="*/ 0 h 69"/>
                  <a:gd name="T2" fmla="*/ 0 w 24"/>
                  <a:gd name="T3" fmla="*/ 13 h 69"/>
                  <a:gd name="T4" fmla="*/ 0 w 24"/>
                  <a:gd name="T5" fmla="*/ 69 h 69"/>
                  <a:gd name="T6" fmla="*/ 24 w 24"/>
                  <a:gd name="T7" fmla="*/ 53 h 69"/>
                  <a:gd name="T8" fmla="*/ 24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24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4" y="53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Freeform 176"/>
              <p:cNvSpPr>
                <a:spLocks noEditPoints="1"/>
              </p:cNvSpPr>
              <p:nvPr/>
            </p:nvSpPr>
            <p:spPr bwMode="auto">
              <a:xfrm>
                <a:off x="3469" y="1976"/>
                <a:ext cx="547" cy="313"/>
              </a:xfrm>
              <a:custGeom>
                <a:avLst/>
                <a:gdLst>
                  <a:gd name="T0" fmla="*/ 391 w 547"/>
                  <a:gd name="T1" fmla="*/ 208 h 313"/>
                  <a:gd name="T2" fmla="*/ 385 w 547"/>
                  <a:gd name="T3" fmla="*/ 235 h 313"/>
                  <a:gd name="T4" fmla="*/ 523 w 547"/>
                  <a:gd name="T5" fmla="*/ 313 h 313"/>
                  <a:gd name="T6" fmla="*/ 547 w 547"/>
                  <a:gd name="T7" fmla="*/ 300 h 313"/>
                  <a:gd name="T8" fmla="*/ 391 w 547"/>
                  <a:gd name="T9" fmla="*/ 208 h 313"/>
                  <a:gd name="T10" fmla="*/ 105 w 547"/>
                  <a:gd name="T11" fmla="*/ 51 h 313"/>
                  <a:gd name="T12" fmla="*/ 101 w 547"/>
                  <a:gd name="T13" fmla="*/ 70 h 313"/>
                  <a:gd name="T14" fmla="*/ 349 w 547"/>
                  <a:gd name="T15" fmla="*/ 214 h 313"/>
                  <a:gd name="T16" fmla="*/ 355 w 547"/>
                  <a:gd name="T17" fmla="*/ 187 h 313"/>
                  <a:gd name="T18" fmla="*/ 336 w 547"/>
                  <a:gd name="T19" fmla="*/ 175 h 313"/>
                  <a:gd name="T20" fmla="*/ 328 w 547"/>
                  <a:gd name="T21" fmla="*/ 179 h 313"/>
                  <a:gd name="T22" fmla="*/ 328 w 547"/>
                  <a:gd name="T23" fmla="*/ 172 h 313"/>
                  <a:gd name="T24" fmla="*/ 328 w 547"/>
                  <a:gd name="T25" fmla="*/ 179 h 313"/>
                  <a:gd name="T26" fmla="*/ 105 w 547"/>
                  <a:gd name="T27" fmla="*/ 51 h 313"/>
                  <a:gd name="T28" fmla="*/ 23 w 547"/>
                  <a:gd name="T29" fmla="*/ 0 h 313"/>
                  <a:gd name="T30" fmla="*/ 0 w 547"/>
                  <a:gd name="T31" fmla="*/ 11 h 313"/>
                  <a:gd name="T32" fmla="*/ 17 w 547"/>
                  <a:gd name="T33" fmla="*/ 21 h 313"/>
                  <a:gd name="T34" fmla="*/ 23 w 547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7" h="313">
                    <a:moveTo>
                      <a:pt x="391" y="208"/>
                    </a:moveTo>
                    <a:lnTo>
                      <a:pt x="385" y="235"/>
                    </a:lnTo>
                    <a:lnTo>
                      <a:pt x="523" y="313"/>
                    </a:lnTo>
                    <a:lnTo>
                      <a:pt x="547" y="300"/>
                    </a:lnTo>
                    <a:lnTo>
                      <a:pt x="391" y="208"/>
                    </a:lnTo>
                    <a:close/>
                    <a:moveTo>
                      <a:pt x="105" y="51"/>
                    </a:moveTo>
                    <a:lnTo>
                      <a:pt x="101" y="70"/>
                    </a:lnTo>
                    <a:lnTo>
                      <a:pt x="349" y="214"/>
                    </a:lnTo>
                    <a:lnTo>
                      <a:pt x="355" y="187"/>
                    </a:lnTo>
                    <a:lnTo>
                      <a:pt x="336" y="175"/>
                    </a:lnTo>
                    <a:lnTo>
                      <a:pt x="328" y="179"/>
                    </a:lnTo>
                    <a:lnTo>
                      <a:pt x="328" y="172"/>
                    </a:lnTo>
                    <a:lnTo>
                      <a:pt x="328" y="179"/>
                    </a:lnTo>
                    <a:lnTo>
                      <a:pt x="105" y="51"/>
                    </a:lnTo>
                    <a:close/>
                    <a:moveTo>
                      <a:pt x="23" y="0"/>
                    </a:moveTo>
                    <a:lnTo>
                      <a:pt x="0" y="11"/>
                    </a:lnTo>
                    <a:lnTo>
                      <a:pt x="17" y="2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Freeform 177"/>
              <p:cNvSpPr>
                <a:spLocks noEditPoints="1"/>
              </p:cNvSpPr>
              <p:nvPr/>
            </p:nvSpPr>
            <p:spPr bwMode="auto">
              <a:xfrm>
                <a:off x="3469" y="1976"/>
                <a:ext cx="547" cy="313"/>
              </a:xfrm>
              <a:custGeom>
                <a:avLst/>
                <a:gdLst>
                  <a:gd name="T0" fmla="*/ 391 w 547"/>
                  <a:gd name="T1" fmla="*/ 208 h 313"/>
                  <a:gd name="T2" fmla="*/ 385 w 547"/>
                  <a:gd name="T3" fmla="*/ 235 h 313"/>
                  <a:gd name="T4" fmla="*/ 523 w 547"/>
                  <a:gd name="T5" fmla="*/ 313 h 313"/>
                  <a:gd name="T6" fmla="*/ 547 w 547"/>
                  <a:gd name="T7" fmla="*/ 300 h 313"/>
                  <a:gd name="T8" fmla="*/ 391 w 547"/>
                  <a:gd name="T9" fmla="*/ 208 h 313"/>
                  <a:gd name="T10" fmla="*/ 105 w 547"/>
                  <a:gd name="T11" fmla="*/ 51 h 313"/>
                  <a:gd name="T12" fmla="*/ 101 w 547"/>
                  <a:gd name="T13" fmla="*/ 70 h 313"/>
                  <a:gd name="T14" fmla="*/ 349 w 547"/>
                  <a:gd name="T15" fmla="*/ 214 h 313"/>
                  <a:gd name="T16" fmla="*/ 355 w 547"/>
                  <a:gd name="T17" fmla="*/ 187 h 313"/>
                  <a:gd name="T18" fmla="*/ 336 w 547"/>
                  <a:gd name="T19" fmla="*/ 175 h 313"/>
                  <a:gd name="T20" fmla="*/ 328 w 547"/>
                  <a:gd name="T21" fmla="*/ 179 h 313"/>
                  <a:gd name="T22" fmla="*/ 328 w 547"/>
                  <a:gd name="T23" fmla="*/ 172 h 313"/>
                  <a:gd name="T24" fmla="*/ 328 w 547"/>
                  <a:gd name="T25" fmla="*/ 179 h 313"/>
                  <a:gd name="T26" fmla="*/ 105 w 547"/>
                  <a:gd name="T27" fmla="*/ 51 h 313"/>
                  <a:gd name="T28" fmla="*/ 23 w 547"/>
                  <a:gd name="T29" fmla="*/ 0 h 313"/>
                  <a:gd name="T30" fmla="*/ 0 w 547"/>
                  <a:gd name="T31" fmla="*/ 11 h 313"/>
                  <a:gd name="T32" fmla="*/ 17 w 547"/>
                  <a:gd name="T33" fmla="*/ 21 h 313"/>
                  <a:gd name="T34" fmla="*/ 23 w 547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7" h="313">
                    <a:moveTo>
                      <a:pt x="391" y="208"/>
                    </a:moveTo>
                    <a:lnTo>
                      <a:pt x="385" y="235"/>
                    </a:lnTo>
                    <a:lnTo>
                      <a:pt x="523" y="313"/>
                    </a:lnTo>
                    <a:lnTo>
                      <a:pt x="547" y="300"/>
                    </a:lnTo>
                    <a:lnTo>
                      <a:pt x="391" y="208"/>
                    </a:lnTo>
                    <a:moveTo>
                      <a:pt x="105" y="51"/>
                    </a:moveTo>
                    <a:lnTo>
                      <a:pt x="101" y="70"/>
                    </a:lnTo>
                    <a:lnTo>
                      <a:pt x="349" y="214"/>
                    </a:lnTo>
                    <a:lnTo>
                      <a:pt x="355" y="187"/>
                    </a:lnTo>
                    <a:lnTo>
                      <a:pt x="336" y="175"/>
                    </a:lnTo>
                    <a:lnTo>
                      <a:pt x="328" y="179"/>
                    </a:lnTo>
                    <a:lnTo>
                      <a:pt x="328" y="172"/>
                    </a:lnTo>
                    <a:lnTo>
                      <a:pt x="328" y="179"/>
                    </a:lnTo>
                    <a:lnTo>
                      <a:pt x="105" y="51"/>
                    </a:lnTo>
                    <a:moveTo>
                      <a:pt x="23" y="0"/>
                    </a:moveTo>
                    <a:lnTo>
                      <a:pt x="0" y="11"/>
                    </a:lnTo>
                    <a:lnTo>
                      <a:pt x="17" y="21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Freeform 178"/>
              <p:cNvSpPr>
                <a:spLocks noEditPoints="1"/>
              </p:cNvSpPr>
              <p:nvPr/>
            </p:nvSpPr>
            <p:spPr bwMode="auto">
              <a:xfrm>
                <a:off x="3469" y="1976"/>
                <a:ext cx="547" cy="313"/>
              </a:xfrm>
              <a:custGeom>
                <a:avLst/>
                <a:gdLst>
                  <a:gd name="T0" fmla="*/ 391 w 547"/>
                  <a:gd name="T1" fmla="*/ 208 h 313"/>
                  <a:gd name="T2" fmla="*/ 385 w 547"/>
                  <a:gd name="T3" fmla="*/ 235 h 313"/>
                  <a:gd name="T4" fmla="*/ 523 w 547"/>
                  <a:gd name="T5" fmla="*/ 313 h 313"/>
                  <a:gd name="T6" fmla="*/ 547 w 547"/>
                  <a:gd name="T7" fmla="*/ 300 h 313"/>
                  <a:gd name="T8" fmla="*/ 391 w 547"/>
                  <a:gd name="T9" fmla="*/ 208 h 313"/>
                  <a:gd name="T10" fmla="*/ 105 w 547"/>
                  <a:gd name="T11" fmla="*/ 51 h 313"/>
                  <a:gd name="T12" fmla="*/ 101 w 547"/>
                  <a:gd name="T13" fmla="*/ 70 h 313"/>
                  <a:gd name="T14" fmla="*/ 349 w 547"/>
                  <a:gd name="T15" fmla="*/ 214 h 313"/>
                  <a:gd name="T16" fmla="*/ 355 w 547"/>
                  <a:gd name="T17" fmla="*/ 187 h 313"/>
                  <a:gd name="T18" fmla="*/ 336 w 547"/>
                  <a:gd name="T19" fmla="*/ 175 h 313"/>
                  <a:gd name="T20" fmla="*/ 328 w 547"/>
                  <a:gd name="T21" fmla="*/ 179 h 313"/>
                  <a:gd name="T22" fmla="*/ 328 w 547"/>
                  <a:gd name="T23" fmla="*/ 172 h 313"/>
                  <a:gd name="T24" fmla="*/ 328 w 547"/>
                  <a:gd name="T25" fmla="*/ 179 h 313"/>
                  <a:gd name="T26" fmla="*/ 105 w 547"/>
                  <a:gd name="T27" fmla="*/ 51 h 313"/>
                  <a:gd name="T28" fmla="*/ 23 w 547"/>
                  <a:gd name="T29" fmla="*/ 0 h 313"/>
                  <a:gd name="T30" fmla="*/ 0 w 547"/>
                  <a:gd name="T31" fmla="*/ 11 h 313"/>
                  <a:gd name="T32" fmla="*/ 17 w 547"/>
                  <a:gd name="T33" fmla="*/ 21 h 313"/>
                  <a:gd name="T34" fmla="*/ 23 w 547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7" h="313">
                    <a:moveTo>
                      <a:pt x="391" y="208"/>
                    </a:moveTo>
                    <a:lnTo>
                      <a:pt x="385" y="235"/>
                    </a:lnTo>
                    <a:lnTo>
                      <a:pt x="523" y="313"/>
                    </a:lnTo>
                    <a:lnTo>
                      <a:pt x="547" y="300"/>
                    </a:lnTo>
                    <a:lnTo>
                      <a:pt x="391" y="208"/>
                    </a:lnTo>
                    <a:close/>
                    <a:moveTo>
                      <a:pt x="105" y="51"/>
                    </a:moveTo>
                    <a:lnTo>
                      <a:pt x="101" y="70"/>
                    </a:lnTo>
                    <a:lnTo>
                      <a:pt x="349" y="214"/>
                    </a:lnTo>
                    <a:lnTo>
                      <a:pt x="355" y="187"/>
                    </a:lnTo>
                    <a:lnTo>
                      <a:pt x="336" y="175"/>
                    </a:lnTo>
                    <a:lnTo>
                      <a:pt x="328" y="179"/>
                    </a:lnTo>
                    <a:lnTo>
                      <a:pt x="328" y="172"/>
                    </a:lnTo>
                    <a:lnTo>
                      <a:pt x="328" y="179"/>
                    </a:lnTo>
                    <a:lnTo>
                      <a:pt x="105" y="51"/>
                    </a:lnTo>
                    <a:close/>
                    <a:moveTo>
                      <a:pt x="23" y="0"/>
                    </a:moveTo>
                    <a:lnTo>
                      <a:pt x="0" y="11"/>
                    </a:lnTo>
                    <a:lnTo>
                      <a:pt x="17" y="2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Freeform 179"/>
              <p:cNvSpPr>
                <a:spLocks noEditPoints="1"/>
              </p:cNvSpPr>
              <p:nvPr/>
            </p:nvSpPr>
            <p:spPr bwMode="auto">
              <a:xfrm>
                <a:off x="3469" y="1976"/>
                <a:ext cx="547" cy="313"/>
              </a:xfrm>
              <a:custGeom>
                <a:avLst/>
                <a:gdLst>
                  <a:gd name="T0" fmla="*/ 391 w 547"/>
                  <a:gd name="T1" fmla="*/ 208 h 313"/>
                  <a:gd name="T2" fmla="*/ 385 w 547"/>
                  <a:gd name="T3" fmla="*/ 235 h 313"/>
                  <a:gd name="T4" fmla="*/ 523 w 547"/>
                  <a:gd name="T5" fmla="*/ 313 h 313"/>
                  <a:gd name="T6" fmla="*/ 547 w 547"/>
                  <a:gd name="T7" fmla="*/ 300 h 313"/>
                  <a:gd name="T8" fmla="*/ 391 w 547"/>
                  <a:gd name="T9" fmla="*/ 208 h 313"/>
                  <a:gd name="T10" fmla="*/ 105 w 547"/>
                  <a:gd name="T11" fmla="*/ 51 h 313"/>
                  <a:gd name="T12" fmla="*/ 101 w 547"/>
                  <a:gd name="T13" fmla="*/ 70 h 313"/>
                  <a:gd name="T14" fmla="*/ 349 w 547"/>
                  <a:gd name="T15" fmla="*/ 214 h 313"/>
                  <a:gd name="T16" fmla="*/ 355 w 547"/>
                  <a:gd name="T17" fmla="*/ 187 h 313"/>
                  <a:gd name="T18" fmla="*/ 336 w 547"/>
                  <a:gd name="T19" fmla="*/ 175 h 313"/>
                  <a:gd name="T20" fmla="*/ 328 w 547"/>
                  <a:gd name="T21" fmla="*/ 179 h 313"/>
                  <a:gd name="T22" fmla="*/ 328 w 547"/>
                  <a:gd name="T23" fmla="*/ 172 h 313"/>
                  <a:gd name="T24" fmla="*/ 328 w 547"/>
                  <a:gd name="T25" fmla="*/ 179 h 313"/>
                  <a:gd name="T26" fmla="*/ 105 w 547"/>
                  <a:gd name="T27" fmla="*/ 51 h 313"/>
                  <a:gd name="T28" fmla="*/ 23 w 547"/>
                  <a:gd name="T29" fmla="*/ 0 h 313"/>
                  <a:gd name="T30" fmla="*/ 0 w 547"/>
                  <a:gd name="T31" fmla="*/ 11 h 313"/>
                  <a:gd name="T32" fmla="*/ 17 w 547"/>
                  <a:gd name="T33" fmla="*/ 21 h 313"/>
                  <a:gd name="T34" fmla="*/ 23 w 547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7" h="313">
                    <a:moveTo>
                      <a:pt x="391" y="208"/>
                    </a:moveTo>
                    <a:lnTo>
                      <a:pt x="385" y="235"/>
                    </a:lnTo>
                    <a:lnTo>
                      <a:pt x="523" y="313"/>
                    </a:lnTo>
                    <a:lnTo>
                      <a:pt x="547" y="300"/>
                    </a:lnTo>
                    <a:lnTo>
                      <a:pt x="391" y="208"/>
                    </a:lnTo>
                    <a:moveTo>
                      <a:pt x="105" y="51"/>
                    </a:moveTo>
                    <a:lnTo>
                      <a:pt x="101" y="70"/>
                    </a:lnTo>
                    <a:lnTo>
                      <a:pt x="349" y="214"/>
                    </a:lnTo>
                    <a:lnTo>
                      <a:pt x="355" y="187"/>
                    </a:lnTo>
                    <a:lnTo>
                      <a:pt x="336" y="175"/>
                    </a:lnTo>
                    <a:lnTo>
                      <a:pt x="328" y="179"/>
                    </a:lnTo>
                    <a:lnTo>
                      <a:pt x="328" y="172"/>
                    </a:lnTo>
                    <a:lnTo>
                      <a:pt x="328" y="179"/>
                    </a:lnTo>
                    <a:lnTo>
                      <a:pt x="105" y="51"/>
                    </a:lnTo>
                    <a:moveTo>
                      <a:pt x="23" y="0"/>
                    </a:moveTo>
                    <a:lnTo>
                      <a:pt x="0" y="11"/>
                    </a:lnTo>
                    <a:lnTo>
                      <a:pt x="17" y="21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Freeform 180"/>
              <p:cNvSpPr>
                <a:spLocks/>
              </p:cNvSpPr>
              <p:nvPr/>
            </p:nvSpPr>
            <p:spPr bwMode="auto">
              <a:xfrm>
                <a:off x="4134" y="2042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6 h 358"/>
                  <a:gd name="T4" fmla="*/ 521 w 521"/>
                  <a:gd name="T5" fmla="*/ 358 h 358"/>
                  <a:gd name="T6" fmla="*/ 521 w 521"/>
                  <a:gd name="T7" fmla="*/ 303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6"/>
                    </a:lnTo>
                    <a:lnTo>
                      <a:pt x="521" y="358"/>
                    </a:lnTo>
                    <a:lnTo>
                      <a:pt x="521" y="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181"/>
              <p:cNvSpPr>
                <a:spLocks/>
              </p:cNvSpPr>
              <p:nvPr/>
            </p:nvSpPr>
            <p:spPr bwMode="auto">
              <a:xfrm>
                <a:off x="4134" y="2042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6 h 358"/>
                  <a:gd name="T4" fmla="*/ 521 w 521"/>
                  <a:gd name="T5" fmla="*/ 358 h 358"/>
                  <a:gd name="T6" fmla="*/ 521 w 521"/>
                  <a:gd name="T7" fmla="*/ 303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6"/>
                    </a:lnTo>
                    <a:lnTo>
                      <a:pt x="521" y="358"/>
                    </a:lnTo>
                    <a:lnTo>
                      <a:pt x="521" y="30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Freeform 182"/>
              <p:cNvSpPr>
                <a:spLocks/>
              </p:cNvSpPr>
              <p:nvPr/>
            </p:nvSpPr>
            <p:spPr bwMode="auto">
              <a:xfrm>
                <a:off x="4134" y="2042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6 h 358"/>
                  <a:gd name="T4" fmla="*/ 521 w 521"/>
                  <a:gd name="T5" fmla="*/ 358 h 358"/>
                  <a:gd name="T6" fmla="*/ 521 w 521"/>
                  <a:gd name="T7" fmla="*/ 303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6"/>
                    </a:lnTo>
                    <a:lnTo>
                      <a:pt x="521" y="358"/>
                    </a:lnTo>
                    <a:lnTo>
                      <a:pt x="521" y="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183"/>
              <p:cNvSpPr>
                <a:spLocks/>
              </p:cNvSpPr>
              <p:nvPr/>
            </p:nvSpPr>
            <p:spPr bwMode="auto">
              <a:xfrm>
                <a:off x="4134" y="2042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6 h 358"/>
                  <a:gd name="T4" fmla="*/ 521 w 521"/>
                  <a:gd name="T5" fmla="*/ 358 h 358"/>
                  <a:gd name="T6" fmla="*/ 521 w 521"/>
                  <a:gd name="T7" fmla="*/ 303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6"/>
                    </a:lnTo>
                    <a:lnTo>
                      <a:pt x="521" y="358"/>
                    </a:lnTo>
                    <a:lnTo>
                      <a:pt x="521" y="30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184"/>
              <p:cNvSpPr>
                <a:spLocks/>
              </p:cNvSpPr>
              <p:nvPr/>
            </p:nvSpPr>
            <p:spPr bwMode="auto">
              <a:xfrm>
                <a:off x="4655" y="2331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4 h 69"/>
                  <a:gd name="T4" fmla="*/ 0 w 26"/>
                  <a:gd name="T5" fmla="*/ 69 h 69"/>
                  <a:gd name="T6" fmla="*/ 25 w 26"/>
                  <a:gd name="T7" fmla="*/ 54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4"/>
                    </a:lnTo>
                    <a:lnTo>
                      <a:pt x="0" y="69"/>
                    </a:lnTo>
                    <a:lnTo>
                      <a:pt x="25" y="5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185"/>
              <p:cNvSpPr>
                <a:spLocks/>
              </p:cNvSpPr>
              <p:nvPr/>
            </p:nvSpPr>
            <p:spPr bwMode="auto">
              <a:xfrm>
                <a:off x="4655" y="2331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4 h 69"/>
                  <a:gd name="T4" fmla="*/ 0 w 26"/>
                  <a:gd name="T5" fmla="*/ 69 h 69"/>
                  <a:gd name="T6" fmla="*/ 25 w 26"/>
                  <a:gd name="T7" fmla="*/ 54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4"/>
                    </a:lnTo>
                    <a:lnTo>
                      <a:pt x="0" y="69"/>
                    </a:lnTo>
                    <a:lnTo>
                      <a:pt x="25" y="54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186"/>
              <p:cNvSpPr>
                <a:spLocks/>
              </p:cNvSpPr>
              <p:nvPr/>
            </p:nvSpPr>
            <p:spPr bwMode="auto">
              <a:xfrm>
                <a:off x="4655" y="2331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4 h 69"/>
                  <a:gd name="T4" fmla="*/ 0 w 26"/>
                  <a:gd name="T5" fmla="*/ 69 h 69"/>
                  <a:gd name="T6" fmla="*/ 25 w 26"/>
                  <a:gd name="T7" fmla="*/ 54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4"/>
                    </a:lnTo>
                    <a:lnTo>
                      <a:pt x="0" y="69"/>
                    </a:lnTo>
                    <a:lnTo>
                      <a:pt x="25" y="5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187"/>
              <p:cNvSpPr>
                <a:spLocks/>
              </p:cNvSpPr>
              <p:nvPr/>
            </p:nvSpPr>
            <p:spPr bwMode="auto">
              <a:xfrm>
                <a:off x="4655" y="2331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4 h 69"/>
                  <a:gd name="T4" fmla="*/ 0 w 26"/>
                  <a:gd name="T5" fmla="*/ 69 h 69"/>
                  <a:gd name="T6" fmla="*/ 25 w 26"/>
                  <a:gd name="T7" fmla="*/ 54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4"/>
                    </a:lnTo>
                    <a:lnTo>
                      <a:pt x="0" y="69"/>
                    </a:lnTo>
                    <a:lnTo>
                      <a:pt x="25" y="54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Freeform 188"/>
              <p:cNvSpPr>
                <a:spLocks/>
              </p:cNvSpPr>
              <p:nvPr/>
            </p:nvSpPr>
            <p:spPr bwMode="auto">
              <a:xfrm>
                <a:off x="4134" y="202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5 h 318"/>
                  <a:gd name="T4" fmla="*/ 521 w 547"/>
                  <a:gd name="T5" fmla="*/ 318 h 318"/>
                  <a:gd name="T6" fmla="*/ 547 w 547"/>
                  <a:gd name="T7" fmla="*/ 304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8"/>
                    </a:lnTo>
                    <a:lnTo>
                      <a:pt x="547" y="30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189"/>
              <p:cNvSpPr>
                <a:spLocks/>
              </p:cNvSpPr>
              <p:nvPr/>
            </p:nvSpPr>
            <p:spPr bwMode="auto">
              <a:xfrm>
                <a:off x="4134" y="202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5 h 318"/>
                  <a:gd name="T4" fmla="*/ 521 w 547"/>
                  <a:gd name="T5" fmla="*/ 318 h 318"/>
                  <a:gd name="T6" fmla="*/ 547 w 547"/>
                  <a:gd name="T7" fmla="*/ 304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8"/>
                    </a:lnTo>
                    <a:lnTo>
                      <a:pt x="547" y="304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Freeform 190"/>
              <p:cNvSpPr>
                <a:spLocks/>
              </p:cNvSpPr>
              <p:nvPr/>
            </p:nvSpPr>
            <p:spPr bwMode="auto">
              <a:xfrm>
                <a:off x="4134" y="202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5 h 318"/>
                  <a:gd name="T4" fmla="*/ 521 w 547"/>
                  <a:gd name="T5" fmla="*/ 318 h 318"/>
                  <a:gd name="T6" fmla="*/ 547 w 547"/>
                  <a:gd name="T7" fmla="*/ 304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8"/>
                    </a:lnTo>
                    <a:lnTo>
                      <a:pt x="547" y="30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191"/>
              <p:cNvSpPr>
                <a:spLocks/>
              </p:cNvSpPr>
              <p:nvPr/>
            </p:nvSpPr>
            <p:spPr bwMode="auto">
              <a:xfrm>
                <a:off x="4134" y="202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5 h 318"/>
                  <a:gd name="T4" fmla="*/ 521 w 547"/>
                  <a:gd name="T5" fmla="*/ 318 h 318"/>
                  <a:gd name="T6" fmla="*/ 547 w 547"/>
                  <a:gd name="T7" fmla="*/ 304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8"/>
                    </a:lnTo>
                    <a:lnTo>
                      <a:pt x="547" y="304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7" name="Freeform 192"/>
              <p:cNvSpPr>
                <a:spLocks/>
              </p:cNvSpPr>
              <p:nvPr/>
            </p:nvSpPr>
            <p:spPr bwMode="auto">
              <a:xfrm>
                <a:off x="4134" y="2153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4 h 358"/>
                  <a:gd name="T4" fmla="*/ 521 w 521"/>
                  <a:gd name="T5" fmla="*/ 358 h 358"/>
                  <a:gd name="T6" fmla="*/ 521 w 521"/>
                  <a:gd name="T7" fmla="*/ 302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4"/>
                    </a:lnTo>
                    <a:lnTo>
                      <a:pt x="521" y="358"/>
                    </a:lnTo>
                    <a:lnTo>
                      <a:pt x="521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Freeform 193"/>
              <p:cNvSpPr>
                <a:spLocks/>
              </p:cNvSpPr>
              <p:nvPr/>
            </p:nvSpPr>
            <p:spPr bwMode="auto">
              <a:xfrm>
                <a:off x="4134" y="2153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4 h 358"/>
                  <a:gd name="T4" fmla="*/ 521 w 521"/>
                  <a:gd name="T5" fmla="*/ 358 h 358"/>
                  <a:gd name="T6" fmla="*/ 521 w 521"/>
                  <a:gd name="T7" fmla="*/ 302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4"/>
                    </a:lnTo>
                    <a:lnTo>
                      <a:pt x="521" y="358"/>
                    </a:lnTo>
                    <a:lnTo>
                      <a:pt x="521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Freeform 194"/>
              <p:cNvSpPr>
                <a:spLocks/>
              </p:cNvSpPr>
              <p:nvPr/>
            </p:nvSpPr>
            <p:spPr bwMode="auto">
              <a:xfrm>
                <a:off x="4134" y="2153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4 h 358"/>
                  <a:gd name="T4" fmla="*/ 521 w 521"/>
                  <a:gd name="T5" fmla="*/ 358 h 358"/>
                  <a:gd name="T6" fmla="*/ 521 w 521"/>
                  <a:gd name="T7" fmla="*/ 302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4"/>
                    </a:lnTo>
                    <a:lnTo>
                      <a:pt x="521" y="358"/>
                    </a:lnTo>
                    <a:lnTo>
                      <a:pt x="521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Freeform 195"/>
              <p:cNvSpPr>
                <a:spLocks/>
              </p:cNvSpPr>
              <p:nvPr/>
            </p:nvSpPr>
            <p:spPr bwMode="auto">
              <a:xfrm>
                <a:off x="4134" y="2153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4 h 358"/>
                  <a:gd name="T4" fmla="*/ 521 w 521"/>
                  <a:gd name="T5" fmla="*/ 358 h 358"/>
                  <a:gd name="T6" fmla="*/ 521 w 521"/>
                  <a:gd name="T7" fmla="*/ 302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4"/>
                    </a:lnTo>
                    <a:lnTo>
                      <a:pt x="521" y="358"/>
                    </a:lnTo>
                    <a:lnTo>
                      <a:pt x="521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Freeform 196"/>
              <p:cNvSpPr>
                <a:spLocks/>
              </p:cNvSpPr>
              <p:nvPr/>
            </p:nvSpPr>
            <p:spPr bwMode="auto">
              <a:xfrm>
                <a:off x="4655" y="2440"/>
                <a:ext cx="26" cy="71"/>
              </a:xfrm>
              <a:custGeom>
                <a:avLst/>
                <a:gdLst>
                  <a:gd name="T0" fmla="*/ 26 w 26"/>
                  <a:gd name="T1" fmla="*/ 0 h 71"/>
                  <a:gd name="T2" fmla="*/ 0 w 26"/>
                  <a:gd name="T3" fmla="*/ 15 h 71"/>
                  <a:gd name="T4" fmla="*/ 0 w 26"/>
                  <a:gd name="T5" fmla="*/ 71 h 71"/>
                  <a:gd name="T6" fmla="*/ 25 w 26"/>
                  <a:gd name="T7" fmla="*/ 56 h 71"/>
                  <a:gd name="T8" fmla="*/ 26 w 26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1">
                    <a:moveTo>
                      <a:pt x="26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5" y="5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Freeform 197"/>
              <p:cNvSpPr>
                <a:spLocks/>
              </p:cNvSpPr>
              <p:nvPr/>
            </p:nvSpPr>
            <p:spPr bwMode="auto">
              <a:xfrm>
                <a:off x="4655" y="2440"/>
                <a:ext cx="26" cy="71"/>
              </a:xfrm>
              <a:custGeom>
                <a:avLst/>
                <a:gdLst>
                  <a:gd name="T0" fmla="*/ 26 w 26"/>
                  <a:gd name="T1" fmla="*/ 0 h 71"/>
                  <a:gd name="T2" fmla="*/ 0 w 26"/>
                  <a:gd name="T3" fmla="*/ 15 h 71"/>
                  <a:gd name="T4" fmla="*/ 0 w 26"/>
                  <a:gd name="T5" fmla="*/ 71 h 71"/>
                  <a:gd name="T6" fmla="*/ 25 w 26"/>
                  <a:gd name="T7" fmla="*/ 56 h 71"/>
                  <a:gd name="T8" fmla="*/ 26 w 26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1">
                    <a:moveTo>
                      <a:pt x="26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5" y="56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Freeform 198"/>
              <p:cNvSpPr>
                <a:spLocks/>
              </p:cNvSpPr>
              <p:nvPr/>
            </p:nvSpPr>
            <p:spPr bwMode="auto">
              <a:xfrm>
                <a:off x="4655" y="2440"/>
                <a:ext cx="26" cy="71"/>
              </a:xfrm>
              <a:custGeom>
                <a:avLst/>
                <a:gdLst>
                  <a:gd name="T0" fmla="*/ 26 w 26"/>
                  <a:gd name="T1" fmla="*/ 0 h 71"/>
                  <a:gd name="T2" fmla="*/ 0 w 26"/>
                  <a:gd name="T3" fmla="*/ 15 h 71"/>
                  <a:gd name="T4" fmla="*/ 0 w 26"/>
                  <a:gd name="T5" fmla="*/ 71 h 71"/>
                  <a:gd name="T6" fmla="*/ 25 w 26"/>
                  <a:gd name="T7" fmla="*/ 56 h 71"/>
                  <a:gd name="T8" fmla="*/ 26 w 26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1">
                    <a:moveTo>
                      <a:pt x="26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5" y="5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Freeform 199"/>
              <p:cNvSpPr>
                <a:spLocks/>
              </p:cNvSpPr>
              <p:nvPr/>
            </p:nvSpPr>
            <p:spPr bwMode="auto">
              <a:xfrm>
                <a:off x="4655" y="2440"/>
                <a:ext cx="26" cy="71"/>
              </a:xfrm>
              <a:custGeom>
                <a:avLst/>
                <a:gdLst>
                  <a:gd name="T0" fmla="*/ 26 w 26"/>
                  <a:gd name="T1" fmla="*/ 0 h 71"/>
                  <a:gd name="T2" fmla="*/ 0 w 26"/>
                  <a:gd name="T3" fmla="*/ 15 h 71"/>
                  <a:gd name="T4" fmla="*/ 0 w 26"/>
                  <a:gd name="T5" fmla="*/ 71 h 71"/>
                  <a:gd name="T6" fmla="*/ 25 w 26"/>
                  <a:gd name="T7" fmla="*/ 56 h 71"/>
                  <a:gd name="T8" fmla="*/ 26 w 26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1">
                    <a:moveTo>
                      <a:pt x="26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5" y="56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Freeform 200"/>
              <p:cNvSpPr>
                <a:spLocks/>
              </p:cNvSpPr>
              <p:nvPr/>
            </p:nvSpPr>
            <p:spPr bwMode="auto">
              <a:xfrm>
                <a:off x="4134" y="2138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Freeform 201"/>
              <p:cNvSpPr>
                <a:spLocks/>
              </p:cNvSpPr>
              <p:nvPr/>
            </p:nvSpPr>
            <p:spPr bwMode="auto">
              <a:xfrm>
                <a:off x="4134" y="2138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2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Freeform 202"/>
              <p:cNvSpPr>
                <a:spLocks/>
              </p:cNvSpPr>
              <p:nvPr/>
            </p:nvSpPr>
            <p:spPr bwMode="auto">
              <a:xfrm>
                <a:off x="4134" y="2138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Freeform 203"/>
              <p:cNvSpPr>
                <a:spLocks/>
              </p:cNvSpPr>
              <p:nvPr/>
            </p:nvSpPr>
            <p:spPr bwMode="auto">
              <a:xfrm>
                <a:off x="4134" y="2138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2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Freeform 204"/>
              <p:cNvSpPr>
                <a:spLocks/>
              </p:cNvSpPr>
              <p:nvPr/>
            </p:nvSpPr>
            <p:spPr bwMode="auto">
              <a:xfrm>
                <a:off x="4134" y="2262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6 h 358"/>
                  <a:gd name="T4" fmla="*/ 521 w 521"/>
                  <a:gd name="T5" fmla="*/ 358 h 358"/>
                  <a:gd name="T6" fmla="*/ 521 w 521"/>
                  <a:gd name="T7" fmla="*/ 302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6"/>
                    </a:lnTo>
                    <a:lnTo>
                      <a:pt x="521" y="358"/>
                    </a:lnTo>
                    <a:lnTo>
                      <a:pt x="521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2203450" y="2455862"/>
              <a:ext cx="6572250" cy="4725988"/>
              <a:chOff x="1388" y="1547"/>
              <a:chExt cx="4140" cy="2977"/>
            </a:xfrm>
          </p:grpSpPr>
          <p:sp>
            <p:nvSpPr>
              <p:cNvPr id="210" name="Freeform 206"/>
              <p:cNvSpPr>
                <a:spLocks/>
              </p:cNvSpPr>
              <p:nvPr/>
            </p:nvSpPr>
            <p:spPr bwMode="auto">
              <a:xfrm>
                <a:off x="4134" y="2262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6 h 358"/>
                  <a:gd name="T4" fmla="*/ 521 w 521"/>
                  <a:gd name="T5" fmla="*/ 358 h 358"/>
                  <a:gd name="T6" fmla="*/ 521 w 521"/>
                  <a:gd name="T7" fmla="*/ 302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6"/>
                    </a:lnTo>
                    <a:lnTo>
                      <a:pt x="521" y="358"/>
                    </a:lnTo>
                    <a:lnTo>
                      <a:pt x="521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207"/>
              <p:cNvSpPr>
                <a:spLocks/>
              </p:cNvSpPr>
              <p:nvPr/>
            </p:nvSpPr>
            <p:spPr bwMode="auto">
              <a:xfrm>
                <a:off x="4134" y="2262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6 h 358"/>
                  <a:gd name="T4" fmla="*/ 521 w 521"/>
                  <a:gd name="T5" fmla="*/ 358 h 358"/>
                  <a:gd name="T6" fmla="*/ 521 w 521"/>
                  <a:gd name="T7" fmla="*/ 302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6"/>
                    </a:lnTo>
                    <a:lnTo>
                      <a:pt x="521" y="358"/>
                    </a:lnTo>
                    <a:lnTo>
                      <a:pt x="521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208"/>
              <p:cNvSpPr>
                <a:spLocks/>
              </p:cNvSpPr>
              <p:nvPr/>
            </p:nvSpPr>
            <p:spPr bwMode="auto">
              <a:xfrm>
                <a:off x="4134" y="2262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6 h 358"/>
                  <a:gd name="T4" fmla="*/ 521 w 521"/>
                  <a:gd name="T5" fmla="*/ 358 h 358"/>
                  <a:gd name="T6" fmla="*/ 521 w 521"/>
                  <a:gd name="T7" fmla="*/ 302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6"/>
                    </a:lnTo>
                    <a:lnTo>
                      <a:pt x="521" y="358"/>
                    </a:lnTo>
                    <a:lnTo>
                      <a:pt x="521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Freeform 209"/>
              <p:cNvSpPr>
                <a:spLocks/>
              </p:cNvSpPr>
              <p:nvPr/>
            </p:nvSpPr>
            <p:spPr bwMode="auto">
              <a:xfrm>
                <a:off x="4655" y="2551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3 h 69"/>
                  <a:gd name="T4" fmla="*/ 0 w 26"/>
                  <a:gd name="T5" fmla="*/ 69 h 69"/>
                  <a:gd name="T6" fmla="*/ 25 w 26"/>
                  <a:gd name="T7" fmla="*/ 54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5" y="5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Freeform 210"/>
              <p:cNvSpPr>
                <a:spLocks/>
              </p:cNvSpPr>
              <p:nvPr/>
            </p:nvSpPr>
            <p:spPr bwMode="auto">
              <a:xfrm>
                <a:off x="4655" y="2551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3 h 69"/>
                  <a:gd name="T4" fmla="*/ 0 w 26"/>
                  <a:gd name="T5" fmla="*/ 69 h 69"/>
                  <a:gd name="T6" fmla="*/ 25 w 26"/>
                  <a:gd name="T7" fmla="*/ 54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5" y="54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211"/>
              <p:cNvSpPr>
                <a:spLocks/>
              </p:cNvSpPr>
              <p:nvPr/>
            </p:nvSpPr>
            <p:spPr bwMode="auto">
              <a:xfrm>
                <a:off x="4655" y="2551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3 h 69"/>
                  <a:gd name="T4" fmla="*/ 0 w 26"/>
                  <a:gd name="T5" fmla="*/ 69 h 69"/>
                  <a:gd name="T6" fmla="*/ 25 w 26"/>
                  <a:gd name="T7" fmla="*/ 54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5" y="5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212"/>
              <p:cNvSpPr>
                <a:spLocks/>
              </p:cNvSpPr>
              <p:nvPr/>
            </p:nvSpPr>
            <p:spPr bwMode="auto">
              <a:xfrm>
                <a:off x="4655" y="2551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3 h 69"/>
                  <a:gd name="T4" fmla="*/ 0 w 26"/>
                  <a:gd name="T5" fmla="*/ 69 h 69"/>
                  <a:gd name="T6" fmla="*/ 25 w 26"/>
                  <a:gd name="T7" fmla="*/ 54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5" y="54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213"/>
              <p:cNvSpPr>
                <a:spLocks/>
              </p:cNvSpPr>
              <p:nvPr/>
            </p:nvSpPr>
            <p:spPr bwMode="auto">
              <a:xfrm>
                <a:off x="4134" y="2247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4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214"/>
              <p:cNvSpPr>
                <a:spLocks/>
              </p:cNvSpPr>
              <p:nvPr/>
            </p:nvSpPr>
            <p:spPr bwMode="auto">
              <a:xfrm>
                <a:off x="4134" y="2247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4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4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215"/>
              <p:cNvSpPr>
                <a:spLocks/>
              </p:cNvSpPr>
              <p:nvPr/>
            </p:nvSpPr>
            <p:spPr bwMode="auto">
              <a:xfrm>
                <a:off x="4134" y="2247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4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216"/>
              <p:cNvSpPr>
                <a:spLocks/>
              </p:cNvSpPr>
              <p:nvPr/>
            </p:nvSpPr>
            <p:spPr bwMode="auto">
              <a:xfrm>
                <a:off x="4134" y="2247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4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4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Freeform 217"/>
              <p:cNvSpPr>
                <a:spLocks/>
              </p:cNvSpPr>
              <p:nvPr/>
            </p:nvSpPr>
            <p:spPr bwMode="auto">
              <a:xfrm>
                <a:off x="4134" y="2373"/>
                <a:ext cx="521" cy="356"/>
              </a:xfrm>
              <a:custGeom>
                <a:avLst/>
                <a:gdLst>
                  <a:gd name="T0" fmla="*/ 0 w 521"/>
                  <a:gd name="T1" fmla="*/ 0 h 356"/>
                  <a:gd name="T2" fmla="*/ 0 w 521"/>
                  <a:gd name="T3" fmla="*/ 54 h 356"/>
                  <a:gd name="T4" fmla="*/ 521 w 521"/>
                  <a:gd name="T5" fmla="*/ 356 h 356"/>
                  <a:gd name="T6" fmla="*/ 521 w 521"/>
                  <a:gd name="T7" fmla="*/ 302 h 356"/>
                  <a:gd name="T8" fmla="*/ 0 w 521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6">
                    <a:moveTo>
                      <a:pt x="0" y="0"/>
                    </a:moveTo>
                    <a:lnTo>
                      <a:pt x="0" y="54"/>
                    </a:lnTo>
                    <a:lnTo>
                      <a:pt x="521" y="356"/>
                    </a:lnTo>
                    <a:lnTo>
                      <a:pt x="521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Freeform 218"/>
              <p:cNvSpPr>
                <a:spLocks/>
              </p:cNvSpPr>
              <p:nvPr/>
            </p:nvSpPr>
            <p:spPr bwMode="auto">
              <a:xfrm>
                <a:off x="4134" y="2373"/>
                <a:ext cx="521" cy="356"/>
              </a:xfrm>
              <a:custGeom>
                <a:avLst/>
                <a:gdLst>
                  <a:gd name="T0" fmla="*/ 0 w 521"/>
                  <a:gd name="T1" fmla="*/ 0 h 356"/>
                  <a:gd name="T2" fmla="*/ 0 w 521"/>
                  <a:gd name="T3" fmla="*/ 54 h 356"/>
                  <a:gd name="T4" fmla="*/ 521 w 521"/>
                  <a:gd name="T5" fmla="*/ 356 h 356"/>
                  <a:gd name="T6" fmla="*/ 521 w 521"/>
                  <a:gd name="T7" fmla="*/ 302 h 356"/>
                  <a:gd name="T8" fmla="*/ 0 w 521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6">
                    <a:moveTo>
                      <a:pt x="0" y="0"/>
                    </a:moveTo>
                    <a:lnTo>
                      <a:pt x="0" y="54"/>
                    </a:lnTo>
                    <a:lnTo>
                      <a:pt x="521" y="356"/>
                    </a:lnTo>
                    <a:lnTo>
                      <a:pt x="521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Freeform 219"/>
              <p:cNvSpPr>
                <a:spLocks/>
              </p:cNvSpPr>
              <p:nvPr/>
            </p:nvSpPr>
            <p:spPr bwMode="auto">
              <a:xfrm>
                <a:off x="4134" y="2373"/>
                <a:ext cx="521" cy="356"/>
              </a:xfrm>
              <a:custGeom>
                <a:avLst/>
                <a:gdLst>
                  <a:gd name="T0" fmla="*/ 0 w 521"/>
                  <a:gd name="T1" fmla="*/ 0 h 356"/>
                  <a:gd name="T2" fmla="*/ 0 w 521"/>
                  <a:gd name="T3" fmla="*/ 54 h 356"/>
                  <a:gd name="T4" fmla="*/ 521 w 521"/>
                  <a:gd name="T5" fmla="*/ 356 h 356"/>
                  <a:gd name="T6" fmla="*/ 521 w 521"/>
                  <a:gd name="T7" fmla="*/ 302 h 356"/>
                  <a:gd name="T8" fmla="*/ 0 w 521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6">
                    <a:moveTo>
                      <a:pt x="0" y="0"/>
                    </a:moveTo>
                    <a:lnTo>
                      <a:pt x="0" y="54"/>
                    </a:lnTo>
                    <a:lnTo>
                      <a:pt x="521" y="356"/>
                    </a:lnTo>
                    <a:lnTo>
                      <a:pt x="521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Freeform 220"/>
              <p:cNvSpPr>
                <a:spLocks/>
              </p:cNvSpPr>
              <p:nvPr/>
            </p:nvSpPr>
            <p:spPr bwMode="auto">
              <a:xfrm>
                <a:off x="4134" y="2373"/>
                <a:ext cx="521" cy="356"/>
              </a:xfrm>
              <a:custGeom>
                <a:avLst/>
                <a:gdLst>
                  <a:gd name="T0" fmla="*/ 0 w 521"/>
                  <a:gd name="T1" fmla="*/ 0 h 356"/>
                  <a:gd name="T2" fmla="*/ 0 w 521"/>
                  <a:gd name="T3" fmla="*/ 54 h 356"/>
                  <a:gd name="T4" fmla="*/ 521 w 521"/>
                  <a:gd name="T5" fmla="*/ 356 h 356"/>
                  <a:gd name="T6" fmla="*/ 521 w 521"/>
                  <a:gd name="T7" fmla="*/ 302 h 356"/>
                  <a:gd name="T8" fmla="*/ 0 w 521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6">
                    <a:moveTo>
                      <a:pt x="0" y="0"/>
                    </a:moveTo>
                    <a:lnTo>
                      <a:pt x="0" y="54"/>
                    </a:lnTo>
                    <a:lnTo>
                      <a:pt x="521" y="356"/>
                    </a:lnTo>
                    <a:lnTo>
                      <a:pt x="521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Freeform 221"/>
              <p:cNvSpPr>
                <a:spLocks/>
              </p:cNvSpPr>
              <p:nvPr/>
            </p:nvSpPr>
            <p:spPr bwMode="auto">
              <a:xfrm>
                <a:off x="4655" y="2660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5 h 69"/>
                  <a:gd name="T4" fmla="*/ 0 w 26"/>
                  <a:gd name="T5" fmla="*/ 69 h 69"/>
                  <a:gd name="T6" fmla="*/ 25 w 26"/>
                  <a:gd name="T7" fmla="*/ 56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5"/>
                    </a:lnTo>
                    <a:lnTo>
                      <a:pt x="0" y="69"/>
                    </a:lnTo>
                    <a:lnTo>
                      <a:pt x="25" y="5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Freeform 222"/>
              <p:cNvSpPr>
                <a:spLocks/>
              </p:cNvSpPr>
              <p:nvPr/>
            </p:nvSpPr>
            <p:spPr bwMode="auto">
              <a:xfrm>
                <a:off x="4655" y="2660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5 h 69"/>
                  <a:gd name="T4" fmla="*/ 0 w 26"/>
                  <a:gd name="T5" fmla="*/ 69 h 69"/>
                  <a:gd name="T6" fmla="*/ 25 w 26"/>
                  <a:gd name="T7" fmla="*/ 56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5"/>
                    </a:lnTo>
                    <a:lnTo>
                      <a:pt x="0" y="69"/>
                    </a:lnTo>
                    <a:lnTo>
                      <a:pt x="25" y="56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Freeform 223"/>
              <p:cNvSpPr>
                <a:spLocks/>
              </p:cNvSpPr>
              <p:nvPr/>
            </p:nvSpPr>
            <p:spPr bwMode="auto">
              <a:xfrm>
                <a:off x="4655" y="2660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5 h 69"/>
                  <a:gd name="T4" fmla="*/ 0 w 26"/>
                  <a:gd name="T5" fmla="*/ 69 h 69"/>
                  <a:gd name="T6" fmla="*/ 25 w 26"/>
                  <a:gd name="T7" fmla="*/ 56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5"/>
                    </a:lnTo>
                    <a:lnTo>
                      <a:pt x="0" y="69"/>
                    </a:lnTo>
                    <a:lnTo>
                      <a:pt x="25" y="5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Freeform 224"/>
              <p:cNvSpPr>
                <a:spLocks/>
              </p:cNvSpPr>
              <p:nvPr/>
            </p:nvSpPr>
            <p:spPr bwMode="auto">
              <a:xfrm>
                <a:off x="4655" y="2660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5 h 69"/>
                  <a:gd name="T4" fmla="*/ 0 w 26"/>
                  <a:gd name="T5" fmla="*/ 69 h 69"/>
                  <a:gd name="T6" fmla="*/ 25 w 26"/>
                  <a:gd name="T7" fmla="*/ 56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5"/>
                    </a:lnTo>
                    <a:lnTo>
                      <a:pt x="0" y="69"/>
                    </a:lnTo>
                    <a:lnTo>
                      <a:pt x="25" y="56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Freeform 225"/>
              <p:cNvSpPr>
                <a:spLocks/>
              </p:cNvSpPr>
              <p:nvPr/>
            </p:nvSpPr>
            <p:spPr bwMode="auto">
              <a:xfrm>
                <a:off x="4134" y="2358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226"/>
              <p:cNvSpPr>
                <a:spLocks/>
              </p:cNvSpPr>
              <p:nvPr/>
            </p:nvSpPr>
            <p:spPr bwMode="auto">
              <a:xfrm>
                <a:off x="4134" y="2358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2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Freeform 227"/>
              <p:cNvSpPr>
                <a:spLocks/>
              </p:cNvSpPr>
              <p:nvPr/>
            </p:nvSpPr>
            <p:spPr bwMode="auto">
              <a:xfrm>
                <a:off x="4134" y="2358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" name="Freeform 228"/>
              <p:cNvSpPr>
                <a:spLocks/>
              </p:cNvSpPr>
              <p:nvPr/>
            </p:nvSpPr>
            <p:spPr bwMode="auto">
              <a:xfrm>
                <a:off x="4134" y="2358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2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" name="Freeform 229"/>
              <p:cNvSpPr>
                <a:spLocks/>
              </p:cNvSpPr>
              <p:nvPr/>
            </p:nvSpPr>
            <p:spPr bwMode="auto">
              <a:xfrm>
                <a:off x="3418" y="2507"/>
                <a:ext cx="949" cy="933"/>
              </a:xfrm>
              <a:custGeom>
                <a:avLst/>
                <a:gdLst>
                  <a:gd name="T0" fmla="*/ 149 w 498"/>
                  <a:gd name="T1" fmla="*/ 0 h 488"/>
                  <a:gd name="T2" fmla="*/ 149 w 498"/>
                  <a:gd name="T3" fmla="*/ 155 h 488"/>
                  <a:gd name="T4" fmla="*/ 109 w 498"/>
                  <a:gd name="T5" fmla="*/ 224 h 488"/>
                  <a:gd name="T6" fmla="*/ 0 w 498"/>
                  <a:gd name="T7" fmla="*/ 287 h 488"/>
                  <a:gd name="T8" fmla="*/ 348 w 498"/>
                  <a:gd name="T9" fmla="*/ 488 h 488"/>
                  <a:gd name="T10" fmla="*/ 458 w 498"/>
                  <a:gd name="T11" fmla="*/ 425 h 488"/>
                  <a:gd name="T12" fmla="*/ 498 w 498"/>
                  <a:gd name="T13" fmla="*/ 356 h 488"/>
                  <a:gd name="T14" fmla="*/ 498 w 498"/>
                  <a:gd name="T15" fmla="*/ 201 h 488"/>
                  <a:gd name="T16" fmla="*/ 149 w 498"/>
                  <a:gd name="T17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8" h="488">
                    <a:moveTo>
                      <a:pt x="149" y="0"/>
                    </a:move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49" y="183"/>
                      <a:pt x="134" y="210"/>
                      <a:pt x="109" y="224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348" y="488"/>
                      <a:pt x="348" y="488"/>
                      <a:pt x="348" y="488"/>
                    </a:cubicBezTo>
                    <a:cubicBezTo>
                      <a:pt x="458" y="425"/>
                      <a:pt x="458" y="425"/>
                      <a:pt x="458" y="425"/>
                    </a:cubicBezTo>
                    <a:cubicBezTo>
                      <a:pt x="483" y="411"/>
                      <a:pt x="498" y="385"/>
                      <a:pt x="498" y="356"/>
                    </a:cubicBezTo>
                    <a:cubicBezTo>
                      <a:pt x="498" y="201"/>
                      <a:pt x="498" y="201"/>
                      <a:pt x="498" y="201"/>
                    </a:cubicBezTo>
                    <a:cubicBezTo>
                      <a:pt x="149" y="0"/>
                      <a:pt x="149" y="0"/>
                      <a:pt x="149" y="0"/>
                    </a:cubicBezTo>
                  </a:path>
                </a:pathLst>
              </a:custGeom>
              <a:solidFill>
                <a:srgbClr val="CAC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" name="Freeform 230"/>
              <p:cNvSpPr>
                <a:spLocks/>
              </p:cNvSpPr>
              <p:nvPr/>
            </p:nvSpPr>
            <p:spPr bwMode="auto">
              <a:xfrm>
                <a:off x="3418" y="3056"/>
                <a:ext cx="47" cy="55"/>
              </a:xfrm>
              <a:custGeom>
                <a:avLst/>
                <a:gdLst>
                  <a:gd name="T0" fmla="*/ 0 w 47"/>
                  <a:gd name="T1" fmla="*/ 0 h 55"/>
                  <a:gd name="T2" fmla="*/ 0 w 47"/>
                  <a:gd name="T3" fmla="*/ 55 h 55"/>
                  <a:gd name="T4" fmla="*/ 47 w 47"/>
                  <a:gd name="T5" fmla="*/ 29 h 55"/>
                  <a:gd name="T6" fmla="*/ 0 w 4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5">
                    <a:moveTo>
                      <a:pt x="0" y="0"/>
                    </a:moveTo>
                    <a:lnTo>
                      <a:pt x="0" y="55"/>
                    </a:lnTo>
                    <a:lnTo>
                      <a:pt x="47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" name="Freeform 231"/>
              <p:cNvSpPr>
                <a:spLocks/>
              </p:cNvSpPr>
              <p:nvPr/>
            </p:nvSpPr>
            <p:spPr bwMode="auto">
              <a:xfrm>
                <a:off x="3418" y="3056"/>
                <a:ext cx="47" cy="55"/>
              </a:xfrm>
              <a:custGeom>
                <a:avLst/>
                <a:gdLst>
                  <a:gd name="T0" fmla="*/ 0 w 47"/>
                  <a:gd name="T1" fmla="*/ 0 h 55"/>
                  <a:gd name="T2" fmla="*/ 0 w 47"/>
                  <a:gd name="T3" fmla="*/ 55 h 55"/>
                  <a:gd name="T4" fmla="*/ 47 w 47"/>
                  <a:gd name="T5" fmla="*/ 29 h 55"/>
                  <a:gd name="T6" fmla="*/ 0 w 4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5">
                    <a:moveTo>
                      <a:pt x="0" y="0"/>
                    </a:moveTo>
                    <a:lnTo>
                      <a:pt x="0" y="55"/>
                    </a:lnTo>
                    <a:lnTo>
                      <a:pt x="47" y="2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" name="Rectangle 232"/>
              <p:cNvSpPr>
                <a:spLocks noChangeArrowheads="1"/>
              </p:cNvSpPr>
              <p:nvPr/>
            </p:nvSpPr>
            <p:spPr bwMode="auto">
              <a:xfrm>
                <a:off x="3702" y="2538"/>
                <a:ext cx="1" cy="23"/>
              </a:xfrm>
              <a:prstGeom prst="rect">
                <a:avLst/>
              </a:prstGeom>
              <a:solidFill>
                <a:srgbClr val="E4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" name="Rectangle 233"/>
              <p:cNvSpPr>
                <a:spLocks noChangeArrowheads="1"/>
              </p:cNvSpPr>
              <p:nvPr/>
            </p:nvSpPr>
            <p:spPr bwMode="auto">
              <a:xfrm>
                <a:off x="3702" y="2538"/>
                <a:ext cx="1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" name="Freeform 234"/>
              <p:cNvSpPr>
                <a:spLocks noEditPoints="1"/>
              </p:cNvSpPr>
              <p:nvPr/>
            </p:nvSpPr>
            <p:spPr bwMode="auto">
              <a:xfrm>
                <a:off x="3702" y="2515"/>
                <a:ext cx="665" cy="432"/>
              </a:xfrm>
              <a:custGeom>
                <a:avLst/>
                <a:gdLst>
                  <a:gd name="T0" fmla="*/ 78 w 665"/>
                  <a:gd name="T1" fmla="*/ 38 h 432"/>
                  <a:gd name="T2" fmla="*/ 70 w 665"/>
                  <a:gd name="T3" fmla="*/ 67 h 432"/>
                  <a:gd name="T4" fmla="*/ 53 w 665"/>
                  <a:gd name="T5" fmla="*/ 78 h 432"/>
                  <a:gd name="T6" fmla="*/ 665 w 665"/>
                  <a:gd name="T7" fmla="*/ 432 h 432"/>
                  <a:gd name="T8" fmla="*/ 665 w 665"/>
                  <a:gd name="T9" fmla="*/ 376 h 432"/>
                  <a:gd name="T10" fmla="*/ 78 w 665"/>
                  <a:gd name="T11" fmla="*/ 38 h 432"/>
                  <a:gd name="T12" fmla="*/ 9 w 665"/>
                  <a:gd name="T13" fmla="*/ 0 h 432"/>
                  <a:gd name="T14" fmla="*/ 9 w 665"/>
                  <a:gd name="T15" fmla="*/ 28 h 432"/>
                  <a:gd name="T16" fmla="*/ 0 w 665"/>
                  <a:gd name="T17" fmla="*/ 23 h 432"/>
                  <a:gd name="T18" fmla="*/ 0 w 665"/>
                  <a:gd name="T19" fmla="*/ 46 h 432"/>
                  <a:gd name="T20" fmla="*/ 30 w 665"/>
                  <a:gd name="T21" fmla="*/ 65 h 432"/>
                  <a:gd name="T22" fmla="*/ 40 w 665"/>
                  <a:gd name="T23" fmla="*/ 17 h 432"/>
                  <a:gd name="T24" fmla="*/ 36 w 665"/>
                  <a:gd name="T25" fmla="*/ 13 h 432"/>
                  <a:gd name="T26" fmla="*/ 9 w 665"/>
                  <a:gd name="T27" fmla="*/ 28 h 432"/>
                  <a:gd name="T28" fmla="*/ 9 w 665"/>
                  <a:gd name="T29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5" h="432">
                    <a:moveTo>
                      <a:pt x="78" y="38"/>
                    </a:moveTo>
                    <a:lnTo>
                      <a:pt x="70" y="67"/>
                    </a:lnTo>
                    <a:lnTo>
                      <a:pt x="53" y="78"/>
                    </a:lnTo>
                    <a:lnTo>
                      <a:pt x="665" y="432"/>
                    </a:lnTo>
                    <a:lnTo>
                      <a:pt x="665" y="376"/>
                    </a:lnTo>
                    <a:lnTo>
                      <a:pt x="78" y="38"/>
                    </a:lnTo>
                    <a:close/>
                    <a:moveTo>
                      <a:pt x="9" y="0"/>
                    </a:moveTo>
                    <a:lnTo>
                      <a:pt x="9" y="28"/>
                    </a:lnTo>
                    <a:lnTo>
                      <a:pt x="0" y="23"/>
                    </a:lnTo>
                    <a:lnTo>
                      <a:pt x="0" y="46"/>
                    </a:lnTo>
                    <a:lnTo>
                      <a:pt x="30" y="65"/>
                    </a:lnTo>
                    <a:lnTo>
                      <a:pt x="40" y="17"/>
                    </a:lnTo>
                    <a:lnTo>
                      <a:pt x="36" y="13"/>
                    </a:lnTo>
                    <a:lnTo>
                      <a:pt x="9" y="2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5B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Freeform 235"/>
              <p:cNvSpPr>
                <a:spLocks noEditPoints="1"/>
              </p:cNvSpPr>
              <p:nvPr/>
            </p:nvSpPr>
            <p:spPr bwMode="auto">
              <a:xfrm>
                <a:off x="3702" y="2515"/>
                <a:ext cx="665" cy="432"/>
              </a:xfrm>
              <a:custGeom>
                <a:avLst/>
                <a:gdLst>
                  <a:gd name="T0" fmla="*/ 78 w 665"/>
                  <a:gd name="T1" fmla="*/ 38 h 432"/>
                  <a:gd name="T2" fmla="*/ 70 w 665"/>
                  <a:gd name="T3" fmla="*/ 67 h 432"/>
                  <a:gd name="T4" fmla="*/ 53 w 665"/>
                  <a:gd name="T5" fmla="*/ 78 h 432"/>
                  <a:gd name="T6" fmla="*/ 665 w 665"/>
                  <a:gd name="T7" fmla="*/ 432 h 432"/>
                  <a:gd name="T8" fmla="*/ 665 w 665"/>
                  <a:gd name="T9" fmla="*/ 376 h 432"/>
                  <a:gd name="T10" fmla="*/ 78 w 665"/>
                  <a:gd name="T11" fmla="*/ 38 h 432"/>
                  <a:gd name="T12" fmla="*/ 9 w 665"/>
                  <a:gd name="T13" fmla="*/ 0 h 432"/>
                  <a:gd name="T14" fmla="*/ 9 w 665"/>
                  <a:gd name="T15" fmla="*/ 28 h 432"/>
                  <a:gd name="T16" fmla="*/ 0 w 665"/>
                  <a:gd name="T17" fmla="*/ 23 h 432"/>
                  <a:gd name="T18" fmla="*/ 0 w 665"/>
                  <a:gd name="T19" fmla="*/ 46 h 432"/>
                  <a:gd name="T20" fmla="*/ 30 w 665"/>
                  <a:gd name="T21" fmla="*/ 65 h 432"/>
                  <a:gd name="T22" fmla="*/ 40 w 665"/>
                  <a:gd name="T23" fmla="*/ 17 h 432"/>
                  <a:gd name="T24" fmla="*/ 36 w 665"/>
                  <a:gd name="T25" fmla="*/ 13 h 432"/>
                  <a:gd name="T26" fmla="*/ 9 w 665"/>
                  <a:gd name="T27" fmla="*/ 28 h 432"/>
                  <a:gd name="T28" fmla="*/ 9 w 665"/>
                  <a:gd name="T29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5" h="432">
                    <a:moveTo>
                      <a:pt x="78" y="38"/>
                    </a:moveTo>
                    <a:lnTo>
                      <a:pt x="70" y="67"/>
                    </a:lnTo>
                    <a:lnTo>
                      <a:pt x="53" y="78"/>
                    </a:lnTo>
                    <a:lnTo>
                      <a:pt x="665" y="432"/>
                    </a:lnTo>
                    <a:lnTo>
                      <a:pt x="665" y="376"/>
                    </a:lnTo>
                    <a:lnTo>
                      <a:pt x="78" y="38"/>
                    </a:lnTo>
                    <a:moveTo>
                      <a:pt x="9" y="0"/>
                    </a:moveTo>
                    <a:lnTo>
                      <a:pt x="9" y="28"/>
                    </a:lnTo>
                    <a:lnTo>
                      <a:pt x="0" y="23"/>
                    </a:lnTo>
                    <a:lnTo>
                      <a:pt x="0" y="46"/>
                    </a:lnTo>
                    <a:lnTo>
                      <a:pt x="30" y="65"/>
                    </a:lnTo>
                    <a:lnTo>
                      <a:pt x="40" y="17"/>
                    </a:lnTo>
                    <a:lnTo>
                      <a:pt x="36" y="13"/>
                    </a:lnTo>
                    <a:lnTo>
                      <a:pt x="9" y="28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Freeform 236"/>
              <p:cNvSpPr>
                <a:spLocks/>
              </p:cNvSpPr>
              <p:nvPr/>
            </p:nvSpPr>
            <p:spPr bwMode="auto">
              <a:xfrm>
                <a:off x="1388" y="2337"/>
                <a:ext cx="1159" cy="889"/>
              </a:xfrm>
              <a:custGeom>
                <a:avLst/>
                <a:gdLst>
                  <a:gd name="T0" fmla="*/ 1159 w 1159"/>
                  <a:gd name="T1" fmla="*/ 889 h 889"/>
                  <a:gd name="T2" fmla="*/ 0 w 1159"/>
                  <a:gd name="T3" fmla="*/ 220 h 889"/>
                  <a:gd name="T4" fmla="*/ 0 w 1159"/>
                  <a:gd name="T5" fmla="*/ 0 h 889"/>
                  <a:gd name="T6" fmla="*/ 1159 w 1159"/>
                  <a:gd name="T7" fmla="*/ 669 h 889"/>
                  <a:gd name="T8" fmla="*/ 1159 w 1159"/>
                  <a:gd name="T9" fmla="*/ 889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9" h="889">
                    <a:moveTo>
                      <a:pt x="1159" y="889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1159" y="669"/>
                    </a:lnTo>
                    <a:lnTo>
                      <a:pt x="1159" y="889"/>
                    </a:lnTo>
                    <a:close/>
                  </a:path>
                </a:pathLst>
              </a:custGeom>
              <a:solidFill>
                <a:srgbClr val="EB4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" name="Freeform 237"/>
              <p:cNvSpPr>
                <a:spLocks/>
              </p:cNvSpPr>
              <p:nvPr/>
            </p:nvSpPr>
            <p:spPr bwMode="auto">
              <a:xfrm>
                <a:off x="1388" y="2337"/>
                <a:ext cx="1159" cy="889"/>
              </a:xfrm>
              <a:custGeom>
                <a:avLst/>
                <a:gdLst>
                  <a:gd name="T0" fmla="*/ 1159 w 1159"/>
                  <a:gd name="T1" fmla="*/ 889 h 889"/>
                  <a:gd name="T2" fmla="*/ 0 w 1159"/>
                  <a:gd name="T3" fmla="*/ 220 h 889"/>
                  <a:gd name="T4" fmla="*/ 0 w 1159"/>
                  <a:gd name="T5" fmla="*/ 0 h 889"/>
                  <a:gd name="T6" fmla="*/ 1159 w 1159"/>
                  <a:gd name="T7" fmla="*/ 669 h 889"/>
                  <a:gd name="T8" fmla="*/ 1159 w 1159"/>
                  <a:gd name="T9" fmla="*/ 889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9" h="889">
                    <a:moveTo>
                      <a:pt x="1159" y="889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1159" y="669"/>
                    </a:lnTo>
                    <a:lnTo>
                      <a:pt x="1159" y="88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Freeform 238"/>
              <p:cNvSpPr>
                <a:spLocks/>
              </p:cNvSpPr>
              <p:nvPr/>
            </p:nvSpPr>
            <p:spPr bwMode="auto">
              <a:xfrm>
                <a:off x="1388" y="2337"/>
                <a:ext cx="1159" cy="889"/>
              </a:xfrm>
              <a:custGeom>
                <a:avLst/>
                <a:gdLst>
                  <a:gd name="T0" fmla="*/ 1159 w 1159"/>
                  <a:gd name="T1" fmla="*/ 889 h 889"/>
                  <a:gd name="T2" fmla="*/ 0 w 1159"/>
                  <a:gd name="T3" fmla="*/ 220 h 889"/>
                  <a:gd name="T4" fmla="*/ 0 w 1159"/>
                  <a:gd name="T5" fmla="*/ 0 h 889"/>
                  <a:gd name="T6" fmla="*/ 1159 w 1159"/>
                  <a:gd name="T7" fmla="*/ 669 h 889"/>
                  <a:gd name="T8" fmla="*/ 1159 w 1159"/>
                  <a:gd name="T9" fmla="*/ 889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9" h="889">
                    <a:moveTo>
                      <a:pt x="1159" y="889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1159" y="669"/>
                    </a:lnTo>
                    <a:lnTo>
                      <a:pt x="1159" y="889"/>
                    </a:lnTo>
                    <a:close/>
                  </a:path>
                </a:pathLst>
              </a:custGeom>
              <a:solidFill>
                <a:srgbClr val="F37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Freeform 239"/>
              <p:cNvSpPr>
                <a:spLocks/>
              </p:cNvSpPr>
              <p:nvPr/>
            </p:nvSpPr>
            <p:spPr bwMode="auto">
              <a:xfrm>
                <a:off x="1388" y="2337"/>
                <a:ext cx="1159" cy="889"/>
              </a:xfrm>
              <a:custGeom>
                <a:avLst/>
                <a:gdLst>
                  <a:gd name="T0" fmla="*/ 1159 w 1159"/>
                  <a:gd name="T1" fmla="*/ 889 h 889"/>
                  <a:gd name="T2" fmla="*/ 0 w 1159"/>
                  <a:gd name="T3" fmla="*/ 220 h 889"/>
                  <a:gd name="T4" fmla="*/ 0 w 1159"/>
                  <a:gd name="T5" fmla="*/ 0 h 889"/>
                  <a:gd name="T6" fmla="*/ 1159 w 1159"/>
                  <a:gd name="T7" fmla="*/ 669 h 889"/>
                  <a:gd name="T8" fmla="*/ 1159 w 1159"/>
                  <a:gd name="T9" fmla="*/ 889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9" h="889">
                    <a:moveTo>
                      <a:pt x="1159" y="889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1159" y="669"/>
                    </a:lnTo>
                    <a:lnTo>
                      <a:pt x="1159" y="88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Freeform 240"/>
              <p:cNvSpPr>
                <a:spLocks/>
              </p:cNvSpPr>
              <p:nvPr/>
            </p:nvSpPr>
            <p:spPr bwMode="auto">
              <a:xfrm>
                <a:off x="1405" y="2346"/>
                <a:ext cx="12" cy="85"/>
              </a:xfrm>
              <a:custGeom>
                <a:avLst/>
                <a:gdLst>
                  <a:gd name="T0" fmla="*/ 12 w 12"/>
                  <a:gd name="T1" fmla="*/ 85 h 85"/>
                  <a:gd name="T2" fmla="*/ 0 w 12"/>
                  <a:gd name="T3" fmla="*/ 77 h 85"/>
                  <a:gd name="T4" fmla="*/ 0 w 12"/>
                  <a:gd name="T5" fmla="*/ 0 h 85"/>
                  <a:gd name="T6" fmla="*/ 12 w 12"/>
                  <a:gd name="T7" fmla="*/ 6 h 85"/>
                  <a:gd name="T8" fmla="*/ 12 w 12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5">
                    <a:moveTo>
                      <a:pt x="12" y="85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Freeform 241"/>
              <p:cNvSpPr>
                <a:spLocks/>
              </p:cNvSpPr>
              <p:nvPr/>
            </p:nvSpPr>
            <p:spPr bwMode="auto">
              <a:xfrm>
                <a:off x="1405" y="2346"/>
                <a:ext cx="12" cy="85"/>
              </a:xfrm>
              <a:custGeom>
                <a:avLst/>
                <a:gdLst>
                  <a:gd name="T0" fmla="*/ 12 w 12"/>
                  <a:gd name="T1" fmla="*/ 85 h 85"/>
                  <a:gd name="T2" fmla="*/ 0 w 12"/>
                  <a:gd name="T3" fmla="*/ 77 h 85"/>
                  <a:gd name="T4" fmla="*/ 0 w 12"/>
                  <a:gd name="T5" fmla="*/ 0 h 85"/>
                  <a:gd name="T6" fmla="*/ 12 w 12"/>
                  <a:gd name="T7" fmla="*/ 6 h 85"/>
                  <a:gd name="T8" fmla="*/ 12 w 12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5">
                    <a:moveTo>
                      <a:pt x="12" y="85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Freeform 242"/>
              <p:cNvSpPr>
                <a:spLocks/>
              </p:cNvSpPr>
              <p:nvPr/>
            </p:nvSpPr>
            <p:spPr bwMode="auto">
              <a:xfrm>
                <a:off x="1434" y="2364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6 h 84"/>
                  <a:gd name="T4" fmla="*/ 0 w 11"/>
                  <a:gd name="T5" fmla="*/ 0 h 84"/>
                  <a:gd name="T6" fmla="*/ 11 w 11"/>
                  <a:gd name="T7" fmla="*/ 5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Freeform 243"/>
              <p:cNvSpPr>
                <a:spLocks/>
              </p:cNvSpPr>
              <p:nvPr/>
            </p:nvSpPr>
            <p:spPr bwMode="auto">
              <a:xfrm>
                <a:off x="1434" y="2364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6 h 84"/>
                  <a:gd name="T4" fmla="*/ 0 w 11"/>
                  <a:gd name="T5" fmla="*/ 0 h 84"/>
                  <a:gd name="T6" fmla="*/ 11 w 11"/>
                  <a:gd name="T7" fmla="*/ 5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Freeform 244"/>
              <p:cNvSpPr>
                <a:spLocks/>
              </p:cNvSpPr>
              <p:nvPr/>
            </p:nvSpPr>
            <p:spPr bwMode="auto">
              <a:xfrm>
                <a:off x="1462" y="2379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8 h 84"/>
                  <a:gd name="T4" fmla="*/ 0 w 12"/>
                  <a:gd name="T5" fmla="*/ 0 h 84"/>
                  <a:gd name="T6" fmla="*/ 12 w 12"/>
                  <a:gd name="T7" fmla="*/ 8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Freeform 245"/>
              <p:cNvSpPr>
                <a:spLocks/>
              </p:cNvSpPr>
              <p:nvPr/>
            </p:nvSpPr>
            <p:spPr bwMode="auto">
              <a:xfrm>
                <a:off x="1462" y="2379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8 h 84"/>
                  <a:gd name="T4" fmla="*/ 0 w 12"/>
                  <a:gd name="T5" fmla="*/ 0 h 84"/>
                  <a:gd name="T6" fmla="*/ 12 w 12"/>
                  <a:gd name="T7" fmla="*/ 8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Freeform 246"/>
              <p:cNvSpPr>
                <a:spLocks/>
              </p:cNvSpPr>
              <p:nvPr/>
            </p:nvSpPr>
            <p:spPr bwMode="auto">
              <a:xfrm>
                <a:off x="1491" y="2396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7 h 84"/>
                  <a:gd name="T4" fmla="*/ 0 w 11"/>
                  <a:gd name="T5" fmla="*/ 0 h 84"/>
                  <a:gd name="T6" fmla="*/ 11 w 11"/>
                  <a:gd name="T7" fmla="*/ 6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Freeform 247"/>
              <p:cNvSpPr>
                <a:spLocks/>
              </p:cNvSpPr>
              <p:nvPr/>
            </p:nvSpPr>
            <p:spPr bwMode="auto">
              <a:xfrm>
                <a:off x="1491" y="2396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7 h 84"/>
                  <a:gd name="T4" fmla="*/ 0 w 11"/>
                  <a:gd name="T5" fmla="*/ 0 h 84"/>
                  <a:gd name="T6" fmla="*/ 11 w 11"/>
                  <a:gd name="T7" fmla="*/ 6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Freeform 248"/>
              <p:cNvSpPr>
                <a:spLocks/>
              </p:cNvSpPr>
              <p:nvPr/>
            </p:nvSpPr>
            <p:spPr bwMode="auto">
              <a:xfrm>
                <a:off x="1548" y="2429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8 h 84"/>
                  <a:gd name="T4" fmla="*/ 0 w 12"/>
                  <a:gd name="T5" fmla="*/ 0 h 84"/>
                  <a:gd name="T6" fmla="*/ 12 w 12"/>
                  <a:gd name="T7" fmla="*/ 7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2" y="7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Freeform 249"/>
              <p:cNvSpPr>
                <a:spLocks/>
              </p:cNvSpPr>
              <p:nvPr/>
            </p:nvSpPr>
            <p:spPr bwMode="auto">
              <a:xfrm>
                <a:off x="1548" y="2429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8 h 84"/>
                  <a:gd name="T4" fmla="*/ 0 w 12"/>
                  <a:gd name="T5" fmla="*/ 0 h 84"/>
                  <a:gd name="T6" fmla="*/ 12 w 12"/>
                  <a:gd name="T7" fmla="*/ 7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2" y="7"/>
                    </a:lnTo>
                    <a:lnTo>
                      <a:pt x="12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Freeform 250"/>
              <p:cNvSpPr>
                <a:spLocks/>
              </p:cNvSpPr>
              <p:nvPr/>
            </p:nvSpPr>
            <p:spPr bwMode="auto">
              <a:xfrm>
                <a:off x="1577" y="2446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6 h 84"/>
                  <a:gd name="T4" fmla="*/ 0 w 11"/>
                  <a:gd name="T5" fmla="*/ 0 h 84"/>
                  <a:gd name="T6" fmla="*/ 11 w 11"/>
                  <a:gd name="T7" fmla="*/ 6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Freeform 251"/>
              <p:cNvSpPr>
                <a:spLocks/>
              </p:cNvSpPr>
              <p:nvPr/>
            </p:nvSpPr>
            <p:spPr bwMode="auto">
              <a:xfrm>
                <a:off x="1577" y="2446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6 h 84"/>
                  <a:gd name="T4" fmla="*/ 0 w 11"/>
                  <a:gd name="T5" fmla="*/ 0 h 84"/>
                  <a:gd name="T6" fmla="*/ 11 w 11"/>
                  <a:gd name="T7" fmla="*/ 6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Freeform 252"/>
              <p:cNvSpPr>
                <a:spLocks/>
              </p:cNvSpPr>
              <p:nvPr/>
            </p:nvSpPr>
            <p:spPr bwMode="auto">
              <a:xfrm>
                <a:off x="1605" y="2461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9 h 84"/>
                  <a:gd name="T4" fmla="*/ 0 w 12"/>
                  <a:gd name="T5" fmla="*/ 0 h 84"/>
                  <a:gd name="T6" fmla="*/ 12 w 12"/>
                  <a:gd name="T7" fmla="*/ 8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9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Freeform 253"/>
              <p:cNvSpPr>
                <a:spLocks/>
              </p:cNvSpPr>
              <p:nvPr/>
            </p:nvSpPr>
            <p:spPr bwMode="auto">
              <a:xfrm>
                <a:off x="1605" y="2461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9 h 84"/>
                  <a:gd name="T4" fmla="*/ 0 w 12"/>
                  <a:gd name="T5" fmla="*/ 0 h 84"/>
                  <a:gd name="T6" fmla="*/ 12 w 12"/>
                  <a:gd name="T7" fmla="*/ 8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9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Freeform 254"/>
              <p:cNvSpPr>
                <a:spLocks/>
              </p:cNvSpPr>
              <p:nvPr/>
            </p:nvSpPr>
            <p:spPr bwMode="auto">
              <a:xfrm>
                <a:off x="1634" y="2478"/>
                <a:ext cx="11" cy="85"/>
              </a:xfrm>
              <a:custGeom>
                <a:avLst/>
                <a:gdLst>
                  <a:gd name="T0" fmla="*/ 11 w 11"/>
                  <a:gd name="T1" fmla="*/ 85 h 85"/>
                  <a:gd name="T2" fmla="*/ 0 w 11"/>
                  <a:gd name="T3" fmla="*/ 77 h 85"/>
                  <a:gd name="T4" fmla="*/ 0 w 11"/>
                  <a:gd name="T5" fmla="*/ 0 h 85"/>
                  <a:gd name="T6" fmla="*/ 11 w 11"/>
                  <a:gd name="T7" fmla="*/ 6 h 85"/>
                  <a:gd name="T8" fmla="*/ 11 w 11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5">
                    <a:moveTo>
                      <a:pt x="11" y="85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Freeform 255"/>
              <p:cNvSpPr>
                <a:spLocks/>
              </p:cNvSpPr>
              <p:nvPr/>
            </p:nvSpPr>
            <p:spPr bwMode="auto">
              <a:xfrm>
                <a:off x="1634" y="2478"/>
                <a:ext cx="11" cy="85"/>
              </a:xfrm>
              <a:custGeom>
                <a:avLst/>
                <a:gdLst>
                  <a:gd name="T0" fmla="*/ 11 w 11"/>
                  <a:gd name="T1" fmla="*/ 85 h 85"/>
                  <a:gd name="T2" fmla="*/ 0 w 11"/>
                  <a:gd name="T3" fmla="*/ 77 h 85"/>
                  <a:gd name="T4" fmla="*/ 0 w 11"/>
                  <a:gd name="T5" fmla="*/ 0 h 85"/>
                  <a:gd name="T6" fmla="*/ 11 w 11"/>
                  <a:gd name="T7" fmla="*/ 6 h 85"/>
                  <a:gd name="T8" fmla="*/ 11 w 11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5">
                    <a:moveTo>
                      <a:pt x="11" y="85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Freeform 256"/>
              <p:cNvSpPr>
                <a:spLocks/>
              </p:cNvSpPr>
              <p:nvPr/>
            </p:nvSpPr>
            <p:spPr bwMode="auto">
              <a:xfrm>
                <a:off x="1691" y="2511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8 h 84"/>
                  <a:gd name="T4" fmla="*/ 0 w 12"/>
                  <a:gd name="T5" fmla="*/ 0 h 84"/>
                  <a:gd name="T6" fmla="*/ 12 w 12"/>
                  <a:gd name="T7" fmla="*/ 8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Freeform 257"/>
              <p:cNvSpPr>
                <a:spLocks/>
              </p:cNvSpPr>
              <p:nvPr/>
            </p:nvSpPr>
            <p:spPr bwMode="auto">
              <a:xfrm>
                <a:off x="1691" y="2511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8 h 84"/>
                  <a:gd name="T4" fmla="*/ 0 w 12"/>
                  <a:gd name="T5" fmla="*/ 0 h 84"/>
                  <a:gd name="T6" fmla="*/ 12 w 12"/>
                  <a:gd name="T7" fmla="*/ 8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Freeform 258"/>
              <p:cNvSpPr>
                <a:spLocks/>
              </p:cNvSpPr>
              <p:nvPr/>
            </p:nvSpPr>
            <p:spPr bwMode="auto">
              <a:xfrm>
                <a:off x="1720" y="2528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7 h 84"/>
                  <a:gd name="T4" fmla="*/ 0 w 11"/>
                  <a:gd name="T5" fmla="*/ 0 h 84"/>
                  <a:gd name="T6" fmla="*/ 11 w 11"/>
                  <a:gd name="T7" fmla="*/ 6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Freeform 259"/>
              <p:cNvSpPr>
                <a:spLocks/>
              </p:cNvSpPr>
              <p:nvPr/>
            </p:nvSpPr>
            <p:spPr bwMode="auto">
              <a:xfrm>
                <a:off x="1720" y="2528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7 h 84"/>
                  <a:gd name="T4" fmla="*/ 0 w 11"/>
                  <a:gd name="T5" fmla="*/ 0 h 84"/>
                  <a:gd name="T6" fmla="*/ 11 w 11"/>
                  <a:gd name="T7" fmla="*/ 6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Freeform 260"/>
              <p:cNvSpPr>
                <a:spLocks/>
              </p:cNvSpPr>
              <p:nvPr/>
            </p:nvSpPr>
            <p:spPr bwMode="auto">
              <a:xfrm>
                <a:off x="1748" y="2545"/>
                <a:ext cx="12" cy="83"/>
              </a:xfrm>
              <a:custGeom>
                <a:avLst/>
                <a:gdLst>
                  <a:gd name="T0" fmla="*/ 12 w 12"/>
                  <a:gd name="T1" fmla="*/ 83 h 83"/>
                  <a:gd name="T2" fmla="*/ 0 w 12"/>
                  <a:gd name="T3" fmla="*/ 77 h 83"/>
                  <a:gd name="T4" fmla="*/ 0 w 12"/>
                  <a:gd name="T5" fmla="*/ 0 h 83"/>
                  <a:gd name="T6" fmla="*/ 12 w 12"/>
                  <a:gd name="T7" fmla="*/ 6 h 83"/>
                  <a:gd name="T8" fmla="*/ 12 w 12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3">
                    <a:moveTo>
                      <a:pt x="12" y="83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Freeform 261"/>
              <p:cNvSpPr>
                <a:spLocks/>
              </p:cNvSpPr>
              <p:nvPr/>
            </p:nvSpPr>
            <p:spPr bwMode="auto">
              <a:xfrm>
                <a:off x="1748" y="2545"/>
                <a:ext cx="12" cy="83"/>
              </a:xfrm>
              <a:custGeom>
                <a:avLst/>
                <a:gdLst>
                  <a:gd name="T0" fmla="*/ 12 w 12"/>
                  <a:gd name="T1" fmla="*/ 83 h 83"/>
                  <a:gd name="T2" fmla="*/ 0 w 12"/>
                  <a:gd name="T3" fmla="*/ 77 h 83"/>
                  <a:gd name="T4" fmla="*/ 0 w 12"/>
                  <a:gd name="T5" fmla="*/ 0 h 83"/>
                  <a:gd name="T6" fmla="*/ 12 w 12"/>
                  <a:gd name="T7" fmla="*/ 6 h 83"/>
                  <a:gd name="T8" fmla="*/ 12 w 12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3">
                    <a:moveTo>
                      <a:pt x="12" y="83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Freeform 262"/>
              <p:cNvSpPr>
                <a:spLocks/>
              </p:cNvSpPr>
              <p:nvPr/>
            </p:nvSpPr>
            <p:spPr bwMode="auto">
              <a:xfrm>
                <a:off x="1777" y="2561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7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Freeform 263"/>
              <p:cNvSpPr>
                <a:spLocks/>
              </p:cNvSpPr>
              <p:nvPr/>
            </p:nvSpPr>
            <p:spPr bwMode="auto">
              <a:xfrm>
                <a:off x="1777" y="2561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7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Freeform 264"/>
              <p:cNvSpPr>
                <a:spLocks/>
              </p:cNvSpPr>
              <p:nvPr/>
            </p:nvSpPr>
            <p:spPr bwMode="auto">
              <a:xfrm>
                <a:off x="1834" y="2593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9 h 84"/>
                  <a:gd name="T4" fmla="*/ 0 w 11"/>
                  <a:gd name="T5" fmla="*/ 0 h 84"/>
                  <a:gd name="T6" fmla="*/ 11 w 11"/>
                  <a:gd name="T7" fmla="*/ 8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9"/>
                    </a:lnTo>
                    <a:lnTo>
                      <a:pt x="0" y="0"/>
                    </a:lnTo>
                    <a:lnTo>
                      <a:pt x="11" y="8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265"/>
              <p:cNvSpPr>
                <a:spLocks/>
              </p:cNvSpPr>
              <p:nvPr/>
            </p:nvSpPr>
            <p:spPr bwMode="auto">
              <a:xfrm>
                <a:off x="1834" y="2593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9 h 84"/>
                  <a:gd name="T4" fmla="*/ 0 w 11"/>
                  <a:gd name="T5" fmla="*/ 0 h 84"/>
                  <a:gd name="T6" fmla="*/ 11 w 11"/>
                  <a:gd name="T7" fmla="*/ 8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9"/>
                    </a:lnTo>
                    <a:lnTo>
                      <a:pt x="0" y="0"/>
                    </a:lnTo>
                    <a:lnTo>
                      <a:pt x="11" y="8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Freeform 266"/>
              <p:cNvSpPr>
                <a:spLocks/>
              </p:cNvSpPr>
              <p:nvPr/>
            </p:nvSpPr>
            <p:spPr bwMode="auto">
              <a:xfrm>
                <a:off x="1863" y="2610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7 h 84"/>
                  <a:gd name="T4" fmla="*/ 0 w 11"/>
                  <a:gd name="T5" fmla="*/ 0 h 84"/>
                  <a:gd name="T6" fmla="*/ 11 w 11"/>
                  <a:gd name="T7" fmla="*/ 6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Freeform 267"/>
              <p:cNvSpPr>
                <a:spLocks/>
              </p:cNvSpPr>
              <p:nvPr/>
            </p:nvSpPr>
            <p:spPr bwMode="auto">
              <a:xfrm>
                <a:off x="1863" y="2610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7 h 84"/>
                  <a:gd name="T4" fmla="*/ 0 w 11"/>
                  <a:gd name="T5" fmla="*/ 0 h 84"/>
                  <a:gd name="T6" fmla="*/ 11 w 11"/>
                  <a:gd name="T7" fmla="*/ 6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Freeform 268"/>
              <p:cNvSpPr>
                <a:spLocks/>
              </p:cNvSpPr>
              <p:nvPr/>
            </p:nvSpPr>
            <p:spPr bwMode="auto">
              <a:xfrm>
                <a:off x="1891" y="2628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6 h 84"/>
                  <a:gd name="T4" fmla="*/ 0 w 12"/>
                  <a:gd name="T5" fmla="*/ 0 h 84"/>
                  <a:gd name="T6" fmla="*/ 12 w 12"/>
                  <a:gd name="T7" fmla="*/ 5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5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Freeform 269"/>
              <p:cNvSpPr>
                <a:spLocks/>
              </p:cNvSpPr>
              <p:nvPr/>
            </p:nvSpPr>
            <p:spPr bwMode="auto">
              <a:xfrm>
                <a:off x="1891" y="2628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6 h 84"/>
                  <a:gd name="T4" fmla="*/ 0 w 12"/>
                  <a:gd name="T5" fmla="*/ 0 h 84"/>
                  <a:gd name="T6" fmla="*/ 12 w 12"/>
                  <a:gd name="T7" fmla="*/ 5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5"/>
                    </a:lnTo>
                    <a:lnTo>
                      <a:pt x="12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Freeform 270"/>
              <p:cNvSpPr>
                <a:spLocks/>
              </p:cNvSpPr>
              <p:nvPr/>
            </p:nvSpPr>
            <p:spPr bwMode="auto">
              <a:xfrm>
                <a:off x="1920" y="2643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7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Freeform 271"/>
              <p:cNvSpPr>
                <a:spLocks/>
              </p:cNvSpPr>
              <p:nvPr/>
            </p:nvSpPr>
            <p:spPr bwMode="auto">
              <a:xfrm>
                <a:off x="1920" y="2643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7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Freeform 272"/>
              <p:cNvSpPr>
                <a:spLocks/>
              </p:cNvSpPr>
              <p:nvPr/>
            </p:nvSpPr>
            <p:spPr bwMode="auto">
              <a:xfrm>
                <a:off x="1977" y="2677"/>
                <a:ext cx="10" cy="82"/>
              </a:xfrm>
              <a:custGeom>
                <a:avLst/>
                <a:gdLst>
                  <a:gd name="T0" fmla="*/ 10 w 10"/>
                  <a:gd name="T1" fmla="*/ 82 h 82"/>
                  <a:gd name="T2" fmla="*/ 0 w 10"/>
                  <a:gd name="T3" fmla="*/ 77 h 82"/>
                  <a:gd name="T4" fmla="*/ 0 w 10"/>
                  <a:gd name="T5" fmla="*/ 0 h 82"/>
                  <a:gd name="T6" fmla="*/ 10 w 10"/>
                  <a:gd name="T7" fmla="*/ 6 h 82"/>
                  <a:gd name="T8" fmla="*/ 10 w 10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2">
                    <a:moveTo>
                      <a:pt x="10" y="82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0" y="6"/>
                    </a:lnTo>
                    <a:lnTo>
                      <a:pt x="1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Freeform 273"/>
              <p:cNvSpPr>
                <a:spLocks/>
              </p:cNvSpPr>
              <p:nvPr/>
            </p:nvSpPr>
            <p:spPr bwMode="auto">
              <a:xfrm>
                <a:off x="1977" y="2677"/>
                <a:ext cx="10" cy="82"/>
              </a:xfrm>
              <a:custGeom>
                <a:avLst/>
                <a:gdLst>
                  <a:gd name="T0" fmla="*/ 10 w 10"/>
                  <a:gd name="T1" fmla="*/ 82 h 82"/>
                  <a:gd name="T2" fmla="*/ 0 w 10"/>
                  <a:gd name="T3" fmla="*/ 77 h 82"/>
                  <a:gd name="T4" fmla="*/ 0 w 10"/>
                  <a:gd name="T5" fmla="*/ 0 h 82"/>
                  <a:gd name="T6" fmla="*/ 10 w 10"/>
                  <a:gd name="T7" fmla="*/ 6 h 82"/>
                  <a:gd name="T8" fmla="*/ 10 w 10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2">
                    <a:moveTo>
                      <a:pt x="10" y="82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0" y="6"/>
                    </a:lnTo>
                    <a:lnTo>
                      <a:pt x="10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Freeform 274"/>
              <p:cNvSpPr>
                <a:spLocks/>
              </p:cNvSpPr>
              <p:nvPr/>
            </p:nvSpPr>
            <p:spPr bwMode="auto">
              <a:xfrm>
                <a:off x="2004" y="2693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7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Freeform 275"/>
              <p:cNvSpPr>
                <a:spLocks/>
              </p:cNvSpPr>
              <p:nvPr/>
            </p:nvSpPr>
            <p:spPr bwMode="auto">
              <a:xfrm>
                <a:off x="2004" y="2693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7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Freeform 276"/>
              <p:cNvSpPr>
                <a:spLocks/>
              </p:cNvSpPr>
              <p:nvPr/>
            </p:nvSpPr>
            <p:spPr bwMode="auto">
              <a:xfrm>
                <a:off x="2032" y="2710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6 h 84"/>
                  <a:gd name="T4" fmla="*/ 0 w 12"/>
                  <a:gd name="T5" fmla="*/ 0 h 84"/>
                  <a:gd name="T6" fmla="*/ 12 w 12"/>
                  <a:gd name="T7" fmla="*/ 6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Freeform 277"/>
              <p:cNvSpPr>
                <a:spLocks/>
              </p:cNvSpPr>
              <p:nvPr/>
            </p:nvSpPr>
            <p:spPr bwMode="auto">
              <a:xfrm>
                <a:off x="2032" y="2710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6 h 84"/>
                  <a:gd name="T4" fmla="*/ 0 w 12"/>
                  <a:gd name="T5" fmla="*/ 0 h 84"/>
                  <a:gd name="T6" fmla="*/ 12 w 12"/>
                  <a:gd name="T7" fmla="*/ 6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Freeform 278"/>
              <p:cNvSpPr>
                <a:spLocks/>
              </p:cNvSpPr>
              <p:nvPr/>
            </p:nvSpPr>
            <p:spPr bwMode="auto">
              <a:xfrm>
                <a:off x="2061" y="2725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8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8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Freeform 279"/>
              <p:cNvSpPr>
                <a:spLocks/>
              </p:cNvSpPr>
              <p:nvPr/>
            </p:nvSpPr>
            <p:spPr bwMode="auto">
              <a:xfrm>
                <a:off x="2061" y="2725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8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8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280"/>
              <p:cNvSpPr>
                <a:spLocks/>
              </p:cNvSpPr>
              <p:nvPr/>
            </p:nvSpPr>
            <p:spPr bwMode="auto">
              <a:xfrm>
                <a:off x="2118" y="2759"/>
                <a:ext cx="11" cy="85"/>
              </a:xfrm>
              <a:custGeom>
                <a:avLst/>
                <a:gdLst>
                  <a:gd name="T0" fmla="*/ 11 w 11"/>
                  <a:gd name="T1" fmla="*/ 85 h 85"/>
                  <a:gd name="T2" fmla="*/ 0 w 11"/>
                  <a:gd name="T3" fmla="*/ 77 h 85"/>
                  <a:gd name="T4" fmla="*/ 0 w 11"/>
                  <a:gd name="T5" fmla="*/ 0 h 85"/>
                  <a:gd name="T6" fmla="*/ 11 w 11"/>
                  <a:gd name="T7" fmla="*/ 6 h 85"/>
                  <a:gd name="T8" fmla="*/ 11 w 11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5">
                    <a:moveTo>
                      <a:pt x="11" y="85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281"/>
              <p:cNvSpPr>
                <a:spLocks/>
              </p:cNvSpPr>
              <p:nvPr/>
            </p:nvSpPr>
            <p:spPr bwMode="auto">
              <a:xfrm>
                <a:off x="2118" y="2759"/>
                <a:ext cx="11" cy="85"/>
              </a:xfrm>
              <a:custGeom>
                <a:avLst/>
                <a:gdLst>
                  <a:gd name="T0" fmla="*/ 11 w 11"/>
                  <a:gd name="T1" fmla="*/ 85 h 85"/>
                  <a:gd name="T2" fmla="*/ 0 w 11"/>
                  <a:gd name="T3" fmla="*/ 77 h 85"/>
                  <a:gd name="T4" fmla="*/ 0 w 11"/>
                  <a:gd name="T5" fmla="*/ 0 h 85"/>
                  <a:gd name="T6" fmla="*/ 11 w 11"/>
                  <a:gd name="T7" fmla="*/ 6 h 85"/>
                  <a:gd name="T8" fmla="*/ 11 w 11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5">
                    <a:moveTo>
                      <a:pt x="11" y="85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282"/>
              <p:cNvSpPr>
                <a:spLocks/>
              </p:cNvSpPr>
              <p:nvPr/>
            </p:nvSpPr>
            <p:spPr bwMode="auto">
              <a:xfrm>
                <a:off x="2147" y="2775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7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283"/>
              <p:cNvSpPr>
                <a:spLocks/>
              </p:cNvSpPr>
              <p:nvPr/>
            </p:nvSpPr>
            <p:spPr bwMode="auto">
              <a:xfrm>
                <a:off x="2147" y="2775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7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284"/>
              <p:cNvSpPr>
                <a:spLocks/>
              </p:cNvSpPr>
              <p:nvPr/>
            </p:nvSpPr>
            <p:spPr bwMode="auto">
              <a:xfrm>
                <a:off x="2175" y="2792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6 h 84"/>
                  <a:gd name="T4" fmla="*/ 0 w 12"/>
                  <a:gd name="T5" fmla="*/ 0 h 84"/>
                  <a:gd name="T6" fmla="*/ 12 w 12"/>
                  <a:gd name="T7" fmla="*/ 6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285"/>
              <p:cNvSpPr>
                <a:spLocks/>
              </p:cNvSpPr>
              <p:nvPr/>
            </p:nvSpPr>
            <p:spPr bwMode="auto">
              <a:xfrm>
                <a:off x="2175" y="2792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6 h 84"/>
                  <a:gd name="T4" fmla="*/ 0 w 12"/>
                  <a:gd name="T5" fmla="*/ 0 h 84"/>
                  <a:gd name="T6" fmla="*/ 12 w 12"/>
                  <a:gd name="T7" fmla="*/ 6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286"/>
              <p:cNvSpPr>
                <a:spLocks/>
              </p:cNvSpPr>
              <p:nvPr/>
            </p:nvSpPr>
            <p:spPr bwMode="auto">
              <a:xfrm>
                <a:off x="2204" y="2809"/>
                <a:ext cx="11" cy="82"/>
              </a:xfrm>
              <a:custGeom>
                <a:avLst/>
                <a:gdLst>
                  <a:gd name="T0" fmla="*/ 11 w 11"/>
                  <a:gd name="T1" fmla="*/ 82 h 82"/>
                  <a:gd name="T2" fmla="*/ 0 w 11"/>
                  <a:gd name="T3" fmla="*/ 77 h 82"/>
                  <a:gd name="T4" fmla="*/ 0 w 11"/>
                  <a:gd name="T5" fmla="*/ 0 h 82"/>
                  <a:gd name="T6" fmla="*/ 11 w 11"/>
                  <a:gd name="T7" fmla="*/ 6 h 82"/>
                  <a:gd name="T8" fmla="*/ 11 w 11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2">
                    <a:moveTo>
                      <a:pt x="11" y="82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287"/>
              <p:cNvSpPr>
                <a:spLocks/>
              </p:cNvSpPr>
              <p:nvPr/>
            </p:nvSpPr>
            <p:spPr bwMode="auto">
              <a:xfrm>
                <a:off x="2204" y="2809"/>
                <a:ext cx="11" cy="82"/>
              </a:xfrm>
              <a:custGeom>
                <a:avLst/>
                <a:gdLst>
                  <a:gd name="T0" fmla="*/ 11 w 11"/>
                  <a:gd name="T1" fmla="*/ 82 h 82"/>
                  <a:gd name="T2" fmla="*/ 0 w 11"/>
                  <a:gd name="T3" fmla="*/ 77 h 82"/>
                  <a:gd name="T4" fmla="*/ 0 w 11"/>
                  <a:gd name="T5" fmla="*/ 0 h 82"/>
                  <a:gd name="T6" fmla="*/ 11 w 11"/>
                  <a:gd name="T7" fmla="*/ 6 h 82"/>
                  <a:gd name="T8" fmla="*/ 11 w 11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2">
                    <a:moveTo>
                      <a:pt x="11" y="82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288"/>
              <p:cNvSpPr>
                <a:spLocks/>
              </p:cNvSpPr>
              <p:nvPr/>
            </p:nvSpPr>
            <p:spPr bwMode="auto">
              <a:xfrm>
                <a:off x="2261" y="2842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6 h 84"/>
                  <a:gd name="T4" fmla="*/ 0 w 11"/>
                  <a:gd name="T5" fmla="*/ 0 h 84"/>
                  <a:gd name="T6" fmla="*/ 11 w 11"/>
                  <a:gd name="T7" fmla="*/ 5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289"/>
              <p:cNvSpPr>
                <a:spLocks/>
              </p:cNvSpPr>
              <p:nvPr/>
            </p:nvSpPr>
            <p:spPr bwMode="auto">
              <a:xfrm>
                <a:off x="2261" y="2842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6 h 84"/>
                  <a:gd name="T4" fmla="*/ 0 w 11"/>
                  <a:gd name="T5" fmla="*/ 0 h 84"/>
                  <a:gd name="T6" fmla="*/ 11 w 11"/>
                  <a:gd name="T7" fmla="*/ 5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290"/>
              <p:cNvSpPr>
                <a:spLocks/>
              </p:cNvSpPr>
              <p:nvPr/>
            </p:nvSpPr>
            <p:spPr bwMode="auto">
              <a:xfrm>
                <a:off x="2290" y="2857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8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8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291"/>
              <p:cNvSpPr>
                <a:spLocks/>
              </p:cNvSpPr>
              <p:nvPr/>
            </p:nvSpPr>
            <p:spPr bwMode="auto">
              <a:xfrm>
                <a:off x="2290" y="2857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8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8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292"/>
              <p:cNvSpPr>
                <a:spLocks/>
              </p:cNvSpPr>
              <p:nvPr/>
            </p:nvSpPr>
            <p:spPr bwMode="auto">
              <a:xfrm>
                <a:off x="2318" y="2874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9 h 84"/>
                  <a:gd name="T4" fmla="*/ 0 w 12"/>
                  <a:gd name="T5" fmla="*/ 0 h 84"/>
                  <a:gd name="T6" fmla="*/ 12 w 12"/>
                  <a:gd name="T7" fmla="*/ 6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9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293"/>
              <p:cNvSpPr>
                <a:spLocks/>
              </p:cNvSpPr>
              <p:nvPr/>
            </p:nvSpPr>
            <p:spPr bwMode="auto">
              <a:xfrm>
                <a:off x="2318" y="2874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9 h 84"/>
                  <a:gd name="T4" fmla="*/ 0 w 12"/>
                  <a:gd name="T5" fmla="*/ 0 h 84"/>
                  <a:gd name="T6" fmla="*/ 12 w 12"/>
                  <a:gd name="T7" fmla="*/ 6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9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294"/>
              <p:cNvSpPr>
                <a:spLocks/>
              </p:cNvSpPr>
              <p:nvPr/>
            </p:nvSpPr>
            <p:spPr bwMode="auto">
              <a:xfrm>
                <a:off x="2347" y="2891"/>
                <a:ext cx="11" cy="85"/>
              </a:xfrm>
              <a:custGeom>
                <a:avLst/>
                <a:gdLst>
                  <a:gd name="T0" fmla="*/ 11 w 11"/>
                  <a:gd name="T1" fmla="*/ 85 h 85"/>
                  <a:gd name="T2" fmla="*/ 0 w 11"/>
                  <a:gd name="T3" fmla="*/ 77 h 85"/>
                  <a:gd name="T4" fmla="*/ 0 w 11"/>
                  <a:gd name="T5" fmla="*/ 0 h 85"/>
                  <a:gd name="T6" fmla="*/ 11 w 11"/>
                  <a:gd name="T7" fmla="*/ 6 h 85"/>
                  <a:gd name="T8" fmla="*/ 11 w 11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5">
                    <a:moveTo>
                      <a:pt x="11" y="85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295"/>
              <p:cNvSpPr>
                <a:spLocks/>
              </p:cNvSpPr>
              <p:nvPr/>
            </p:nvSpPr>
            <p:spPr bwMode="auto">
              <a:xfrm>
                <a:off x="2347" y="2891"/>
                <a:ext cx="11" cy="85"/>
              </a:xfrm>
              <a:custGeom>
                <a:avLst/>
                <a:gdLst>
                  <a:gd name="T0" fmla="*/ 11 w 11"/>
                  <a:gd name="T1" fmla="*/ 85 h 85"/>
                  <a:gd name="T2" fmla="*/ 0 w 11"/>
                  <a:gd name="T3" fmla="*/ 77 h 85"/>
                  <a:gd name="T4" fmla="*/ 0 w 11"/>
                  <a:gd name="T5" fmla="*/ 0 h 85"/>
                  <a:gd name="T6" fmla="*/ 11 w 11"/>
                  <a:gd name="T7" fmla="*/ 6 h 85"/>
                  <a:gd name="T8" fmla="*/ 11 w 11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5">
                    <a:moveTo>
                      <a:pt x="11" y="85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296"/>
              <p:cNvSpPr>
                <a:spLocks/>
              </p:cNvSpPr>
              <p:nvPr/>
            </p:nvSpPr>
            <p:spPr bwMode="auto">
              <a:xfrm>
                <a:off x="2404" y="2924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6 h 84"/>
                  <a:gd name="T4" fmla="*/ 0 w 11"/>
                  <a:gd name="T5" fmla="*/ 0 h 84"/>
                  <a:gd name="T6" fmla="*/ 11 w 11"/>
                  <a:gd name="T7" fmla="*/ 6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297"/>
              <p:cNvSpPr>
                <a:spLocks/>
              </p:cNvSpPr>
              <p:nvPr/>
            </p:nvSpPr>
            <p:spPr bwMode="auto">
              <a:xfrm>
                <a:off x="2404" y="2924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6 h 84"/>
                  <a:gd name="T4" fmla="*/ 0 w 11"/>
                  <a:gd name="T5" fmla="*/ 0 h 84"/>
                  <a:gd name="T6" fmla="*/ 11 w 11"/>
                  <a:gd name="T7" fmla="*/ 6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298"/>
              <p:cNvSpPr>
                <a:spLocks/>
              </p:cNvSpPr>
              <p:nvPr/>
            </p:nvSpPr>
            <p:spPr bwMode="auto">
              <a:xfrm>
                <a:off x="2433" y="2941"/>
                <a:ext cx="11" cy="82"/>
              </a:xfrm>
              <a:custGeom>
                <a:avLst/>
                <a:gdLst>
                  <a:gd name="T0" fmla="*/ 11 w 11"/>
                  <a:gd name="T1" fmla="*/ 82 h 82"/>
                  <a:gd name="T2" fmla="*/ 0 w 11"/>
                  <a:gd name="T3" fmla="*/ 77 h 82"/>
                  <a:gd name="T4" fmla="*/ 0 w 11"/>
                  <a:gd name="T5" fmla="*/ 0 h 82"/>
                  <a:gd name="T6" fmla="*/ 11 w 11"/>
                  <a:gd name="T7" fmla="*/ 6 h 82"/>
                  <a:gd name="T8" fmla="*/ 11 w 11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2">
                    <a:moveTo>
                      <a:pt x="11" y="82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299"/>
              <p:cNvSpPr>
                <a:spLocks/>
              </p:cNvSpPr>
              <p:nvPr/>
            </p:nvSpPr>
            <p:spPr bwMode="auto">
              <a:xfrm>
                <a:off x="2433" y="2941"/>
                <a:ext cx="11" cy="82"/>
              </a:xfrm>
              <a:custGeom>
                <a:avLst/>
                <a:gdLst>
                  <a:gd name="T0" fmla="*/ 11 w 11"/>
                  <a:gd name="T1" fmla="*/ 82 h 82"/>
                  <a:gd name="T2" fmla="*/ 0 w 11"/>
                  <a:gd name="T3" fmla="*/ 77 h 82"/>
                  <a:gd name="T4" fmla="*/ 0 w 11"/>
                  <a:gd name="T5" fmla="*/ 0 h 82"/>
                  <a:gd name="T6" fmla="*/ 11 w 11"/>
                  <a:gd name="T7" fmla="*/ 6 h 82"/>
                  <a:gd name="T8" fmla="*/ 11 w 11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2">
                    <a:moveTo>
                      <a:pt x="11" y="82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300"/>
              <p:cNvSpPr>
                <a:spLocks/>
              </p:cNvSpPr>
              <p:nvPr/>
            </p:nvSpPr>
            <p:spPr bwMode="auto">
              <a:xfrm>
                <a:off x="2461" y="2956"/>
                <a:ext cx="12" cy="85"/>
              </a:xfrm>
              <a:custGeom>
                <a:avLst/>
                <a:gdLst>
                  <a:gd name="T0" fmla="*/ 12 w 12"/>
                  <a:gd name="T1" fmla="*/ 85 h 85"/>
                  <a:gd name="T2" fmla="*/ 0 w 12"/>
                  <a:gd name="T3" fmla="*/ 79 h 85"/>
                  <a:gd name="T4" fmla="*/ 0 w 12"/>
                  <a:gd name="T5" fmla="*/ 0 h 85"/>
                  <a:gd name="T6" fmla="*/ 12 w 12"/>
                  <a:gd name="T7" fmla="*/ 8 h 85"/>
                  <a:gd name="T8" fmla="*/ 12 w 12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5">
                    <a:moveTo>
                      <a:pt x="12" y="85"/>
                    </a:moveTo>
                    <a:lnTo>
                      <a:pt x="0" y="79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301"/>
              <p:cNvSpPr>
                <a:spLocks/>
              </p:cNvSpPr>
              <p:nvPr/>
            </p:nvSpPr>
            <p:spPr bwMode="auto">
              <a:xfrm>
                <a:off x="2461" y="2956"/>
                <a:ext cx="12" cy="85"/>
              </a:xfrm>
              <a:custGeom>
                <a:avLst/>
                <a:gdLst>
                  <a:gd name="T0" fmla="*/ 12 w 12"/>
                  <a:gd name="T1" fmla="*/ 85 h 85"/>
                  <a:gd name="T2" fmla="*/ 0 w 12"/>
                  <a:gd name="T3" fmla="*/ 79 h 85"/>
                  <a:gd name="T4" fmla="*/ 0 w 12"/>
                  <a:gd name="T5" fmla="*/ 0 h 85"/>
                  <a:gd name="T6" fmla="*/ 12 w 12"/>
                  <a:gd name="T7" fmla="*/ 8 h 85"/>
                  <a:gd name="T8" fmla="*/ 12 w 12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5">
                    <a:moveTo>
                      <a:pt x="12" y="85"/>
                    </a:moveTo>
                    <a:lnTo>
                      <a:pt x="0" y="79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302"/>
              <p:cNvSpPr>
                <a:spLocks/>
              </p:cNvSpPr>
              <p:nvPr/>
            </p:nvSpPr>
            <p:spPr bwMode="auto">
              <a:xfrm>
                <a:off x="2490" y="2974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6 h 84"/>
                  <a:gd name="T4" fmla="*/ 0 w 11"/>
                  <a:gd name="T5" fmla="*/ 0 h 84"/>
                  <a:gd name="T6" fmla="*/ 11 w 11"/>
                  <a:gd name="T7" fmla="*/ 5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303"/>
              <p:cNvSpPr>
                <a:spLocks/>
              </p:cNvSpPr>
              <p:nvPr/>
            </p:nvSpPr>
            <p:spPr bwMode="auto">
              <a:xfrm>
                <a:off x="2490" y="2974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6 h 84"/>
                  <a:gd name="T4" fmla="*/ 0 w 11"/>
                  <a:gd name="T5" fmla="*/ 0 h 84"/>
                  <a:gd name="T6" fmla="*/ 11 w 11"/>
                  <a:gd name="T7" fmla="*/ 5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304"/>
              <p:cNvSpPr>
                <a:spLocks/>
              </p:cNvSpPr>
              <p:nvPr/>
            </p:nvSpPr>
            <p:spPr bwMode="auto">
              <a:xfrm>
                <a:off x="1520" y="2413"/>
                <a:ext cx="11" cy="117"/>
              </a:xfrm>
              <a:custGeom>
                <a:avLst/>
                <a:gdLst>
                  <a:gd name="T0" fmla="*/ 11 w 11"/>
                  <a:gd name="T1" fmla="*/ 117 h 117"/>
                  <a:gd name="T2" fmla="*/ 0 w 11"/>
                  <a:gd name="T3" fmla="*/ 109 h 117"/>
                  <a:gd name="T4" fmla="*/ 0 w 11"/>
                  <a:gd name="T5" fmla="*/ 0 h 117"/>
                  <a:gd name="T6" fmla="*/ 11 w 11"/>
                  <a:gd name="T7" fmla="*/ 6 h 117"/>
                  <a:gd name="T8" fmla="*/ 11 w 11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7">
                    <a:moveTo>
                      <a:pt x="11" y="117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305"/>
              <p:cNvSpPr>
                <a:spLocks/>
              </p:cNvSpPr>
              <p:nvPr/>
            </p:nvSpPr>
            <p:spPr bwMode="auto">
              <a:xfrm>
                <a:off x="1520" y="2413"/>
                <a:ext cx="11" cy="117"/>
              </a:xfrm>
              <a:custGeom>
                <a:avLst/>
                <a:gdLst>
                  <a:gd name="T0" fmla="*/ 11 w 11"/>
                  <a:gd name="T1" fmla="*/ 117 h 117"/>
                  <a:gd name="T2" fmla="*/ 0 w 11"/>
                  <a:gd name="T3" fmla="*/ 109 h 117"/>
                  <a:gd name="T4" fmla="*/ 0 w 11"/>
                  <a:gd name="T5" fmla="*/ 0 h 117"/>
                  <a:gd name="T6" fmla="*/ 11 w 11"/>
                  <a:gd name="T7" fmla="*/ 6 h 117"/>
                  <a:gd name="T8" fmla="*/ 11 w 11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7">
                    <a:moveTo>
                      <a:pt x="11" y="117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1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306"/>
              <p:cNvSpPr>
                <a:spLocks/>
              </p:cNvSpPr>
              <p:nvPr/>
            </p:nvSpPr>
            <p:spPr bwMode="auto">
              <a:xfrm>
                <a:off x="1663" y="2496"/>
                <a:ext cx="11" cy="116"/>
              </a:xfrm>
              <a:custGeom>
                <a:avLst/>
                <a:gdLst>
                  <a:gd name="T0" fmla="*/ 11 w 11"/>
                  <a:gd name="T1" fmla="*/ 116 h 116"/>
                  <a:gd name="T2" fmla="*/ 0 w 11"/>
                  <a:gd name="T3" fmla="*/ 109 h 116"/>
                  <a:gd name="T4" fmla="*/ 0 w 11"/>
                  <a:gd name="T5" fmla="*/ 0 h 116"/>
                  <a:gd name="T6" fmla="*/ 11 w 11"/>
                  <a:gd name="T7" fmla="*/ 5 h 116"/>
                  <a:gd name="T8" fmla="*/ 11 w 11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6">
                    <a:moveTo>
                      <a:pt x="11" y="116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307"/>
              <p:cNvSpPr>
                <a:spLocks/>
              </p:cNvSpPr>
              <p:nvPr/>
            </p:nvSpPr>
            <p:spPr bwMode="auto">
              <a:xfrm>
                <a:off x="1663" y="2496"/>
                <a:ext cx="11" cy="116"/>
              </a:xfrm>
              <a:custGeom>
                <a:avLst/>
                <a:gdLst>
                  <a:gd name="T0" fmla="*/ 11 w 11"/>
                  <a:gd name="T1" fmla="*/ 116 h 116"/>
                  <a:gd name="T2" fmla="*/ 0 w 11"/>
                  <a:gd name="T3" fmla="*/ 109 h 116"/>
                  <a:gd name="T4" fmla="*/ 0 w 11"/>
                  <a:gd name="T5" fmla="*/ 0 h 116"/>
                  <a:gd name="T6" fmla="*/ 11 w 11"/>
                  <a:gd name="T7" fmla="*/ 5 h 116"/>
                  <a:gd name="T8" fmla="*/ 11 w 11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6">
                    <a:moveTo>
                      <a:pt x="11" y="116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1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308"/>
              <p:cNvSpPr>
                <a:spLocks/>
              </p:cNvSpPr>
              <p:nvPr/>
            </p:nvSpPr>
            <p:spPr bwMode="auto">
              <a:xfrm>
                <a:off x="1805" y="2578"/>
                <a:ext cx="12" cy="116"/>
              </a:xfrm>
              <a:custGeom>
                <a:avLst/>
                <a:gdLst>
                  <a:gd name="T0" fmla="*/ 12 w 12"/>
                  <a:gd name="T1" fmla="*/ 116 h 116"/>
                  <a:gd name="T2" fmla="*/ 0 w 12"/>
                  <a:gd name="T3" fmla="*/ 109 h 116"/>
                  <a:gd name="T4" fmla="*/ 0 w 12"/>
                  <a:gd name="T5" fmla="*/ 0 h 116"/>
                  <a:gd name="T6" fmla="*/ 12 w 12"/>
                  <a:gd name="T7" fmla="*/ 6 h 116"/>
                  <a:gd name="T8" fmla="*/ 12 w 12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6">
                    <a:moveTo>
                      <a:pt x="12" y="116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Freeform 309"/>
              <p:cNvSpPr>
                <a:spLocks/>
              </p:cNvSpPr>
              <p:nvPr/>
            </p:nvSpPr>
            <p:spPr bwMode="auto">
              <a:xfrm>
                <a:off x="1805" y="2578"/>
                <a:ext cx="12" cy="116"/>
              </a:xfrm>
              <a:custGeom>
                <a:avLst/>
                <a:gdLst>
                  <a:gd name="T0" fmla="*/ 12 w 12"/>
                  <a:gd name="T1" fmla="*/ 116 h 116"/>
                  <a:gd name="T2" fmla="*/ 0 w 12"/>
                  <a:gd name="T3" fmla="*/ 109 h 116"/>
                  <a:gd name="T4" fmla="*/ 0 w 12"/>
                  <a:gd name="T5" fmla="*/ 0 h 116"/>
                  <a:gd name="T6" fmla="*/ 12 w 12"/>
                  <a:gd name="T7" fmla="*/ 6 h 116"/>
                  <a:gd name="T8" fmla="*/ 12 w 12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6">
                    <a:moveTo>
                      <a:pt x="12" y="116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1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310"/>
              <p:cNvSpPr>
                <a:spLocks/>
              </p:cNvSpPr>
              <p:nvPr/>
            </p:nvSpPr>
            <p:spPr bwMode="auto">
              <a:xfrm>
                <a:off x="1948" y="2660"/>
                <a:ext cx="12" cy="117"/>
              </a:xfrm>
              <a:custGeom>
                <a:avLst/>
                <a:gdLst>
                  <a:gd name="T0" fmla="*/ 12 w 12"/>
                  <a:gd name="T1" fmla="*/ 117 h 117"/>
                  <a:gd name="T2" fmla="*/ 0 w 12"/>
                  <a:gd name="T3" fmla="*/ 109 h 117"/>
                  <a:gd name="T4" fmla="*/ 0 w 12"/>
                  <a:gd name="T5" fmla="*/ 0 h 117"/>
                  <a:gd name="T6" fmla="*/ 12 w 12"/>
                  <a:gd name="T7" fmla="*/ 6 h 117"/>
                  <a:gd name="T8" fmla="*/ 12 w 12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7">
                    <a:moveTo>
                      <a:pt x="12" y="117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311"/>
              <p:cNvSpPr>
                <a:spLocks/>
              </p:cNvSpPr>
              <p:nvPr/>
            </p:nvSpPr>
            <p:spPr bwMode="auto">
              <a:xfrm>
                <a:off x="1948" y="2660"/>
                <a:ext cx="12" cy="117"/>
              </a:xfrm>
              <a:custGeom>
                <a:avLst/>
                <a:gdLst>
                  <a:gd name="T0" fmla="*/ 12 w 12"/>
                  <a:gd name="T1" fmla="*/ 117 h 117"/>
                  <a:gd name="T2" fmla="*/ 0 w 12"/>
                  <a:gd name="T3" fmla="*/ 109 h 117"/>
                  <a:gd name="T4" fmla="*/ 0 w 12"/>
                  <a:gd name="T5" fmla="*/ 0 h 117"/>
                  <a:gd name="T6" fmla="*/ 12 w 12"/>
                  <a:gd name="T7" fmla="*/ 6 h 117"/>
                  <a:gd name="T8" fmla="*/ 12 w 12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7">
                    <a:moveTo>
                      <a:pt x="12" y="117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1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312"/>
              <p:cNvSpPr>
                <a:spLocks/>
              </p:cNvSpPr>
              <p:nvPr/>
            </p:nvSpPr>
            <p:spPr bwMode="auto">
              <a:xfrm>
                <a:off x="2089" y="2742"/>
                <a:ext cx="12" cy="117"/>
              </a:xfrm>
              <a:custGeom>
                <a:avLst/>
                <a:gdLst>
                  <a:gd name="T0" fmla="*/ 12 w 12"/>
                  <a:gd name="T1" fmla="*/ 117 h 117"/>
                  <a:gd name="T2" fmla="*/ 0 w 12"/>
                  <a:gd name="T3" fmla="*/ 111 h 117"/>
                  <a:gd name="T4" fmla="*/ 0 w 12"/>
                  <a:gd name="T5" fmla="*/ 0 h 117"/>
                  <a:gd name="T6" fmla="*/ 12 w 12"/>
                  <a:gd name="T7" fmla="*/ 6 h 117"/>
                  <a:gd name="T8" fmla="*/ 12 w 12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7">
                    <a:moveTo>
                      <a:pt x="12" y="117"/>
                    </a:moveTo>
                    <a:lnTo>
                      <a:pt x="0" y="111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313"/>
              <p:cNvSpPr>
                <a:spLocks/>
              </p:cNvSpPr>
              <p:nvPr/>
            </p:nvSpPr>
            <p:spPr bwMode="auto">
              <a:xfrm>
                <a:off x="2089" y="2742"/>
                <a:ext cx="12" cy="117"/>
              </a:xfrm>
              <a:custGeom>
                <a:avLst/>
                <a:gdLst>
                  <a:gd name="T0" fmla="*/ 12 w 12"/>
                  <a:gd name="T1" fmla="*/ 117 h 117"/>
                  <a:gd name="T2" fmla="*/ 0 w 12"/>
                  <a:gd name="T3" fmla="*/ 111 h 117"/>
                  <a:gd name="T4" fmla="*/ 0 w 12"/>
                  <a:gd name="T5" fmla="*/ 0 h 117"/>
                  <a:gd name="T6" fmla="*/ 12 w 12"/>
                  <a:gd name="T7" fmla="*/ 6 h 117"/>
                  <a:gd name="T8" fmla="*/ 12 w 12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7">
                    <a:moveTo>
                      <a:pt x="12" y="117"/>
                    </a:moveTo>
                    <a:lnTo>
                      <a:pt x="0" y="111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1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Freeform 314"/>
              <p:cNvSpPr>
                <a:spLocks/>
              </p:cNvSpPr>
              <p:nvPr/>
            </p:nvSpPr>
            <p:spPr bwMode="auto">
              <a:xfrm>
                <a:off x="2232" y="2824"/>
                <a:ext cx="12" cy="117"/>
              </a:xfrm>
              <a:custGeom>
                <a:avLst/>
                <a:gdLst>
                  <a:gd name="T0" fmla="*/ 12 w 12"/>
                  <a:gd name="T1" fmla="*/ 117 h 117"/>
                  <a:gd name="T2" fmla="*/ 0 w 12"/>
                  <a:gd name="T3" fmla="*/ 111 h 117"/>
                  <a:gd name="T4" fmla="*/ 0 w 12"/>
                  <a:gd name="T5" fmla="*/ 0 h 117"/>
                  <a:gd name="T6" fmla="*/ 12 w 12"/>
                  <a:gd name="T7" fmla="*/ 8 h 117"/>
                  <a:gd name="T8" fmla="*/ 12 w 12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7">
                    <a:moveTo>
                      <a:pt x="12" y="117"/>
                    </a:moveTo>
                    <a:lnTo>
                      <a:pt x="0" y="111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315"/>
              <p:cNvSpPr>
                <a:spLocks/>
              </p:cNvSpPr>
              <p:nvPr/>
            </p:nvSpPr>
            <p:spPr bwMode="auto">
              <a:xfrm>
                <a:off x="2232" y="2824"/>
                <a:ext cx="12" cy="117"/>
              </a:xfrm>
              <a:custGeom>
                <a:avLst/>
                <a:gdLst>
                  <a:gd name="T0" fmla="*/ 12 w 12"/>
                  <a:gd name="T1" fmla="*/ 117 h 117"/>
                  <a:gd name="T2" fmla="*/ 0 w 12"/>
                  <a:gd name="T3" fmla="*/ 111 h 117"/>
                  <a:gd name="T4" fmla="*/ 0 w 12"/>
                  <a:gd name="T5" fmla="*/ 0 h 117"/>
                  <a:gd name="T6" fmla="*/ 12 w 12"/>
                  <a:gd name="T7" fmla="*/ 8 h 117"/>
                  <a:gd name="T8" fmla="*/ 12 w 12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7">
                    <a:moveTo>
                      <a:pt x="12" y="117"/>
                    </a:moveTo>
                    <a:lnTo>
                      <a:pt x="0" y="111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1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Freeform 316"/>
              <p:cNvSpPr>
                <a:spLocks/>
              </p:cNvSpPr>
              <p:nvPr/>
            </p:nvSpPr>
            <p:spPr bwMode="auto">
              <a:xfrm>
                <a:off x="2375" y="2907"/>
                <a:ext cx="12" cy="116"/>
              </a:xfrm>
              <a:custGeom>
                <a:avLst/>
                <a:gdLst>
                  <a:gd name="T0" fmla="*/ 12 w 12"/>
                  <a:gd name="T1" fmla="*/ 116 h 116"/>
                  <a:gd name="T2" fmla="*/ 0 w 12"/>
                  <a:gd name="T3" fmla="*/ 111 h 116"/>
                  <a:gd name="T4" fmla="*/ 0 w 12"/>
                  <a:gd name="T5" fmla="*/ 0 h 116"/>
                  <a:gd name="T6" fmla="*/ 12 w 12"/>
                  <a:gd name="T7" fmla="*/ 7 h 116"/>
                  <a:gd name="T8" fmla="*/ 12 w 12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6">
                    <a:moveTo>
                      <a:pt x="12" y="116"/>
                    </a:moveTo>
                    <a:lnTo>
                      <a:pt x="0" y="111"/>
                    </a:lnTo>
                    <a:lnTo>
                      <a:pt x="0" y="0"/>
                    </a:lnTo>
                    <a:lnTo>
                      <a:pt x="12" y="7"/>
                    </a:lnTo>
                    <a:lnTo>
                      <a:pt x="12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317"/>
              <p:cNvSpPr>
                <a:spLocks/>
              </p:cNvSpPr>
              <p:nvPr/>
            </p:nvSpPr>
            <p:spPr bwMode="auto">
              <a:xfrm>
                <a:off x="2375" y="2907"/>
                <a:ext cx="12" cy="116"/>
              </a:xfrm>
              <a:custGeom>
                <a:avLst/>
                <a:gdLst>
                  <a:gd name="T0" fmla="*/ 12 w 12"/>
                  <a:gd name="T1" fmla="*/ 116 h 116"/>
                  <a:gd name="T2" fmla="*/ 0 w 12"/>
                  <a:gd name="T3" fmla="*/ 111 h 116"/>
                  <a:gd name="T4" fmla="*/ 0 w 12"/>
                  <a:gd name="T5" fmla="*/ 0 h 116"/>
                  <a:gd name="T6" fmla="*/ 12 w 12"/>
                  <a:gd name="T7" fmla="*/ 7 h 116"/>
                  <a:gd name="T8" fmla="*/ 12 w 12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6">
                    <a:moveTo>
                      <a:pt x="12" y="116"/>
                    </a:moveTo>
                    <a:lnTo>
                      <a:pt x="0" y="111"/>
                    </a:lnTo>
                    <a:lnTo>
                      <a:pt x="0" y="0"/>
                    </a:lnTo>
                    <a:lnTo>
                      <a:pt x="12" y="7"/>
                    </a:lnTo>
                    <a:lnTo>
                      <a:pt x="12" y="1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Freeform 318"/>
              <p:cNvSpPr>
                <a:spLocks/>
              </p:cNvSpPr>
              <p:nvPr/>
            </p:nvSpPr>
            <p:spPr bwMode="auto">
              <a:xfrm>
                <a:off x="2518" y="2989"/>
                <a:ext cx="12" cy="117"/>
              </a:xfrm>
              <a:custGeom>
                <a:avLst/>
                <a:gdLst>
                  <a:gd name="T0" fmla="*/ 12 w 12"/>
                  <a:gd name="T1" fmla="*/ 117 h 117"/>
                  <a:gd name="T2" fmla="*/ 0 w 12"/>
                  <a:gd name="T3" fmla="*/ 111 h 117"/>
                  <a:gd name="T4" fmla="*/ 0 w 12"/>
                  <a:gd name="T5" fmla="*/ 0 h 117"/>
                  <a:gd name="T6" fmla="*/ 12 w 12"/>
                  <a:gd name="T7" fmla="*/ 8 h 117"/>
                  <a:gd name="T8" fmla="*/ 12 w 12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7">
                    <a:moveTo>
                      <a:pt x="12" y="117"/>
                    </a:moveTo>
                    <a:lnTo>
                      <a:pt x="0" y="111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319"/>
              <p:cNvSpPr>
                <a:spLocks/>
              </p:cNvSpPr>
              <p:nvPr/>
            </p:nvSpPr>
            <p:spPr bwMode="auto">
              <a:xfrm>
                <a:off x="2518" y="2989"/>
                <a:ext cx="12" cy="117"/>
              </a:xfrm>
              <a:custGeom>
                <a:avLst/>
                <a:gdLst>
                  <a:gd name="T0" fmla="*/ 12 w 12"/>
                  <a:gd name="T1" fmla="*/ 117 h 117"/>
                  <a:gd name="T2" fmla="*/ 0 w 12"/>
                  <a:gd name="T3" fmla="*/ 111 h 117"/>
                  <a:gd name="T4" fmla="*/ 0 w 12"/>
                  <a:gd name="T5" fmla="*/ 0 h 117"/>
                  <a:gd name="T6" fmla="*/ 12 w 12"/>
                  <a:gd name="T7" fmla="*/ 8 h 117"/>
                  <a:gd name="T8" fmla="*/ 12 w 12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7">
                    <a:moveTo>
                      <a:pt x="12" y="117"/>
                    </a:moveTo>
                    <a:lnTo>
                      <a:pt x="0" y="111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1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320"/>
              <p:cNvSpPr>
                <a:spLocks/>
              </p:cNvSpPr>
              <p:nvPr/>
            </p:nvSpPr>
            <p:spPr bwMode="auto">
              <a:xfrm>
                <a:off x="2547" y="2981"/>
                <a:ext cx="48" cy="245"/>
              </a:xfrm>
              <a:custGeom>
                <a:avLst/>
                <a:gdLst>
                  <a:gd name="T0" fmla="*/ 48 w 48"/>
                  <a:gd name="T1" fmla="*/ 0 h 245"/>
                  <a:gd name="T2" fmla="*/ 48 w 48"/>
                  <a:gd name="T3" fmla="*/ 218 h 245"/>
                  <a:gd name="T4" fmla="*/ 0 w 48"/>
                  <a:gd name="T5" fmla="*/ 245 h 245"/>
                  <a:gd name="T6" fmla="*/ 0 w 48"/>
                  <a:gd name="T7" fmla="*/ 25 h 245"/>
                  <a:gd name="T8" fmla="*/ 48 w 48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5">
                    <a:moveTo>
                      <a:pt x="48" y="0"/>
                    </a:moveTo>
                    <a:lnTo>
                      <a:pt x="48" y="218"/>
                    </a:lnTo>
                    <a:lnTo>
                      <a:pt x="0" y="245"/>
                    </a:lnTo>
                    <a:lnTo>
                      <a:pt x="0" y="2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37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321"/>
              <p:cNvSpPr>
                <a:spLocks/>
              </p:cNvSpPr>
              <p:nvPr/>
            </p:nvSpPr>
            <p:spPr bwMode="auto">
              <a:xfrm>
                <a:off x="2547" y="2981"/>
                <a:ext cx="48" cy="245"/>
              </a:xfrm>
              <a:custGeom>
                <a:avLst/>
                <a:gdLst>
                  <a:gd name="T0" fmla="*/ 48 w 48"/>
                  <a:gd name="T1" fmla="*/ 0 h 245"/>
                  <a:gd name="T2" fmla="*/ 48 w 48"/>
                  <a:gd name="T3" fmla="*/ 218 h 245"/>
                  <a:gd name="T4" fmla="*/ 0 w 48"/>
                  <a:gd name="T5" fmla="*/ 245 h 245"/>
                  <a:gd name="T6" fmla="*/ 0 w 48"/>
                  <a:gd name="T7" fmla="*/ 25 h 245"/>
                  <a:gd name="T8" fmla="*/ 48 w 48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5">
                    <a:moveTo>
                      <a:pt x="48" y="0"/>
                    </a:moveTo>
                    <a:lnTo>
                      <a:pt x="48" y="218"/>
                    </a:lnTo>
                    <a:lnTo>
                      <a:pt x="0" y="245"/>
                    </a:lnTo>
                    <a:lnTo>
                      <a:pt x="0" y="25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322"/>
              <p:cNvSpPr>
                <a:spLocks/>
              </p:cNvSpPr>
              <p:nvPr/>
            </p:nvSpPr>
            <p:spPr bwMode="auto">
              <a:xfrm>
                <a:off x="2547" y="2981"/>
                <a:ext cx="48" cy="245"/>
              </a:xfrm>
              <a:custGeom>
                <a:avLst/>
                <a:gdLst>
                  <a:gd name="T0" fmla="*/ 48 w 48"/>
                  <a:gd name="T1" fmla="*/ 0 h 245"/>
                  <a:gd name="T2" fmla="*/ 0 w 48"/>
                  <a:gd name="T3" fmla="*/ 25 h 245"/>
                  <a:gd name="T4" fmla="*/ 0 w 48"/>
                  <a:gd name="T5" fmla="*/ 245 h 245"/>
                  <a:gd name="T6" fmla="*/ 48 w 48"/>
                  <a:gd name="T7" fmla="*/ 218 h 245"/>
                  <a:gd name="T8" fmla="*/ 48 w 48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5">
                    <a:moveTo>
                      <a:pt x="48" y="0"/>
                    </a:moveTo>
                    <a:lnTo>
                      <a:pt x="0" y="25"/>
                    </a:lnTo>
                    <a:lnTo>
                      <a:pt x="0" y="245"/>
                    </a:lnTo>
                    <a:lnTo>
                      <a:pt x="48" y="2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76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323"/>
              <p:cNvSpPr>
                <a:spLocks/>
              </p:cNvSpPr>
              <p:nvPr/>
            </p:nvSpPr>
            <p:spPr bwMode="auto">
              <a:xfrm>
                <a:off x="2547" y="2981"/>
                <a:ext cx="48" cy="245"/>
              </a:xfrm>
              <a:custGeom>
                <a:avLst/>
                <a:gdLst>
                  <a:gd name="T0" fmla="*/ 48 w 48"/>
                  <a:gd name="T1" fmla="*/ 0 h 245"/>
                  <a:gd name="T2" fmla="*/ 0 w 48"/>
                  <a:gd name="T3" fmla="*/ 25 h 245"/>
                  <a:gd name="T4" fmla="*/ 0 w 48"/>
                  <a:gd name="T5" fmla="*/ 245 h 245"/>
                  <a:gd name="T6" fmla="*/ 48 w 48"/>
                  <a:gd name="T7" fmla="*/ 218 h 245"/>
                  <a:gd name="T8" fmla="*/ 48 w 48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5">
                    <a:moveTo>
                      <a:pt x="48" y="0"/>
                    </a:moveTo>
                    <a:lnTo>
                      <a:pt x="0" y="25"/>
                    </a:lnTo>
                    <a:lnTo>
                      <a:pt x="0" y="245"/>
                    </a:lnTo>
                    <a:lnTo>
                      <a:pt x="48" y="21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324"/>
              <p:cNvSpPr>
                <a:spLocks/>
              </p:cNvSpPr>
              <p:nvPr/>
            </p:nvSpPr>
            <p:spPr bwMode="auto">
              <a:xfrm>
                <a:off x="1388" y="2308"/>
                <a:ext cx="1207" cy="698"/>
              </a:xfrm>
              <a:custGeom>
                <a:avLst/>
                <a:gdLst>
                  <a:gd name="T0" fmla="*/ 0 w 1207"/>
                  <a:gd name="T1" fmla="*/ 29 h 698"/>
                  <a:gd name="T2" fmla="*/ 50 w 1207"/>
                  <a:gd name="T3" fmla="*/ 0 h 698"/>
                  <a:gd name="T4" fmla="*/ 1207 w 1207"/>
                  <a:gd name="T5" fmla="*/ 673 h 698"/>
                  <a:gd name="T6" fmla="*/ 1159 w 1207"/>
                  <a:gd name="T7" fmla="*/ 698 h 698"/>
                  <a:gd name="T8" fmla="*/ 0 w 1207"/>
                  <a:gd name="T9" fmla="*/ 2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7" h="698">
                    <a:moveTo>
                      <a:pt x="0" y="29"/>
                    </a:moveTo>
                    <a:lnTo>
                      <a:pt x="50" y="0"/>
                    </a:lnTo>
                    <a:lnTo>
                      <a:pt x="1207" y="673"/>
                    </a:lnTo>
                    <a:lnTo>
                      <a:pt x="1159" y="69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7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325"/>
              <p:cNvSpPr>
                <a:spLocks/>
              </p:cNvSpPr>
              <p:nvPr/>
            </p:nvSpPr>
            <p:spPr bwMode="auto">
              <a:xfrm>
                <a:off x="1388" y="2308"/>
                <a:ext cx="1207" cy="698"/>
              </a:xfrm>
              <a:custGeom>
                <a:avLst/>
                <a:gdLst>
                  <a:gd name="T0" fmla="*/ 0 w 1207"/>
                  <a:gd name="T1" fmla="*/ 29 h 698"/>
                  <a:gd name="T2" fmla="*/ 50 w 1207"/>
                  <a:gd name="T3" fmla="*/ 0 h 698"/>
                  <a:gd name="T4" fmla="*/ 1207 w 1207"/>
                  <a:gd name="T5" fmla="*/ 673 h 698"/>
                  <a:gd name="T6" fmla="*/ 1159 w 1207"/>
                  <a:gd name="T7" fmla="*/ 698 h 698"/>
                  <a:gd name="T8" fmla="*/ 0 w 1207"/>
                  <a:gd name="T9" fmla="*/ 2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7" h="698">
                    <a:moveTo>
                      <a:pt x="0" y="29"/>
                    </a:moveTo>
                    <a:lnTo>
                      <a:pt x="50" y="0"/>
                    </a:lnTo>
                    <a:lnTo>
                      <a:pt x="1207" y="673"/>
                    </a:lnTo>
                    <a:lnTo>
                      <a:pt x="1159" y="698"/>
                    </a:lnTo>
                    <a:lnTo>
                      <a:pt x="0" y="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326"/>
              <p:cNvSpPr>
                <a:spLocks/>
              </p:cNvSpPr>
              <p:nvPr/>
            </p:nvSpPr>
            <p:spPr bwMode="auto">
              <a:xfrm>
                <a:off x="1388" y="2308"/>
                <a:ext cx="1207" cy="698"/>
              </a:xfrm>
              <a:custGeom>
                <a:avLst/>
                <a:gdLst>
                  <a:gd name="T0" fmla="*/ 50 w 1207"/>
                  <a:gd name="T1" fmla="*/ 0 h 698"/>
                  <a:gd name="T2" fmla="*/ 0 w 1207"/>
                  <a:gd name="T3" fmla="*/ 29 h 698"/>
                  <a:gd name="T4" fmla="*/ 1159 w 1207"/>
                  <a:gd name="T5" fmla="*/ 698 h 698"/>
                  <a:gd name="T6" fmla="*/ 1207 w 1207"/>
                  <a:gd name="T7" fmla="*/ 673 h 698"/>
                  <a:gd name="T8" fmla="*/ 50 w 1207"/>
                  <a:gd name="T9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7" h="698">
                    <a:moveTo>
                      <a:pt x="50" y="0"/>
                    </a:moveTo>
                    <a:lnTo>
                      <a:pt x="0" y="29"/>
                    </a:lnTo>
                    <a:lnTo>
                      <a:pt x="1159" y="698"/>
                    </a:lnTo>
                    <a:lnTo>
                      <a:pt x="1207" y="67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8B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327"/>
              <p:cNvSpPr>
                <a:spLocks/>
              </p:cNvSpPr>
              <p:nvPr/>
            </p:nvSpPr>
            <p:spPr bwMode="auto">
              <a:xfrm>
                <a:off x="1388" y="2308"/>
                <a:ext cx="1207" cy="698"/>
              </a:xfrm>
              <a:custGeom>
                <a:avLst/>
                <a:gdLst>
                  <a:gd name="T0" fmla="*/ 50 w 1207"/>
                  <a:gd name="T1" fmla="*/ 0 h 698"/>
                  <a:gd name="T2" fmla="*/ 0 w 1207"/>
                  <a:gd name="T3" fmla="*/ 29 h 698"/>
                  <a:gd name="T4" fmla="*/ 1159 w 1207"/>
                  <a:gd name="T5" fmla="*/ 698 h 698"/>
                  <a:gd name="T6" fmla="*/ 1207 w 1207"/>
                  <a:gd name="T7" fmla="*/ 673 h 698"/>
                  <a:gd name="T8" fmla="*/ 50 w 1207"/>
                  <a:gd name="T9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7" h="698">
                    <a:moveTo>
                      <a:pt x="50" y="0"/>
                    </a:moveTo>
                    <a:lnTo>
                      <a:pt x="0" y="29"/>
                    </a:lnTo>
                    <a:lnTo>
                      <a:pt x="1159" y="698"/>
                    </a:lnTo>
                    <a:lnTo>
                      <a:pt x="1207" y="673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328"/>
              <p:cNvSpPr>
                <a:spLocks/>
              </p:cNvSpPr>
              <p:nvPr/>
            </p:nvSpPr>
            <p:spPr bwMode="auto">
              <a:xfrm>
                <a:off x="5408" y="3794"/>
                <a:ext cx="120" cy="145"/>
              </a:xfrm>
              <a:custGeom>
                <a:avLst/>
                <a:gdLst>
                  <a:gd name="T0" fmla="*/ 63 w 63"/>
                  <a:gd name="T1" fmla="*/ 57 h 76"/>
                  <a:gd name="T2" fmla="*/ 57 w 63"/>
                  <a:gd name="T3" fmla="*/ 72 h 76"/>
                  <a:gd name="T4" fmla="*/ 54 w 63"/>
                  <a:gd name="T5" fmla="*/ 74 h 76"/>
                  <a:gd name="T6" fmla="*/ 54 w 63"/>
                  <a:gd name="T7" fmla="*/ 74 h 76"/>
                  <a:gd name="T8" fmla="*/ 32 w 63"/>
                  <a:gd name="T9" fmla="*/ 70 h 76"/>
                  <a:gd name="T10" fmla="*/ 11 w 63"/>
                  <a:gd name="T11" fmla="*/ 51 h 76"/>
                  <a:gd name="T12" fmla="*/ 11 w 63"/>
                  <a:gd name="T13" fmla="*/ 51 h 76"/>
                  <a:gd name="T14" fmla="*/ 0 w 63"/>
                  <a:gd name="T15" fmla="*/ 20 h 76"/>
                  <a:gd name="T16" fmla="*/ 6 w 63"/>
                  <a:gd name="T17" fmla="*/ 4 h 76"/>
                  <a:gd name="T18" fmla="*/ 7 w 63"/>
                  <a:gd name="T19" fmla="*/ 4 h 76"/>
                  <a:gd name="T20" fmla="*/ 8 w 63"/>
                  <a:gd name="T21" fmla="*/ 3 h 76"/>
                  <a:gd name="T22" fmla="*/ 8 w 63"/>
                  <a:gd name="T23" fmla="*/ 3 h 76"/>
                  <a:gd name="T24" fmla="*/ 32 w 63"/>
                  <a:gd name="T25" fmla="*/ 7 h 76"/>
                  <a:gd name="T26" fmla="*/ 52 w 63"/>
                  <a:gd name="T27" fmla="*/ 27 h 76"/>
                  <a:gd name="T28" fmla="*/ 53 w 63"/>
                  <a:gd name="T29" fmla="*/ 27 h 76"/>
                  <a:gd name="T30" fmla="*/ 63 w 63"/>
                  <a:gd name="T31" fmla="*/ 5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76">
                    <a:moveTo>
                      <a:pt x="63" y="57"/>
                    </a:moveTo>
                    <a:cubicBezTo>
                      <a:pt x="63" y="64"/>
                      <a:pt x="61" y="69"/>
                      <a:pt x="57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48" y="76"/>
                      <a:pt x="40" y="75"/>
                      <a:pt x="32" y="70"/>
                    </a:cubicBezTo>
                    <a:cubicBezTo>
                      <a:pt x="24" y="66"/>
                      <a:pt x="16" y="59"/>
                      <a:pt x="11" y="51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4" y="41"/>
                      <a:pt x="0" y="30"/>
                      <a:pt x="0" y="20"/>
                    </a:cubicBezTo>
                    <a:cubicBezTo>
                      <a:pt x="0" y="13"/>
                      <a:pt x="2" y="7"/>
                      <a:pt x="6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4" y="0"/>
                      <a:pt x="22" y="1"/>
                      <a:pt x="32" y="7"/>
                    </a:cubicBezTo>
                    <a:cubicBezTo>
                      <a:pt x="39" y="11"/>
                      <a:pt x="47" y="18"/>
                      <a:pt x="52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9" y="37"/>
                      <a:pt x="63" y="47"/>
                      <a:pt x="63" y="57"/>
                    </a:cubicBezTo>
                  </a:path>
                </a:pathLst>
              </a:custGeom>
              <a:solidFill>
                <a:srgbClr val="C59E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Freeform 329"/>
              <p:cNvSpPr>
                <a:spLocks/>
              </p:cNvSpPr>
              <p:nvPr/>
            </p:nvSpPr>
            <p:spPr bwMode="auto">
              <a:xfrm>
                <a:off x="4411" y="3794"/>
                <a:ext cx="1098" cy="642"/>
              </a:xfrm>
              <a:custGeom>
                <a:avLst/>
                <a:gdLst>
                  <a:gd name="T0" fmla="*/ 576 w 576"/>
                  <a:gd name="T1" fmla="*/ 27 h 336"/>
                  <a:gd name="T2" fmla="*/ 574 w 576"/>
                  <a:gd name="T3" fmla="*/ 28 h 336"/>
                  <a:gd name="T4" fmla="*/ 573 w 576"/>
                  <a:gd name="T5" fmla="*/ 28 h 336"/>
                  <a:gd name="T6" fmla="*/ 556 w 576"/>
                  <a:gd name="T7" fmla="*/ 38 h 336"/>
                  <a:gd name="T8" fmla="*/ 534 w 576"/>
                  <a:gd name="T9" fmla="*/ 51 h 336"/>
                  <a:gd name="T10" fmla="*/ 261 w 576"/>
                  <a:gd name="T11" fmla="*/ 208 h 336"/>
                  <a:gd name="T12" fmla="*/ 45 w 576"/>
                  <a:gd name="T13" fmla="*/ 334 h 336"/>
                  <a:gd name="T14" fmla="*/ 45 w 576"/>
                  <a:gd name="T15" fmla="*/ 334 h 336"/>
                  <a:gd name="T16" fmla="*/ 42 w 576"/>
                  <a:gd name="T17" fmla="*/ 336 h 336"/>
                  <a:gd name="T18" fmla="*/ 0 w 576"/>
                  <a:gd name="T19" fmla="*/ 310 h 336"/>
                  <a:gd name="T20" fmla="*/ 1 w 576"/>
                  <a:gd name="T21" fmla="*/ 310 h 336"/>
                  <a:gd name="T22" fmla="*/ 529 w 576"/>
                  <a:gd name="T23" fmla="*/ 4 h 336"/>
                  <a:gd name="T24" fmla="*/ 530 w 576"/>
                  <a:gd name="T25" fmla="*/ 4 h 336"/>
                  <a:gd name="T26" fmla="*/ 531 w 576"/>
                  <a:gd name="T27" fmla="*/ 3 h 336"/>
                  <a:gd name="T28" fmla="*/ 531 w 576"/>
                  <a:gd name="T29" fmla="*/ 3 h 336"/>
                  <a:gd name="T30" fmla="*/ 555 w 576"/>
                  <a:gd name="T31" fmla="*/ 7 h 336"/>
                  <a:gd name="T32" fmla="*/ 575 w 576"/>
                  <a:gd name="T33" fmla="*/ 27 h 336"/>
                  <a:gd name="T34" fmla="*/ 576 w 576"/>
                  <a:gd name="T35" fmla="*/ 27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6" h="336">
                    <a:moveTo>
                      <a:pt x="576" y="27"/>
                    </a:moveTo>
                    <a:cubicBezTo>
                      <a:pt x="574" y="28"/>
                      <a:pt x="574" y="28"/>
                      <a:pt x="574" y="28"/>
                    </a:cubicBezTo>
                    <a:cubicBezTo>
                      <a:pt x="573" y="28"/>
                      <a:pt x="573" y="28"/>
                      <a:pt x="573" y="28"/>
                    </a:cubicBezTo>
                    <a:cubicBezTo>
                      <a:pt x="556" y="38"/>
                      <a:pt x="556" y="38"/>
                      <a:pt x="556" y="38"/>
                    </a:cubicBezTo>
                    <a:cubicBezTo>
                      <a:pt x="534" y="51"/>
                      <a:pt x="534" y="51"/>
                      <a:pt x="534" y="51"/>
                    </a:cubicBezTo>
                    <a:cubicBezTo>
                      <a:pt x="261" y="208"/>
                      <a:pt x="261" y="208"/>
                      <a:pt x="261" y="208"/>
                    </a:cubicBezTo>
                    <a:cubicBezTo>
                      <a:pt x="45" y="334"/>
                      <a:pt x="45" y="334"/>
                      <a:pt x="45" y="334"/>
                    </a:cubicBezTo>
                    <a:cubicBezTo>
                      <a:pt x="45" y="334"/>
                      <a:pt x="45" y="334"/>
                      <a:pt x="45" y="334"/>
                    </a:cubicBezTo>
                    <a:cubicBezTo>
                      <a:pt x="42" y="336"/>
                      <a:pt x="42" y="336"/>
                      <a:pt x="42" y="336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1" y="310"/>
                      <a:pt x="1" y="310"/>
                      <a:pt x="1" y="310"/>
                    </a:cubicBezTo>
                    <a:cubicBezTo>
                      <a:pt x="529" y="4"/>
                      <a:pt x="529" y="4"/>
                      <a:pt x="529" y="4"/>
                    </a:cubicBezTo>
                    <a:cubicBezTo>
                      <a:pt x="530" y="4"/>
                      <a:pt x="530" y="4"/>
                      <a:pt x="530" y="4"/>
                    </a:cubicBezTo>
                    <a:cubicBezTo>
                      <a:pt x="531" y="3"/>
                      <a:pt x="531" y="3"/>
                      <a:pt x="531" y="3"/>
                    </a:cubicBezTo>
                    <a:cubicBezTo>
                      <a:pt x="531" y="3"/>
                      <a:pt x="531" y="3"/>
                      <a:pt x="531" y="3"/>
                    </a:cubicBezTo>
                    <a:cubicBezTo>
                      <a:pt x="537" y="0"/>
                      <a:pt x="545" y="1"/>
                      <a:pt x="555" y="7"/>
                    </a:cubicBezTo>
                    <a:cubicBezTo>
                      <a:pt x="562" y="11"/>
                      <a:pt x="570" y="18"/>
                      <a:pt x="575" y="27"/>
                    </a:cubicBezTo>
                    <a:cubicBezTo>
                      <a:pt x="576" y="27"/>
                      <a:pt x="576" y="27"/>
                      <a:pt x="576" y="27"/>
                    </a:cubicBezTo>
                  </a:path>
                </a:pathLst>
              </a:custGeom>
              <a:solidFill>
                <a:srgbClr val="485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Freeform 330"/>
              <p:cNvSpPr>
                <a:spLocks/>
              </p:cNvSpPr>
              <p:nvPr/>
            </p:nvSpPr>
            <p:spPr bwMode="auto">
              <a:xfrm>
                <a:off x="4413" y="3798"/>
                <a:ext cx="1094" cy="635"/>
              </a:xfrm>
              <a:custGeom>
                <a:avLst/>
                <a:gdLst>
                  <a:gd name="T0" fmla="*/ 538 w 574"/>
                  <a:gd name="T1" fmla="*/ 0 h 332"/>
                  <a:gd name="T2" fmla="*/ 530 w 574"/>
                  <a:gd name="T3" fmla="*/ 1 h 332"/>
                  <a:gd name="T4" fmla="*/ 530 w 574"/>
                  <a:gd name="T5" fmla="*/ 1 h 332"/>
                  <a:gd name="T6" fmla="*/ 529 w 574"/>
                  <a:gd name="T7" fmla="*/ 2 h 332"/>
                  <a:gd name="T8" fmla="*/ 528 w 574"/>
                  <a:gd name="T9" fmla="*/ 2 h 332"/>
                  <a:gd name="T10" fmla="*/ 0 w 574"/>
                  <a:gd name="T11" fmla="*/ 308 h 332"/>
                  <a:gd name="T12" fmla="*/ 7 w 574"/>
                  <a:gd name="T13" fmla="*/ 306 h 332"/>
                  <a:gd name="T14" fmla="*/ 23 w 574"/>
                  <a:gd name="T15" fmla="*/ 311 h 332"/>
                  <a:gd name="T16" fmla="*/ 44 w 574"/>
                  <a:gd name="T17" fmla="*/ 332 h 332"/>
                  <a:gd name="T18" fmla="*/ 260 w 574"/>
                  <a:gd name="T19" fmla="*/ 206 h 332"/>
                  <a:gd name="T20" fmla="*/ 533 w 574"/>
                  <a:gd name="T21" fmla="*/ 49 h 332"/>
                  <a:gd name="T22" fmla="*/ 555 w 574"/>
                  <a:gd name="T23" fmla="*/ 36 h 332"/>
                  <a:gd name="T24" fmla="*/ 572 w 574"/>
                  <a:gd name="T25" fmla="*/ 26 h 332"/>
                  <a:gd name="T26" fmla="*/ 573 w 574"/>
                  <a:gd name="T27" fmla="*/ 26 h 332"/>
                  <a:gd name="T28" fmla="*/ 574 w 574"/>
                  <a:gd name="T29" fmla="*/ 25 h 332"/>
                  <a:gd name="T30" fmla="*/ 554 w 574"/>
                  <a:gd name="T31" fmla="*/ 5 h 332"/>
                  <a:gd name="T32" fmla="*/ 538 w 574"/>
                  <a:gd name="T3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4" h="332">
                    <a:moveTo>
                      <a:pt x="538" y="0"/>
                    </a:moveTo>
                    <a:cubicBezTo>
                      <a:pt x="535" y="0"/>
                      <a:pt x="532" y="0"/>
                      <a:pt x="530" y="1"/>
                    </a:cubicBezTo>
                    <a:cubicBezTo>
                      <a:pt x="530" y="1"/>
                      <a:pt x="530" y="1"/>
                      <a:pt x="530" y="1"/>
                    </a:cubicBezTo>
                    <a:cubicBezTo>
                      <a:pt x="529" y="2"/>
                      <a:pt x="529" y="2"/>
                      <a:pt x="529" y="2"/>
                    </a:cubicBezTo>
                    <a:cubicBezTo>
                      <a:pt x="528" y="2"/>
                      <a:pt x="528" y="2"/>
                      <a:pt x="528" y="2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2" y="307"/>
                      <a:pt x="5" y="306"/>
                      <a:pt x="7" y="306"/>
                    </a:cubicBezTo>
                    <a:cubicBezTo>
                      <a:pt x="12" y="306"/>
                      <a:pt x="17" y="308"/>
                      <a:pt x="23" y="311"/>
                    </a:cubicBezTo>
                    <a:cubicBezTo>
                      <a:pt x="31" y="316"/>
                      <a:pt x="39" y="323"/>
                      <a:pt x="44" y="332"/>
                    </a:cubicBezTo>
                    <a:cubicBezTo>
                      <a:pt x="260" y="206"/>
                      <a:pt x="260" y="206"/>
                      <a:pt x="260" y="206"/>
                    </a:cubicBezTo>
                    <a:cubicBezTo>
                      <a:pt x="533" y="49"/>
                      <a:pt x="533" y="49"/>
                      <a:pt x="533" y="49"/>
                    </a:cubicBezTo>
                    <a:cubicBezTo>
                      <a:pt x="555" y="36"/>
                      <a:pt x="555" y="36"/>
                      <a:pt x="555" y="36"/>
                    </a:cubicBezTo>
                    <a:cubicBezTo>
                      <a:pt x="572" y="26"/>
                      <a:pt x="572" y="26"/>
                      <a:pt x="572" y="26"/>
                    </a:cubicBezTo>
                    <a:cubicBezTo>
                      <a:pt x="573" y="26"/>
                      <a:pt x="573" y="26"/>
                      <a:pt x="573" y="26"/>
                    </a:cubicBezTo>
                    <a:cubicBezTo>
                      <a:pt x="574" y="25"/>
                      <a:pt x="574" y="25"/>
                      <a:pt x="574" y="25"/>
                    </a:cubicBezTo>
                    <a:cubicBezTo>
                      <a:pt x="569" y="16"/>
                      <a:pt x="561" y="9"/>
                      <a:pt x="554" y="5"/>
                    </a:cubicBezTo>
                    <a:cubicBezTo>
                      <a:pt x="548" y="1"/>
                      <a:pt x="542" y="0"/>
                      <a:pt x="538" y="0"/>
                    </a:cubicBezTo>
                  </a:path>
                </a:pathLst>
              </a:custGeom>
              <a:solidFill>
                <a:srgbClr val="6E85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Freeform 331"/>
              <p:cNvSpPr>
                <a:spLocks/>
              </p:cNvSpPr>
              <p:nvPr/>
            </p:nvSpPr>
            <p:spPr bwMode="auto">
              <a:xfrm>
                <a:off x="4497" y="3846"/>
                <a:ext cx="1031" cy="675"/>
              </a:xfrm>
              <a:custGeom>
                <a:avLst/>
                <a:gdLst>
                  <a:gd name="T0" fmla="*/ 541 w 541"/>
                  <a:gd name="T1" fmla="*/ 30 h 353"/>
                  <a:gd name="T2" fmla="*/ 535 w 541"/>
                  <a:gd name="T3" fmla="*/ 45 h 353"/>
                  <a:gd name="T4" fmla="*/ 532 w 541"/>
                  <a:gd name="T5" fmla="*/ 47 h 353"/>
                  <a:gd name="T6" fmla="*/ 532 w 541"/>
                  <a:gd name="T7" fmla="*/ 47 h 353"/>
                  <a:gd name="T8" fmla="*/ 3 w 541"/>
                  <a:gd name="T9" fmla="*/ 353 h 353"/>
                  <a:gd name="T10" fmla="*/ 2 w 541"/>
                  <a:gd name="T11" fmla="*/ 353 h 353"/>
                  <a:gd name="T12" fmla="*/ 2 w 541"/>
                  <a:gd name="T13" fmla="*/ 353 h 353"/>
                  <a:gd name="T14" fmla="*/ 0 w 541"/>
                  <a:gd name="T15" fmla="*/ 307 h 353"/>
                  <a:gd name="T16" fmla="*/ 0 w 541"/>
                  <a:gd name="T17" fmla="*/ 307 h 353"/>
                  <a:gd name="T18" fmla="*/ 216 w 541"/>
                  <a:gd name="T19" fmla="*/ 181 h 353"/>
                  <a:gd name="T20" fmla="*/ 489 w 541"/>
                  <a:gd name="T21" fmla="*/ 24 h 353"/>
                  <a:gd name="T22" fmla="*/ 511 w 541"/>
                  <a:gd name="T23" fmla="*/ 11 h 353"/>
                  <a:gd name="T24" fmla="*/ 529 w 541"/>
                  <a:gd name="T25" fmla="*/ 1 h 353"/>
                  <a:gd name="T26" fmla="*/ 530 w 541"/>
                  <a:gd name="T27" fmla="*/ 0 h 353"/>
                  <a:gd name="T28" fmla="*/ 531 w 541"/>
                  <a:gd name="T29" fmla="*/ 0 h 353"/>
                  <a:gd name="T30" fmla="*/ 541 w 541"/>
                  <a:gd name="T31" fmla="*/ 3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1" h="353">
                    <a:moveTo>
                      <a:pt x="541" y="30"/>
                    </a:moveTo>
                    <a:cubicBezTo>
                      <a:pt x="541" y="37"/>
                      <a:pt x="539" y="42"/>
                      <a:pt x="535" y="45"/>
                    </a:cubicBezTo>
                    <a:cubicBezTo>
                      <a:pt x="532" y="47"/>
                      <a:pt x="532" y="47"/>
                      <a:pt x="532" y="47"/>
                    </a:cubicBezTo>
                    <a:cubicBezTo>
                      <a:pt x="532" y="47"/>
                      <a:pt x="532" y="47"/>
                      <a:pt x="532" y="47"/>
                    </a:cubicBezTo>
                    <a:cubicBezTo>
                      <a:pt x="3" y="353"/>
                      <a:pt x="3" y="353"/>
                      <a:pt x="3" y="353"/>
                    </a:cubicBezTo>
                    <a:cubicBezTo>
                      <a:pt x="2" y="353"/>
                      <a:pt x="2" y="353"/>
                      <a:pt x="2" y="353"/>
                    </a:cubicBezTo>
                    <a:cubicBezTo>
                      <a:pt x="2" y="353"/>
                      <a:pt x="2" y="353"/>
                      <a:pt x="2" y="353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216" y="181"/>
                      <a:pt x="216" y="181"/>
                      <a:pt x="216" y="181"/>
                    </a:cubicBezTo>
                    <a:cubicBezTo>
                      <a:pt x="489" y="24"/>
                      <a:pt x="489" y="24"/>
                      <a:pt x="489" y="24"/>
                    </a:cubicBezTo>
                    <a:cubicBezTo>
                      <a:pt x="511" y="11"/>
                      <a:pt x="511" y="11"/>
                      <a:pt x="511" y="11"/>
                    </a:cubicBezTo>
                    <a:cubicBezTo>
                      <a:pt x="529" y="1"/>
                      <a:pt x="529" y="1"/>
                      <a:pt x="529" y="1"/>
                    </a:cubicBezTo>
                    <a:cubicBezTo>
                      <a:pt x="530" y="0"/>
                      <a:pt x="530" y="0"/>
                      <a:pt x="530" y="0"/>
                    </a:cubicBezTo>
                    <a:cubicBezTo>
                      <a:pt x="531" y="0"/>
                      <a:pt x="531" y="0"/>
                      <a:pt x="531" y="0"/>
                    </a:cubicBezTo>
                    <a:cubicBezTo>
                      <a:pt x="537" y="10"/>
                      <a:pt x="541" y="20"/>
                      <a:pt x="541" y="30"/>
                    </a:cubicBezTo>
                  </a:path>
                </a:pathLst>
              </a:custGeom>
              <a:solidFill>
                <a:srgbClr val="485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Freeform 332"/>
              <p:cNvSpPr>
                <a:spLocks/>
              </p:cNvSpPr>
              <p:nvPr/>
            </p:nvSpPr>
            <p:spPr bwMode="auto">
              <a:xfrm>
                <a:off x="4346" y="4379"/>
                <a:ext cx="172" cy="143"/>
              </a:xfrm>
              <a:custGeom>
                <a:avLst/>
                <a:gdLst>
                  <a:gd name="T0" fmla="*/ 1 w 90"/>
                  <a:gd name="T1" fmla="*/ 67 h 75"/>
                  <a:gd name="T2" fmla="*/ 7 w 90"/>
                  <a:gd name="T3" fmla="*/ 55 h 75"/>
                  <a:gd name="T4" fmla="*/ 7 w 90"/>
                  <a:gd name="T5" fmla="*/ 54 h 75"/>
                  <a:gd name="T6" fmla="*/ 28 w 90"/>
                  <a:gd name="T7" fmla="*/ 11 h 75"/>
                  <a:gd name="T8" fmla="*/ 29 w 90"/>
                  <a:gd name="T9" fmla="*/ 10 h 75"/>
                  <a:gd name="T10" fmla="*/ 29 w 90"/>
                  <a:gd name="T11" fmla="*/ 10 h 75"/>
                  <a:gd name="T12" fmla="*/ 58 w 90"/>
                  <a:gd name="T13" fmla="*/ 7 h 75"/>
                  <a:gd name="T14" fmla="*/ 79 w 90"/>
                  <a:gd name="T15" fmla="*/ 28 h 75"/>
                  <a:gd name="T16" fmla="*/ 79 w 90"/>
                  <a:gd name="T17" fmla="*/ 28 h 75"/>
                  <a:gd name="T18" fmla="*/ 79 w 90"/>
                  <a:gd name="T19" fmla="*/ 28 h 75"/>
                  <a:gd name="T20" fmla="*/ 90 w 90"/>
                  <a:gd name="T21" fmla="*/ 57 h 75"/>
                  <a:gd name="T22" fmla="*/ 74 w 90"/>
                  <a:gd name="T23" fmla="*/ 75 h 75"/>
                  <a:gd name="T24" fmla="*/ 74 w 90"/>
                  <a:gd name="T25" fmla="*/ 75 h 75"/>
                  <a:gd name="T26" fmla="*/ 21 w 90"/>
                  <a:gd name="T27" fmla="*/ 74 h 75"/>
                  <a:gd name="T28" fmla="*/ 21 w 90"/>
                  <a:gd name="T29" fmla="*/ 74 h 75"/>
                  <a:gd name="T30" fmla="*/ 20 w 90"/>
                  <a:gd name="T31" fmla="*/ 74 h 75"/>
                  <a:gd name="T32" fmla="*/ 5 w 90"/>
                  <a:gd name="T33" fmla="*/ 74 h 75"/>
                  <a:gd name="T34" fmla="*/ 1 w 90"/>
                  <a:gd name="T35" fmla="*/ 73 h 75"/>
                  <a:gd name="T36" fmla="*/ 1 w 90"/>
                  <a:gd name="T37" fmla="*/ 72 h 75"/>
                  <a:gd name="T38" fmla="*/ 1 w 90"/>
                  <a:gd name="T39" fmla="*/ 71 h 75"/>
                  <a:gd name="T40" fmla="*/ 1 w 90"/>
                  <a:gd name="T41" fmla="*/ 6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75">
                    <a:moveTo>
                      <a:pt x="1" y="67"/>
                    </a:moveTo>
                    <a:cubicBezTo>
                      <a:pt x="7" y="55"/>
                      <a:pt x="7" y="55"/>
                      <a:pt x="7" y="55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4" y="1"/>
                      <a:pt x="45" y="0"/>
                      <a:pt x="58" y="7"/>
                    </a:cubicBezTo>
                    <a:cubicBezTo>
                      <a:pt x="66" y="12"/>
                      <a:pt x="74" y="19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6" y="37"/>
                      <a:pt x="90" y="48"/>
                      <a:pt x="90" y="57"/>
                    </a:cubicBezTo>
                    <a:cubicBezTo>
                      <a:pt x="90" y="69"/>
                      <a:pt x="83" y="75"/>
                      <a:pt x="74" y="75"/>
                    </a:cubicBezTo>
                    <a:cubicBezTo>
                      <a:pt x="74" y="75"/>
                      <a:pt x="74" y="75"/>
                      <a:pt x="74" y="75"/>
                    </a:cubicBezTo>
                    <a:cubicBezTo>
                      <a:pt x="21" y="74"/>
                      <a:pt x="21" y="74"/>
                      <a:pt x="21" y="74"/>
                    </a:cubicBezTo>
                    <a:cubicBezTo>
                      <a:pt x="21" y="74"/>
                      <a:pt x="21" y="74"/>
                      <a:pt x="21" y="74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3" y="74"/>
                      <a:pt x="2" y="73"/>
                      <a:pt x="1" y="73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70"/>
                      <a:pt x="0" y="69"/>
                      <a:pt x="1" y="67"/>
                    </a:cubicBezTo>
                  </a:path>
                </a:pathLst>
              </a:custGeom>
              <a:solidFill>
                <a:srgbClr val="485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Freeform 333"/>
              <p:cNvSpPr>
                <a:spLocks noEditPoints="1"/>
              </p:cNvSpPr>
              <p:nvPr/>
            </p:nvSpPr>
            <p:spPr bwMode="auto">
              <a:xfrm>
                <a:off x="4346" y="4383"/>
                <a:ext cx="172" cy="139"/>
              </a:xfrm>
              <a:custGeom>
                <a:avLst/>
                <a:gdLst>
                  <a:gd name="T0" fmla="*/ 75 w 90"/>
                  <a:gd name="T1" fmla="*/ 73 h 73"/>
                  <a:gd name="T2" fmla="*/ 74 w 90"/>
                  <a:gd name="T3" fmla="*/ 73 h 73"/>
                  <a:gd name="T4" fmla="*/ 74 w 90"/>
                  <a:gd name="T5" fmla="*/ 73 h 73"/>
                  <a:gd name="T6" fmla="*/ 74 w 90"/>
                  <a:gd name="T7" fmla="*/ 73 h 73"/>
                  <a:gd name="T8" fmla="*/ 74 w 90"/>
                  <a:gd name="T9" fmla="*/ 73 h 73"/>
                  <a:gd name="T10" fmla="*/ 75 w 90"/>
                  <a:gd name="T11" fmla="*/ 73 h 73"/>
                  <a:gd name="T12" fmla="*/ 81 w 90"/>
                  <a:gd name="T13" fmla="*/ 72 h 73"/>
                  <a:gd name="T14" fmla="*/ 81 w 90"/>
                  <a:gd name="T15" fmla="*/ 72 h 73"/>
                  <a:gd name="T16" fmla="*/ 77 w 90"/>
                  <a:gd name="T17" fmla="*/ 73 h 73"/>
                  <a:gd name="T18" fmla="*/ 81 w 90"/>
                  <a:gd name="T19" fmla="*/ 72 h 73"/>
                  <a:gd name="T20" fmla="*/ 86 w 90"/>
                  <a:gd name="T21" fmla="*/ 38 h 73"/>
                  <a:gd name="T22" fmla="*/ 86 w 90"/>
                  <a:gd name="T23" fmla="*/ 40 h 73"/>
                  <a:gd name="T24" fmla="*/ 87 w 90"/>
                  <a:gd name="T25" fmla="*/ 41 h 73"/>
                  <a:gd name="T26" fmla="*/ 89 w 90"/>
                  <a:gd name="T27" fmla="*/ 49 h 73"/>
                  <a:gd name="T28" fmla="*/ 89 w 90"/>
                  <a:gd name="T29" fmla="*/ 52 h 73"/>
                  <a:gd name="T30" fmla="*/ 89 w 90"/>
                  <a:gd name="T31" fmla="*/ 52 h 73"/>
                  <a:gd name="T32" fmla="*/ 90 w 90"/>
                  <a:gd name="T33" fmla="*/ 55 h 73"/>
                  <a:gd name="T34" fmla="*/ 87 w 90"/>
                  <a:gd name="T35" fmla="*/ 67 h 73"/>
                  <a:gd name="T36" fmla="*/ 90 w 90"/>
                  <a:gd name="T37" fmla="*/ 55 h 73"/>
                  <a:gd name="T38" fmla="*/ 86 w 90"/>
                  <a:gd name="T39" fmla="*/ 38 h 73"/>
                  <a:gd name="T40" fmla="*/ 79 w 90"/>
                  <a:gd name="T41" fmla="*/ 26 h 73"/>
                  <a:gd name="T42" fmla="*/ 79 w 90"/>
                  <a:gd name="T43" fmla="*/ 26 h 73"/>
                  <a:gd name="T44" fmla="*/ 80 w 90"/>
                  <a:gd name="T45" fmla="*/ 26 h 73"/>
                  <a:gd name="T46" fmla="*/ 81 w 90"/>
                  <a:gd name="T47" fmla="*/ 29 h 73"/>
                  <a:gd name="T48" fmla="*/ 82 w 90"/>
                  <a:gd name="T49" fmla="*/ 30 h 73"/>
                  <a:gd name="T50" fmla="*/ 83 w 90"/>
                  <a:gd name="T51" fmla="*/ 33 h 73"/>
                  <a:gd name="T52" fmla="*/ 85 w 90"/>
                  <a:gd name="T53" fmla="*/ 37 h 73"/>
                  <a:gd name="T54" fmla="*/ 85 w 90"/>
                  <a:gd name="T55" fmla="*/ 37 h 73"/>
                  <a:gd name="T56" fmla="*/ 79 w 90"/>
                  <a:gd name="T57" fmla="*/ 26 h 73"/>
                  <a:gd name="T58" fmla="*/ 79 w 90"/>
                  <a:gd name="T59" fmla="*/ 26 h 73"/>
                  <a:gd name="T60" fmla="*/ 42 w 90"/>
                  <a:gd name="T61" fmla="*/ 0 h 73"/>
                  <a:gd name="T62" fmla="*/ 29 w 90"/>
                  <a:gd name="T63" fmla="*/ 8 h 73"/>
                  <a:gd name="T64" fmla="*/ 29 w 90"/>
                  <a:gd name="T65" fmla="*/ 8 h 73"/>
                  <a:gd name="T66" fmla="*/ 28 w 90"/>
                  <a:gd name="T67" fmla="*/ 9 h 73"/>
                  <a:gd name="T68" fmla="*/ 7 w 90"/>
                  <a:gd name="T69" fmla="*/ 52 h 73"/>
                  <a:gd name="T70" fmla="*/ 7 w 90"/>
                  <a:gd name="T71" fmla="*/ 53 h 73"/>
                  <a:gd name="T72" fmla="*/ 1 w 90"/>
                  <a:gd name="T73" fmla="*/ 65 h 73"/>
                  <a:gd name="T74" fmla="*/ 0 w 90"/>
                  <a:gd name="T75" fmla="*/ 67 h 73"/>
                  <a:gd name="T76" fmla="*/ 1 w 90"/>
                  <a:gd name="T77" fmla="*/ 69 h 73"/>
                  <a:gd name="T78" fmla="*/ 1 w 90"/>
                  <a:gd name="T79" fmla="*/ 70 h 73"/>
                  <a:gd name="T80" fmla="*/ 1 w 90"/>
                  <a:gd name="T81" fmla="*/ 70 h 73"/>
                  <a:gd name="T82" fmla="*/ 10 w 90"/>
                  <a:gd name="T83" fmla="*/ 65 h 73"/>
                  <a:gd name="T84" fmla="*/ 21 w 90"/>
                  <a:gd name="T85" fmla="*/ 59 h 73"/>
                  <a:gd name="T86" fmla="*/ 22 w 90"/>
                  <a:gd name="T87" fmla="*/ 58 h 73"/>
                  <a:gd name="T88" fmla="*/ 38 w 90"/>
                  <a:gd name="T89" fmla="*/ 49 h 73"/>
                  <a:gd name="T90" fmla="*/ 76 w 90"/>
                  <a:gd name="T91" fmla="*/ 28 h 73"/>
                  <a:gd name="T92" fmla="*/ 79 w 90"/>
                  <a:gd name="T93" fmla="*/ 26 h 73"/>
                  <a:gd name="T94" fmla="*/ 79 w 90"/>
                  <a:gd name="T95" fmla="*/ 26 h 73"/>
                  <a:gd name="T96" fmla="*/ 79 w 90"/>
                  <a:gd name="T97" fmla="*/ 26 h 73"/>
                  <a:gd name="T98" fmla="*/ 79 w 90"/>
                  <a:gd name="T99" fmla="*/ 26 h 73"/>
                  <a:gd name="T100" fmla="*/ 58 w 90"/>
                  <a:gd name="T101" fmla="*/ 5 h 73"/>
                  <a:gd name="T102" fmla="*/ 42 w 90"/>
                  <a:gd name="T10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0" h="73">
                    <a:moveTo>
                      <a:pt x="75" y="73"/>
                    </a:move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5" y="73"/>
                      <a:pt x="75" y="73"/>
                      <a:pt x="75" y="73"/>
                    </a:cubicBezTo>
                    <a:moveTo>
                      <a:pt x="81" y="72"/>
                    </a:moveTo>
                    <a:cubicBezTo>
                      <a:pt x="81" y="72"/>
                      <a:pt x="81" y="72"/>
                      <a:pt x="81" y="72"/>
                    </a:cubicBezTo>
                    <a:cubicBezTo>
                      <a:pt x="80" y="72"/>
                      <a:pt x="78" y="73"/>
                      <a:pt x="77" y="73"/>
                    </a:cubicBezTo>
                    <a:cubicBezTo>
                      <a:pt x="79" y="73"/>
                      <a:pt x="80" y="72"/>
                      <a:pt x="81" y="72"/>
                    </a:cubicBezTo>
                    <a:moveTo>
                      <a:pt x="86" y="38"/>
                    </a:moveTo>
                    <a:cubicBezTo>
                      <a:pt x="86" y="39"/>
                      <a:pt x="86" y="39"/>
                      <a:pt x="86" y="40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8" y="43"/>
                      <a:pt x="89" y="46"/>
                      <a:pt x="89" y="49"/>
                    </a:cubicBezTo>
                    <a:cubicBezTo>
                      <a:pt x="89" y="50"/>
                      <a:pt x="89" y="51"/>
                      <a:pt x="89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90" y="53"/>
                      <a:pt x="90" y="54"/>
                      <a:pt x="90" y="55"/>
                    </a:cubicBezTo>
                    <a:cubicBezTo>
                      <a:pt x="90" y="60"/>
                      <a:pt x="88" y="64"/>
                      <a:pt x="87" y="67"/>
                    </a:cubicBezTo>
                    <a:cubicBezTo>
                      <a:pt x="89" y="64"/>
                      <a:pt x="90" y="60"/>
                      <a:pt x="90" y="55"/>
                    </a:cubicBezTo>
                    <a:cubicBezTo>
                      <a:pt x="90" y="50"/>
                      <a:pt x="88" y="44"/>
                      <a:pt x="86" y="38"/>
                    </a:cubicBezTo>
                    <a:moveTo>
                      <a:pt x="79" y="26"/>
                    </a:moveTo>
                    <a:cubicBezTo>
                      <a:pt x="79" y="26"/>
                      <a:pt x="79" y="26"/>
                      <a:pt x="79" y="26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27"/>
                      <a:pt x="81" y="28"/>
                      <a:pt x="81" y="29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2" y="31"/>
                      <a:pt x="83" y="32"/>
                      <a:pt x="83" y="33"/>
                    </a:cubicBezTo>
                    <a:cubicBezTo>
                      <a:pt x="84" y="34"/>
                      <a:pt x="85" y="36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4" y="33"/>
                      <a:pt x="82" y="29"/>
                      <a:pt x="79" y="26"/>
                    </a:cubicBezTo>
                    <a:cubicBezTo>
                      <a:pt x="79" y="26"/>
                      <a:pt x="79" y="26"/>
                      <a:pt x="79" y="26"/>
                    </a:cubicBezTo>
                    <a:moveTo>
                      <a:pt x="42" y="0"/>
                    </a:moveTo>
                    <a:cubicBezTo>
                      <a:pt x="36" y="0"/>
                      <a:pt x="32" y="3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0" y="66"/>
                      <a:pt x="0" y="67"/>
                      <a:pt x="0" y="67"/>
                    </a:cubicBezTo>
                    <a:cubicBezTo>
                      <a:pt x="0" y="68"/>
                      <a:pt x="0" y="69"/>
                      <a:pt x="1" y="69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74" y="17"/>
                      <a:pt x="66" y="10"/>
                      <a:pt x="58" y="5"/>
                    </a:cubicBezTo>
                    <a:cubicBezTo>
                      <a:pt x="52" y="2"/>
                      <a:pt x="47" y="0"/>
                      <a:pt x="42" y="0"/>
                    </a:cubicBezTo>
                  </a:path>
                </a:pathLst>
              </a:custGeom>
              <a:solidFill>
                <a:srgbClr val="5B6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Freeform 334"/>
              <p:cNvSpPr>
                <a:spLocks/>
              </p:cNvSpPr>
              <p:nvPr/>
            </p:nvSpPr>
            <p:spPr bwMode="auto">
              <a:xfrm>
                <a:off x="4348" y="4433"/>
                <a:ext cx="170" cy="89"/>
              </a:xfrm>
              <a:custGeom>
                <a:avLst/>
                <a:gdLst>
                  <a:gd name="T0" fmla="*/ 0 w 89"/>
                  <a:gd name="T1" fmla="*/ 44 h 47"/>
                  <a:gd name="T2" fmla="*/ 0 w 89"/>
                  <a:gd name="T3" fmla="*/ 45 h 47"/>
                  <a:gd name="T4" fmla="*/ 4 w 89"/>
                  <a:gd name="T5" fmla="*/ 46 h 47"/>
                  <a:gd name="T6" fmla="*/ 8 w 89"/>
                  <a:gd name="T7" fmla="*/ 46 h 47"/>
                  <a:gd name="T8" fmla="*/ 20 w 89"/>
                  <a:gd name="T9" fmla="*/ 46 h 47"/>
                  <a:gd name="T10" fmla="*/ 20 w 89"/>
                  <a:gd name="T11" fmla="*/ 46 h 47"/>
                  <a:gd name="T12" fmla="*/ 20 w 89"/>
                  <a:gd name="T13" fmla="*/ 46 h 47"/>
                  <a:gd name="T14" fmla="*/ 20 w 89"/>
                  <a:gd name="T15" fmla="*/ 46 h 47"/>
                  <a:gd name="T16" fmla="*/ 73 w 89"/>
                  <a:gd name="T17" fmla="*/ 47 h 47"/>
                  <a:gd name="T18" fmla="*/ 73 w 89"/>
                  <a:gd name="T19" fmla="*/ 47 h 47"/>
                  <a:gd name="T20" fmla="*/ 80 w 89"/>
                  <a:gd name="T21" fmla="*/ 46 h 47"/>
                  <a:gd name="T22" fmla="*/ 81 w 89"/>
                  <a:gd name="T23" fmla="*/ 46 h 47"/>
                  <a:gd name="T24" fmla="*/ 89 w 89"/>
                  <a:gd name="T25" fmla="*/ 29 h 47"/>
                  <a:gd name="T26" fmla="*/ 88 w 89"/>
                  <a:gd name="T27" fmla="*/ 26 h 47"/>
                  <a:gd name="T28" fmla="*/ 88 w 89"/>
                  <a:gd name="T29" fmla="*/ 26 h 47"/>
                  <a:gd name="T30" fmla="*/ 88 w 89"/>
                  <a:gd name="T31" fmla="*/ 23 h 47"/>
                  <a:gd name="T32" fmla="*/ 86 w 89"/>
                  <a:gd name="T33" fmla="*/ 15 h 47"/>
                  <a:gd name="T34" fmla="*/ 85 w 89"/>
                  <a:gd name="T35" fmla="*/ 14 h 47"/>
                  <a:gd name="T36" fmla="*/ 84 w 89"/>
                  <a:gd name="T37" fmla="*/ 11 h 47"/>
                  <a:gd name="T38" fmla="*/ 84 w 89"/>
                  <a:gd name="T39" fmla="*/ 11 h 47"/>
                  <a:gd name="T40" fmla="*/ 82 w 89"/>
                  <a:gd name="T41" fmla="*/ 7 h 47"/>
                  <a:gd name="T42" fmla="*/ 81 w 89"/>
                  <a:gd name="T43" fmla="*/ 4 h 47"/>
                  <a:gd name="T44" fmla="*/ 80 w 89"/>
                  <a:gd name="T45" fmla="*/ 3 h 47"/>
                  <a:gd name="T46" fmla="*/ 79 w 89"/>
                  <a:gd name="T47" fmla="*/ 0 h 47"/>
                  <a:gd name="T48" fmla="*/ 78 w 89"/>
                  <a:gd name="T49" fmla="*/ 0 h 47"/>
                  <a:gd name="T50" fmla="*/ 78 w 89"/>
                  <a:gd name="T51" fmla="*/ 0 h 47"/>
                  <a:gd name="T52" fmla="*/ 78 w 89"/>
                  <a:gd name="T53" fmla="*/ 0 h 47"/>
                  <a:gd name="T54" fmla="*/ 75 w 89"/>
                  <a:gd name="T55" fmla="*/ 2 h 47"/>
                  <a:gd name="T56" fmla="*/ 37 w 89"/>
                  <a:gd name="T57" fmla="*/ 23 h 47"/>
                  <a:gd name="T58" fmla="*/ 21 w 89"/>
                  <a:gd name="T59" fmla="*/ 32 h 47"/>
                  <a:gd name="T60" fmla="*/ 20 w 89"/>
                  <a:gd name="T61" fmla="*/ 33 h 47"/>
                  <a:gd name="T62" fmla="*/ 9 w 89"/>
                  <a:gd name="T63" fmla="*/ 39 h 47"/>
                  <a:gd name="T64" fmla="*/ 0 w 89"/>
                  <a:gd name="T65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" h="47">
                    <a:moveTo>
                      <a:pt x="0" y="44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1" y="45"/>
                      <a:pt x="2" y="46"/>
                      <a:pt x="4" y="46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5" y="47"/>
                      <a:pt x="78" y="47"/>
                      <a:pt x="80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6" y="43"/>
                      <a:pt x="89" y="37"/>
                      <a:pt x="89" y="29"/>
                    </a:cubicBezTo>
                    <a:cubicBezTo>
                      <a:pt x="89" y="28"/>
                      <a:pt x="89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3"/>
                    </a:cubicBezTo>
                    <a:cubicBezTo>
                      <a:pt x="88" y="20"/>
                      <a:pt x="87" y="17"/>
                      <a:pt x="86" y="15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5" y="13"/>
                      <a:pt x="85" y="12"/>
                      <a:pt x="84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10"/>
                      <a:pt x="83" y="8"/>
                      <a:pt x="82" y="7"/>
                    </a:cubicBezTo>
                    <a:cubicBezTo>
                      <a:pt x="82" y="6"/>
                      <a:pt x="81" y="5"/>
                      <a:pt x="81" y="4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2"/>
                      <a:pt x="79" y="1"/>
                      <a:pt x="79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0" y="44"/>
                      <a:pt x="0" y="44"/>
                      <a:pt x="0" y="44"/>
                    </a:cubicBezTo>
                  </a:path>
                </a:pathLst>
              </a:custGeom>
              <a:solidFill>
                <a:srgbClr val="485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Freeform 335"/>
              <p:cNvSpPr>
                <a:spLocks/>
              </p:cNvSpPr>
              <p:nvPr/>
            </p:nvSpPr>
            <p:spPr bwMode="auto">
              <a:xfrm>
                <a:off x="4348" y="4433"/>
                <a:ext cx="170" cy="89"/>
              </a:xfrm>
              <a:custGeom>
                <a:avLst/>
                <a:gdLst>
                  <a:gd name="T0" fmla="*/ 78 w 89"/>
                  <a:gd name="T1" fmla="*/ 0 h 47"/>
                  <a:gd name="T2" fmla="*/ 78 w 89"/>
                  <a:gd name="T3" fmla="*/ 0 h 47"/>
                  <a:gd name="T4" fmla="*/ 78 w 89"/>
                  <a:gd name="T5" fmla="*/ 0 h 47"/>
                  <a:gd name="T6" fmla="*/ 75 w 89"/>
                  <a:gd name="T7" fmla="*/ 2 h 47"/>
                  <a:gd name="T8" fmla="*/ 37 w 89"/>
                  <a:gd name="T9" fmla="*/ 23 h 47"/>
                  <a:gd name="T10" fmla="*/ 21 w 89"/>
                  <a:gd name="T11" fmla="*/ 32 h 47"/>
                  <a:gd name="T12" fmla="*/ 20 w 89"/>
                  <a:gd name="T13" fmla="*/ 33 h 47"/>
                  <a:gd name="T14" fmla="*/ 9 w 89"/>
                  <a:gd name="T15" fmla="*/ 39 h 47"/>
                  <a:gd name="T16" fmla="*/ 0 w 89"/>
                  <a:gd name="T17" fmla="*/ 44 h 47"/>
                  <a:gd name="T18" fmla="*/ 0 w 89"/>
                  <a:gd name="T19" fmla="*/ 45 h 47"/>
                  <a:gd name="T20" fmla="*/ 4 w 89"/>
                  <a:gd name="T21" fmla="*/ 46 h 47"/>
                  <a:gd name="T22" fmla="*/ 8 w 89"/>
                  <a:gd name="T23" fmla="*/ 46 h 47"/>
                  <a:gd name="T24" fmla="*/ 20 w 89"/>
                  <a:gd name="T25" fmla="*/ 46 h 47"/>
                  <a:gd name="T26" fmla="*/ 20 w 89"/>
                  <a:gd name="T27" fmla="*/ 46 h 47"/>
                  <a:gd name="T28" fmla="*/ 20 w 89"/>
                  <a:gd name="T29" fmla="*/ 46 h 47"/>
                  <a:gd name="T30" fmla="*/ 20 w 89"/>
                  <a:gd name="T31" fmla="*/ 46 h 47"/>
                  <a:gd name="T32" fmla="*/ 73 w 89"/>
                  <a:gd name="T33" fmla="*/ 47 h 47"/>
                  <a:gd name="T34" fmla="*/ 73 w 89"/>
                  <a:gd name="T35" fmla="*/ 47 h 47"/>
                  <a:gd name="T36" fmla="*/ 73 w 89"/>
                  <a:gd name="T37" fmla="*/ 47 h 47"/>
                  <a:gd name="T38" fmla="*/ 73 w 89"/>
                  <a:gd name="T39" fmla="*/ 47 h 47"/>
                  <a:gd name="T40" fmla="*/ 80 w 89"/>
                  <a:gd name="T41" fmla="*/ 46 h 47"/>
                  <a:gd name="T42" fmla="*/ 81 w 89"/>
                  <a:gd name="T43" fmla="*/ 46 h 47"/>
                  <a:gd name="T44" fmla="*/ 89 w 89"/>
                  <a:gd name="T45" fmla="*/ 29 h 47"/>
                  <a:gd name="T46" fmla="*/ 88 w 89"/>
                  <a:gd name="T47" fmla="*/ 26 h 47"/>
                  <a:gd name="T48" fmla="*/ 88 w 89"/>
                  <a:gd name="T49" fmla="*/ 26 h 47"/>
                  <a:gd name="T50" fmla="*/ 88 w 89"/>
                  <a:gd name="T51" fmla="*/ 23 h 47"/>
                  <a:gd name="T52" fmla="*/ 86 w 89"/>
                  <a:gd name="T53" fmla="*/ 15 h 47"/>
                  <a:gd name="T54" fmla="*/ 85 w 89"/>
                  <a:gd name="T55" fmla="*/ 14 h 47"/>
                  <a:gd name="T56" fmla="*/ 84 w 89"/>
                  <a:gd name="T57" fmla="*/ 11 h 47"/>
                  <a:gd name="T58" fmla="*/ 84 w 89"/>
                  <a:gd name="T59" fmla="*/ 11 h 47"/>
                  <a:gd name="T60" fmla="*/ 82 w 89"/>
                  <a:gd name="T61" fmla="*/ 7 h 47"/>
                  <a:gd name="T62" fmla="*/ 81 w 89"/>
                  <a:gd name="T63" fmla="*/ 4 h 47"/>
                  <a:gd name="T64" fmla="*/ 80 w 89"/>
                  <a:gd name="T65" fmla="*/ 3 h 47"/>
                  <a:gd name="T66" fmla="*/ 79 w 89"/>
                  <a:gd name="T67" fmla="*/ 0 h 47"/>
                  <a:gd name="T68" fmla="*/ 78 w 89"/>
                  <a:gd name="T69" fmla="*/ 0 h 47"/>
                  <a:gd name="T70" fmla="*/ 78 w 89"/>
                  <a:gd name="T7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9" h="47">
                    <a:moveTo>
                      <a:pt x="78" y="0"/>
                    </a:move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5"/>
                      <a:pt x="2" y="46"/>
                      <a:pt x="4" y="46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6" y="47"/>
                      <a:pt x="78" y="47"/>
                      <a:pt x="80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6" y="43"/>
                      <a:pt x="89" y="37"/>
                      <a:pt x="89" y="29"/>
                    </a:cubicBezTo>
                    <a:cubicBezTo>
                      <a:pt x="89" y="28"/>
                      <a:pt x="89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3"/>
                    </a:cubicBezTo>
                    <a:cubicBezTo>
                      <a:pt x="88" y="20"/>
                      <a:pt x="87" y="17"/>
                      <a:pt x="86" y="15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5" y="13"/>
                      <a:pt x="85" y="12"/>
                      <a:pt x="84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10"/>
                      <a:pt x="83" y="8"/>
                      <a:pt x="82" y="7"/>
                    </a:cubicBezTo>
                    <a:cubicBezTo>
                      <a:pt x="82" y="6"/>
                      <a:pt x="81" y="5"/>
                      <a:pt x="81" y="4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2"/>
                      <a:pt x="79" y="1"/>
                      <a:pt x="79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</a:path>
                </a:pathLst>
              </a:custGeom>
              <a:solidFill>
                <a:srgbClr val="3B48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Freeform 336"/>
              <p:cNvSpPr>
                <a:spLocks/>
              </p:cNvSpPr>
              <p:nvPr/>
            </p:nvSpPr>
            <p:spPr bwMode="auto">
              <a:xfrm>
                <a:off x="4346" y="4484"/>
                <a:ext cx="40" cy="37"/>
              </a:xfrm>
              <a:custGeom>
                <a:avLst/>
                <a:gdLst>
                  <a:gd name="T0" fmla="*/ 1 w 21"/>
                  <a:gd name="T1" fmla="*/ 16 h 19"/>
                  <a:gd name="T2" fmla="*/ 1 w 21"/>
                  <a:gd name="T3" fmla="*/ 17 h 19"/>
                  <a:gd name="T4" fmla="*/ 1 w 21"/>
                  <a:gd name="T5" fmla="*/ 17 h 19"/>
                  <a:gd name="T6" fmla="*/ 1 w 21"/>
                  <a:gd name="T7" fmla="*/ 18 h 19"/>
                  <a:gd name="T8" fmla="*/ 5 w 21"/>
                  <a:gd name="T9" fmla="*/ 19 h 19"/>
                  <a:gd name="T10" fmla="*/ 9 w 21"/>
                  <a:gd name="T11" fmla="*/ 19 h 19"/>
                  <a:gd name="T12" fmla="*/ 21 w 21"/>
                  <a:gd name="T13" fmla="*/ 19 h 19"/>
                  <a:gd name="T14" fmla="*/ 21 w 21"/>
                  <a:gd name="T15" fmla="*/ 19 h 19"/>
                  <a:gd name="T16" fmla="*/ 21 w 21"/>
                  <a:gd name="T17" fmla="*/ 19 h 19"/>
                  <a:gd name="T18" fmla="*/ 21 w 21"/>
                  <a:gd name="T19" fmla="*/ 6 h 19"/>
                  <a:gd name="T20" fmla="*/ 21 w 21"/>
                  <a:gd name="T21" fmla="*/ 5 h 19"/>
                  <a:gd name="T22" fmla="*/ 7 w 21"/>
                  <a:gd name="T23" fmla="*/ 0 h 19"/>
                  <a:gd name="T24" fmla="*/ 1 w 21"/>
                  <a:gd name="T25" fmla="*/ 12 h 19"/>
                  <a:gd name="T26" fmla="*/ 1 w 21"/>
                  <a:gd name="T27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9">
                    <a:moveTo>
                      <a:pt x="1" y="16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3" y="19"/>
                      <a:pt x="5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4"/>
                      <a:pt x="0" y="15"/>
                      <a:pt x="1" y="16"/>
                    </a:cubicBezTo>
                    <a:close/>
                  </a:path>
                </a:pathLst>
              </a:custGeom>
              <a:solidFill>
                <a:srgbClr val="26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Freeform 337"/>
              <p:cNvSpPr>
                <a:spLocks/>
              </p:cNvSpPr>
              <p:nvPr/>
            </p:nvSpPr>
            <p:spPr bwMode="auto">
              <a:xfrm>
                <a:off x="4357" y="4475"/>
                <a:ext cx="39" cy="49"/>
              </a:xfrm>
              <a:custGeom>
                <a:avLst/>
                <a:gdLst>
                  <a:gd name="T0" fmla="*/ 0 w 20"/>
                  <a:gd name="T1" fmla="*/ 8 h 26"/>
                  <a:gd name="T2" fmla="*/ 10 w 20"/>
                  <a:gd name="T3" fmla="*/ 23 h 26"/>
                  <a:gd name="T4" fmla="*/ 20 w 20"/>
                  <a:gd name="T5" fmla="*/ 19 h 26"/>
                  <a:gd name="T6" fmla="*/ 10 w 20"/>
                  <a:gd name="T7" fmla="*/ 3 h 26"/>
                  <a:gd name="T8" fmla="*/ 0 w 20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6">
                    <a:moveTo>
                      <a:pt x="0" y="8"/>
                    </a:moveTo>
                    <a:cubicBezTo>
                      <a:pt x="0" y="13"/>
                      <a:pt x="5" y="20"/>
                      <a:pt x="10" y="23"/>
                    </a:cubicBezTo>
                    <a:cubicBezTo>
                      <a:pt x="15" y="26"/>
                      <a:pt x="20" y="24"/>
                      <a:pt x="20" y="19"/>
                    </a:cubicBezTo>
                    <a:cubicBezTo>
                      <a:pt x="20" y="13"/>
                      <a:pt x="15" y="7"/>
                      <a:pt x="10" y="3"/>
                    </a:cubicBezTo>
                    <a:cubicBezTo>
                      <a:pt x="5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rgbClr val="26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Freeform 338"/>
              <p:cNvSpPr>
                <a:spLocks/>
              </p:cNvSpPr>
              <p:nvPr/>
            </p:nvSpPr>
            <p:spPr bwMode="auto">
              <a:xfrm>
                <a:off x="2663" y="3553"/>
                <a:ext cx="141" cy="249"/>
              </a:xfrm>
              <a:custGeom>
                <a:avLst/>
                <a:gdLst>
                  <a:gd name="T0" fmla="*/ 0 w 141"/>
                  <a:gd name="T1" fmla="*/ 166 h 249"/>
                  <a:gd name="T2" fmla="*/ 0 w 141"/>
                  <a:gd name="T3" fmla="*/ 0 h 249"/>
                  <a:gd name="T4" fmla="*/ 141 w 141"/>
                  <a:gd name="T5" fmla="*/ 84 h 249"/>
                  <a:gd name="T6" fmla="*/ 141 w 141"/>
                  <a:gd name="T7" fmla="*/ 249 h 249"/>
                  <a:gd name="T8" fmla="*/ 0 w 141"/>
                  <a:gd name="T9" fmla="*/ 16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49">
                    <a:moveTo>
                      <a:pt x="0" y="166"/>
                    </a:moveTo>
                    <a:lnTo>
                      <a:pt x="0" y="0"/>
                    </a:lnTo>
                    <a:lnTo>
                      <a:pt x="141" y="84"/>
                    </a:lnTo>
                    <a:lnTo>
                      <a:pt x="141" y="249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7F5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Freeform 339"/>
              <p:cNvSpPr>
                <a:spLocks/>
              </p:cNvSpPr>
              <p:nvPr/>
            </p:nvSpPr>
            <p:spPr bwMode="auto">
              <a:xfrm>
                <a:off x="2663" y="3553"/>
                <a:ext cx="141" cy="249"/>
              </a:xfrm>
              <a:custGeom>
                <a:avLst/>
                <a:gdLst>
                  <a:gd name="T0" fmla="*/ 0 w 141"/>
                  <a:gd name="T1" fmla="*/ 166 h 249"/>
                  <a:gd name="T2" fmla="*/ 0 w 141"/>
                  <a:gd name="T3" fmla="*/ 0 h 249"/>
                  <a:gd name="T4" fmla="*/ 141 w 141"/>
                  <a:gd name="T5" fmla="*/ 84 h 249"/>
                  <a:gd name="T6" fmla="*/ 141 w 141"/>
                  <a:gd name="T7" fmla="*/ 249 h 249"/>
                  <a:gd name="T8" fmla="*/ 0 w 141"/>
                  <a:gd name="T9" fmla="*/ 16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49">
                    <a:moveTo>
                      <a:pt x="0" y="166"/>
                    </a:moveTo>
                    <a:lnTo>
                      <a:pt x="0" y="0"/>
                    </a:lnTo>
                    <a:lnTo>
                      <a:pt x="141" y="84"/>
                    </a:lnTo>
                    <a:lnTo>
                      <a:pt x="141" y="249"/>
                    </a:lnTo>
                    <a:lnTo>
                      <a:pt x="0" y="1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Freeform 340"/>
              <p:cNvSpPr>
                <a:spLocks/>
              </p:cNvSpPr>
              <p:nvPr/>
            </p:nvSpPr>
            <p:spPr bwMode="auto">
              <a:xfrm>
                <a:off x="2663" y="3553"/>
                <a:ext cx="141" cy="249"/>
              </a:xfrm>
              <a:custGeom>
                <a:avLst/>
                <a:gdLst>
                  <a:gd name="T0" fmla="*/ 0 w 141"/>
                  <a:gd name="T1" fmla="*/ 0 h 249"/>
                  <a:gd name="T2" fmla="*/ 0 w 141"/>
                  <a:gd name="T3" fmla="*/ 166 h 249"/>
                  <a:gd name="T4" fmla="*/ 141 w 141"/>
                  <a:gd name="T5" fmla="*/ 249 h 249"/>
                  <a:gd name="T6" fmla="*/ 141 w 141"/>
                  <a:gd name="T7" fmla="*/ 84 h 249"/>
                  <a:gd name="T8" fmla="*/ 0 w 141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49">
                    <a:moveTo>
                      <a:pt x="0" y="0"/>
                    </a:moveTo>
                    <a:lnTo>
                      <a:pt x="0" y="166"/>
                    </a:lnTo>
                    <a:lnTo>
                      <a:pt x="141" y="249"/>
                    </a:lnTo>
                    <a:lnTo>
                      <a:pt x="141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5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Freeform 341"/>
              <p:cNvSpPr>
                <a:spLocks/>
              </p:cNvSpPr>
              <p:nvPr/>
            </p:nvSpPr>
            <p:spPr bwMode="auto">
              <a:xfrm>
                <a:off x="2663" y="3553"/>
                <a:ext cx="141" cy="249"/>
              </a:xfrm>
              <a:custGeom>
                <a:avLst/>
                <a:gdLst>
                  <a:gd name="T0" fmla="*/ 0 w 141"/>
                  <a:gd name="T1" fmla="*/ 0 h 249"/>
                  <a:gd name="T2" fmla="*/ 0 w 141"/>
                  <a:gd name="T3" fmla="*/ 166 h 249"/>
                  <a:gd name="T4" fmla="*/ 141 w 141"/>
                  <a:gd name="T5" fmla="*/ 249 h 249"/>
                  <a:gd name="T6" fmla="*/ 141 w 141"/>
                  <a:gd name="T7" fmla="*/ 84 h 249"/>
                  <a:gd name="T8" fmla="*/ 0 w 141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49">
                    <a:moveTo>
                      <a:pt x="0" y="0"/>
                    </a:moveTo>
                    <a:lnTo>
                      <a:pt x="0" y="166"/>
                    </a:lnTo>
                    <a:lnTo>
                      <a:pt x="141" y="249"/>
                    </a:lnTo>
                    <a:lnTo>
                      <a:pt x="141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Freeform 342"/>
              <p:cNvSpPr>
                <a:spLocks/>
              </p:cNvSpPr>
              <p:nvPr/>
            </p:nvSpPr>
            <p:spPr bwMode="auto">
              <a:xfrm>
                <a:off x="2663" y="3471"/>
                <a:ext cx="284" cy="166"/>
              </a:xfrm>
              <a:custGeom>
                <a:avLst/>
                <a:gdLst>
                  <a:gd name="T0" fmla="*/ 0 w 284"/>
                  <a:gd name="T1" fmla="*/ 82 h 166"/>
                  <a:gd name="T2" fmla="*/ 141 w 284"/>
                  <a:gd name="T3" fmla="*/ 0 h 166"/>
                  <a:gd name="T4" fmla="*/ 284 w 284"/>
                  <a:gd name="T5" fmla="*/ 82 h 166"/>
                  <a:gd name="T6" fmla="*/ 141 w 284"/>
                  <a:gd name="T7" fmla="*/ 166 h 166"/>
                  <a:gd name="T8" fmla="*/ 0 w 284"/>
                  <a:gd name="T9" fmla="*/ 8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66">
                    <a:moveTo>
                      <a:pt x="0" y="82"/>
                    </a:moveTo>
                    <a:lnTo>
                      <a:pt x="141" y="0"/>
                    </a:lnTo>
                    <a:lnTo>
                      <a:pt x="284" y="82"/>
                    </a:lnTo>
                    <a:lnTo>
                      <a:pt x="141" y="166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7F5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Freeform 343"/>
              <p:cNvSpPr>
                <a:spLocks/>
              </p:cNvSpPr>
              <p:nvPr/>
            </p:nvSpPr>
            <p:spPr bwMode="auto">
              <a:xfrm>
                <a:off x="2663" y="3471"/>
                <a:ext cx="284" cy="166"/>
              </a:xfrm>
              <a:custGeom>
                <a:avLst/>
                <a:gdLst>
                  <a:gd name="T0" fmla="*/ 0 w 284"/>
                  <a:gd name="T1" fmla="*/ 82 h 166"/>
                  <a:gd name="T2" fmla="*/ 141 w 284"/>
                  <a:gd name="T3" fmla="*/ 0 h 166"/>
                  <a:gd name="T4" fmla="*/ 284 w 284"/>
                  <a:gd name="T5" fmla="*/ 82 h 166"/>
                  <a:gd name="T6" fmla="*/ 141 w 284"/>
                  <a:gd name="T7" fmla="*/ 166 h 166"/>
                  <a:gd name="T8" fmla="*/ 0 w 284"/>
                  <a:gd name="T9" fmla="*/ 8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66">
                    <a:moveTo>
                      <a:pt x="0" y="82"/>
                    </a:moveTo>
                    <a:lnTo>
                      <a:pt x="141" y="0"/>
                    </a:lnTo>
                    <a:lnTo>
                      <a:pt x="284" y="82"/>
                    </a:lnTo>
                    <a:lnTo>
                      <a:pt x="141" y="166"/>
                    </a:lnTo>
                    <a:lnTo>
                      <a:pt x="0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Freeform 344"/>
              <p:cNvSpPr>
                <a:spLocks/>
              </p:cNvSpPr>
              <p:nvPr/>
            </p:nvSpPr>
            <p:spPr bwMode="auto">
              <a:xfrm>
                <a:off x="2663" y="3471"/>
                <a:ext cx="284" cy="166"/>
              </a:xfrm>
              <a:custGeom>
                <a:avLst/>
                <a:gdLst>
                  <a:gd name="T0" fmla="*/ 141 w 284"/>
                  <a:gd name="T1" fmla="*/ 0 h 166"/>
                  <a:gd name="T2" fmla="*/ 0 w 284"/>
                  <a:gd name="T3" fmla="*/ 82 h 166"/>
                  <a:gd name="T4" fmla="*/ 141 w 284"/>
                  <a:gd name="T5" fmla="*/ 166 h 166"/>
                  <a:gd name="T6" fmla="*/ 284 w 284"/>
                  <a:gd name="T7" fmla="*/ 82 h 166"/>
                  <a:gd name="T8" fmla="*/ 141 w 284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66">
                    <a:moveTo>
                      <a:pt x="141" y="0"/>
                    </a:moveTo>
                    <a:lnTo>
                      <a:pt x="0" y="82"/>
                    </a:lnTo>
                    <a:lnTo>
                      <a:pt x="141" y="166"/>
                    </a:lnTo>
                    <a:lnTo>
                      <a:pt x="284" y="8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7F5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Freeform 345"/>
              <p:cNvSpPr>
                <a:spLocks/>
              </p:cNvSpPr>
              <p:nvPr/>
            </p:nvSpPr>
            <p:spPr bwMode="auto">
              <a:xfrm>
                <a:off x="2663" y="3471"/>
                <a:ext cx="284" cy="166"/>
              </a:xfrm>
              <a:custGeom>
                <a:avLst/>
                <a:gdLst>
                  <a:gd name="T0" fmla="*/ 141 w 284"/>
                  <a:gd name="T1" fmla="*/ 0 h 166"/>
                  <a:gd name="T2" fmla="*/ 0 w 284"/>
                  <a:gd name="T3" fmla="*/ 82 h 166"/>
                  <a:gd name="T4" fmla="*/ 141 w 284"/>
                  <a:gd name="T5" fmla="*/ 166 h 166"/>
                  <a:gd name="T6" fmla="*/ 284 w 284"/>
                  <a:gd name="T7" fmla="*/ 82 h 166"/>
                  <a:gd name="T8" fmla="*/ 141 w 284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66">
                    <a:moveTo>
                      <a:pt x="141" y="0"/>
                    </a:moveTo>
                    <a:lnTo>
                      <a:pt x="0" y="82"/>
                    </a:lnTo>
                    <a:lnTo>
                      <a:pt x="141" y="166"/>
                    </a:lnTo>
                    <a:lnTo>
                      <a:pt x="284" y="82"/>
                    </a:lnTo>
                    <a:lnTo>
                      <a:pt x="1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Freeform 346"/>
              <p:cNvSpPr>
                <a:spLocks/>
              </p:cNvSpPr>
              <p:nvPr/>
            </p:nvSpPr>
            <p:spPr bwMode="auto">
              <a:xfrm>
                <a:off x="2804" y="3553"/>
                <a:ext cx="143" cy="249"/>
              </a:xfrm>
              <a:custGeom>
                <a:avLst/>
                <a:gdLst>
                  <a:gd name="T0" fmla="*/ 0 w 143"/>
                  <a:gd name="T1" fmla="*/ 84 h 249"/>
                  <a:gd name="T2" fmla="*/ 143 w 143"/>
                  <a:gd name="T3" fmla="*/ 0 h 249"/>
                  <a:gd name="T4" fmla="*/ 143 w 143"/>
                  <a:gd name="T5" fmla="*/ 166 h 249"/>
                  <a:gd name="T6" fmla="*/ 0 w 143"/>
                  <a:gd name="T7" fmla="*/ 249 h 249"/>
                  <a:gd name="T8" fmla="*/ 0 w 143"/>
                  <a:gd name="T9" fmla="*/ 8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9">
                    <a:moveTo>
                      <a:pt x="0" y="84"/>
                    </a:moveTo>
                    <a:lnTo>
                      <a:pt x="143" y="0"/>
                    </a:lnTo>
                    <a:lnTo>
                      <a:pt x="143" y="166"/>
                    </a:lnTo>
                    <a:lnTo>
                      <a:pt x="0" y="249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A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Freeform 347"/>
              <p:cNvSpPr>
                <a:spLocks/>
              </p:cNvSpPr>
              <p:nvPr/>
            </p:nvSpPr>
            <p:spPr bwMode="auto">
              <a:xfrm>
                <a:off x="2804" y="3553"/>
                <a:ext cx="143" cy="249"/>
              </a:xfrm>
              <a:custGeom>
                <a:avLst/>
                <a:gdLst>
                  <a:gd name="T0" fmla="*/ 0 w 143"/>
                  <a:gd name="T1" fmla="*/ 84 h 249"/>
                  <a:gd name="T2" fmla="*/ 143 w 143"/>
                  <a:gd name="T3" fmla="*/ 0 h 249"/>
                  <a:gd name="T4" fmla="*/ 143 w 143"/>
                  <a:gd name="T5" fmla="*/ 166 h 249"/>
                  <a:gd name="T6" fmla="*/ 0 w 143"/>
                  <a:gd name="T7" fmla="*/ 249 h 249"/>
                  <a:gd name="T8" fmla="*/ 0 w 143"/>
                  <a:gd name="T9" fmla="*/ 8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9">
                    <a:moveTo>
                      <a:pt x="0" y="84"/>
                    </a:moveTo>
                    <a:lnTo>
                      <a:pt x="143" y="0"/>
                    </a:lnTo>
                    <a:lnTo>
                      <a:pt x="143" y="166"/>
                    </a:lnTo>
                    <a:lnTo>
                      <a:pt x="0" y="249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7F5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Freeform 348"/>
              <p:cNvSpPr>
                <a:spLocks/>
              </p:cNvSpPr>
              <p:nvPr/>
            </p:nvSpPr>
            <p:spPr bwMode="auto">
              <a:xfrm>
                <a:off x="2189" y="1960"/>
                <a:ext cx="142" cy="247"/>
              </a:xfrm>
              <a:custGeom>
                <a:avLst/>
                <a:gdLst>
                  <a:gd name="T0" fmla="*/ 0 w 142"/>
                  <a:gd name="T1" fmla="*/ 165 h 247"/>
                  <a:gd name="T2" fmla="*/ 0 w 142"/>
                  <a:gd name="T3" fmla="*/ 0 h 247"/>
                  <a:gd name="T4" fmla="*/ 142 w 142"/>
                  <a:gd name="T5" fmla="*/ 82 h 247"/>
                  <a:gd name="T6" fmla="*/ 142 w 142"/>
                  <a:gd name="T7" fmla="*/ 247 h 247"/>
                  <a:gd name="T8" fmla="*/ 0 w 142"/>
                  <a:gd name="T9" fmla="*/ 165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47">
                    <a:moveTo>
                      <a:pt x="0" y="165"/>
                    </a:moveTo>
                    <a:lnTo>
                      <a:pt x="0" y="0"/>
                    </a:lnTo>
                    <a:lnTo>
                      <a:pt x="142" y="82"/>
                    </a:lnTo>
                    <a:lnTo>
                      <a:pt x="142" y="247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7C9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Freeform 349"/>
              <p:cNvSpPr>
                <a:spLocks/>
              </p:cNvSpPr>
              <p:nvPr/>
            </p:nvSpPr>
            <p:spPr bwMode="auto">
              <a:xfrm>
                <a:off x="2189" y="1878"/>
                <a:ext cx="285" cy="164"/>
              </a:xfrm>
              <a:custGeom>
                <a:avLst/>
                <a:gdLst>
                  <a:gd name="T0" fmla="*/ 0 w 285"/>
                  <a:gd name="T1" fmla="*/ 82 h 164"/>
                  <a:gd name="T2" fmla="*/ 142 w 285"/>
                  <a:gd name="T3" fmla="*/ 0 h 164"/>
                  <a:gd name="T4" fmla="*/ 285 w 285"/>
                  <a:gd name="T5" fmla="*/ 82 h 164"/>
                  <a:gd name="T6" fmla="*/ 142 w 285"/>
                  <a:gd name="T7" fmla="*/ 164 h 164"/>
                  <a:gd name="T8" fmla="*/ 0 w 285"/>
                  <a:gd name="T9" fmla="*/ 8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164">
                    <a:moveTo>
                      <a:pt x="0" y="82"/>
                    </a:moveTo>
                    <a:lnTo>
                      <a:pt x="142" y="0"/>
                    </a:lnTo>
                    <a:lnTo>
                      <a:pt x="285" y="82"/>
                    </a:lnTo>
                    <a:lnTo>
                      <a:pt x="142" y="164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A7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Freeform 350"/>
              <p:cNvSpPr>
                <a:spLocks/>
              </p:cNvSpPr>
              <p:nvPr/>
            </p:nvSpPr>
            <p:spPr bwMode="auto">
              <a:xfrm>
                <a:off x="2331" y="1960"/>
                <a:ext cx="143" cy="247"/>
              </a:xfrm>
              <a:custGeom>
                <a:avLst/>
                <a:gdLst>
                  <a:gd name="T0" fmla="*/ 0 w 143"/>
                  <a:gd name="T1" fmla="*/ 82 h 247"/>
                  <a:gd name="T2" fmla="*/ 143 w 143"/>
                  <a:gd name="T3" fmla="*/ 0 h 247"/>
                  <a:gd name="T4" fmla="*/ 143 w 143"/>
                  <a:gd name="T5" fmla="*/ 165 h 247"/>
                  <a:gd name="T6" fmla="*/ 0 w 143"/>
                  <a:gd name="T7" fmla="*/ 247 h 247"/>
                  <a:gd name="T8" fmla="*/ 0 w 143"/>
                  <a:gd name="T9" fmla="*/ 8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7">
                    <a:moveTo>
                      <a:pt x="0" y="82"/>
                    </a:moveTo>
                    <a:lnTo>
                      <a:pt x="143" y="0"/>
                    </a:lnTo>
                    <a:lnTo>
                      <a:pt x="143" y="165"/>
                    </a:lnTo>
                    <a:lnTo>
                      <a:pt x="0" y="247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A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Freeform 351"/>
              <p:cNvSpPr>
                <a:spLocks/>
              </p:cNvSpPr>
              <p:nvPr/>
            </p:nvSpPr>
            <p:spPr bwMode="auto">
              <a:xfrm>
                <a:off x="2331" y="1960"/>
                <a:ext cx="143" cy="247"/>
              </a:xfrm>
              <a:custGeom>
                <a:avLst/>
                <a:gdLst>
                  <a:gd name="T0" fmla="*/ 0 w 143"/>
                  <a:gd name="T1" fmla="*/ 82 h 247"/>
                  <a:gd name="T2" fmla="*/ 143 w 143"/>
                  <a:gd name="T3" fmla="*/ 0 h 247"/>
                  <a:gd name="T4" fmla="*/ 143 w 143"/>
                  <a:gd name="T5" fmla="*/ 165 h 247"/>
                  <a:gd name="T6" fmla="*/ 0 w 143"/>
                  <a:gd name="T7" fmla="*/ 247 h 247"/>
                  <a:gd name="T8" fmla="*/ 0 w 143"/>
                  <a:gd name="T9" fmla="*/ 8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7">
                    <a:moveTo>
                      <a:pt x="0" y="82"/>
                    </a:moveTo>
                    <a:lnTo>
                      <a:pt x="143" y="0"/>
                    </a:lnTo>
                    <a:lnTo>
                      <a:pt x="143" y="165"/>
                    </a:lnTo>
                    <a:lnTo>
                      <a:pt x="0" y="247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5D7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Freeform 352"/>
              <p:cNvSpPr>
                <a:spLocks/>
              </p:cNvSpPr>
              <p:nvPr/>
            </p:nvSpPr>
            <p:spPr bwMode="auto">
              <a:xfrm>
                <a:off x="2093" y="2291"/>
                <a:ext cx="143" cy="247"/>
              </a:xfrm>
              <a:custGeom>
                <a:avLst/>
                <a:gdLst>
                  <a:gd name="T0" fmla="*/ 0 w 143"/>
                  <a:gd name="T1" fmla="*/ 164 h 247"/>
                  <a:gd name="T2" fmla="*/ 0 w 143"/>
                  <a:gd name="T3" fmla="*/ 0 h 247"/>
                  <a:gd name="T4" fmla="*/ 143 w 143"/>
                  <a:gd name="T5" fmla="*/ 82 h 247"/>
                  <a:gd name="T6" fmla="*/ 143 w 143"/>
                  <a:gd name="T7" fmla="*/ 247 h 247"/>
                  <a:gd name="T8" fmla="*/ 0 w 143"/>
                  <a:gd name="T9" fmla="*/ 164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7">
                    <a:moveTo>
                      <a:pt x="0" y="164"/>
                    </a:moveTo>
                    <a:lnTo>
                      <a:pt x="0" y="0"/>
                    </a:lnTo>
                    <a:lnTo>
                      <a:pt x="143" y="82"/>
                    </a:lnTo>
                    <a:lnTo>
                      <a:pt x="143" y="247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Freeform 353"/>
              <p:cNvSpPr>
                <a:spLocks/>
              </p:cNvSpPr>
              <p:nvPr/>
            </p:nvSpPr>
            <p:spPr bwMode="auto">
              <a:xfrm>
                <a:off x="2093" y="2291"/>
                <a:ext cx="143" cy="247"/>
              </a:xfrm>
              <a:custGeom>
                <a:avLst/>
                <a:gdLst>
                  <a:gd name="T0" fmla="*/ 0 w 143"/>
                  <a:gd name="T1" fmla="*/ 164 h 247"/>
                  <a:gd name="T2" fmla="*/ 0 w 143"/>
                  <a:gd name="T3" fmla="*/ 0 h 247"/>
                  <a:gd name="T4" fmla="*/ 143 w 143"/>
                  <a:gd name="T5" fmla="*/ 82 h 247"/>
                  <a:gd name="T6" fmla="*/ 143 w 143"/>
                  <a:gd name="T7" fmla="*/ 247 h 247"/>
                  <a:gd name="T8" fmla="*/ 0 w 143"/>
                  <a:gd name="T9" fmla="*/ 164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7">
                    <a:moveTo>
                      <a:pt x="0" y="164"/>
                    </a:moveTo>
                    <a:lnTo>
                      <a:pt x="0" y="0"/>
                    </a:lnTo>
                    <a:lnTo>
                      <a:pt x="143" y="82"/>
                    </a:lnTo>
                    <a:lnTo>
                      <a:pt x="143" y="247"/>
                    </a:lnTo>
                    <a:lnTo>
                      <a:pt x="0" y="1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Freeform 354"/>
              <p:cNvSpPr>
                <a:spLocks/>
              </p:cNvSpPr>
              <p:nvPr/>
            </p:nvSpPr>
            <p:spPr bwMode="auto">
              <a:xfrm>
                <a:off x="2093" y="2291"/>
                <a:ext cx="143" cy="247"/>
              </a:xfrm>
              <a:custGeom>
                <a:avLst/>
                <a:gdLst>
                  <a:gd name="T0" fmla="*/ 0 w 143"/>
                  <a:gd name="T1" fmla="*/ 0 h 247"/>
                  <a:gd name="T2" fmla="*/ 0 w 143"/>
                  <a:gd name="T3" fmla="*/ 164 h 247"/>
                  <a:gd name="T4" fmla="*/ 143 w 143"/>
                  <a:gd name="T5" fmla="*/ 247 h 247"/>
                  <a:gd name="T6" fmla="*/ 143 w 143"/>
                  <a:gd name="T7" fmla="*/ 82 h 247"/>
                  <a:gd name="T8" fmla="*/ 0 w 14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7">
                    <a:moveTo>
                      <a:pt x="0" y="0"/>
                    </a:moveTo>
                    <a:lnTo>
                      <a:pt x="0" y="164"/>
                    </a:lnTo>
                    <a:lnTo>
                      <a:pt x="143" y="247"/>
                    </a:lnTo>
                    <a:lnTo>
                      <a:pt x="143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5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Freeform 355"/>
              <p:cNvSpPr>
                <a:spLocks/>
              </p:cNvSpPr>
              <p:nvPr/>
            </p:nvSpPr>
            <p:spPr bwMode="auto">
              <a:xfrm>
                <a:off x="2093" y="2291"/>
                <a:ext cx="143" cy="247"/>
              </a:xfrm>
              <a:custGeom>
                <a:avLst/>
                <a:gdLst>
                  <a:gd name="T0" fmla="*/ 0 w 143"/>
                  <a:gd name="T1" fmla="*/ 0 h 247"/>
                  <a:gd name="T2" fmla="*/ 0 w 143"/>
                  <a:gd name="T3" fmla="*/ 164 h 247"/>
                  <a:gd name="T4" fmla="*/ 143 w 143"/>
                  <a:gd name="T5" fmla="*/ 247 h 247"/>
                  <a:gd name="T6" fmla="*/ 143 w 143"/>
                  <a:gd name="T7" fmla="*/ 82 h 247"/>
                  <a:gd name="T8" fmla="*/ 0 w 14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7">
                    <a:moveTo>
                      <a:pt x="0" y="0"/>
                    </a:moveTo>
                    <a:lnTo>
                      <a:pt x="0" y="164"/>
                    </a:lnTo>
                    <a:lnTo>
                      <a:pt x="143" y="247"/>
                    </a:lnTo>
                    <a:lnTo>
                      <a:pt x="143" y="8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Freeform 356"/>
              <p:cNvSpPr>
                <a:spLocks/>
              </p:cNvSpPr>
              <p:nvPr/>
            </p:nvSpPr>
            <p:spPr bwMode="auto">
              <a:xfrm>
                <a:off x="2093" y="2209"/>
                <a:ext cx="286" cy="164"/>
              </a:xfrm>
              <a:custGeom>
                <a:avLst/>
                <a:gdLst>
                  <a:gd name="T0" fmla="*/ 0 w 286"/>
                  <a:gd name="T1" fmla="*/ 82 h 164"/>
                  <a:gd name="T2" fmla="*/ 143 w 286"/>
                  <a:gd name="T3" fmla="*/ 0 h 164"/>
                  <a:gd name="T4" fmla="*/ 286 w 286"/>
                  <a:gd name="T5" fmla="*/ 82 h 164"/>
                  <a:gd name="T6" fmla="*/ 143 w 286"/>
                  <a:gd name="T7" fmla="*/ 164 h 164"/>
                  <a:gd name="T8" fmla="*/ 0 w 286"/>
                  <a:gd name="T9" fmla="*/ 8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64">
                    <a:moveTo>
                      <a:pt x="0" y="82"/>
                    </a:moveTo>
                    <a:lnTo>
                      <a:pt x="143" y="0"/>
                    </a:lnTo>
                    <a:lnTo>
                      <a:pt x="286" y="82"/>
                    </a:lnTo>
                    <a:lnTo>
                      <a:pt x="143" y="164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Freeform 357"/>
              <p:cNvSpPr>
                <a:spLocks/>
              </p:cNvSpPr>
              <p:nvPr/>
            </p:nvSpPr>
            <p:spPr bwMode="auto">
              <a:xfrm>
                <a:off x="2093" y="2209"/>
                <a:ext cx="286" cy="164"/>
              </a:xfrm>
              <a:custGeom>
                <a:avLst/>
                <a:gdLst>
                  <a:gd name="T0" fmla="*/ 0 w 286"/>
                  <a:gd name="T1" fmla="*/ 82 h 164"/>
                  <a:gd name="T2" fmla="*/ 143 w 286"/>
                  <a:gd name="T3" fmla="*/ 0 h 164"/>
                  <a:gd name="T4" fmla="*/ 286 w 286"/>
                  <a:gd name="T5" fmla="*/ 82 h 164"/>
                  <a:gd name="T6" fmla="*/ 143 w 286"/>
                  <a:gd name="T7" fmla="*/ 164 h 164"/>
                  <a:gd name="T8" fmla="*/ 0 w 286"/>
                  <a:gd name="T9" fmla="*/ 8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64">
                    <a:moveTo>
                      <a:pt x="0" y="82"/>
                    </a:moveTo>
                    <a:lnTo>
                      <a:pt x="143" y="0"/>
                    </a:lnTo>
                    <a:lnTo>
                      <a:pt x="286" y="82"/>
                    </a:lnTo>
                    <a:lnTo>
                      <a:pt x="143" y="164"/>
                    </a:lnTo>
                    <a:lnTo>
                      <a:pt x="0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Freeform 358"/>
              <p:cNvSpPr>
                <a:spLocks/>
              </p:cNvSpPr>
              <p:nvPr/>
            </p:nvSpPr>
            <p:spPr bwMode="auto">
              <a:xfrm>
                <a:off x="2093" y="2209"/>
                <a:ext cx="286" cy="164"/>
              </a:xfrm>
              <a:custGeom>
                <a:avLst/>
                <a:gdLst>
                  <a:gd name="T0" fmla="*/ 143 w 286"/>
                  <a:gd name="T1" fmla="*/ 0 h 164"/>
                  <a:gd name="T2" fmla="*/ 0 w 286"/>
                  <a:gd name="T3" fmla="*/ 82 h 164"/>
                  <a:gd name="T4" fmla="*/ 143 w 286"/>
                  <a:gd name="T5" fmla="*/ 164 h 164"/>
                  <a:gd name="T6" fmla="*/ 286 w 286"/>
                  <a:gd name="T7" fmla="*/ 82 h 164"/>
                  <a:gd name="T8" fmla="*/ 143 w 286"/>
                  <a:gd name="T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64">
                    <a:moveTo>
                      <a:pt x="143" y="0"/>
                    </a:moveTo>
                    <a:lnTo>
                      <a:pt x="0" y="82"/>
                    </a:lnTo>
                    <a:lnTo>
                      <a:pt x="143" y="164"/>
                    </a:lnTo>
                    <a:lnTo>
                      <a:pt x="286" y="8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66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Freeform 359"/>
              <p:cNvSpPr>
                <a:spLocks/>
              </p:cNvSpPr>
              <p:nvPr/>
            </p:nvSpPr>
            <p:spPr bwMode="auto">
              <a:xfrm>
                <a:off x="2093" y="2209"/>
                <a:ext cx="286" cy="164"/>
              </a:xfrm>
              <a:custGeom>
                <a:avLst/>
                <a:gdLst>
                  <a:gd name="T0" fmla="*/ 143 w 286"/>
                  <a:gd name="T1" fmla="*/ 0 h 164"/>
                  <a:gd name="T2" fmla="*/ 0 w 286"/>
                  <a:gd name="T3" fmla="*/ 82 h 164"/>
                  <a:gd name="T4" fmla="*/ 143 w 286"/>
                  <a:gd name="T5" fmla="*/ 164 h 164"/>
                  <a:gd name="T6" fmla="*/ 286 w 286"/>
                  <a:gd name="T7" fmla="*/ 82 h 164"/>
                  <a:gd name="T8" fmla="*/ 143 w 286"/>
                  <a:gd name="T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64">
                    <a:moveTo>
                      <a:pt x="143" y="0"/>
                    </a:moveTo>
                    <a:lnTo>
                      <a:pt x="0" y="82"/>
                    </a:lnTo>
                    <a:lnTo>
                      <a:pt x="143" y="164"/>
                    </a:lnTo>
                    <a:lnTo>
                      <a:pt x="286" y="82"/>
                    </a:lnTo>
                    <a:lnTo>
                      <a:pt x="1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Freeform 360"/>
              <p:cNvSpPr>
                <a:spLocks/>
              </p:cNvSpPr>
              <p:nvPr/>
            </p:nvSpPr>
            <p:spPr bwMode="auto">
              <a:xfrm>
                <a:off x="2236" y="2291"/>
                <a:ext cx="143" cy="247"/>
              </a:xfrm>
              <a:custGeom>
                <a:avLst/>
                <a:gdLst>
                  <a:gd name="T0" fmla="*/ 0 w 143"/>
                  <a:gd name="T1" fmla="*/ 82 h 247"/>
                  <a:gd name="T2" fmla="*/ 143 w 143"/>
                  <a:gd name="T3" fmla="*/ 0 h 247"/>
                  <a:gd name="T4" fmla="*/ 143 w 143"/>
                  <a:gd name="T5" fmla="*/ 164 h 247"/>
                  <a:gd name="T6" fmla="*/ 0 w 143"/>
                  <a:gd name="T7" fmla="*/ 247 h 247"/>
                  <a:gd name="T8" fmla="*/ 0 w 143"/>
                  <a:gd name="T9" fmla="*/ 8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7">
                    <a:moveTo>
                      <a:pt x="0" y="82"/>
                    </a:moveTo>
                    <a:lnTo>
                      <a:pt x="143" y="0"/>
                    </a:lnTo>
                    <a:lnTo>
                      <a:pt x="143" y="164"/>
                    </a:lnTo>
                    <a:lnTo>
                      <a:pt x="0" y="247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Freeform 361"/>
              <p:cNvSpPr>
                <a:spLocks/>
              </p:cNvSpPr>
              <p:nvPr/>
            </p:nvSpPr>
            <p:spPr bwMode="auto">
              <a:xfrm>
                <a:off x="1480" y="1547"/>
                <a:ext cx="377" cy="660"/>
              </a:xfrm>
              <a:custGeom>
                <a:avLst/>
                <a:gdLst>
                  <a:gd name="T0" fmla="*/ 377 w 377"/>
                  <a:gd name="T1" fmla="*/ 0 h 660"/>
                  <a:gd name="T2" fmla="*/ 0 w 377"/>
                  <a:gd name="T3" fmla="*/ 220 h 660"/>
                  <a:gd name="T4" fmla="*/ 0 w 377"/>
                  <a:gd name="T5" fmla="*/ 660 h 660"/>
                  <a:gd name="T6" fmla="*/ 377 w 377"/>
                  <a:gd name="T7" fmla="*/ 440 h 660"/>
                  <a:gd name="T8" fmla="*/ 377 w 377"/>
                  <a:gd name="T9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660">
                    <a:moveTo>
                      <a:pt x="377" y="0"/>
                    </a:moveTo>
                    <a:lnTo>
                      <a:pt x="0" y="220"/>
                    </a:lnTo>
                    <a:lnTo>
                      <a:pt x="0" y="660"/>
                    </a:lnTo>
                    <a:lnTo>
                      <a:pt x="377" y="440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rgbClr val="5C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362"/>
              <p:cNvSpPr>
                <a:spLocks/>
              </p:cNvSpPr>
              <p:nvPr/>
            </p:nvSpPr>
            <p:spPr bwMode="auto">
              <a:xfrm>
                <a:off x="1480" y="1547"/>
                <a:ext cx="377" cy="660"/>
              </a:xfrm>
              <a:custGeom>
                <a:avLst/>
                <a:gdLst>
                  <a:gd name="T0" fmla="*/ 377 w 377"/>
                  <a:gd name="T1" fmla="*/ 0 h 660"/>
                  <a:gd name="T2" fmla="*/ 0 w 377"/>
                  <a:gd name="T3" fmla="*/ 220 h 660"/>
                  <a:gd name="T4" fmla="*/ 0 w 377"/>
                  <a:gd name="T5" fmla="*/ 660 h 660"/>
                  <a:gd name="T6" fmla="*/ 377 w 377"/>
                  <a:gd name="T7" fmla="*/ 440 h 660"/>
                  <a:gd name="T8" fmla="*/ 377 w 377"/>
                  <a:gd name="T9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660">
                    <a:moveTo>
                      <a:pt x="377" y="0"/>
                    </a:moveTo>
                    <a:lnTo>
                      <a:pt x="0" y="220"/>
                    </a:lnTo>
                    <a:lnTo>
                      <a:pt x="0" y="660"/>
                    </a:lnTo>
                    <a:lnTo>
                      <a:pt x="377" y="440"/>
                    </a:lnTo>
                    <a:lnTo>
                      <a:pt x="3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363"/>
              <p:cNvSpPr>
                <a:spLocks/>
              </p:cNvSpPr>
              <p:nvPr/>
            </p:nvSpPr>
            <p:spPr bwMode="auto">
              <a:xfrm>
                <a:off x="1480" y="1547"/>
                <a:ext cx="377" cy="660"/>
              </a:xfrm>
              <a:custGeom>
                <a:avLst/>
                <a:gdLst>
                  <a:gd name="T0" fmla="*/ 377 w 377"/>
                  <a:gd name="T1" fmla="*/ 0 h 660"/>
                  <a:gd name="T2" fmla="*/ 0 w 377"/>
                  <a:gd name="T3" fmla="*/ 220 h 660"/>
                  <a:gd name="T4" fmla="*/ 0 w 377"/>
                  <a:gd name="T5" fmla="*/ 660 h 660"/>
                  <a:gd name="T6" fmla="*/ 377 w 377"/>
                  <a:gd name="T7" fmla="*/ 440 h 660"/>
                  <a:gd name="T8" fmla="*/ 377 w 377"/>
                  <a:gd name="T9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660">
                    <a:moveTo>
                      <a:pt x="377" y="0"/>
                    </a:moveTo>
                    <a:lnTo>
                      <a:pt x="0" y="220"/>
                    </a:lnTo>
                    <a:lnTo>
                      <a:pt x="0" y="660"/>
                    </a:lnTo>
                    <a:lnTo>
                      <a:pt x="377" y="440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rgbClr val="21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Freeform 364"/>
              <p:cNvSpPr>
                <a:spLocks/>
              </p:cNvSpPr>
              <p:nvPr/>
            </p:nvSpPr>
            <p:spPr bwMode="auto">
              <a:xfrm>
                <a:off x="1480" y="1547"/>
                <a:ext cx="377" cy="660"/>
              </a:xfrm>
              <a:custGeom>
                <a:avLst/>
                <a:gdLst>
                  <a:gd name="T0" fmla="*/ 377 w 377"/>
                  <a:gd name="T1" fmla="*/ 0 h 660"/>
                  <a:gd name="T2" fmla="*/ 0 w 377"/>
                  <a:gd name="T3" fmla="*/ 220 h 660"/>
                  <a:gd name="T4" fmla="*/ 0 w 377"/>
                  <a:gd name="T5" fmla="*/ 660 h 660"/>
                  <a:gd name="T6" fmla="*/ 377 w 377"/>
                  <a:gd name="T7" fmla="*/ 440 h 660"/>
                  <a:gd name="T8" fmla="*/ 377 w 377"/>
                  <a:gd name="T9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660">
                    <a:moveTo>
                      <a:pt x="377" y="0"/>
                    </a:moveTo>
                    <a:lnTo>
                      <a:pt x="0" y="220"/>
                    </a:lnTo>
                    <a:lnTo>
                      <a:pt x="0" y="660"/>
                    </a:lnTo>
                    <a:lnTo>
                      <a:pt x="377" y="440"/>
                    </a:lnTo>
                    <a:lnTo>
                      <a:pt x="3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Freeform 365"/>
              <p:cNvSpPr>
                <a:spLocks/>
              </p:cNvSpPr>
              <p:nvPr/>
            </p:nvSpPr>
            <p:spPr bwMode="auto">
              <a:xfrm>
                <a:off x="1689" y="1859"/>
                <a:ext cx="92" cy="120"/>
              </a:xfrm>
              <a:custGeom>
                <a:avLst/>
                <a:gdLst>
                  <a:gd name="T0" fmla="*/ 48 w 48"/>
                  <a:gd name="T1" fmla="*/ 18 h 63"/>
                  <a:gd name="T2" fmla="*/ 24 w 48"/>
                  <a:gd name="T3" fmla="*/ 8 h 63"/>
                  <a:gd name="T4" fmla="*/ 0 w 48"/>
                  <a:gd name="T5" fmla="*/ 45 h 63"/>
                  <a:gd name="T6" fmla="*/ 24 w 48"/>
                  <a:gd name="T7" fmla="*/ 55 h 63"/>
                  <a:gd name="T8" fmla="*/ 48 w 48"/>
                  <a:gd name="T9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3">
                    <a:moveTo>
                      <a:pt x="48" y="18"/>
                    </a:moveTo>
                    <a:cubicBezTo>
                      <a:pt x="48" y="5"/>
                      <a:pt x="37" y="0"/>
                      <a:pt x="24" y="8"/>
                    </a:cubicBezTo>
                    <a:cubicBezTo>
                      <a:pt x="11" y="15"/>
                      <a:pt x="0" y="32"/>
                      <a:pt x="0" y="45"/>
                    </a:cubicBezTo>
                    <a:cubicBezTo>
                      <a:pt x="0" y="58"/>
                      <a:pt x="11" y="63"/>
                      <a:pt x="24" y="55"/>
                    </a:cubicBezTo>
                    <a:cubicBezTo>
                      <a:pt x="37" y="48"/>
                      <a:pt x="48" y="31"/>
                      <a:pt x="48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Freeform 366"/>
              <p:cNvSpPr>
                <a:spLocks/>
              </p:cNvSpPr>
              <p:nvPr/>
            </p:nvSpPr>
            <p:spPr bwMode="auto">
              <a:xfrm>
                <a:off x="1689" y="1681"/>
                <a:ext cx="92" cy="121"/>
              </a:xfrm>
              <a:custGeom>
                <a:avLst/>
                <a:gdLst>
                  <a:gd name="T0" fmla="*/ 48 w 48"/>
                  <a:gd name="T1" fmla="*/ 18 h 63"/>
                  <a:gd name="T2" fmla="*/ 24 w 48"/>
                  <a:gd name="T3" fmla="*/ 8 h 63"/>
                  <a:gd name="T4" fmla="*/ 0 w 48"/>
                  <a:gd name="T5" fmla="*/ 45 h 63"/>
                  <a:gd name="T6" fmla="*/ 24 w 48"/>
                  <a:gd name="T7" fmla="*/ 55 h 63"/>
                  <a:gd name="T8" fmla="*/ 48 w 48"/>
                  <a:gd name="T9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3">
                    <a:moveTo>
                      <a:pt x="48" y="18"/>
                    </a:moveTo>
                    <a:cubicBezTo>
                      <a:pt x="48" y="5"/>
                      <a:pt x="37" y="0"/>
                      <a:pt x="24" y="8"/>
                    </a:cubicBezTo>
                    <a:cubicBezTo>
                      <a:pt x="11" y="15"/>
                      <a:pt x="0" y="32"/>
                      <a:pt x="0" y="45"/>
                    </a:cubicBezTo>
                    <a:cubicBezTo>
                      <a:pt x="0" y="59"/>
                      <a:pt x="11" y="63"/>
                      <a:pt x="24" y="55"/>
                    </a:cubicBezTo>
                    <a:cubicBezTo>
                      <a:pt x="37" y="48"/>
                      <a:pt x="48" y="31"/>
                      <a:pt x="48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367"/>
              <p:cNvSpPr>
                <a:spLocks/>
              </p:cNvSpPr>
              <p:nvPr/>
            </p:nvSpPr>
            <p:spPr bwMode="auto">
              <a:xfrm>
                <a:off x="1542" y="1855"/>
                <a:ext cx="92" cy="121"/>
              </a:xfrm>
              <a:custGeom>
                <a:avLst/>
                <a:gdLst>
                  <a:gd name="T0" fmla="*/ 48 w 48"/>
                  <a:gd name="T1" fmla="*/ 18 h 63"/>
                  <a:gd name="T2" fmla="*/ 24 w 48"/>
                  <a:gd name="T3" fmla="*/ 8 h 63"/>
                  <a:gd name="T4" fmla="*/ 0 w 48"/>
                  <a:gd name="T5" fmla="*/ 45 h 63"/>
                  <a:gd name="T6" fmla="*/ 24 w 48"/>
                  <a:gd name="T7" fmla="*/ 55 h 63"/>
                  <a:gd name="T8" fmla="*/ 48 w 48"/>
                  <a:gd name="T9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3">
                    <a:moveTo>
                      <a:pt x="48" y="18"/>
                    </a:moveTo>
                    <a:cubicBezTo>
                      <a:pt x="48" y="5"/>
                      <a:pt x="37" y="0"/>
                      <a:pt x="24" y="8"/>
                    </a:cubicBezTo>
                    <a:cubicBezTo>
                      <a:pt x="11" y="15"/>
                      <a:pt x="0" y="32"/>
                      <a:pt x="0" y="45"/>
                    </a:cubicBezTo>
                    <a:cubicBezTo>
                      <a:pt x="0" y="58"/>
                      <a:pt x="11" y="63"/>
                      <a:pt x="24" y="55"/>
                    </a:cubicBezTo>
                    <a:cubicBezTo>
                      <a:pt x="37" y="48"/>
                      <a:pt x="48" y="31"/>
                      <a:pt x="48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Freeform 368"/>
              <p:cNvSpPr>
                <a:spLocks/>
              </p:cNvSpPr>
              <p:nvPr/>
            </p:nvSpPr>
            <p:spPr bwMode="auto">
              <a:xfrm>
                <a:off x="1584" y="1899"/>
                <a:ext cx="157" cy="36"/>
              </a:xfrm>
              <a:custGeom>
                <a:avLst/>
                <a:gdLst>
                  <a:gd name="T0" fmla="*/ 14 w 157"/>
                  <a:gd name="T1" fmla="*/ 0 h 36"/>
                  <a:gd name="T2" fmla="*/ 0 w 157"/>
                  <a:gd name="T3" fmla="*/ 33 h 36"/>
                  <a:gd name="T4" fmla="*/ 141 w 157"/>
                  <a:gd name="T5" fmla="*/ 36 h 36"/>
                  <a:gd name="T6" fmla="*/ 157 w 157"/>
                  <a:gd name="T7" fmla="*/ 4 h 36"/>
                  <a:gd name="T8" fmla="*/ 14 w 15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6">
                    <a:moveTo>
                      <a:pt x="14" y="0"/>
                    </a:moveTo>
                    <a:lnTo>
                      <a:pt x="0" y="33"/>
                    </a:lnTo>
                    <a:lnTo>
                      <a:pt x="141" y="36"/>
                    </a:lnTo>
                    <a:lnTo>
                      <a:pt x="157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Freeform 369"/>
              <p:cNvSpPr>
                <a:spLocks/>
              </p:cNvSpPr>
              <p:nvPr/>
            </p:nvSpPr>
            <p:spPr bwMode="auto">
              <a:xfrm>
                <a:off x="1584" y="1737"/>
                <a:ext cx="157" cy="183"/>
              </a:xfrm>
              <a:custGeom>
                <a:avLst/>
                <a:gdLst>
                  <a:gd name="T0" fmla="*/ 141 w 157"/>
                  <a:gd name="T1" fmla="*/ 0 h 183"/>
                  <a:gd name="T2" fmla="*/ 0 w 157"/>
                  <a:gd name="T3" fmla="*/ 168 h 183"/>
                  <a:gd name="T4" fmla="*/ 14 w 157"/>
                  <a:gd name="T5" fmla="*/ 183 h 183"/>
                  <a:gd name="T6" fmla="*/ 157 w 157"/>
                  <a:gd name="T7" fmla="*/ 15 h 183"/>
                  <a:gd name="T8" fmla="*/ 141 w 157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83">
                    <a:moveTo>
                      <a:pt x="141" y="0"/>
                    </a:moveTo>
                    <a:lnTo>
                      <a:pt x="0" y="168"/>
                    </a:lnTo>
                    <a:lnTo>
                      <a:pt x="14" y="183"/>
                    </a:lnTo>
                    <a:lnTo>
                      <a:pt x="157" y="15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Freeform 370"/>
              <p:cNvSpPr>
                <a:spLocks/>
              </p:cNvSpPr>
              <p:nvPr/>
            </p:nvSpPr>
            <p:spPr bwMode="auto">
              <a:xfrm>
                <a:off x="2093" y="3937"/>
                <a:ext cx="761" cy="440"/>
              </a:xfrm>
              <a:custGeom>
                <a:avLst/>
                <a:gdLst>
                  <a:gd name="T0" fmla="*/ 0 w 761"/>
                  <a:gd name="T1" fmla="*/ 220 h 440"/>
                  <a:gd name="T2" fmla="*/ 381 w 761"/>
                  <a:gd name="T3" fmla="*/ 0 h 440"/>
                  <a:gd name="T4" fmla="*/ 761 w 761"/>
                  <a:gd name="T5" fmla="*/ 220 h 440"/>
                  <a:gd name="T6" fmla="*/ 381 w 761"/>
                  <a:gd name="T7" fmla="*/ 440 h 440"/>
                  <a:gd name="T8" fmla="*/ 0 w 761"/>
                  <a:gd name="T9" fmla="*/ 22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40">
                    <a:moveTo>
                      <a:pt x="0" y="220"/>
                    </a:moveTo>
                    <a:lnTo>
                      <a:pt x="381" y="0"/>
                    </a:lnTo>
                    <a:lnTo>
                      <a:pt x="761" y="220"/>
                    </a:lnTo>
                    <a:lnTo>
                      <a:pt x="381" y="440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371"/>
              <p:cNvSpPr>
                <a:spLocks/>
              </p:cNvSpPr>
              <p:nvPr/>
            </p:nvSpPr>
            <p:spPr bwMode="auto">
              <a:xfrm>
                <a:off x="2093" y="4157"/>
                <a:ext cx="761" cy="276"/>
              </a:xfrm>
              <a:custGeom>
                <a:avLst/>
                <a:gdLst>
                  <a:gd name="T0" fmla="*/ 0 w 761"/>
                  <a:gd name="T1" fmla="*/ 0 h 276"/>
                  <a:gd name="T2" fmla="*/ 0 w 761"/>
                  <a:gd name="T3" fmla="*/ 56 h 276"/>
                  <a:gd name="T4" fmla="*/ 381 w 761"/>
                  <a:gd name="T5" fmla="*/ 276 h 276"/>
                  <a:gd name="T6" fmla="*/ 761 w 761"/>
                  <a:gd name="T7" fmla="*/ 56 h 276"/>
                  <a:gd name="T8" fmla="*/ 761 w 761"/>
                  <a:gd name="T9" fmla="*/ 0 h 276"/>
                  <a:gd name="T10" fmla="*/ 381 w 761"/>
                  <a:gd name="T11" fmla="*/ 220 h 276"/>
                  <a:gd name="T12" fmla="*/ 0 w 761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1" h="276">
                    <a:moveTo>
                      <a:pt x="0" y="0"/>
                    </a:moveTo>
                    <a:lnTo>
                      <a:pt x="0" y="56"/>
                    </a:lnTo>
                    <a:lnTo>
                      <a:pt x="381" y="276"/>
                    </a:lnTo>
                    <a:lnTo>
                      <a:pt x="761" y="56"/>
                    </a:lnTo>
                    <a:lnTo>
                      <a:pt x="761" y="0"/>
                    </a:lnTo>
                    <a:lnTo>
                      <a:pt x="381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372"/>
              <p:cNvSpPr>
                <a:spLocks/>
              </p:cNvSpPr>
              <p:nvPr/>
            </p:nvSpPr>
            <p:spPr bwMode="auto">
              <a:xfrm>
                <a:off x="2474" y="4157"/>
                <a:ext cx="380" cy="276"/>
              </a:xfrm>
              <a:custGeom>
                <a:avLst/>
                <a:gdLst>
                  <a:gd name="T0" fmla="*/ 0 w 380"/>
                  <a:gd name="T1" fmla="*/ 220 h 276"/>
                  <a:gd name="T2" fmla="*/ 0 w 380"/>
                  <a:gd name="T3" fmla="*/ 276 h 276"/>
                  <a:gd name="T4" fmla="*/ 380 w 380"/>
                  <a:gd name="T5" fmla="*/ 56 h 276"/>
                  <a:gd name="T6" fmla="*/ 380 w 380"/>
                  <a:gd name="T7" fmla="*/ 0 h 276"/>
                  <a:gd name="T8" fmla="*/ 0 w 380"/>
                  <a:gd name="T9" fmla="*/ 22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" h="276">
                    <a:moveTo>
                      <a:pt x="0" y="220"/>
                    </a:moveTo>
                    <a:lnTo>
                      <a:pt x="0" y="276"/>
                    </a:lnTo>
                    <a:lnTo>
                      <a:pt x="380" y="56"/>
                    </a:lnTo>
                    <a:lnTo>
                      <a:pt x="380" y="0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D3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373"/>
              <p:cNvSpPr>
                <a:spLocks/>
              </p:cNvSpPr>
              <p:nvPr/>
            </p:nvSpPr>
            <p:spPr bwMode="auto">
              <a:xfrm>
                <a:off x="1430" y="1740"/>
                <a:ext cx="50" cy="467"/>
              </a:xfrm>
              <a:custGeom>
                <a:avLst/>
                <a:gdLst>
                  <a:gd name="T0" fmla="*/ 50 w 50"/>
                  <a:gd name="T1" fmla="*/ 467 h 467"/>
                  <a:gd name="T2" fmla="*/ 0 w 50"/>
                  <a:gd name="T3" fmla="*/ 438 h 467"/>
                  <a:gd name="T4" fmla="*/ 0 w 50"/>
                  <a:gd name="T5" fmla="*/ 0 h 467"/>
                  <a:gd name="T6" fmla="*/ 50 w 50"/>
                  <a:gd name="T7" fmla="*/ 27 h 467"/>
                  <a:gd name="T8" fmla="*/ 50 w 50"/>
                  <a:gd name="T9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67">
                    <a:moveTo>
                      <a:pt x="50" y="467"/>
                    </a:moveTo>
                    <a:lnTo>
                      <a:pt x="0" y="438"/>
                    </a:lnTo>
                    <a:lnTo>
                      <a:pt x="0" y="0"/>
                    </a:lnTo>
                    <a:lnTo>
                      <a:pt x="50" y="27"/>
                    </a:lnTo>
                    <a:lnTo>
                      <a:pt x="50" y="467"/>
                    </a:lnTo>
                    <a:close/>
                  </a:path>
                </a:pathLst>
              </a:custGeom>
              <a:solidFill>
                <a:srgbClr val="5C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374"/>
              <p:cNvSpPr>
                <a:spLocks/>
              </p:cNvSpPr>
              <p:nvPr/>
            </p:nvSpPr>
            <p:spPr bwMode="auto">
              <a:xfrm>
                <a:off x="1430" y="1740"/>
                <a:ext cx="50" cy="467"/>
              </a:xfrm>
              <a:custGeom>
                <a:avLst/>
                <a:gdLst>
                  <a:gd name="T0" fmla="*/ 50 w 50"/>
                  <a:gd name="T1" fmla="*/ 467 h 467"/>
                  <a:gd name="T2" fmla="*/ 0 w 50"/>
                  <a:gd name="T3" fmla="*/ 438 h 467"/>
                  <a:gd name="T4" fmla="*/ 0 w 50"/>
                  <a:gd name="T5" fmla="*/ 0 h 467"/>
                  <a:gd name="T6" fmla="*/ 50 w 50"/>
                  <a:gd name="T7" fmla="*/ 27 h 467"/>
                  <a:gd name="T8" fmla="*/ 50 w 50"/>
                  <a:gd name="T9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67">
                    <a:moveTo>
                      <a:pt x="50" y="467"/>
                    </a:moveTo>
                    <a:lnTo>
                      <a:pt x="0" y="438"/>
                    </a:lnTo>
                    <a:lnTo>
                      <a:pt x="0" y="0"/>
                    </a:lnTo>
                    <a:lnTo>
                      <a:pt x="50" y="27"/>
                    </a:lnTo>
                    <a:lnTo>
                      <a:pt x="50" y="4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Freeform 375"/>
              <p:cNvSpPr>
                <a:spLocks/>
              </p:cNvSpPr>
              <p:nvPr/>
            </p:nvSpPr>
            <p:spPr bwMode="auto">
              <a:xfrm>
                <a:off x="4203" y="3731"/>
                <a:ext cx="0" cy="55"/>
              </a:xfrm>
              <a:custGeom>
                <a:avLst/>
                <a:gdLst>
                  <a:gd name="T0" fmla="*/ 0 h 55"/>
                  <a:gd name="T1" fmla="*/ 55 h 55"/>
                  <a:gd name="T2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5">
                    <a:moveTo>
                      <a:pt x="0" y="0"/>
                    </a:move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9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376"/>
              <p:cNvSpPr>
                <a:spLocks/>
              </p:cNvSpPr>
              <p:nvPr/>
            </p:nvSpPr>
            <p:spPr bwMode="auto">
              <a:xfrm>
                <a:off x="4203" y="3731"/>
                <a:ext cx="0" cy="55"/>
              </a:xfrm>
              <a:custGeom>
                <a:avLst/>
                <a:gdLst>
                  <a:gd name="T0" fmla="*/ 0 h 55"/>
                  <a:gd name="T1" fmla="*/ 55 h 55"/>
                  <a:gd name="T2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5">
                    <a:moveTo>
                      <a:pt x="0" y="0"/>
                    </a:moveTo>
                    <a:lnTo>
                      <a:pt x="0" y="5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377"/>
              <p:cNvSpPr>
                <a:spLocks/>
              </p:cNvSpPr>
              <p:nvPr/>
            </p:nvSpPr>
            <p:spPr bwMode="auto">
              <a:xfrm>
                <a:off x="4228" y="3444"/>
                <a:ext cx="522" cy="356"/>
              </a:xfrm>
              <a:custGeom>
                <a:avLst/>
                <a:gdLst>
                  <a:gd name="T0" fmla="*/ 522 w 522"/>
                  <a:gd name="T1" fmla="*/ 0 h 356"/>
                  <a:gd name="T2" fmla="*/ 0 w 522"/>
                  <a:gd name="T3" fmla="*/ 302 h 356"/>
                  <a:gd name="T4" fmla="*/ 0 w 522"/>
                  <a:gd name="T5" fmla="*/ 356 h 356"/>
                  <a:gd name="T6" fmla="*/ 522 w 522"/>
                  <a:gd name="T7" fmla="*/ 54 h 356"/>
                  <a:gd name="T8" fmla="*/ 522 w 522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56">
                    <a:moveTo>
                      <a:pt x="522" y="0"/>
                    </a:moveTo>
                    <a:lnTo>
                      <a:pt x="0" y="302"/>
                    </a:lnTo>
                    <a:lnTo>
                      <a:pt x="0" y="356"/>
                    </a:lnTo>
                    <a:lnTo>
                      <a:pt x="522" y="54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4764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378"/>
              <p:cNvSpPr>
                <a:spLocks/>
              </p:cNvSpPr>
              <p:nvPr/>
            </p:nvSpPr>
            <p:spPr bwMode="auto">
              <a:xfrm>
                <a:off x="4228" y="3444"/>
                <a:ext cx="522" cy="356"/>
              </a:xfrm>
              <a:custGeom>
                <a:avLst/>
                <a:gdLst>
                  <a:gd name="T0" fmla="*/ 522 w 522"/>
                  <a:gd name="T1" fmla="*/ 0 h 356"/>
                  <a:gd name="T2" fmla="*/ 0 w 522"/>
                  <a:gd name="T3" fmla="*/ 302 h 356"/>
                  <a:gd name="T4" fmla="*/ 0 w 522"/>
                  <a:gd name="T5" fmla="*/ 356 h 356"/>
                  <a:gd name="T6" fmla="*/ 522 w 522"/>
                  <a:gd name="T7" fmla="*/ 54 h 356"/>
                  <a:gd name="T8" fmla="*/ 522 w 522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56">
                    <a:moveTo>
                      <a:pt x="522" y="0"/>
                    </a:moveTo>
                    <a:lnTo>
                      <a:pt x="0" y="302"/>
                    </a:lnTo>
                    <a:lnTo>
                      <a:pt x="0" y="356"/>
                    </a:lnTo>
                    <a:lnTo>
                      <a:pt x="522" y="54"/>
                    </a:lnTo>
                    <a:lnTo>
                      <a:pt x="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379"/>
              <p:cNvSpPr>
                <a:spLocks/>
              </p:cNvSpPr>
              <p:nvPr/>
            </p:nvSpPr>
            <p:spPr bwMode="auto">
              <a:xfrm>
                <a:off x="4203" y="3731"/>
                <a:ext cx="25" cy="69"/>
              </a:xfrm>
              <a:custGeom>
                <a:avLst/>
                <a:gdLst>
                  <a:gd name="T0" fmla="*/ 0 w 25"/>
                  <a:gd name="T1" fmla="*/ 0 h 69"/>
                  <a:gd name="T2" fmla="*/ 0 w 25"/>
                  <a:gd name="T3" fmla="*/ 55 h 69"/>
                  <a:gd name="T4" fmla="*/ 25 w 25"/>
                  <a:gd name="T5" fmla="*/ 69 h 69"/>
                  <a:gd name="T6" fmla="*/ 25 w 25"/>
                  <a:gd name="T7" fmla="*/ 15 h 69"/>
                  <a:gd name="T8" fmla="*/ 0 w 2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9">
                    <a:moveTo>
                      <a:pt x="0" y="0"/>
                    </a:moveTo>
                    <a:lnTo>
                      <a:pt x="0" y="55"/>
                    </a:lnTo>
                    <a:lnTo>
                      <a:pt x="25" y="69"/>
                    </a:lnTo>
                    <a:lnTo>
                      <a:pt x="25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8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380"/>
              <p:cNvSpPr>
                <a:spLocks/>
              </p:cNvSpPr>
              <p:nvPr/>
            </p:nvSpPr>
            <p:spPr bwMode="auto">
              <a:xfrm>
                <a:off x="4203" y="3731"/>
                <a:ext cx="25" cy="69"/>
              </a:xfrm>
              <a:custGeom>
                <a:avLst/>
                <a:gdLst>
                  <a:gd name="T0" fmla="*/ 0 w 25"/>
                  <a:gd name="T1" fmla="*/ 0 h 69"/>
                  <a:gd name="T2" fmla="*/ 0 w 25"/>
                  <a:gd name="T3" fmla="*/ 55 h 69"/>
                  <a:gd name="T4" fmla="*/ 25 w 25"/>
                  <a:gd name="T5" fmla="*/ 69 h 69"/>
                  <a:gd name="T6" fmla="*/ 25 w 25"/>
                  <a:gd name="T7" fmla="*/ 15 h 69"/>
                  <a:gd name="T8" fmla="*/ 0 w 2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9">
                    <a:moveTo>
                      <a:pt x="0" y="0"/>
                    </a:moveTo>
                    <a:lnTo>
                      <a:pt x="0" y="55"/>
                    </a:lnTo>
                    <a:lnTo>
                      <a:pt x="25" y="69"/>
                    </a:lnTo>
                    <a:lnTo>
                      <a:pt x="25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381"/>
              <p:cNvSpPr>
                <a:spLocks/>
              </p:cNvSpPr>
              <p:nvPr/>
            </p:nvSpPr>
            <p:spPr bwMode="auto">
              <a:xfrm>
                <a:off x="4203" y="3429"/>
                <a:ext cx="547" cy="317"/>
              </a:xfrm>
              <a:custGeom>
                <a:avLst/>
                <a:gdLst>
                  <a:gd name="T0" fmla="*/ 522 w 547"/>
                  <a:gd name="T1" fmla="*/ 0 h 317"/>
                  <a:gd name="T2" fmla="*/ 0 w 547"/>
                  <a:gd name="T3" fmla="*/ 302 h 317"/>
                  <a:gd name="T4" fmla="*/ 25 w 547"/>
                  <a:gd name="T5" fmla="*/ 317 h 317"/>
                  <a:gd name="T6" fmla="*/ 547 w 547"/>
                  <a:gd name="T7" fmla="*/ 15 h 317"/>
                  <a:gd name="T8" fmla="*/ 522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522" y="0"/>
                    </a:moveTo>
                    <a:lnTo>
                      <a:pt x="0" y="302"/>
                    </a:lnTo>
                    <a:lnTo>
                      <a:pt x="25" y="317"/>
                    </a:lnTo>
                    <a:lnTo>
                      <a:pt x="547" y="15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859D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382"/>
              <p:cNvSpPr>
                <a:spLocks/>
              </p:cNvSpPr>
              <p:nvPr/>
            </p:nvSpPr>
            <p:spPr bwMode="auto">
              <a:xfrm>
                <a:off x="4203" y="3429"/>
                <a:ext cx="547" cy="317"/>
              </a:xfrm>
              <a:custGeom>
                <a:avLst/>
                <a:gdLst>
                  <a:gd name="T0" fmla="*/ 522 w 547"/>
                  <a:gd name="T1" fmla="*/ 0 h 317"/>
                  <a:gd name="T2" fmla="*/ 0 w 547"/>
                  <a:gd name="T3" fmla="*/ 302 h 317"/>
                  <a:gd name="T4" fmla="*/ 25 w 547"/>
                  <a:gd name="T5" fmla="*/ 317 h 317"/>
                  <a:gd name="T6" fmla="*/ 547 w 547"/>
                  <a:gd name="T7" fmla="*/ 15 h 317"/>
                  <a:gd name="T8" fmla="*/ 522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522" y="0"/>
                    </a:moveTo>
                    <a:lnTo>
                      <a:pt x="0" y="302"/>
                    </a:lnTo>
                    <a:lnTo>
                      <a:pt x="25" y="317"/>
                    </a:lnTo>
                    <a:lnTo>
                      <a:pt x="547" y="15"/>
                    </a:lnTo>
                    <a:lnTo>
                      <a:pt x="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383"/>
              <p:cNvSpPr>
                <a:spLocks/>
              </p:cNvSpPr>
              <p:nvPr/>
            </p:nvSpPr>
            <p:spPr bwMode="auto">
              <a:xfrm>
                <a:off x="4134" y="3389"/>
                <a:ext cx="523" cy="357"/>
              </a:xfrm>
              <a:custGeom>
                <a:avLst/>
                <a:gdLst>
                  <a:gd name="T0" fmla="*/ 523 w 523"/>
                  <a:gd name="T1" fmla="*/ 0 h 357"/>
                  <a:gd name="T2" fmla="*/ 0 w 523"/>
                  <a:gd name="T3" fmla="*/ 302 h 357"/>
                  <a:gd name="T4" fmla="*/ 0 w 523"/>
                  <a:gd name="T5" fmla="*/ 357 h 357"/>
                  <a:gd name="T6" fmla="*/ 523 w 523"/>
                  <a:gd name="T7" fmla="*/ 55 h 357"/>
                  <a:gd name="T8" fmla="*/ 523 w 523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357">
                    <a:moveTo>
                      <a:pt x="523" y="0"/>
                    </a:moveTo>
                    <a:lnTo>
                      <a:pt x="0" y="302"/>
                    </a:lnTo>
                    <a:lnTo>
                      <a:pt x="0" y="357"/>
                    </a:lnTo>
                    <a:lnTo>
                      <a:pt x="523" y="55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4764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384"/>
              <p:cNvSpPr>
                <a:spLocks/>
              </p:cNvSpPr>
              <p:nvPr/>
            </p:nvSpPr>
            <p:spPr bwMode="auto">
              <a:xfrm>
                <a:off x="4134" y="3389"/>
                <a:ext cx="523" cy="357"/>
              </a:xfrm>
              <a:custGeom>
                <a:avLst/>
                <a:gdLst>
                  <a:gd name="T0" fmla="*/ 523 w 523"/>
                  <a:gd name="T1" fmla="*/ 0 h 357"/>
                  <a:gd name="T2" fmla="*/ 0 w 523"/>
                  <a:gd name="T3" fmla="*/ 302 h 357"/>
                  <a:gd name="T4" fmla="*/ 0 w 523"/>
                  <a:gd name="T5" fmla="*/ 357 h 357"/>
                  <a:gd name="T6" fmla="*/ 523 w 523"/>
                  <a:gd name="T7" fmla="*/ 55 h 357"/>
                  <a:gd name="T8" fmla="*/ 523 w 523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357">
                    <a:moveTo>
                      <a:pt x="523" y="0"/>
                    </a:moveTo>
                    <a:lnTo>
                      <a:pt x="0" y="302"/>
                    </a:lnTo>
                    <a:lnTo>
                      <a:pt x="0" y="357"/>
                    </a:lnTo>
                    <a:lnTo>
                      <a:pt x="523" y="55"/>
                    </a:lnTo>
                    <a:lnTo>
                      <a:pt x="5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Freeform 385"/>
              <p:cNvSpPr>
                <a:spLocks/>
              </p:cNvSpPr>
              <p:nvPr/>
            </p:nvSpPr>
            <p:spPr bwMode="auto">
              <a:xfrm>
                <a:off x="4110" y="3677"/>
                <a:ext cx="24" cy="69"/>
              </a:xfrm>
              <a:custGeom>
                <a:avLst/>
                <a:gdLst>
                  <a:gd name="T0" fmla="*/ 0 w 24"/>
                  <a:gd name="T1" fmla="*/ 0 h 69"/>
                  <a:gd name="T2" fmla="*/ 0 w 24"/>
                  <a:gd name="T3" fmla="*/ 54 h 69"/>
                  <a:gd name="T4" fmla="*/ 24 w 24"/>
                  <a:gd name="T5" fmla="*/ 69 h 69"/>
                  <a:gd name="T6" fmla="*/ 24 w 24"/>
                  <a:gd name="T7" fmla="*/ 14 h 69"/>
                  <a:gd name="T8" fmla="*/ 0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0" y="0"/>
                    </a:moveTo>
                    <a:lnTo>
                      <a:pt x="0" y="54"/>
                    </a:lnTo>
                    <a:lnTo>
                      <a:pt x="24" y="69"/>
                    </a:lnTo>
                    <a:lnTo>
                      <a:pt x="2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8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386"/>
              <p:cNvSpPr>
                <a:spLocks/>
              </p:cNvSpPr>
              <p:nvPr/>
            </p:nvSpPr>
            <p:spPr bwMode="auto">
              <a:xfrm>
                <a:off x="4110" y="3677"/>
                <a:ext cx="24" cy="69"/>
              </a:xfrm>
              <a:custGeom>
                <a:avLst/>
                <a:gdLst>
                  <a:gd name="T0" fmla="*/ 0 w 24"/>
                  <a:gd name="T1" fmla="*/ 0 h 69"/>
                  <a:gd name="T2" fmla="*/ 0 w 24"/>
                  <a:gd name="T3" fmla="*/ 54 h 69"/>
                  <a:gd name="T4" fmla="*/ 24 w 24"/>
                  <a:gd name="T5" fmla="*/ 69 h 69"/>
                  <a:gd name="T6" fmla="*/ 24 w 24"/>
                  <a:gd name="T7" fmla="*/ 14 h 69"/>
                  <a:gd name="T8" fmla="*/ 0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0" y="0"/>
                    </a:moveTo>
                    <a:lnTo>
                      <a:pt x="0" y="54"/>
                    </a:lnTo>
                    <a:lnTo>
                      <a:pt x="24" y="69"/>
                    </a:lnTo>
                    <a:lnTo>
                      <a:pt x="24" y="1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387"/>
              <p:cNvSpPr>
                <a:spLocks/>
              </p:cNvSpPr>
              <p:nvPr/>
            </p:nvSpPr>
            <p:spPr bwMode="auto">
              <a:xfrm>
                <a:off x="4110" y="3375"/>
                <a:ext cx="547" cy="316"/>
              </a:xfrm>
              <a:custGeom>
                <a:avLst/>
                <a:gdLst>
                  <a:gd name="T0" fmla="*/ 520 w 547"/>
                  <a:gd name="T1" fmla="*/ 0 h 316"/>
                  <a:gd name="T2" fmla="*/ 0 w 547"/>
                  <a:gd name="T3" fmla="*/ 302 h 316"/>
                  <a:gd name="T4" fmla="*/ 24 w 547"/>
                  <a:gd name="T5" fmla="*/ 316 h 316"/>
                  <a:gd name="T6" fmla="*/ 547 w 547"/>
                  <a:gd name="T7" fmla="*/ 14 h 316"/>
                  <a:gd name="T8" fmla="*/ 520 w 547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6">
                    <a:moveTo>
                      <a:pt x="520" y="0"/>
                    </a:moveTo>
                    <a:lnTo>
                      <a:pt x="0" y="302"/>
                    </a:lnTo>
                    <a:lnTo>
                      <a:pt x="24" y="316"/>
                    </a:lnTo>
                    <a:lnTo>
                      <a:pt x="547" y="14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859D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Freeform 388"/>
              <p:cNvSpPr>
                <a:spLocks/>
              </p:cNvSpPr>
              <p:nvPr/>
            </p:nvSpPr>
            <p:spPr bwMode="auto">
              <a:xfrm>
                <a:off x="4110" y="3375"/>
                <a:ext cx="547" cy="316"/>
              </a:xfrm>
              <a:custGeom>
                <a:avLst/>
                <a:gdLst>
                  <a:gd name="T0" fmla="*/ 520 w 547"/>
                  <a:gd name="T1" fmla="*/ 0 h 316"/>
                  <a:gd name="T2" fmla="*/ 0 w 547"/>
                  <a:gd name="T3" fmla="*/ 302 h 316"/>
                  <a:gd name="T4" fmla="*/ 24 w 547"/>
                  <a:gd name="T5" fmla="*/ 316 h 316"/>
                  <a:gd name="T6" fmla="*/ 547 w 547"/>
                  <a:gd name="T7" fmla="*/ 14 h 316"/>
                  <a:gd name="T8" fmla="*/ 520 w 547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6">
                    <a:moveTo>
                      <a:pt x="520" y="0"/>
                    </a:moveTo>
                    <a:lnTo>
                      <a:pt x="0" y="302"/>
                    </a:lnTo>
                    <a:lnTo>
                      <a:pt x="24" y="316"/>
                    </a:lnTo>
                    <a:lnTo>
                      <a:pt x="547" y="14"/>
                    </a:lnTo>
                    <a:lnTo>
                      <a:pt x="5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389"/>
              <p:cNvSpPr>
                <a:spLocks/>
              </p:cNvSpPr>
              <p:nvPr/>
            </p:nvSpPr>
            <p:spPr bwMode="auto">
              <a:xfrm>
                <a:off x="4323" y="3499"/>
                <a:ext cx="522" cy="356"/>
              </a:xfrm>
              <a:custGeom>
                <a:avLst/>
                <a:gdLst>
                  <a:gd name="T0" fmla="*/ 522 w 522"/>
                  <a:gd name="T1" fmla="*/ 0 h 356"/>
                  <a:gd name="T2" fmla="*/ 522 w 522"/>
                  <a:gd name="T3" fmla="*/ 54 h 356"/>
                  <a:gd name="T4" fmla="*/ 0 w 522"/>
                  <a:gd name="T5" fmla="*/ 356 h 356"/>
                  <a:gd name="T6" fmla="*/ 522 w 522"/>
                  <a:gd name="T7" fmla="*/ 54 h 356"/>
                  <a:gd name="T8" fmla="*/ 522 w 522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56">
                    <a:moveTo>
                      <a:pt x="522" y="0"/>
                    </a:moveTo>
                    <a:lnTo>
                      <a:pt x="522" y="54"/>
                    </a:lnTo>
                    <a:lnTo>
                      <a:pt x="0" y="356"/>
                    </a:lnTo>
                    <a:lnTo>
                      <a:pt x="522" y="54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747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390"/>
              <p:cNvSpPr>
                <a:spLocks/>
              </p:cNvSpPr>
              <p:nvPr/>
            </p:nvSpPr>
            <p:spPr bwMode="auto">
              <a:xfrm>
                <a:off x="4323" y="3499"/>
                <a:ext cx="522" cy="356"/>
              </a:xfrm>
              <a:custGeom>
                <a:avLst/>
                <a:gdLst>
                  <a:gd name="T0" fmla="*/ 522 w 522"/>
                  <a:gd name="T1" fmla="*/ 0 h 356"/>
                  <a:gd name="T2" fmla="*/ 522 w 522"/>
                  <a:gd name="T3" fmla="*/ 54 h 356"/>
                  <a:gd name="T4" fmla="*/ 0 w 522"/>
                  <a:gd name="T5" fmla="*/ 356 h 356"/>
                  <a:gd name="T6" fmla="*/ 522 w 522"/>
                  <a:gd name="T7" fmla="*/ 54 h 356"/>
                  <a:gd name="T8" fmla="*/ 522 w 522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56">
                    <a:moveTo>
                      <a:pt x="522" y="0"/>
                    </a:moveTo>
                    <a:lnTo>
                      <a:pt x="522" y="54"/>
                    </a:lnTo>
                    <a:lnTo>
                      <a:pt x="0" y="356"/>
                    </a:lnTo>
                    <a:lnTo>
                      <a:pt x="522" y="54"/>
                    </a:lnTo>
                    <a:lnTo>
                      <a:pt x="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391"/>
              <p:cNvSpPr>
                <a:spLocks/>
              </p:cNvSpPr>
              <p:nvPr/>
            </p:nvSpPr>
            <p:spPr bwMode="auto">
              <a:xfrm>
                <a:off x="4298" y="3484"/>
                <a:ext cx="523" cy="358"/>
              </a:xfrm>
              <a:custGeom>
                <a:avLst/>
                <a:gdLst>
                  <a:gd name="T0" fmla="*/ 523 w 523"/>
                  <a:gd name="T1" fmla="*/ 0 h 358"/>
                  <a:gd name="T2" fmla="*/ 0 w 523"/>
                  <a:gd name="T3" fmla="*/ 302 h 358"/>
                  <a:gd name="T4" fmla="*/ 0 w 523"/>
                  <a:gd name="T5" fmla="*/ 358 h 358"/>
                  <a:gd name="T6" fmla="*/ 0 w 523"/>
                  <a:gd name="T7" fmla="*/ 302 h 358"/>
                  <a:gd name="T8" fmla="*/ 523 w 523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358">
                    <a:moveTo>
                      <a:pt x="523" y="0"/>
                    </a:moveTo>
                    <a:lnTo>
                      <a:pt x="0" y="302"/>
                    </a:lnTo>
                    <a:lnTo>
                      <a:pt x="0" y="358"/>
                    </a:lnTo>
                    <a:lnTo>
                      <a:pt x="0" y="302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A4DA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Freeform 392"/>
              <p:cNvSpPr>
                <a:spLocks/>
              </p:cNvSpPr>
              <p:nvPr/>
            </p:nvSpPr>
            <p:spPr bwMode="auto">
              <a:xfrm>
                <a:off x="4298" y="3484"/>
                <a:ext cx="523" cy="358"/>
              </a:xfrm>
              <a:custGeom>
                <a:avLst/>
                <a:gdLst>
                  <a:gd name="T0" fmla="*/ 523 w 523"/>
                  <a:gd name="T1" fmla="*/ 0 h 358"/>
                  <a:gd name="T2" fmla="*/ 0 w 523"/>
                  <a:gd name="T3" fmla="*/ 302 h 358"/>
                  <a:gd name="T4" fmla="*/ 0 w 523"/>
                  <a:gd name="T5" fmla="*/ 358 h 358"/>
                  <a:gd name="T6" fmla="*/ 0 w 523"/>
                  <a:gd name="T7" fmla="*/ 302 h 358"/>
                  <a:gd name="T8" fmla="*/ 523 w 523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358">
                    <a:moveTo>
                      <a:pt x="523" y="0"/>
                    </a:moveTo>
                    <a:lnTo>
                      <a:pt x="0" y="302"/>
                    </a:lnTo>
                    <a:lnTo>
                      <a:pt x="0" y="358"/>
                    </a:lnTo>
                    <a:lnTo>
                      <a:pt x="0" y="302"/>
                    </a:lnTo>
                    <a:lnTo>
                      <a:pt x="5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Freeform 393"/>
              <p:cNvSpPr>
                <a:spLocks/>
              </p:cNvSpPr>
              <p:nvPr/>
            </p:nvSpPr>
            <p:spPr bwMode="auto">
              <a:xfrm>
                <a:off x="4323" y="3499"/>
                <a:ext cx="522" cy="356"/>
              </a:xfrm>
              <a:custGeom>
                <a:avLst/>
                <a:gdLst>
                  <a:gd name="T0" fmla="*/ 522 w 522"/>
                  <a:gd name="T1" fmla="*/ 0 h 356"/>
                  <a:gd name="T2" fmla="*/ 0 w 522"/>
                  <a:gd name="T3" fmla="*/ 303 h 356"/>
                  <a:gd name="T4" fmla="*/ 0 w 522"/>
                  <a:gd name="T5" fmla="*/ 356 h 356"/>
                  <a:gd name="T6" fmla="*/ 522 w 522"/>
                  <a:gd name="T7" fmla="*/ 54 h 356"/>
                  <a:gd name="T8" fmla="*/ 522 w 522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56">
                    <a:moveTo>
                      <a:pt x="522" y="0"/>
                    </a:moveTo>
                    <a:lnTo>
                      <a:pt x="0" y="303"/>
                    </a:lnTo>
                    <a:lnTo>
                      <a:pt x="0" y="356"/>
                    </a:lnTo>
                    <a:lnTo>
                      <a:pt x="522" y="54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4764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394"/>
              <p:cNvSpPr>
                <a:spLocks/>
              </p:cNvSpPr>
              <p:nvPr/>
            </p:nvSpPr>
            <p:spPr bwMode="auto">
              <a:xfrm>
                <a:off x="4323" y="3499"/>
                <a:ext cx="522" cy="356"/>
              </a:xfrm>
              <a:custGeom>
                <a:avLst/>
                <a:gdLst>
                  <a:gd name="T0" fmla="*/ 522 w 522"/>
                  <a:gd name="T1" fmla="*/ 0 h 356"/>
                  <a:gd name="T2" fmla="*/ 0 w 522"/>
                  <a:gd name="T3" fmla="*/ 303 h 356"/>
                  <a:gd name="T4" fmla="*/ 0 w 522"/>
                  <a:gd name="T5" fmla="*/ 356 h 356"/>
                  <a:gd name="T6" fmla="*/ 522 w 522"/>
                  <a:gd name="T7" fmla="*/ 54 h 356"/>
                  <a:gd name="T8" fmla="*/ 522 w 522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56">
                    <a:moveTo>
                      <a:pt x="522" y="0"/>
                    </a:moveTo>
                    <a:lnTo>
                      <a:pt x="0" y="303"/>
                    </a:lnTo>
                    <a:lnTo>
                      <a:pt x="0" y="356"/>
                    </a:lnTo>
                    <a:lnTo>
                      <a:pt x="522" y="54"/>
                    </a:lnTo>
                    <a:lnTo>
                      <a:pt x="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395"/>
              <p:cNvSpPr>
                <a:spLocks/>
              </p:cNvSpPr>
              <p:nvPr/>
            </p:nvSpPr>
            <p:spPr bwMode="auto">
              <a:xfrm>
                <a:off x="4845" y="3499"/>
                <a:ext cx="0" cy="54"/>
              </a:xfrm>
              <a:custGeom>
                <a:avLst/>
                <a:gdLst>
                  <a:gd name="T0" fmla="*/ 0 h 54"/>
                  <a:gd name="T1" fmla="*/ 54 h 54"/>
                  <a:gd name="T2" fmla="*/ 0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4">
                    <a:moveTo>
                      <a:pt x="0" y="0"/>
                    </a:move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64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396"/>
              <p:cNvSpPr>
                <a:spLocks/>
              </p:cNvSpPr>
              <p:nvPr/>
            </p:nvSpPr>
            <p:spPr bwMode="auto">
              <a:xfrm>
                <a:off x="4845" y="3499"/>
                <a:ext cx="0" cy="54"/>
              </a:xfrm>
              <a:custGeom>
                <a:avLst/>
                <a:gdLst>
                  <a:gd name="T0" fmla="*/ 0 h 54"/>
                  <a:gd name="T1" fmla="*/ 54 h 54"/>
                  <a:gd name="T2" fmla="*/ 0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4">
                    <a:moveTo>
                      <a:pt x="0" y="0"/>
                    </a:moveTo>
                    <a:lnTo>
                      <a:pt x="0" y="5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Freeform 397"/>
              <p:cNvSpPr>
                <a:spLocks/>
              </p:cNvSpPr>
              <p:nvPr/>
            </p:nvSpPr>
            <p:spPr bwMode="auto">
              <a:xfrm>
                <a:off x="4298" y="3786"/>
                <a:ext cx="25" cy="69"/>
              </a:xfrm>
              <a:custGeom>
                <a:avLst/>
                <a:gdLst>
                  <a:gd name="T0" fmla="*/ 0 w 25"/>
                  <a:gd name="T1" fmla="*/ 0 h 69"/>
                  <a:gd name="T2" fmla="*/ 0 w 25"/>
                  <a:gd name="T3" fmla="*/ 56 h 69"/>
                  <a:gd name="T4" fmla="*/ 25 w 25"/>
                  <a:gd name="T5" fmla="*/ 69 h 69"/>
                  <a:gd name="T6" fmla="*/ 25 w 25"/>
                  <a:gd name="T7" fmla="*/ 16 h 69"/>
                  <a:gd name="T8" fmla="*/ 0 w 2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9">
                    <a:moveTo>
                      <a:pt x="0" y="0"/>
                    </a:moveTo>
                    <a:lnTo>
                      <a:pt x="0" y="56"/>
                    </a:lnTo>
                    <a:lnTo>
                      <a:pt x="25" y="69"/>
                    </a:lnTo>
                    <a:lnTo>
                      <a:pt x="25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8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398"/>
              <p:cNvSpPr>
                <a:spLocks/>
              </p:cNvSpPr>
              <p:nvPr/>
            </p:nvSpPr>
            <p:spPr bwMode="auto">
              <a:xfrm>
                <a:off x="4298" y="3786"/>
                <a:ext cx="25" cy="69"/>
              </a:xfrm>
              <a:custGeom>
                <a:avLst/>
                <a:gdLst>
                  <a:gd name="T0" fmla="*/ 0 w 25"/>
                  <a:gd name="T1" fmla="*/ 0 h 69"/>
                  <a:gd name="T2" fmla="*/ 0 w 25"/>
                  <a:gd name="T3" fmla="*/ 56 h 69"/>
                  <a:gd name="T4" fmla="*/ 25 w 25"/>
                  <a:gd name="T5" fmla="*/ 69 h 69"/>
                  <a:gd name="T6" fmla="*/ 25 w 25"/>
                  <a:gd name="T7" fmla="*/ 16 h 69"/>
                  <a:gd name="T8" fmla="*/ 0 w 2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9">
                    <a:moveTo>
                      <a:pt x="0" y="0"/>
                    </a:moveTo>
                    <a:lnTo>
                      <a:pt x="0" y="56"/>
                    </a:lnTo>
                    <a:lnTo>
                      <a:pt x="25" y="69"/>
                    </a:lnTo>
                    <a:lnTo>
                      <a:pt x="25" y="1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399"/>
              <p:cNvSpPr>
                <a:spLocks/>
              </p:cNvSpPr>
              <p:nvPr/>
            </p:nvSpPr>
            <p:spPr bwMode="auto">
              <a:xfrm>
                <a:off x="4298" y="3484"/>
                <a:ext cx="547" cy="318"/>
              </a:xfrm>
              <a:custGeom>
                <a:avLst/>
                <a:gdLst>
                  <a:gd name="T0" fmla="*/ 523 w 547"/>
                  <a:gd name="T1" fmla="*/ 0 h 318"/>
                  <a:gd name="T2" fmla="*/ 0 w 547"/>
                  <a:gd name="T3" fmla="*/ 302 h 318"/>
                  <a:gd name="T4" fmla="*/ 25 w 547"/>
                  <a:gd name="T5" fmla="*/ 318 h 318"/>
                  <a:gd name="T6" fmla="*/ 547 w 547"/>
                  <a:gd name="T7" fmla="*/ 15 h 318"/>
                  <a:gd name="T8" fmla="*/ 523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523" y="0"/>
                    </a:moveTo>
                    <a:lnTo>
                      <a:pt x="0" y="302"/>
                    </a:lnTo>
                    <a:lnTo>
                      <a:pt x="25" y="318"/>
                    </a:lnTo>
                    <a:lnTo>
                      <a:pt x="547" y="15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859D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400"/>
              <p:cNvSpPr>
                <a:spLocks/>
              </p:cNvSpPr>
              <p:nvPr/>
            </p:nvSpPr>
            <p:spPr bwMode="auto">
              <a:xfrm>
                <a:off x="4298" y="3484"/>
                <a:ext cx="547" cy="318"/>
              </a:xfrm>
              <a:custGeom>
                <a:avLst/>
                <a:gdLst>
                  <a:gd name="T0" fmla="*/ 523 w 547"/>
                  <a:gd name="T1" fmla="*/ 0 h 318"/>
                  <a:gd name="T2" fmla="*/ 0 w 547"/>
                  <a:gd name="T3" fmla="*/ 302 h 318"/>
                  <a:gd name="T4" fmla="*/ 25 w 547"/>
                  <a:gd name="T5" fmla="*/ 318 h 318"/>
                  <a:gd name="T6" fmla="*/ 547 w 547"/>
                  <a:gd name="T7" fmla="*/ 15 h 318"/>
                  <a:gd name="T8" fmla="*/ 523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523" y="0"/>
                    </a:moveTo>
                    <a:lnTo>
                      <a:pt x="0" y="302"/>
                    </a:lnTo>
                    <a:lnTo>
                      <a:pt x="25" y="318"/>
                    </a:lnTo>
                    <a:lnTo>
                      <a:pt x="547" y="15"/>
                    </a:lnTo>
                    <a:lnTo>
                      <a:pt x="5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401"/>
              <p:cNvSpPr>
                <a:spLocks/>
              </p:cNvSpPr>
              <p:nvPr/>
            </p:nvSpPr>
            <p:spPr bwMode="auto">
              <a:xfrm>
                <a:off x="5354" y="3796"/>
                <a:ext cx="174" cy="176"/>
              </a:xfrm>
              <a:custGeom>
                <a:avLst/>
                <a:gdLst>
                  <a:gd name="T0" fmla="*/ 91 w 91"/>
                  <a:gd name="T1" fmla="*/ 56 h 92"/>
                  <a:gd name="T2" fmla="*/ 85 w 91"/>
                  <a:gd name="T3" fmla="*/ 71 h 92"/>
                  <a:gd name="T4" fmla="*/ 85 w 91"/>
                  <a:gd name="T5" fmla="*/ 71 h 92"/>
                  <a:gd name="T6" fmla="*/ 82 w 91"/>
                  <a:gd name="T7" fmla="*/ 73 h 92"/>
                  <a:gd name="T8" fmla="*/ 82 w 91"/>
                  <a:gd name="T9" fmla="*/ 73 h 92"/>
                  <a:gd name="T10" fmla="*/ 49 w 91"/>
                  <a:gd name="T11" fmla="*/ 92 h 92"/>
                  <a:gd name="T12" fmla="*/ 55 w 91"/>
                  <a:gd name="T13" fmla="*/ 77 h 92"/>
                  <a:gd name="T14" fmla="*/ 44 w 91"/>
                  <a:gd name="T15" fmla="*/ 47 h 92"/>
                  <a:gd name="T16" fmla="*/ 44 w 91"/>
                  <a:gd name="T17" fmla="*/ 47 h 92"/>
                  <a:gd name="T18" fmla="*/ 23 w 91"/>
                  <a:gd name="T19" fmla="*/ 27 h 92"/>
                  <a:gd name="T20" fmla="*/ 0 w 91"/>
                  <a:gd name="T21" fmla="*/ 23 h 92"/>
                  <a:gd name="T22" fmla="*/ 37 w 91"/>
                  <a:gd name="T23" fmla="*/ 2 h 92"/>
                  <a:gd name="T24" fmla="*/ 60 w 91"/>
                  <a:gd name="T25" fmla="*/ 6 h 92"/>
                  <a:gd name="T26" fmla="*/ 81 w 91"/>
                  <a:gd name="T27" fmla="*/ 26 h 92"/>
                  <a:gd name="T28" fmla="*/ 81 w 91"/>
                  <a:gd name="T29" fmla="*/ 26 h 92"/>
                  <a:gd name="T30" fmla="*/ 91 w 91"/>
                  <a:gd name="T31" fmla="*/ 5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1" h="92">
                    <a:moveTo>
                      <a:pt x="91" y="56"/>
                    </a:moveTo>
                    <a:cubicBezTo>
                      <a:pt x="91" y="63"/>
                      <a:pt x="89" y="68"/>
                      <a:pt x="85" y="71"/>
                    </a:cubicBezTo>
                    <a:cubicBezTo>
                      <a:pt x="85" y="71"/>
                      <a:pt x="85" y="71"/>
                      <a:pt x="85" y="71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53" y="89"/>
                      <a:pt x="55" y="84"/>
                      <a:pt x="55" y="77"/>
                    </a:cubicBezTo>
                    <a:cubicBezTo>
                      <a:pt x="55" y="68"/>
                      <a:pt x="51" y="57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39" y="39"/>
                      <a:pt x="31" y="31"/>
                      <a:pt x="23" y="27"/>
                    </a:cubicBezTo>
                    <a:cubicBezTo>
                      <a:pt x="14" y="21"/>
                      <a:pt x="6" y="20"/>
                      <a:pt x="0" y="23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43" y="0"/>
                      <a:pt x="51" y="1"/>
                      <a:pt x="60" y="6"/>
                    </a:cubicBezTo>
                    <a:cubicBezTo>
                      <a:pt x="68" y="10"/>
                      <a:pt x="75" y="17"/>
                      <a:pt x="81" y="26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87" y="36"/>
                      <a:pt x="91" y="46"/>
                      <a:pt x="91" y="56"/>
                    </a:cubicBezTo>
                    <a:close/>
                  </a:path>
                </a:pathLst>
              </a:custGeom>
              <a:solidFill>
                <a:srgbClr val="C88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402"/>
              <p:cNvSpPr>
                <a:spLocks/>
              </p:cNvSpPr>
              <p:nvPr/>
            </p:nvSpPr>
            <p:spPr bwMode="auto">
              <a:xfrm>
                <a:off x="5444" y="397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7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403"/>
              <p:cNvSpPr>
                <a:spLocks/>
              </p:cNvSpPr>
              <p:nvPr/>
            </p:nvSpPr>
            <p:spPr bwMode="auto">
              <a:xfrm>
                <a:off x="5350" y="384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0 w 4"/>
                  <a:gd name="T5" fmla="*/ 2 h 2"/>
                  <a:gd name="T6" fmla="*/ 4 w 4"/>
                  <a:gd name="T7" fmla="*/ 0 h 2"/>
                  <a:gd name="T8" fmla="*/ 4 w 4"/>
                  <a:gd name="T9" fmla="*/ 0 h 2"/>
                  <a:gd name="T10" fmla="*/ 4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7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404"/>
              <p:cNvSpPr>
                <a:spLocks/>
              </p:cNvSpPr>
              <p:nvPr/>
            </p:nvSpPr>
            <p:spPr bwMode="auto">
              <a:xfrm>
                <a:off x="5442" y="397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7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405"/>
              <p:cNvSpPr>
                <a:spLocks/>
              </p:cNvSpPr>
              <p:nvPr/>
            </p:nvSpPr>
            <p:spPr bwMode="auto">
              <a:xfrm>
                <a:off x="5411" y="3803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8 w 8"/>
                  <a:gd name="T3" fmla="*/ 0 h 4"/>
                  <a:gd name="T4" fmla="*/ 8 w 8"/>
                  <a:gd name="T5" fmla="*/ 0 h 4"/>
                  <a:gd name="T6" fmla="*/ 0 w 8"/>
                  <a:gd name="T7" fmla="*/ 4 h 4"/>
                  <a:gd name="T8" fmla="*/ 0 w 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8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" name="Group 607"/>
            <p:cNvGrpSpPr>
              <a:grpSpLocks/>
            </p:cNvGrpSpPr>
            <p:nvPr/>
          </p:nvGrpSpPr>
          <p:grpSpPr bwMode="auto">
            <a:xfrm>
              <a:off x="2270125" y="2198687"/>
              <a:ext cx="7715250" cy="5099051"/>
              <a:chOff x="1430" y="1385"/>
              <a:chExt cx="4860" cy="3212"/>
            </a:xfrm>
          </p:grpSpPr>
          <p:sp>
            <p:nvSpPr>
              <p:cNvPr id="10" name="Freeform 407"/>
              <p:cNvSpPr>
                <a:spLocks/>
              </p:cNvSpPr>
              <p:nvPr/>
            </p:nvSpPr>
            <p:spPr bwMode="auto">
              <a:xfrm>
                <a:off x="5503" y="3933"/>
                <a:ext cx="11" cy="6"/>
              </a:xfrm>
              <a:custGeom>
                <a:avLst/>
                <a:gdLst>
                  <a:gd name="T0" fmla="*/ 2 w 11"/>
                  <a:gd name="T1" fmla="*/ 6 h 6"/>
                  <a:gd name="T2" fmla="*/ 11 w 11"/>
                  <a:gd name="T3" fmla="*/ 0 h 6"/>
                  <a:gd name="T4" fmla="*/ 0 w 11"/>
                  <a:gd name="T5" fmla="*/ 6 h 6"/>
                  <a:gd name="T6" fmla="*/ 2 w 11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">
                    <a:moveTo>
                      <a:pt x="2" y="6"/>
                    </a:moveTo>
                    <a:lnTo>
                      <a:pt x="11" y="0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C88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408"/>
              <p:cNvSpPr>
                <a:spLocks/>
              </p:cNvSpPr>
              <p:nvPr/>
            </p:nvSpPr>
            <p:spPr bwMode="auto">
              <a:xfrm>
                <a:off x="5499" y="3939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7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409"/>
              <p:cNvSpPr>
                <a:spLocks/>
              </p:cNvSpPr>
              <p:nvPr/>
            </p:nvSpPr>
            <p:spPr bwMode="auto">
              <a:xfrm>
                <a:off x="5408" y="3807"/>
                <a:ext cx="3" cy="2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0 w 3"/>
                  <a:gd name="T5" fmla="*/ 2 h 2"/>
                  <a:gd name="T6" fmla="*/ 3 w 3"/>
                  <a:gd name="T7" fmla="*/ 0 h 2"/>
                  <a:gd name="T8" fmla="*/ 2 w 3"/>
                  <a:gd name="T9" fmla="*/ 0 h 2"/>
                  <a:gd name="T10" fmla="*/ 2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410"/>
              <p:cNvSpPr>
                <a:spLocks/>
              </p:cNvSpPr>
              <p:nvPr/>
            </p:nvSpPr>
            <p:spPr bwMode="auto">
              <a:xfrm>
                <a:off x="5497" y="3941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7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411"/>
              <p:cNvSpPr>
                <a:spLocks/>
              </p:cNvSpPr>
              <p:nvPr/>
            </p:nvSpPr>
            <p:spPr bwMode="auto">
              <a:xfrm>
                <a:off x="3227" y="3826"/>
                <a:ext cx="761" cy="440"/>
              </a:xfrm>
              <a:custGeom>
                <a:avLst/>
                <a:gdLst>
                  <a:gd name="T0" fmla="*/ 0 w 761"/>
                  <a:gd name="T1" fmla="*/ 220 h 440"/>
                  <a:gd name="T2" fmla="*/ 381 w 761"/>
                  <a:gd name="T3" fmla="*/ 0 h 440"/>
                  <a:gd name="T4" fmla="*/ 761 w 761"/>
                  <a:gd name="T5" fmla="*/ 220 h 440"/>
                  <a:gd name="T6" fmla="*/ 381 w 761"/>
                  <a:gd name="T7" fmla="*/ 440 h 440"/>
                  <a:gd name="T8" fmla="*/ 0 w 761"/>
                  <a:gd name="T9" fmla="*/ 22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40">
                    <a:moveTo>
                      <a:pt x="0" y="220"/>
                    </a:moveTo>
                    <a:lnTo>
                      <a:pt x="381" y="0"/>
                    </a:lnTo>
                    <a:lnTo>
                      <a:pt x="761" y="220"/>
                    </a:lnTo>
                    <a:lnTo>
                      <a:pt x="381" y="440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412"/>
              <p:cNvSpPr>
                <a:spLocks/>
              </p:cNvSpPr>
              <p:nvPr/>
            </p:nvSpPr>
            <p:spPr bwMode="auto">
              <a:xfrm>
                <a:off x="3227" y="3826"/>
                <a:ext cx="761" cy="440"/>
              </a:xfrm>
              <a:custGeom>
                <a:avLst/>
                <a:gdLst>
                  <a:gd name="T0" fmla="*/ 0 w 761"/>
                  <a:gd name="T1" fmla="*/ 220 h 440"/>
                  <a:gd name="T2" fmla="*/ 381 w 761"/>
                  <a:gd name="T3" fmla="*/ 0 h 440"/>
                  <a:gd name="T4" fmla="*/ 761 w 761"/>
                  <a:gd name="T5" fmla="*/ 220 h 440"/>
                  <a:gd name="T6" fmla="*/ 381 w 761"/>
                  <a:gd name="T7" fmla="*/ 440 h 440"/>
                  <a:gd name="T8" fmla="*/ 0 w 761"/>
                  <a:gd name="T9" fmla="*/ 22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40">
                    <a:moveTo>
                      <a:pt x="0" y="220"/>
                    </a:moveTo>
                    <a:lnTo>
                      <a:pt x="381" y="0"/>
                    </a:lnTo>
                    <a:lnTo>
                      <a:pt x="761" y="220"/>
                    </a:lnTo>
                    <a:lnTo>
                      <a:pt x="381" y="440"/>
                    </a:lnTo>
                    <a:lnTo>
                      <a:pt x="0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413"/>
              <p:cNvSpPr>
                <a:spLocks/>
              </p:cNvSpPr>
              <p:nvPr/>
            </p:nvSpPr>
            <p:spPr bwMode="auto">
              <a:xfrm>
                <a:off x="3227" y="3826"/>
                <a:ext cx="761" cy="440"/>
              </a:xfrm>
              <a:custGeom>
                <a:avLst/>
                <a:gdLst>
                  <a:gd name="T0" fmla="*/ 381 w 761"/>
                  <a:gd name="T1" fmla="*/ 0 h 440"/>
                  <a:gd name="T2" fmla="*/ 0 w 761"/>
                  <a:gd name="T3" fmla="*/ 220 h 440"/>
                  <a:gd name="T4" fmla="*/ 381 w 761"/>
                  <a:gd name="T5" fmla="*/ 440 h 440"/>
                  <a:gd name="T6" fmla="*/ 761 w 761"/>
                  <a:gd name="T7" fmla="*/ 220 h 440"/>
                  <a:gd name="T8" fmla="*/ 381 w 761"/>
                  <a:gd name="T9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40">
                    <a:moveTo>
                      <a:pt x="381" y="0"/>
                    </a:moveTo>
                    <a:lnTo>
                      <a:pt x="0" y="220"/>
                    </a:lnTo>
                    <a:lnTo>
                      <a:pt x="381" y="440"/>
                    </a:lnTo>
                    <a:lnTo>
                      <a:pt x="761" y="220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F66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414"/>
              <p:cNvSpPr>
                <a:spLocks/>
              </p:cNvSpPr>
              <p:nvPr/>
            </p:nvSpPr>
            <p:spPr bwMode="auto">
              <a:xfrm>
                <a:off x="3227" y="3826"/>
                <a:ext cx="761" cy="440"/>
              </a:xfrm>
              <a:custGeom>
                <a:avLst/>
                <a:gdLst>
                  <a:gd name="T0" fmla="*/ 381 w 761"/>
                  <a:gd name="T1" fmla="*/ 0 h 440"/>
                  <a:gd name="T2" fmla="*/ 0 w 761"/>
                  <a:gd name="T3" fmla="*/ 220 h 440"/>
                  <a:gd name="T4" fmla="*/ 381 w 761"/>
                  <a:gd name="T5" fmla="*/ 440 h 440"/>
                  <a:gd name="T6" fmla="*/ 761 w 761"/>
                  <a:gd name="T7" fmla="*/ 220 h 440"/>
                  <a:gd name="T8" fmla="*/ 381 w 761"/>
                  <a:gd name="T9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40">
                    <a:moveTo>
                      <a:pt x="381" y="0"/>
                    </a:moveTo>
                    <a:lnTo>
                      <a:pt x="0" y="220"/>
                    </a:lnTo>
                    <a:lnTo>
                      <a:pt x="381" y="440"/>
                    </a:lnTo>
                    <a:lnTo>
                      <a:pt x="761" y="220"/>
                    </a:lnTo>
                    <a:lnTo>
                      <a:pt x="3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415"/>
              <p:cNvSpPr>
                <a:spLocks/>
              </p:cNvSpPr>
              <p:nvPr/>
            </p:nvSpPr>
            <p:spPr bwMode="auto">
              <a:xfrm>
                <a:off x="3227" y="4046"/>
                <a:ext cx="761" cy="276"/>
              </a:xfrm>
              <a:custGeom>
                <a:avLst/>
                <a:gdLst>
                  <a:gd name="T0" fmla="*/ 0 w 761"/>
                  <a:gd name="T1" fmla="*/ 0 h 276"/>
                  <a:gd name="T2" fmla="*/ 0 w 761"/>
                  <a:gd name="T3" fmla="*/ 54 h 276"/>
                  <a:gd name="T4" fmla="*/ 381 w 761"/>
                  <a:gd name="T5" fmla="*/ 276 h 276"/>
                  <a:gd name="T6" fmla="*/ 761 w 761"/>
                  <a:gd name="T7" fmla="*/ 54 h 276"/>
                  <a:gd name="T8" fmla="*/ 761 w 761"/>
                  <a:gd name="T9" fmla="*/ 0 h 276"/>
                  <a:gd name="T10" fmla="*/ 381 w 761"/>
                  <a:gd name="T11" fmla="*/ 220 h 276"/>
                  <a:gd name="T12" fmla="*/ 0 w 761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1" h="276">
                    <a:moveTo>
                      <a:pt x="0" y="0"/>
                    </a:moveTo>
                    <a:lnTo>
                      <a:pt x="0" y="54"/>
                    </a:lnTo>
                    <a:lnTo>
                      <a:pt x="381" y="276"/>
                    </a:lnTo>
                    <a:lnTo>
                      <a:pt x="761" y="54"/>
                    </a:lnTo>
                    <a:lnTo>
                      <a:pt x="761" y="0"/>
                    </a:lnTo>
                    <a:lnTo>
                      <a:pt x="381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416"/>
              <p:cNvSpPr>
                <a:spLocks/>
              </p:cNvSpPr>
              <p:nvPr/>
            </p:nvSpPr>
            <p:spPr bwMode="auto">
              <a:xfrm>
                <a:off x="3227" y="4046"/>
                <a:ext cx="761" cy="276"/>
              </a:xfrm>
              <a:custGeom>
                <a:avLst/>
                <a:gdLst>
                  <a:gd name="T0" fmla="*/ 0 w 761"/>
                  <a:gd name="T1" fmla="*/ 0 h 276"/>
                  <a:gd name="T2" fmla="*/ 0 w 761"/>
                  <a:gd name="T3" fmla="*/ 54 h 276"/>
                  <a:gd name="T4" fmla="*/ 381 w 761"/>
                  <a:gd name="T5" fmla="*/ 276 h 276"/>
                  <a:gd name="T6" fmla="*/ 761 w 761"/>
                  <a:gd name="T7" fmla="*/ 54 h 276"/>
                  <a:gd name="T8" fmla="*/ 761 w 761"/>
                  <a:gd name="T9" fmla="*/ 0 h 276"/>
                  <a:gd name="T10" fmla="*/ 381 w 761"/>
                  <a:gd name="T11" fmla="*/ 220 h 276"/>
                  <a:gd name="T12" fmla="*/ 0 w 761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1" h="276">
                    <a:moveTo>
                      <a:pt x="0" y="0"/>
                    </a:moveTo>
                    <a:lnTo>
                      <a:pt x="0" y="54"/>
                    </a:lnTo>
                    <a:lnTo>
                      <a:pt x="381" y="276"/>
                    </a:lnTo>
                    <a:lnTo>
                      <a:pt x="761" y="54"/>
                    </a:lnTo>
                    <a:lnTo>
                      <a:pt x="761" y="0"/>
                    </a:lnTo>
                    <a:lnTo>
                      <a:pt x="381" y="22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417"/>
              <p:cNvSpPr>
                <a:spLocks/>
              </p:cNvSpPr>
              <p:nvPr/>
            </p:nvSpPr>
            <p:spPr bwMode="auto">
              <a:xfrm>
                <a:off x="3458" y="3964"/>
                <a:ext cx="293" cy="178"/>
              </a:xfrm>
              <a:custGeom>
                <a:avLst/>
                <a:gdLst>
                  <a:gd name="T0" fmla="*/ 255 w 293"/>
                  <a:gd name="T1" fmla="*/ 27 h 178"/>
                  <a:gd name="T2" fmla="*/ 227 w 293"/>
                  <a:gd name="T3" fmla="*/ 84 h 178"/>
                  <a:gd name="T4" fmla="*/ 293 w 293"/>
                  <a:gd name="T5" fmla="*/ 136 h 178"/>
                  <a:gd name="T6" fmla="*/ 190 w 293"/>
                  <a:gd name="T7" fmla="*/ 130 h 178"/>
                  <a:gd name="T8" fmla="*/ 135 w 293"/>
                  <a:gd name="T9" fmla="*/ 178 h 178"/>
                  <a:gd name="T10" fmla="*/ 99 w 293"/>
                  <a:gd name="T11" fmla="*/ 117 h 178"/>
                  <a:gd name="T12" fmla="*/ 0 w 293"/>
                  <a:gd name="T13" fmla="*/ 94 h 178"/>
                  <a:gd name="T14" fmla="*/ 80 w 293"/>
                  <a:gd name="T15" fmla="*/ 61 h 178"/>
                  <a:gd name="T16" fmla="*/ 74 w 293"/>
                  <a:gd name="T17" fmla="*/ 0 h 178"/>
                  <a:gd name="T18" fmla="*/ 160 w 293"/>
                  <a:gd name="T19" fmla="*/ 40 h 178"/>
                  <a:gd name="T20" fmla="*/ 255 w 293"/>
                  <a:gd name="T21" fmla="*/ 2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78">
                    <a:moveTo>
                      <a:pt x="255" y="27"/>
                    </a:moveTo>
                    <a:lnTo>
                      <a:pt x="227" y="84"/>
                    </a:lnTo>
                    <a:lnTo>
                      <a:pt x="293" y="136"/>
                    </a:lnTo>
                    <a:lnTo>
                      <a:pt x="190" y="130"/>
                    </a:lnTo>
                    <a:lnTo>
                      <a:pt x="135" y="178"/>
                    </a:lnTo>
                    <a:lnTo>
                      <a:pt x="99" y="117"/>
                    </a:lnTo>
                    <a:lnTo>
                      <a:pt x="0" y="94"/>
                    </a:lnTo>
                    <a:lnTo>
                      <a:pt x="80" y="61"/>
                    </a:lnTo>
                    <a:lnTo>
                      <a:pt x="74" y="0"/>
                    </a:lnTo>
                    <a:lnTo>
                      <a:pt x="160" y="40"/>
                    </a:lnTo>
                    <a:lnTo>
                      <a:pt x="255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418"/>
              <p:cNvSpPr>
                <a:spLocks/>
              </p:cNvSpPr>
              <p:nvPr/>
            </p:nvSpPr>
            <p:spPr bwMode="auto">
              <a:xfrm>
                <a:off x="3227" y="4046"/>
                <a:ext cx="381" cy="276"/>
              </a:xfrm>
              <a:custGeom>
                <a:avLst/>
                <a:gdLst>
                  <a:gd name="T0" fmla="*/ 0 w 381"/>
                  <a:gd name="T1" fmla="*/ 0 h 276"/>
                  <a:gd name="T2" fmla="*/ 0 w 381"/>
                  <a:gd name="T3" fmla="*/ 54 h 276"/>
                  <a:gd name="T4" fmla="*/ 381 w 381"/>
                  <a:gd name="T5" fmla="*/ 276 h 276"/>
                  <a:gd name="T6" fmla="*/ 381 w 381"/>
                  <a:gd name="T7" fmla="*/ 220 h 276"/>
                  <a:gd name="T8" fmla="*/ 0 w 381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276">
                    <a:moveTo>
                      <a:pt x="0" y="0"/>
                    </a:moveTo>
                    <a:lnTo>
                      <a:pt x="0" y="54"/>
                    </a:lnTo>
                    <a:lnTo>
                      <a:pt x="381" y="276"/>
                    </a:lnTo>
                    <a:lnTo>
                      <a:pt x="381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5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419"/>
              <p:cNvSpPr>
                <a:spLocks/>
              </p:cNvSpPr>
              <p:nvPr/>
            </p:nvSpPr>
            <p:spPr bwMode="auto">
              <a:xfrm>
                <a:off x="3227" y="4046"/>
                <a:ext cx="381" cy="276"/>
              </a:xfrm>
              <a:custGeom>
                <a:avLst/>
                <a:gdLst>
                  <a:gd name="T0" fmla="*/ 0 w 381"/>
                  <a:gd name="T1" fmla="*/ 0 h 276"/>
                  <a:gd name="T2" fmla="*/ 0 w 381"/>
                  <a:gd name="T3" fmla="*/ 54 h 276"/>
                  <a:gd name="T4" fmla="*/ 381 w 381"/>
                  <a:gd name="T5" fmla="*/ 276 h 276"/>
                  <a:gd name="T6" fmla="*/ 381 w 381"/>
                  <a:gd name="T7" fmla="*/ 220 h 276"/>
                  <a:gd name="T8" fmla="*/ 0 w 381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276">
                    <a:moveTo>
                      <a:pt x="0" y="0"/>
                    </a:moveTo>
                    <a:lnTo>
                      <a:pt x="0" y="54"/>
                    </a:lnTo>
                    <a:lnTo>
                      <a:pt x="381" y="276"/>
                    </a:lnTo>
                    <a:lnTo>
                      <a:pt x="381" y="22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420"/>
              <p:cNvSpPr>
                <a:spLocks/>
              </p:cNvSpPr>
              <p:nvPr/>
            </p:nvSpPr>
            <p:spPr bwMode="auto">
              <a:xfrm>
                <a:off x="1664" y="3184"/>
                <a:ext cx="761" cy="438"/>
              </a:xfrm>
              <a:custGeom>
                <a:avLst/>
                <a:gdLst>
                  <a:gd name="T0" fmla="*/ 0 w 761"/>
                  <a:gd name="T1" fmla="*/ 218 h 438"/>
                  <a:gd name="T2" fmla="*/ 382 w 761"/>
                  <a:gd name="T3" fmla="*/ 0 h 438"/>
                  <a:gd name="T4" fmla="*/ 761 w 761"/>
                  <a:gd name="T5" fmla="*/ 218 h 438"/>
                  <a:gd name="T6" fmla="*/ 380 w 761"/>
                  <a:gd name="T7" fmla="*/ 438 h 438"/>
                  <a:gd name="T8" fmla="*/ 0 w 761"/>
                  <a:gd name="T9" fmla="*/ 21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38">
                    <a:moveTo>
                      <a:pt x="0" y="218"/>
                    </a:moveTo>
                    <a:lnTo>
                      <a:pt x="382" y="0"/>
                    </a:lnTo>
                    <a:lnTo>
                      <a:pt x="761" y="218"/>
                    </a:lnTo>
                    <a:lnTo>
                      <a:pt x="380" y="438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446C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421"/>
              <p:cNvSpPr>
                <a:spLocks/>
              </p:cNvSpPr>
              <p:nvPr/>
            </p:nvSpPr>
            <p:spPr bwMode="auto">
              <a:xfrm>
                <a:off x="1664" y="3184"/>
                <a:ext cx="761" cy="438"/>
              </a:xfrm>
              <a:custGeom>
                <a:avLst/>
                <a:gdLst>
                  <a:gd name="T0" fmla="*/ 0 w 761"/>
                  <a:gd name="T1" fmla="*/ 218 h 438"/>
                  <a:gd name="T2" fmla="*/ 382 w 761"/>
                  <a:gd name="T3" fmla="*/ 0 h 438"/>
                  <a:gd name="T4" fmla="*/ 761 w 761"/>
                  <a:gd name="T5" fmla="*/ 218 h 438"/>
                  <a:gd name="T6" fmla="*/ 380 w 761"/>
                  <a:gd name="T7" fmla="*/ 438 h 438"/>
                  <a:gd name="T8" fmla="*/ 0 w 761"/>
                  <a:gd name="T9" fmla="*/ 21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38">
                    <a:moveTo>
                      <a:pt x="0" y="218"/>
                    </a:moveTo>
                    <a:lnTo>
                      <a:pt x="382" y="0"/>
                    </a:lnTo>
                    <a:lnTo>
                      <a:pt x="761" y="218"/>
                    </a:lnTo>
                    <a:lnTo>
                      <a:pt x="380" y="438"/>
                    </a:lnTo>
                    <a:lnTo>
                      <a:pt x="0" y="2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422"/>
              <p:cNvSpPr>
                <a:spLocks/>
              </p:cNvSpPr>
              <p:nvPr/>
            </p:nvSpPr>
            <p:spPr bwMode="auto">
              <a:xfrm>
                <a:off x="1664" y="3184"/>
                <a:ext cx="761" cy="438"/>
              </a:xfrm>
              <a:custGeom>
                <a:avLst/>
                <a:gdLst>
                  <a:gd name="T0" fmla="*/ 382 w 761"/>
                  <a:gd name="T1" fmla="*/ 0 h 438"/>
                  <a:gd name="T2" fmla="*/ 0 w 761"/>
                  <a:gd name="T3" fmla="*/ 218 h 438"/>
                  <a:gd name="T4" fmla="*/ 380 w 761"/>
                  <a:gd name="T5" fmla="*/ 438 h 438"/>
                  <a:gd name="T6" fmla="*/ 761 w 761"/>
                  <a:gd name="T7" fmla="*/ 218 h 438"/>
                  <a:gd name="T8" fmla="*/ 382 w 761"/>
                  <a:gd name="T9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38">
                    <a:moveTo>
                      <a:pt x="382" y="0"/>
                    </a:moveTo>
                    <a:lnTo>
                      <a:pt x="0" y="218"/>
                    </a:lnTo>
                    <a:lnTo>
                      <a:pt x="380" y="438"/>
                    </a:lnTo>
                    <a:lnTo>
                      <a:pt x="761" y="218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446C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423"/>
              <p:cNvSpPr>
                <a:spLocks/>
              </p:cNvSpPr>
              <p:nvPr/>
            </p:nvSpPr>
            <p:spPr bwMode="auto">
              <a:xfrm>
                <a:off x="1664" y="3184"/>
                <a:ext cx="761" cy="438"/>
              </a:xfrm>
              <a:custGeom>
                <a:avLst/>
                <a:gdLst>
                  <a:gd name="T0" fmla="*/ 382 w 761"/>
                  <a:gd name="T1" fmla="*/ 0 h 438"/>
                  <a:gd name="T2" fmla="*/ 0 w 761"/>
                  <a:gd name="T3" fmla="*/ 218 h 438"/>
                  <a:gd name="T4" fmla="*/ 380 w 761"/>
                  <a:gd name="T5" fmla="*/ 438 h 438"/>
                  <a:gd name="T6" fmla="*/ 761 w 761"/>
                  <a:gd name="T7" fmla="*/ 218 h 438"/>
                  <a:gd name="T8" fmla="*/ 382 w 761"/>
                  <a:gd name="T9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38">
                    <a:moveTo>
                      <a:pt x="382" y="0"/>
                    </a:moveTo>
                    <a:lnTo>
                      <a:pt x="0" y="218"/>
                    </a:lnTo>
                    <a:lnTo>
                      <a:pt x="380" y="438"/>
                    </a:lnTo>
                    <a:lnTo>
                      <a:pt x="761" y="218"/>
                    </a:lnTo>
                    <a:lnTo>
                      <a:pt x="3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424"/>
              <p:cNvSpPr>
                <a:spLocks/>
              </p:cNvSpPr>
              <p:nvPr/>
            </p:nvSpPr>
            <p:spPr bwMode="auto">
              <a:xfrm>
                <a:off x="1664" y="3402"/>
                <a:ext cx="761" cy="275"/>
              </a:xfrm>
              <a:custGeom>
                <a:avLst/>
                <a:gdLst>
                  <a:gd name="T0" fmla="*/ 0 w 761"/>
                  <a:gd name="T1" fmla="*/ 0 h 275"/>
                  <a:gd name="T2" fmla="*/ 0 w 761"/>
                  <a:gd name="T3" fmla="*/ 55 h 275"/>
                  <a:gd name="T4" fmla="*/ 382 w 761"/>
                  <a:gd name="T5" fmla="*/ 275 h 275"/>
                  <a:gd name="T6" fmla="*/ 761 w 761"/>
                  <a:gd name="T7" fmla="*/ 55 h 275"/>
                  <a:gd name="T8" fmla="*/ 761 w 761"/>
                  <a:gd name="T9" fmla="*/ 0 h 275"/>
                  <a:gd name="T10" fmla="*/ 380 w 761"/>
                  <a:gd name="T11" fmla="*/ 220 h 275"/>
                  <a:gd name="T12" fmla="*/ 0 w 761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1" h="275">
                    <a:moveTo>
                      <a:pt x="0" y="0"/>
                    </a:moveTo>
                    <a:lnTo>
                      <a:pt x="0" y="55"/>
                    </a:lnTo>
                    <a:lnTo>
                      <a:pt x="382" y="275"/>
                    </a:lnTo>
                    <a:lnTo>
                      <a:pt x="761" y="55"/>
                    </a:lnTo>
                    <a:lnTo>
                      <a:pt x="761" y="0"/>
                    </a:lnTo>
                    <a:lnTo>
                      <a:pt x="380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4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425"/>
              <p:cNvSpPr>
                <a:spLocks/>
              </p:cNvSpPr>
              <p:nvPr/>
            </p:nvSpPr>
            <p:spPr bwMode="auto">
              <a:xfrm>
                <a:off x="1664" y="3402"/>
                <a:ext cx="761" cy="275"/>
              </a:xfrm>
              <a:custGeom>
                <a:avLst/>
                <a:gdLst>
                  <a:gd name="T0" fmla="*/ 0 w 761"/>
                  <a:gd name="T1" fmla="*/ 0 h 275"/>
                  <a:gd name="T2" fmla="*/ 0 w 761"/>
                  <a:gd name="T3" fmla="*/ 55 h 275"/>
                  <a:gd name="T4" fmla="*/ 382 w 761"/>
                  <a:gd name="T5" fmla="*/ 275 h 275"/>
                  <a:gd name="T6" fmla="*/ 761 w 761"/>
                  <a:gd name="T7" fmla="*/ 55 h 275"/>
                  <a:gd name="T8" fmla="*/ 761 w 761"/>
                  <a:gd name="T9" fmla="*/ 0 h 275"/>
                  <a:gd name="T10" fmla="*/ 380 w 761"/>
                  <a:gd name="T11" fmla="*/ 220 h 275"/>
                  <a:gd name="T12" fmla="*/ 0 w 761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1" h="275">
                    <a:moveTo>
                      <a:pt x="0" y="0"/>
                    </a:moveTo>
                    <a:lnTo>
                      <a:pt x="0" y="55"/>
                    </a:lnTo>
                    <a:lnTo>
                      <a:pt x="382" y="275"/>
                    </a:lnTo>
                    <a:lnTo>
                      <a:pt x="761" y="55"/>
                    </a:lnTo>
                    <a:lnTo>
                      <a:pt x="761" y="0"/>
                    </a:lnTo>
                    <a:lnTo>
                      <a:pt x="380" y="22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426"/>
              <p:cNvSpPr>
                <a:spLocks/>
              </p:cNvSpPr>
              <p:nvPr/>
            </p:nvSpPr>
            <p:spPr bwMode="auto">
              <a:xfrm>
                <a:off x="1891" y="3308"/>
                <a:ext cx="307" cy="190"/>
              </a:xfrm>
              <a:custGeom>
                <a:avLst/>
                <a:gdLst>
                  <a:gd name="T0" fmla="*/ 72 w 161"/>
                  <a:gd name="T1" fmla="*/ 1 h 99"/>
                  <a:gd name="T2" fmla="*/ 156 w 161"/>
                  <a:gd name="T3" fmla="*/ 49 h 99"/>
                  <a:gd name="T4" fmla="*/ 156 w 161"/>
                  <a:gd name="T5" fmla="*/ 63 h 99"/>
                  <a:gd name="T6" fmla="*/ 97 w 161"/>
                  <a:gd name="T7" fmla="*/ 97 h 99"/>
                  <a:gd name="T8" fmla="*/ 89 w 161"/>
                  <a:gd name="T9" fmla="*/ 97 h 99"/>
                  <a:gd name="T10" fmla="*/ 45 w 161"/>
                  <a:gd name="T11" fmla="*/ 71 h 99"/>
                  <a:gd name="T12" fmla="*/ 6 w 161"/>
                  <a:gd name="T13" fmla="*/ 49 h 99"/>
                  <a:gd name="T14" fmla="*/ 6 w 161"/>
                  <a:gd name="T15" fmla="*/ 35 h 99"/>
                  <a:gd name="T16" fmla="*/ 64 w 161"/>
                  <a:gd name="T17" fmla="*/ 1 h 99"/>
                  <a:gd name="T18" fmla="*/ 72 w 161"/>
                  <a:gd name="T19" fmla="*/ 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99">
                    <a:moveTo>
                      <a:pt x="72" y="1"/>
                    </a:moveTo>
                    <a:cubicBezTo>
                      <a:pt x="156" y="49"/>
                      <a:pt x="156" y="49"/>
                      <a:pt x="156" y="49"/>
                    </a:cubicBezTo>
                    <a:cubicBezTo>
                      <a:pt x="161" y="52"/>
                      <a:pt x="161" y="60"/>
                      <a:pt x="156" y="63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95" y="99"/>
                      <a:pt x="92" y="99"/>
                      <a:pt x="89" y="97"/>
                    </a:cubicBezTo>
                    <a:cubicBezTo>
                      <a:pt x="45" y="71"/>
                      <a:pt x="45" y="71"/>
                      <a:pt x="45" y="7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0" y="46"/>
                      <a:pt x="0" y="38"/>
                      <a:pt x="6" y="35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7" y="0"/>
                      <a:pt x="70" y="0"/>
                      <a:pt x="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427"/>
              <p:cNvSpPr>
                <a:spLocks/>
              </p:cNvSpPr>
              <p:nvPr/>
            </p:nvSpPr>
            <p:spPr bwMode="auto">
              <a:xfrm>
                <a:off x="1973" y="3444"/>
                <a:ext cx="48" cy="54"/>
              </a:xfrm>
              <a:custGeom>
                <a:avLst/>
                <a:gdLst>
                  <a:gd name="T0" fmla="*/ 0 w 48"/>
                  <a:gd name="T1" fmla="*/ 54 h 54"/>
                  <a:gd name="T2" fmla="*/ 48 w 48"/>
                  <a:gd name="T3" fmla="*/ 27 h 54"/>
                  <a:gd name="T4" fmla="*/ 4 w 48"/>
                  <a:gd name="T5" fmla="*/ 0 h 54"/>
                  <a:gd name="T6" fmla="*/ 0 w 4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4">
                    <a:moveTo>
                      <a:pt x="0" y="54"/>
                    </a:moveTo>
                    <a:lnTo>
                      <a:pt x="48" y="27"/>
                    </a:lnTo>
                    <a:lnTo>
                      <a:pt x="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428"/>
              <p:cNvSpPr>
                <a:spLocks/>
              </p:cNvSpPr>
              <p:nvPr/>
            </p:nvSpPr>
            <p:spPr bwMode="auto">
              <a:xfrm>
                <a:off x="1664" y="3402"/>
                <a:ext cx="382" cy="275"/>
              </a:xfrm>
              <a:custGeom>
                <a:avLst/>
                <a:gdLst>
                  <a:gd name="T0" fmla="*/ 0 w 382"/>
                  <a:gd name="T1" fmla="*/ 0 h 275"/>
                  <a:gd name="T2" fmla="*/ 0 w 382"/>
                  <a:gd name="T3" fmla="*/ 55 h 275"/>
                  <a:gd name="T4" fmla="*/ 382 w 382"/>
                  <a:gd name="T5" fmla="*/ 275 h 275"/>
                  <a:gd name="T6" fmla="*/ 380 w 382"/>
                  <a:gd name="T7" fmla="*/ 220 h 275"/>
                  <a:gd name="T8" fmla="*/ 0 w 382"/>
                  <a:gd name="T9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275">
                    <a:moveTo>
                      <a:pt x="0" y="0"/>
                    </a:moveTo>
                    <a:lnTo>
                      <a:pt x="0" y="55"/>
                    </a:lnTo>
                    <a:lnTo>
                      <a:pt x="382" y="275"/>
                    </a:lnTo>
                    <a:lnTo>
                      <a:pt x="380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50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429"/>
              <p:cNvSpPr>
                <a:spLocks/>
              </p:cNvSpPr>
              <p:nvPr/>
            </p:nvSpPr>
            <p:spPr bwMode="auto">
              <a:xfrm>
                <a:off x="1664" y="3402"/>
                <a:ext cx="382" cy="275"/>
              </a:xfrm>
              <a:custGeom>
                <a:avLst/>
                <a:gdLst>
                  <a:gd name="T0" fmla="*/ 0 w 382"/>
                  <a:gd name="T1" fmla="*/ 0 h 275"/>
                  <a:gd name="T2" fmla="*/ 0 w 382"/>
                  <a:gd name="T3" fmla="*/ 55 h 275"/>
                  <a:gd name="T4" fmla="*/ 382 w 382"/>
                  <a:gd name="T5" fmla="*/ 275 h 275"/>
                  <a:gd name="T6" fmla="*/ 380 w 382"/>
                  <a:gd name="T7" fmla="*/ 220 h 275"/>
                  <a:gd name="T8" fmla="*/ 0 w 382"/>
                  <a:gd name="T9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275">
                    <a:moveTo>
                      <a:pt x="0" y="0"/>
                    </a:moveTo>
                    <a:lnTo>
                      <a:pt x="0" y="55"/>
                    </a:lnTo>
                    <a:lnTo>
                      <a:pt x="382" y="275"/>
                    </a:lnTo>
                    <a:lnTo>
                      <a:pt x="380" y="22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430"/>
              <p:cNvSpPr>
                <a:spLocks/>
              </p:cNvSpPr>
              <p:nvPr/>
            </p:nvSpPr>
            <p:spPr bwMode="auto">
              <a:xfrm>
                <a:off x="3418" y="3085"/>
                <a:ext cx="665" cy="411"/>
              </a:xfrm>
              <a:custGeom>
                <a:avLst/>
                <a:gdLst>
                  <a:gd name="T0" fmla="*/ 47 w 665"/>
                  <a:gd name="T1" fmla="*/ 0 h 411"/>
                  <a:gd name="T2" fmla="*/ 0 w 665"/>
                  <a:gd name="T3" fmla="*/ 26 h 411"/>
                  <a:gd name="T4" fmla="*/ 665 w 665"/>
                  <a:gd name="T5" fmla="*/ 411 h 411"/>
                  <a:gd name="T6" fmla="*/ 0 w 665"/>
                  <a:gd name="T7" fmla="*/ 26 h 411"/>
                  <a:gd name="T8" fmla="*/ 47 w 665"/>
                  <a:gd name="T9" fmla="*/ 0 h 411"/>
                  <a:gd name="T10" fmla="*/ 47 w 665"/>
                  <a:gd name="T11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5" h="411">
                    <a:moveTo>
                      <a:pt x="47" y="0"/>
                    </a:moveTo>
                    <a:lnTo>
                      <a:pt x="0" y="26"/>
                    </a:lnTo>
                    <a:lnTo>
                      <a:pt x="665" y="411"/>
                    </a:lnTo>
                    <a:lnTo>
                      <a:pt x="0" y="26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7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431"/>
              <p:cNvSpPr>
                <a:spLocks/>
              </p:cNvSpPr>
              <p:nvPr/>
            </p:nvSpPr>
            <p:spPr bwMode="auto">
              <a:xfrm>
                <a:off x="3418" y="3085"/>
                <a:ext cx="665" cy="411"/>
              </a:xfrm>
              <a:custGeom>
                <a:avLst/>
                <a:gdLst>
                  <a:gd name="T0" fmla="*/ 47 w 665"/>
                  <a:gd name="T1" fmla="*/ 0 h 411"/>
                  <a:gd name="T2" fmla="*/ 0 w 665"/>
                  <a:gd name="T3" fmla="*/ 26 h 411"/>
                  <a:gd name="T4" fmla="*/ 665 w 665"/>
                  <a:gd name="T5" fmla="*/ 411 h 411"/>
                  <a:gd name="T6" fmla="*/ 0 w 665"/>
                  <a:gd name="T7" fmla="*/ 26 h 411"/>
                  <a:gd name="T8" fmla="*/ 47 w 665"/>
                  <a:gd name="T9" fmla="*/ 0 h 411"/>
                  <a:gd name="T10" fmla="*/ 47 w 665"/>
                  <a:gd name="T11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5" h="411">
                    <a:moveTo>
                      <a:pt x="47" y="0"/>
                    </a:moveTo>
                    <a:lnTo>
                      <a:pt x="0" y="26"/>
                    </a:lnTo>
                    <a:lnTo>
                      <a:pt x="665" y="411"/>
                    </a:lnTo>
                    <a:lnTo>
                      <a:pt x="0" y="26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432"/>
              <p:cNvSpPr>
                <a:spLocks/>
              </p:cNvSpPr>
              <p:nvPr/>
            </p:nvSpPr>
            <p:spPr bwMode="auto">
              <a:xfrm>
                <a:off x="3418" y="3085"/>
                <a:ext cx="665" cy="411"/>
              </a:xfrm>
              <a:custGeom>
                <a:avLst/>
                <a:gdLst>
                  <a:gd name="T0" fmla="*/ 47 w 665"/>
                  <a:gd name="T1" fmla="*/ 0 h 411"/>
                  <a:gd name="T2" fmla="*/ 0 w 665"/>
                  <a:gd name="T3" fmla="*/ 26 h 411"/>
                  <a:gd name="T4" fmla="*/ 665 w 665"/>
                  <a:gd name="T5" fmla="*/ 411 h 411"/>
                  <a:gd name="T6" fmla="*/ 663 w 665"/>
                  <a:gd name="T7" fmla="*/ 355 h 411"/>
                  <a:gd name="T8" fmla="*/ 47 w 665"/>
                  <a:gd name="T9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5" h="411">
                    <a:moveTo>
                      <a:pt x="47" y="0"/>
                    </a:moveTo>
                    <a:lnTo>
                      <a:pt x="0" y="26"/>
                    </a:lnTo>
                    <a:lnTo>
                      <a:pt x="665" y="411"/>
                    </a:lnTo>
                    <a:lnTo>
                      <a:pt x="663" y="35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AFB6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433"/>
              <p:cNvSpPr>
                <a:spLocks/>
              </p:cNvSpPr>
              <p:nvPr/>
            </p:nvSpPr>
            <p:spPr bwMode="auto">
              <a:xfrm>
                <a:off x="3418" y="3085"/>
                <a:ext cx="665" cy="411"/>
              </a:xfrm>
              <a:custGeom>
                <a:avLst/>
                <a:gdLst>
                  <a:gd name="T0" fmla="*/ 47 w 665"/>
                  <a:gd name="T1" fmla="*/ 0 h 411"/>
                  <a:gd name="T2" fmla="*/ 0 w 665"/>
                  <a:gd name="T3" fmla="*/ 26 h 411"/>
                  <a:gd name="T4" fmla="*/ 665 w 665"/>
                  <a:gd name="T5" fmla="*/ 411 h 411"/>
                  <a:gd name="T6" fmla="*/ 663 w 665"/>
                  <a:gd name="T7" fmla="*/ 355 h 411"/>
                  <a:gd name="T8" fmla="*/ 47 w 665"/>
                  <a:gd name="T9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5" h="411">
                    <a:moveTo>
                      <a:pt x="47" y="0"/>
                    </a:moveTo>
                    <a:lnTo>
                      <a:pt x="0" y="26"/>
                    </a:lnTo>
                    <a:lnTo>
                      <a:pt x="665" y="411"/>
                    </a:lnTo>
                    <a:lnTo>
                      <a:pt x="663" y="355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434"/>
              <p:cNvSpPr>
                <a:spLocks/>
              </p:cNvSpPr>
              <p:nvPr/>
            </p:nvSpPr>
            <p:spPr bwMode="auto">
              <a:xfrm>
                <a:off x="3418" y="3056"/>
                <a:ext cx="47" cy="55"/>
              </a:xfrm>
              <a:custGeom>
                <a:avLst/>
                <a:gdLst>
                  <a:gd name="T0" fmla="*/ 0 w 47"/>
                  <a:gd name="T1" fmla="*/ 0 h 55"/>
                  <a:gd name="T2" fmla="*/ 0 w 47"/>
                  <a:gd name="T3" fmla="*/ 55 h 55"/>
                  <a:gd name="T4" fmla="*/ 47 w 47"/>
                  <a:gd name="T5" fmla="*/ 29 h 55"/>
                  <a:gd name="T6" fmla="*/ 0 w 4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5">
                    <a:moveTo>
                      <a:pt x="0" y="0"/>
                    </a:moveTo>
                    <a:lnTo>
                      <a:pt x="0" y="55"/>
                    </a:lnTo>
                    <a:lnTo>
                      <a:pt x="47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B6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435"/>
              <p:cNvSpPr>
                <a:spLocks/>
              </p:cNvSpPr>
              <p:nvPr/>
            </p:nvSpPr>
            <p:spPr bwMode="auto">
              <a:xfrm>
                <a:off x="3418" y="3056"/>
                <a:ext cx="47" cy="55"/>
              </a:xfrm>
              <a:custGeom>
                <a:avLst/>
                <a:gdLst>
                  <a:gd name="T0" fmla="*/ 0 w 47"/>
                  <a:gd name="T1" fmla="*/ 0 h 55"/>
                  <a:gd name="T2" fmla="*/ 0 w 47"/>
                  <a:gd name="T3" fmla="*/ 55 h 55"/>
                  <a:gd name="T4" fmla="*/ 47 w 47"/>
                  <a:gd name="T5" fmla="*/ 29 h 55"/>
                  <a:gd name="T6" fmla="*/ 0 w 4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5">
                    <a:moveTo>
                      <a:pt x="0" y="0"/>
                    </a:moveTo>
                    <a:lnTo>
                      <a:pt x="0" y="55"/>
                    </a:lnTo>
                    <a:lnTo>
                      <a:pt x="47" y="2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436"/>
              <p:cNvSpPr>
                <a:spLocks/>
              </p:cNvSpPr>
              <p:nvPr/>
            </p:nvSpPr>
            <p:spPr bwMode="auto">
              <a:xfrm>
                <a:off x="3441" y="1756"/>
                <a:ext cx="188" cy="688"/>
              </a:xfrm>
              <a:custGeom>
                <a:avLst/>
                <a:gdLst>
                  <a:gd name="T0" fmla="*/ 93 w 188"/>
                  <a:gd name="T1" fmla="*/ 26 h 688"/>
                  <a:gd name="T2" fmla="*/ 141 w 188"/>
                  <a:gd name="T3" fmla="*/ 0 h 688"/>
                  <a:gd name="T4" fmla="*/ 188 w 188"/>
                  <a:gd name="T5" fmla="*/ 26 h 688"/>
                  <a:gd name="T6" fmla="*/ 47 w 188"/>
                  <a:gd name="T7" fmla="*/ 661 h 688"/>
                  <a:gd name="T8" fmla="*/ 0 w 188"/>
                  <a:gd name="T9" fmla="*/ 688 h 688"/>
                  <a:gd name="T10" fmla="*/ 141 w 188"/>
                  <a:gd name="T11" fmla="*/ 55 h 688"/>
                  <a:gd name="T12" fmla="*/ 93 w 188"/>
                  <a:gd name="T13" fmla="*/ 26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688">
                    <a:moveTo>
                      <a:pt x="93" y="26"/>
                    </a:moveTo>
                    <a:lnTo>
                      <a:pt x="141" y="0"/>
                    </a:lnTo>
                    <a:lnTo>
                      <a:pt x="188" y="26"/>
                    </a:lnTo>
                    <a:lnTo>
                      <a:pt x="47" y="661"/>
                    </a:lnTo>
                    <a:lnTo>
                      <a:pt x="0" y="688"/>
                    </a:lnTo>
                    <a:lnTo>
                      <a:pt x="141" y="55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437"/>
              <p:cNvSpPr>
                <a:spLocks/>
              </p:cNvSpPr>
              <p:nvPr/>
            </p:nvSpPr>
            <p:spPr bwMode="auto">
              <a:xfrm>
                <a:off x="3441" y="1756"/>
                <a:ext cx="188" cy="688"/>
              </a:xfrm>
              <a:custGeom>
                <a:avLst/>
                <a:gdLst>
                  <a:gd name="T0" fmla="*/ 93 w 188"/>
                  <a:gd name="T1" fmla="*/ 26 h 688"/>
                  <a:gd name="T2" fmla="*/ 141 w 188"/>
                  <a:gd name="T3" fmla="*/ 0 h 688"/>
                  <a:gd name="T4" fmla="*/ 188 w 188"/>
                  <a:gd name="T5" fmla="*/ 26 h 688"/>
                  <a:gd name="T6" fmla="*/ 47 w 188"/>
                  <a:gd name="T7" fmla="*/ 661 h 688"/>
                  <a:gd name="T8" fmla="*/ 0 w 188"/>
                  <a:gd name="T9" fmla="*/ 688 h 688"/>
                  <a:gd name="T10" fmla="*/ 141 w 188"/>
                  <a:gd name="T11" fmla="*/ 55 h 688"/>
                  <a:gd name="T12" fmla="*/ 93 w 188"/>
                  <a:gd name="T13" fmla="*/ 26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688">
                    <a:moveTo>
                      <a:pt x="93" y="26"/>
                    </a:moveTo>
                    <a:lnTo>
                      <a:pt x="141" y="0"/>
                    </a:lnTo>
                    <a:lnTo>
                      <a:pt x="188" y="26"/>
                    </a:lnTo>
                    <a:lnTo>
                      <a:pt x="47" y="661"/>
                    </a:lnTo>
                    <a:lnTo>
                      <a:pt x="0" y="688"/>
                    </a:lnTo>
                    <a:lnTo>
                      <a:pt x="141" y="55"/>
                    </a:lnTo>
                    <a:lnTo>
                      <a:pt x="93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438"/>
              <p:cNvSpPr>
                <a:spLocks/>
              </p:cNvSpPr>
              <p:nvPr/>
            </p:nvSpPr>
            <p:spPr bwMode="auto">
              <a:xfrm>
                <a:off x="3513" y="1935"/>
                <a:ext cx="284" cy="220"/>
              </a:xfrm>
              <a:custGeom>
                <a:avLst/>
                <a:gdLst>
                  <a:gd name="T0" fmla="*/ 0 w 284"/>
                  <a:gd name="T1" fmla="*/ 0 h 220"/>
                  <a:gd name="T2" fmla="*/ 0 w 284"/>
                  <a:gd name="T3" fmla="*/ 56 h 220"/>
                  <a:gd name="T4" fmla="*/ 284 w 284"/>
                  <a:gd name="T5" fmla="*/ 220 h 220"/>
                  <a:gd name="T6" fmla="*/ 284 w 284"/>
                  <a:gd name="T7" fmla="*/ 165 h 220"/>
                  <a:gd name="T8" fmla="*/ 0 w 284"/>
                  <a:gd name="T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20">
                    <a:moveTo>
                      <a:pt x="0" y="0"/>
                    </a:moveTo>
                    <a:lnTo>
                      <a:pt x="0" y="56"/>
                    </a:lnTo>
                    <a:lnTo>
                      <a:pt x="284" y="220"/>
                    </a:lnTo>
                    <a:lnTo>
                      <a:pt x="284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439"/>
              <p:cNvSpPr>
                <a:spLocks/>
              </p:cNvSpPr>
              <p:nvPr/>
            </p:nvSpPr>
            <p:spPr bwMode="auto">
              <a:xfrm>
                <a:off x="3513" y="1935"/>
                <a:ext cx="284" cy="220"/>
              </a:xfrm>
              <a:custGeom>
                <a:avLst/>
                <a:gdLst>
                  <a:gd name="T0" fmla="*/ 0 w 284"/>
                  <a:gd name="T1" fmla="*/ 0 h 220"/>
                  <a:gd name="T2" fmla="*/ 0 w 284"/>
                  <a:gd name="T3" fmla="*/ 56 h 220"/>
                  <a:gd name="T4" fmla="*/ 284 w 284"/>
                  <a:gd name="T5" fmla="*/ 220 h 220"/>
                  <a:gd name="T6" fmla="*/ 284 w 284"/>
                  <a:gd name="T7" fmla="*/ 165 h 220"/>
                  <a:gd name="T8" fmla="*/ 0 w 284"/>
                  <a:gd name="T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20">
                    <a:moveTo>
                      <a:pt x="0" y="0"/>
                    </a:moveTo>
                    <a:lnTo>
                      <a:pt x="0" y="56"/>
                    </a:lnTo>
                    <a:lnTo>
                      <a:pt x="284" y="220"/>
                    </a:lnTo>
                    <a:lnTo>
                      <a:pt x="284" y="16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440"/>
              <p:cNvSpPr>
                <a:spLocks/>
              </p:cNvSpPr>
              <p:nvPr/>
            </p:nvSpPr>
            <p:spPr bwMode="auto">
              <a:xfrm>
                <a:off x="3513" y="1909"/>
                <a:ext cx="332" cy="246"/>
              </a:xfrm>
              <a:custGeom>
                <a:avLst/>
                <a:gdLst>
                  <a:gd name="T0" fmla="*/ 0 w 332"/>
                  <a:gd name="T1" fmla="*/ 26 h 246"/>
                  <a:gd name="T2" fmla="*/ 48 w 332"/>
                  <a:gd name="T3" fmla="*/ 0 h 246"/>
                  <a:gd name="T4" fmla="*/ 332 w 332"/>
                  <a:gd name="T5" fmla="*/ 164 h 246"/>
                  <a:gd name="T6" fmla="*/ 332 w 332"/>
                  <a:gd name="T7" fmla="*/ 220 h 246"/>
                  <a:gd name="T8" fmla="*/ 284 w 332"/>
                  <a:gd name="T9" fmla="*/ 246 h 246"/>
                  <a:gd name="T10" fmla="*/ 284 w 332"/>
                  <a:gd name="T11" fmla="*/ 191 h 246"/>
                  <a:gd name="T12" fmla="*/ 0 w 332"/>
                  <a:gd name="T13" fmla="*/ 2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2" h="246">
                    <a:moveTo>
                      <a:pt x="0" y="26"/>
                    </a:moveTo>
                    <a:lnTo>
                      <a:pt x="48" y="0"/>
                    </a:lnTo>
                    <a:lnTo>
                      <a:pt x="332" y="164"/>
                    </a:lnTo>
                    <a:lnTo>
                      <a:pt x="332" y="220"/>
                    </a:lnTo>
                    <a:lnTo>
                      <a:pt x="284" y="246"/>
                    </a:lnTo>
                    <a:lnTo>
                      <a:pt x="284" y="19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41"/>
              <p:cNvSpPr>
                <a:spLocks/>
              </p:cNvSpPr>
              <p:nvPr/>
            </p:nvSpPr>
            <p:spPr bwMode="auto">
              <a:xfrm>
                <a:off x="3513" y="1909"/>
                <a:ext cx="332" cy="246"/>
              </a:xfrm>
              <a:custGeom>
                <a:avLst/>
                <a:gdLst>
                  <a:gd name="T0" fmla="*/ 0 w 332"/>
                  <a:gd name="T1" fmla="*/ 26 h 246"/>
                  <a:gd name="T2" fmla="*/ 48 w 332"/>
                  <a:gd name="T3" fmla="*/ 0 h 246"/>
                  <a:gd name="T4" fmla="*/ 332 w 332"/>
                  <a:gd name="T5" fmla="*/ 164 h 246"/>
                  <a:gd name="T6" fmla="*/ 332 w 332"/>
                  <a:gd name="T7" fmla="*/ 220 h 246"/>
                  <a:gd name="T8" fmla="*/ 284 w 332"/>
                  <a:gd name="T9" fmla="*/ 246 h 246"/>
                  <a:gd name="T10" fmla="*/ 284 w 332"/>
                  <a:gd name="T11" fmla="*/ 191 h 246"/>
                  <a:gd name="T12" fmla="*/ 0 w 332"/>
                  <a:gd name="T13" fmla="*/ 2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2" h="246">
                    <a:moveTo>
                      <a:pt x="0" y="26"/>
                    </a:moveTo>
                    <a:lnTo>
                      <a:pt x="48" y="0"/>
                    </a:lnTo>
                    <a:lnTo>
                      <a:pt x="332" y="164"/>
                    </a:lnTo>
                    <a:lnTo>
                      <a:pt x="332" y="220"/>
                    </a:lnTo>
                    <a:lnTo>
                      <a:pt x="284" y="246"/>
                    </a:lnTo>
                    <a:lnTo>
                      <a:pt x="284" y="191"/>
                    </a:lnTo>
                    <a:lnTo>
                      <a:pt x="0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42"/>
              <p:cNvSpPr>
                <a:spLocks/>
              </p:cNvSpPr>
              <p:nvPr/>
            </p:nvSpPr>
            <p:spPr bwMode="auto">
              <a:xfrm>
                <a:off x="3597" y="1930"/>
                <a:ext cx="248" cy="143"/>
              </a:xfrm>
              <a:custGeom>
                <a:avLst/>
                <a:gdLst>
                  <a:gd name="T0" fmla="*/ 0 w 248"/>
                  <a:gd name="T1" fmla="*/ 0 h 143"/>
                  <a:gd name="T2" fmla="*/ 0 w 248"/>
                  <a:gd name="T3" fmla="*/ 0 h 143"/>
                  <a:gd name="T4" fmla="*/ 248 w 248"/>
                  <a:gd name="T5" fmla="*/ 143 h 143"/>
                  <a:gd name="T6" fmla="*/ 0 w 248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43">
                    <a:moveTo>
                      <a:pt x="0" y="0"/>
                    </a:moveTo>
                    <a:lnTo>
                      <a:pt x="0" y="0"/>
                    </a:lnTo>
                    <a:lnTo>
                      <a:pt x="248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43"/>
              <p:cNvSpPr>
                <a:spLocks/>
              </p:cNvSpPr>
              <p:nvPr/>
            </p:nvSpPr>
            <p:spPr bwMode="auto">
              <a:xfrm>
                <a:off x="3597" y="1930"/>
                <a:ext cx="248" cy="143"/>
              </a:xfrm>
              <a:custGeom>
                <a:avLst/>
                <a:gdLst>
                  <a:gd name="T0" fmla="*/ 0 w 248"/>
                  <a:gd name="T1" fmla="*/ 0 h 143"/>
                  <a:gd name="T2" fmla="*/ 0 w 248"/>
                  <a:gd name="T3" fmla="*/ 0 h 143"/>
                  <a:gd name="T4" fmla="*/ 248 w 248"/>
                  <a:gd name="T5" fmla="*/ 143 h 143"/>
                  <a:gd name="T6" fmla="*/ 0 w 248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43">
                    <a:moveTo>
                      <a:pt x="0" y="0"/>
                    </a:moveTo>
                    <a:lnTo>
                      <a:pt x="0" y="0"/>
                    </a:lnTo>
                    <a:lnTo>
                      <a:pt x="248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44"/>
              <p:cNvSpPr>
                <a:spLocks/>
              </p:cNvSpPr>
              <p:nvPr/>
            </p:nvSpPr>
            <p:spPr bwMode="auto">
              <a:xfrm>
                <a:off x="3597" y="1930"/>
                <a:ext cx="248" cy="143"/>
              </a:xfrm>
              <a:custGeom>
                <a:avLst/>
                <a:gdLst>
                  <a:gd name="T0" fmla="*/ 0 w 248"/>
                  <a:gd name="T1" fmla="*/ 0 h 143"/>
                  <a:gd name="T2" fmla="*/ 0 w 248"/>
                  <a:gd name="T3" fmla="*/ 0 h 143"/>
                  <a:gd name="T4" fmla="*/ 248 w 248"/>
                  <a:gd name="T5" fmla="*/ 143 h 143"/>
                  <a:gd name="T6" fmla="*/ 0 w 248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43">
                    <a:moveTo>
                      <a:pt x="0" y="0"/>
                    </a:moveTo>
                    <a:lnTo>
                      <a:pt x="0" y="0"/>
                    </a:lnTo>
                    <a:lnTo>
                      <a:pt x="248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45"/>
              <p:cNvSpPr>
                <a:spLocks/>
              </p:cNvSpPr>
              <p:nvPr/>
            </p:nvSpPr>
            <p:spPr bwMode="auto">
              <a:xfrm>
                <a:off x="3597" y="1930"/>
                <a:ext cx="248" cy="143"/>
              </a:xfrm>
              <a:custGeom>
                <a:avLst/>
                <a:gdLst>
                  <a:gd name="T0" fmla="*/ 0 w 248"/>
                  <a:gd name="T1" fmla="*/ 0 h 143"/>
                  <a:gd name="T2" fmla="*/ 0 w 248"/>
                  <a:gd name="T3" fmla="*/ 0 h 143"/>
                  <a:gd name="T4" fmla="*/ 248 w 248"/>
                  <a:gd name="T5" fmla="*/ 143 h 143"/>
                  <a:gd name="T6" fmla="*/ 0 w 248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43">
                    <a:moveTo>
                      <a:pt x="0" y="0"/>
                    </a:moveTo>
                    <a:lnTo>
                      <a:pt x="0" y="0"/>
                    </a:lnTo>
                    <a:lnTo>
                      <a:pt x="248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46"/>
              <p:cNvSpPr>
                <a:spLocks/>
              </p:cNvSpPr>
              <p:nvPr/>
            </p:nvSpPr>
            <p:spPr bwMode="auto">
              <a:xfrm>
                <a:off x="3549" y="1956"/>
                <a:ext cx="248" cy="144"/>
              </a:xfrm>
              <a:custGeom>
                <a:avLst/>
                <a:gdLst>
                  <a:gd name="T0" fmla="*/ 0 w 248"/>
                  <a:gd name="T1" fmla="*/ 0 h 144"/>
                  <a:gd name="T2" fmla="*/ 0 w 248"/>
                  <a:gd name="T3" fmla="*/ 0 h 144"/>
                  <a:gd name="T4" fmla="*/ 248 w 248"/>
                  <a:gd name="T5" fmla="*/ 144 h 144"/>
                  <a:gd name="T6" fmla="*/ 0 w 248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44">
                    <a:moveTo>
                      <a:pt x="0" y="0"/>
                    </a:moveTo>
                    <a:lnTo>
                      <a:pt x="0" y="0"/>
                    </a:lnTo>
                    <a:lnTo>
                      <a:pt x="248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93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47"/>
              <p:cNvSpPr>
                <a:spLocks/>
              </p:cNvSpPr>
              <p:nvPr/>
            </p:nvSpPr>
            <p:spPr bwMode="auto">
              <a:xfrm>
                <a:off x="3549" y="1956"/>
                <a:ext cx="248" cy="144"/>
              </a:xfrm>
              <a:custGeom>
                <a:avLst/>
                <a:gdLst>
                  <a:gd name="T0" fmla="*/ 0 w 248"/>
                  <a:gd name="T1" fmla="*/ 0 h 144"/>
                  <a:gd name="T2" fmla="*/ 0 w 248"/>
                  <a:gd name="T3" fmla="*/ 0 h 144"/>
                  <a:gd name="T4" fmla="*/ 248 w 248"/>
                  <a:gd name="T5" fmla="*/ 144 h 144"/>
                  <a:gd name="T6" fmla="*/ 0 w 248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44">
                    <a:moveTo>
                      <a:pt x="0" y="0"/>
                    </a:moveTo>
                    <a:lnTo>
                      <a:pt x="0" y="0"/>
                    </a:lnTo>
                    <a:lnTo>
                      <a:pt x="248" y="14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48"/>
              <p:cNvSpPr>
                <a:spLocks/>
              </p:cNvSpPr>
              <p:nvPr/>
            </p:nvSpPr>
            <p:spPr bwMode="auto">
              <a:xfrm>
                <a:off x="3549" y="1930"/>
                <a:ext cx="296" cy="225"/>
              </a:xfrm>
              <a:custGeom>
                <a:avLst/>
                <a:gdLst>
                  <a:gd name="T0" fmla="*/ 48 w 296"/>
                  <a:gd name="T1" fmla="*/ 0 h 225"/>
                  <a:gd name="T2" fmla="*/ 0 w 296"/>
                  <a:gd name="T3" fmla="*/ 26 h 225"/>
                  <a:gd name="T4" fmla="*/ 248 w 296"/>
                  <a:gd name="T5" fmla="*/ 170 h 225"/>
                  <a:gd name="T6" fmla="*/ 248 w 296"/>
                  <a:gd name="T7" fmla="*/ 225 h 225"/>
                  <a:gd name="T8" fmla="*/ 281 w 296"/>
                  <a:gd name="T9" fmla="*/ 206 h 225"/>
                  <a:gd name="T10" fmla="*/ 296 w 296"/>
                  <a:gd name="T11" fmla="*/ 143 h 225"/>
                  <a:gd name="T12" fmla="*/ 48 w 296"/>
                  <a:gd name="T1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225">
                    <a:moveTo>
                      <a:pt x="48" y="0"/>
                    </a:moveTo>
                    <a:lnTo>
                      <a:pt x="0" y="26"/>
                    </a:lnTo>
                    <a:lnTo>
                      <a:pt x="248" y="170"/>
                    </a:lnTo>
                    <a:lnTo>
                      <a:pt x="248" y="225"/>
                    </a:lnTo>
                    <a:lnTo>
                      <a:pt x="281" y="206"/>
                    </a:lnTo>
                    <a:lnTo>
                      <a:pt x="296" y="14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449"/>
              <p:cNvSpPr>
                <a:spLocks/>
              </p:cNvSpPr>
              <p:nvPr/>
            </p:nvSpPr>
            <p:spPr bwMode="auto">
              <a:xfrm>
                <a:off x="3549" y="1930"/>
                <a:ext cx="296" cy="225"/>
              </a:xfrm>
              <a:custGeom>
                <a:avLst/>
                <a:gdLst>
                  <a:gd name="T0" fmla="*/ 48 w 296"/>
                  <a:gd name="T1" fmla="*/ 0 h 225"/>
                  <a:gd name="T2" fmla="*/ 0 w 296"/>
                  <a:gd name="T3" fmla="*/ 26 h 225"/>
                  <a:gd name="T4" fmla="*/ 248 w 296"/>
                  <a:gd name="T5" fmla="*/ 170 h 225"/>
                  <a:gd name="T6" fmla="*/ 248 w 296"/>
                  <a:gd name="T7" fmla="*/ 225 h 225"/>
                  <a:gd name="T8" fmla="*/ 281 w 296"/>
                  <a:gd name="T9" fmla="*/ 206 h 225"/>
                  <a:gd name="T10" fmla="*/ 296 w 296"/>
                  <a:gd name="T11" fmla="*/ 143 h 225"/>
                  <a:gd name="T12" fmla="*/ 48 w 296"/>
                  <a:gd name="T1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225">
                    <a:moveTo>
                      <a:pt x="48" y="0"/>
                    </a:moveTo>
                    <a:lnTo>
                      <a:pt x="0" y="26"/>
                    </a:lnTo>
                    <a:lnTo>
                      <a:pt x="248" y="170"/>
                    </a:lnTo>
                    <a:lnTo>
                      <a:pt x="248" y="225"/>
                    </a:lnTo>
                    <a:lnTo>
                      <a:pt x="281" y="206"/>
                    </a:lnTo>
                    <a:lnTo>
                      <a:pt x="296" y="143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450"/>
              <p:cNvSpPr>
                <a:spLocks/>
              </p:cNvSpPr>
              <p:nvPr/>
            </p:nvSpPr>
            <p:spPr bwMode="auto">
              <a:xfrm>
                <a:off x="3469" y="2130"/>
                <a:ext cx="286" cy="220"/>
              </a:xfrm>
              <a:custGeom>
                <a:avLst/>
                <a:gdLst>
                  <a:gd name="T0" fmla="*/ 0 w 286"/>
                  <a:gd name="T1" fmla="*/ 0 h 220"/>
                  <a:gd name="T2" fmla="*/ 0 w 286"/>
                  <a:gd name="T3" fmla="*/ 54 h 220"/>
                  <a:gd name="T4" fmla="*/ 286 w 286"/>
                  <a:gd name="T5" fmla="*/ 220 h 220"/>
                  <a:gd name="T6" fmla="*/ 286 w 286"/>
                  <a:gd name="T7" fmla="*/ 165 h 220"/>
                  <a:gd name="T8" fmla="*/ 0 w 286"/>
                  <a:gd name="T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20">
                    <a:moveTo>
                      <a:pt x="0" y="0"/>
                    </a:moveTo>
                    <a:lnTo>
                      <a:pt x="0" y="54"/>
                    </a:lnTo>
                    <a:lnTo>
                      <a:pt x="286" y="220"/>
                    </a:lnTo>
                    <a:lnTo>
                      <a:pt x="286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451"/>
              <p:cNvSpPr>
                <a:spLocks/>
              </p:cNvSpPr>
              <p:nvPr/>
            </p:nvSpPr>
            <p:spPr bwMode="auto">
              <a:xfrm>
                <a:off x="3469" y="2130"/>
                <a:ext cx="286" cy="220"/>
              </a:xfrm>
              <a:custGeom>
                <a:avLst/>
                <a:gdLst>
                  <a:gd name="T0" fmla="*/ 0 w 286"/>
                  <a:gd name="T1" fmla="*/ 0 h 220"/>
                  <a:gd name="T2" fmla="*/ 0 w 286"/>
                  <a:gd name="T3" fmla="*/ 54 h 220"/>
                  <a:gd name="T4" fmla="*/ 286 w 286"/>
                  <a:gd name="T5" fmla="*/ 220 h 220"/>
                  <a:gd name="T6" fmla="*/ 286 w 286"/>
                  <a:gd name="T7" fmla="*/ 165 h 220"/>
                  <a:gd name="T8" fmla="*/ 0 w 286"/>
                  <a:gd name="T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20">
                    <a:moveTo>
                      <a:pt x="0" y="0"/>
                    </a:moveTo>
                    <a:lnTo>
                      <a:pt x="0" y="54"/>
                    </a:lnTo>
                    <a:lnTo>
                      <a:pt x="286" y="220"/>
                    </a:lnTo>
                    <a:lnTo>
                      <a:pt x="286" y="16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452"/>
              <p:cNvSpPr>
                <a:spLocks/>
              </p:cNvSpPr>
              <p:nvPr/>
            </p:nvSpPr>
            <p:spPr bwMode="auto">
              <a:xfrm>
                <a:off x="3469" y="2102"/>
                <a:ext cx="334" cy="248"/>
              </a:xfrm>
              <a:custGeom>
                <a:avLst/>
                <a:gdLst>
                  <a:gd name="T0" fmla="*/ 0 w 334"/>
                  <a:gd name="T1" fmla="*/ 28 h 248"/>
                  <a:gd name="T2" fmla="*/ 48 w 334"/>
                  <a:gd name="T3" fmla="*/ 0 h 248"/>
                  <a:gd name="T4" fmla="*/ 334 w 334"/>
                  <a:gd name="T5" fmla="*/ 164 h 248"/>
                  <a:gd name="T6" fmla="*/ 334 w 334"/>
                  <a:gd name="T7" fmla="*/ 220 h 248"/>
                  <a:gd name="T8" fmla="*/ 286 w 334"/>
                  <a:gd name="T9" fmla="*/ 248 h 248"/>
                  <a:gd name="T10" fmla="*/ 286 w 334"/>
                  <a:gd name="T11" fmla="*/ 193 h 248"/>
                  <a:gd name="T12" fmla="*/ 0 w 334"/>
                  <a:gd name="T13" fmla="*/ 2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248">
                    <a:moveTo>
                      <a:pt x="0" y="28"/>
                    </a:moveTo>
                    <a:lnTo>
                      <a:pt x="48" y="0"/>
                    </a:lnTo>
                    <a:lnTo>
                      <a:pt x="334" y="164"/>
                    </a:lnTo>
                    <a:lnTo>
                      <a:pt x="334" y="220"/>
                    </a:lnTo>
                    <a:lnTo>
                      <a:pt x="286" y="248"/>
                    </a:lnTo>
                    <a:lnTo>
                      <a:pt x="286" y="19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453"/>
              <p:cNvSpPr>
                <a:spLocks/>
              </p:cNvSpPr>
              <p:nvPr/>
            </p:nvSpPr>
            <p:spPr bwMode="auto">
              <a:xfrm>
                <a:off x="3469" y="2102"/>
                <a:ext cx="334" cy="248"/>
              </a:xfrm>
              <a:custGeom>
                <a:avLst/>
                <a:gdLst>
                  <a:gd name="T0" fmla="*/ 0 w 334"/>
                  <a:gd name="T1" fmla="*/ 28 h 248"/>
                  <a:gd name="T2" fmla="*/ 48 w 334"/>
                  <a:gd name="T3" fmla="*/ 0 h 248"/>
                  <a:gd name="T4" fmla="*/ 334 w 334"/>
                  <a:gd name="T5" fmla="*/ 164 h 248"/>
                  <a:gd name="T6" fmla="*/ 334 w 334"/>
                  <a:gd name="T7" fmla="*/ 220 h 248"/>
                  <a:gd name="T8" fmla="*/ 286 w 334"/>
                  <a:gd name="T9" fmla="*/ 248 h 248"/>
                  <a:gd name="T10" fmla="*/ 286 w 334"/>
                  <a:gd name="T11" fmla="*/ 193 h 248"/>
                  <a:gd name="T12" fmla="*/ 0 w 334"/>
                  <a:gd name="T13" fmla="*/ 2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248">
                    <a:moveTo>
                      <a:pt x="0" y="28"/>
                    </a:moveTo>
                    <a:lnTo>
                      <a:pt x="48" y="0"/>
                    </a:lnTo>
                    <a:lnTo>
                      <a:pt x="334" y="164"/>
                    </a:lnTo>
                    <a:lnTo>
                      <a:pt x="334" y="220"/>
                    </a:lnTo>
                    <a:lnTo>
                      <a:pt x="286" y="248"/>
                    </a:lnTo>
                    <a:lnTo>
                      <a:pt x="286" y="193"/>
                    </a:lnTo>
                    <a:lnTo>
                      <a:pt x="0" y="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454"/>
              <p:cNvSpPr>
                <a:spLocks/>
              </p:cNvSpPr>
              <p:nvPr/>
            </p:nvSpPr>
            <p:spPr bwMode="auto">
              <a:xfrm>
                <a:off x="3553" y="2123"/>
                <a:ext cx="248" cy="143"/>
              </a:xfrm>
              <a:custGeom>
                <a:avLst/>
                <a:gdLst>
                  <a:gd name="T0" fmla="*/ 0 w 248"/>
                  <a:gd name="T1" fmla="*/ 0 h 143"/>
                  <a:gd name="T2" fmla="*/ 0 w 248"/>
                  <a:gd name="T3" fmla="*/ 0 h 143"/>
                  <a:gd name="T4" fmla="*/ 248 w 248"/>
                  <a:gd name="T5" fmla="*/ 143 h 143"/>
                  <a:gd name="T6" fmla="*/ 248 w 248"/>
                  <a:gd name="T7" fmla="*/ 143 h 143"/>
                  <a:gd name="T8" fmla="*/ 0 w 248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43">
                    <a:moveTo>
                      <a:pt x="0" y="0"/>
                    </a:moveTo>
                    <a:lnTo>
                      <a:pt x="0" y="0"/>
                    </a:lnTo>
                    <a:lnTo>
                      <a:pt x="248" y="143"/>
                    </a:lnTo>
                    <a:lnTo>
                      <a:pt x="248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455"/>
              <p:cNvSpPr>
                <a:spLocks/>
              </p:cNvSpPr>
              <p:nvPr/>
            </p:nvSpPr>
            <p:spPr bwMode="auto">
              <a:xfrm>
                <a:off x="3553" y="2123"/>
                <a:ext cx="248" cy="143"/>
              </a:xfrm>
              <a:custGeom>
                <a:avLst/>
                <a:gdLst>
                  <a:gd name="T0" fmla="*/ 0 w 248"/>
                  <a:gd name="T1" fmla="*/ 0 h 143"/>
                  <a:gd name="T2" fmla="*/ 0 w 248"/>
                  <a:gd name="T3" fmla="*/ 0 h 143"/>
                  <a:gd name="T4" fmla="*/ 248 w 248"/>
                  <a:gd name="T5" fmla="*/ 143 h 143"/>
                  <a:gd name="T6" fmla="*/ 248 w 248"/>
                  <a:gd name="T7" fmla="*/ 143 h 143"/>
                  <a:gd name="T8" fmla="*/ 0 w 248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43">
                    <a:moveTo>
                      <a:pt x="0" y="0"/>
                    </a:moveTo>
                    <a:lnTo>
                      <a:pt x="0" y="0"/>
                    </a:lnTo>
                    <a:lnTo>
                      <a:pt x="248" y="143"/>
                    </a:lnTo>
                    <a:lnTo>
                      <a:pt x="248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456"/>
              <p:cNvSpPr>
                <a:spLocks/>
              </p:cNvSpPr>
              <p:nvPr/>
            </p:nvSpPr>
            <p:spPr bwMode="auto">
              <a:xfrm>
                <a:off x="3553" y="2123"/>
                <a:ext cx="248" cy="143"/>
              </a:xfrm>
              <a:custGeom>
                <a:avLst/>
                <a:gdLst>
                  <a:gd name="T0" fmla="*/ 0 w 248"/>
                  <a:gd name="T1" fmla="*/ 0 h 143"/>
                  <a:gd name="T2" fmla="*/ 0 w 248"/>
                  <a:gd name="T3" fmla="*/ 0 h 143"/>
                  <a:gd name="T4" fmla="*/ 248 w 248"/>
                  <a:gd name="T5" fmla="*/ 143 h 143"/>
                  <a:gd name="T6" fmla="*/ 248 w 248"/>
                  <a:gd name="T7" fmla="*/ 143 h 143"/>
                  <a:gd name="T8" fmla="*/ 0 w 248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43">
                    <a:moveTo>
                      <a:pt x="0" y="0"/>
                    </a:moveTo>
                    <a:lnTo>
                      <a:pt x="0" y="0"/>
                    </a:lnTo>
                    <a:lnTo>
                      <a:pt x="248" y="143"/>
                    </a:lnTo>
                    <a:lnTo>
                      <a:pt x="248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457"/>
              <p:cNvSpPr>
                <a:spLocks/>
              </p:cNvSpPr>
              <p:nvPr/>
            </p:nvSpPr>
            <p:spPr bwMode="auto">
              <a:xfrm>
                <a:off x="3553" y="2123"/>
                <a:ext cx="248" cy="143"/>
              </a:xfrm>
              <a:custGeom>
                <a:avLst/>
                <a:gdLst>
                  <a:gd name="T0" fmla="*/ 0 w 248"/>
                  <a:gd name="T1" fmla="*/ 0 h 143"/>
                  <a:gd name="T2" fmla="*/ 0 w 248"/>
                  <a:gd name="T3" fmla="*/ 0 h 143"/>
                  <a:gd name="T4" fmla="*/ 248 w 248"/>
                  <a:gd name="T5" fmla="*/ 143 h 143"/>
                  <a:gd name="T6" fmla="*/ 248 w 248"/>
                  <a:gd name="T7" fmla="*/ 143 h 143"/>
                  <a:gd name="T8" fmla="*/ 0 w 248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43">
                    <a:moveTo>
                      <a:pt x="0" y="0"/>
                    </a:moveTo>
                    <a:lnTo>
                      <a:pt x="0" y="0"/>
                    </a:lnTo>
                    <a:lnTo>
                      <a:pt x="248" y="143"/>
                    </a:lnTo>
                    <a:lnTo>
                      <a:pt x="248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Rectangle 458"/>
              <p:cNvSpPr>
                <a:spLocks noChangeArrowheads="1"/>
              </p:cNvSpPr>
              <p:nvPr/>
            </p:nvSpPr>
            <p:spPr bwMode="auto">
              <a:xfrm>
                <a:off x="3553" y="2123"/>
                <a:ext cx="1" cy="1"/>
              </a:xfrm>
              <a:prstGeom prst="rect">
                <a:avLst/>
              </a:pr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Rectangle 459"/>
              <p:cNvSpPr>
                <a:spLocks noChangeArrowheads="1"/>
              </p:cNvSpPr>
              <p:nvPr/>
            </p:nvSpPr>
            <p:spPr bwMode="auto">
              <a:xfrm>
                <a:off x="3553" y="2123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460"/>
              <p:cNvSpPr>
                <a:spLocks/>
              </p:cNvSpPr>
              <p:nvPr/>
            </p:nvSpPr>
            <p:spPr bwMode="auto">
              <a:xfrm>
                <a:off x="3506" y="2123"/>
                <a:ext cx="295" cy="227"/>
              </a:xfrm>
              <a:custGeom>
                <a:avLst/>
                <a:gdLst>
                  <a:gd name="T0" fmla="*/ 47 w 295"/>
                  <a:gd name="T1" fmla="*/ 0 h 227"/>
                  <a:gd name="T2" fmla="*/ 0 w 295"/>
                  <a:gd name="T3" fmla="*/ 27 h 227"/>
                  <a:gd name="T4" fmla="*/ 249 w 295"/>
                  <a:gd name="T5" fmla="*/ 172 h 227"/>
                  <a:gd name="T6" fmla="*/ 249 w 295"/>
                  <a:gd name="T7" fmla="*/ 227 h 227"/>
                  <a:gd name="T8" fmla="*/ 282 w 295"/>
                  <a:gd name="T9" fmla="*/ 208 h 227"/>
                  <a:gd name="T10" fmla="*/ 295 w 295"/>
                  <a:gd name="T11" fmla="*/ 143 h 227"/>
                  <a:gd name="T12" fmla="*/ 47 w 295"/>
                  <a:gd name="T13" fmla="*/ 0 h 227"/>
                  <a:gd name="T14" fmla="*/ 47 w 295"/>
                  <a:gd name="T15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5" h="227">
                    <a:moveTo>
                      <a:pt x="47" y="0"/>
                    </a:moveTo>
                    <a:lnTo>
                      <a:pt x="0" y="27"/>
                    </a:lnTo>
                    <a:lnTo>
                      <a:pt x="249" y="172"/>
                    </a:lnTo>
                    <a:lnTo>
                      <a:pt x="249" y="227"/>
                    </a:lnTo>
                    <a:lnTo>
                      <a:pt x="282" y="208"/>
                    </a:lnTo>
                    <a:lnTo>
                      <a:pt x="295" y="143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461"/>
              <p:cNvSpPr>
                <a:spLocks/>
              </p:cNvSpPr>
              <p:nvPr/>
            </p:nvSpPr>
            <p:spPr bwMode="auto">
              <a:xfrm>
                <a:off x="3506" y="2123"/>
                <a:ext cx="295" cy="227"/>
              </a:xfrm>
              <a:custGeom>
                <a:avLst/>
                <a:gdLst>
                  <a:gd name="T0" fmla="*/ 47 w 295"/>
                  <a:gd name="T1" fmla="*/ 0 h 227"/>
                  <a:gd name="T2" fmla="*/ 0 w 295"/>
                  <a:gd name="T3" fmla="*/ 27 h 227"/>
                  <a:gd name="T4" fmla="*/ 249 w 295"/>
                  <a:gd name="T5" fmla="*/ 172 h 227"/>
                  <a:gd name="T6" fmla="*/ 249 w 295"/>
                  <a:gd name="T7" fmla="*/ 227 h 227"/>
                  <a:gd name="T8" fmla="*/ 282 w 295"/>
                  <a:gd name="T9" fmla="*/ 208 h 227"/>
                  <a:gd name="T10" fmla="*/ 295 w 295"/>
                  <a:gd name="T11" fmla="*/ 143 h 227"/>
                  <a:gd name="T12" fmla="*/ 47 w 295"/>
                  <a:gd name="T13" fmla="*/ 0 h 227"/>
                  <a:gd name="T14" fmla="*/ 47 w 295"/>
                  <a:gd name="T15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5" h="227">
                    <a:moveTo>
                      <a:pt x="47" y="0"/>
                    </a:moveTo>
                    <a:lnTo>
                      <a:pt x="0" y="27"/>
                    </a:lnTo>
                    <a:lnTo>
                      <a:pt x="249" y="172"/>
                    </a:lnTo>
                    <a:lnTo>
                      <a:pt x="249" y="227"/>
                    </a:lnTo>
                    <a:lnTo>
                      <a:pt x="282" y="208"/>
                    </a:lnTo>
                    <a:lnTo>
                      <a:pt x="295" y="143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462"/>
              <p:cNvSpPr>
                <a:spLocks/>
              </p:cNvSpPr>
              <p:nvPr/>
            </p:nvSpPr>
            <p:spPr bwMode="auto">
              <a:xfrm>
                <a:off x="3725" y="1920"/>
                <a:ext cx="188" cy="690"/>
              </a:xfrm>
              <a:custGeom>
                <a:avLst/>
                <a:gdLst>
                  <a:gd name="T0" fmla="*/ 93 w 188"/>
                  <a:gd name="T1" fmla="*/ 29 h 690"/>
                  <a:gd name="T2" fmla="*/ 141 w 188"/>
                  <a:gd name="T3" fmla="*/ 0 h 690"/>
                  <a:gd name="T4" fmla="*/ 188 w 188"/>
                  <a:gd name="T5" fmla="*/ 29 h 690"/>
                  <a:gd name="T6" fmla="*/ 47 w 188"/>
                  <a:gd name="T7" fmla="*/ 662 h 690"/>
                  <a:gd name="T8" fmla="*/ 0 w 188"/>
                  <a:gd name="T9" fmla="*/ 690 h 690"/>
                  <a:gd name="T10" fmla="*/ 141 w 188"/>
                  <a:gd name="T11" fmla="*/ 56 h 690"/>
                  <a:gd name="T12" fmla="*/ 93 w 188"/>
                  <a:gd name="T13" fmla="*/ 29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690">
                    <a:moveTo>
                      <a:pt x="93" y="29"/>
                    </a:moveTo>
                    <a:lnTo>
                      <a:pt x="141" y="0"/>
                    </a:lnTo>
                    <a:lnTo>
                      <a:pt x="188" y="29"/>
                    </a:lnTo>
                    <a:lnTo>
                      <a:pt x="47" y="662"/>
                    </a:lnTo>
                    <a:lnTo>
                      <a:pt x="0" y="690"/>
                    </a:lnTo>
                    <a:lnTo>
                      <a:pt x="141" y="56"/>
                    </a:lnTo>
                    <a:lnTo>
                      <a:pt x="93" y="29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463"/>
              <p:cNvSpPr>
                <a:spLocks/>
              </p:cNvSpPr>
              <p:nvPr/>
            </p:nvSpPr>
            <p:spPr bwMode="auto">
              <a:xfrm>
                <a:off x="3725" y="1920"/>
                <a:ext cx="188" cy="690"/>
              </a:xfrm>
              <a:custGeom>
                <a:avLst/>
                <a:gdLst>
                  <a:gd name="T0" fmla="*/ 93 w 188"/>
                  <a:gd name="T1" fmla="*/ 29 h 690"/>
                  <a:gd name="T2" fmla="*/ 141 w 188"/>
                  <a:gd name="T3" fmla="*/ 0 h 690"/>
                  <a:gd name="T4" fmla="*/ 188 w 188"/>
                  <a:gd name="T5" fmla="*/ 29 h 690"/>
                  <a:gd name="T6" fmla="*/ 47 w 188"/>
                  <a:gd name="T7" fmla="*/ 662 h 690"/>
                  <a:gd name="T8" fmla="*/ 0 w 188"/>
                  <a:gd name="T9" fmla="*/ 690 h 690"/>
                  <a:gd name="T10" fmla="*/ 141 w 188"/>
                  <a:gd name="T11" fmla="*/ 56 h 690"/>
                  <a:gd name="T12" fmla="*/ 93 w 188"/>
                  <a:gd name="T13" fmla="*/ 29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690">
                    <a:moveTo>
                      <a:pt x="93" y="29"/>
                    </a:moveTo>
                    <a:lnTo>
                      <a:pt x="141" y="0"/>
                    </a:lnTo>
                    <a:lnTo>
                      <a:pt x="188" y="29"/>
                    </a:lnTo>
                    <a:lnTo>
                      <a:pt x="47" y="662"/>
                    </a:lnTo>
                    <a:lnTo>
                      <a:pt x="0" y="690"/>
                    </a:lnTo>
                    <a:lnTo>
                      <a:pt x="141" y="56"/>
                    </a:lnTo>
                    <a:lnTo>
                      <a:pt x="93" y="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464"/>
              <p:cNvSpPr>
                <a:spLocks/>
              </p:cNvSpPr>
              <p:nvPr/>
            </p:nvSpPr>
            <p:spPr bwMode="auto">
              <a:xfrm>
                <a:off x="3393" y="1782"/>
                <a:ext cx="189" cy="662"/>
              </a:xfrm>
              <a:custGeom>
                <a:avLst/>
                <a:gdLst>
                  <a:gd name="T0" fmla="*/ 0 w 189"/>
                  <a:gd name="T1" fmla="*/ 635 h 662"/>
                  <a:gd name="T2" fmla="*/ 48 w 189"/>
                  <a:gd name="T3" fmla="*/ 662 h 662"/>
                  <a:gd name="T4" fmla="*/ 189 w 189"/>
                  <a:gd name="T5" fmla="*/ 29 h 662"/>
                  <a:gd name="T6" fmla="*/ 141 w 189"/>
                  <a:gd name="T7" fmla="*/ 0 h 662"/>
                  <a:gd name="T8" fmla="*/ 0 w 189"/>
                  <a:gd name="T9" fmla="*/ 635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662">
                    <a:moveTo>
                      <a:pt x="0" y="635"/>
                    </a:moveTo>
                    <a:lnTo>
                      <a:pt x="48" y="662"/>
                    </a:lnTo>
                    <a:lnTo>
                      <a:pt x="189" y="29"/>
                    </a:lnTo>
                    <a:lnTo>
                      <a:pt x="141" y="0"/>
                    </a:lnTo>
                    <a:lnTo>
                      <a:pt x="0" y="635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465"/>
              <p:cNvSpPr>
                <a:spLocks/>
              </p:cNvSpPr>
              <p:nvPr/>
            </p:nvSpPr>
            <p:spPr bwMode="auto">
              <a:xfrm>
                <a:off x="3393" y="1782"/>
                <a:ext cx="189" cy="662"/>
              </a:xfrm>
              <a:custGeom>
                <a:avLst/>
                <a:gdLst>
                  <a:gd name="T0" fmla="*/ 0 w 189"/>
                  <a:gd name="T1" fmla="*/ 635 h 662"/>
                  <a:gd name="T2" fmla="*/ 48 w 189"/>
                  <a:gd name="T3" fmla="*/ 662 h 662"/>
                  <a:gd name="T4" fmla="*/ 189 w 189"/>
                  <a:gd name="T5" fmla="*/ 29 h 662"/>
                  <a:gd name="T6" fmla="*/ 141 w 189"/>
                  <a:gd name="T7" fmla="*/ 0 h 662"/>
                  <a:gd name="T8" fmla="*/ 0 w 189"/>
                  <a:gd name="T9" fmla="*/ 635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662">
                    <a:moveTo>
                      <a:pt x="0" y="635"/>
                    </a:moveTo>
                    <a:lnTo>
                      <a:pt x="48" y="662"/>
                    </a:lnTo>
                    <a:lnTo>
                      <a:pt x="189" y="29"/>
                    </a:lnTo>
                    <a:lnTo>
                      <a:pt x="141" y="0"/>
                    </a:lnTo>
                    <a:lnTo>
                      <a:pt x="0" y="6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466"/>
              <p:cNvSpPr>
                <a:spLocks/>
              </p:cNvSpPr>
              <p:nvPr/>
            </p:nvSpPr>
            <p:spPr bwMode="auto">
              <a:xfrm>
                <a:off x="3534" y="178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467"/>
              <p:cNvSpPr>
                <a:spLocks/>
              </p:cNvSpPr>
              <p:nvPr/>
            </p:nvSpPr>
            <p:spPr bwMode="auto">
              <a:xfrm>
                <a:off x="3534" y="178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468"/>
              <p:cNvSpPr>
                <a:spLocks/>
              </p:cNvSpPr>
              <p:nvPr/>
            </p:nvSpPr>
            <p:spPr bwMode="auto">
              <a:xfrm>
                <a:off x="3818" y="1920"/>
                <a:ext cx="95" cy="56"/>
              </a:xfrm>
              <a:custGeom>
                <a:avLst/>
                <a:gdLst>
                  <a:gd name="T0" fmla="*/ 48 w 95"/>
                  <a:gd name="T1" fmla="*/ 0 h 56"/>
                  <a:gd name="T2" fmla="*/ 8 w 95"/>
                  <a:gd name="T3" fmla="*/ 25 h 56"/>
                  <a:gd name="T4" fmla="*/ 0 w 95"/>
                  <a:gd name="T5" fmla="*/ 29 h 56"/>
                  <a:gd name="T6" fmla="*/ 48 w 95"/>
                  <a:gd name="T7" fmla="*/ 56 h 56"/>
                  <a:gd name="T8" fmla="*/ 95 w 95"/>
                  <a:gd name="T9" fmla="*/ 29 h 56"/>
                  <a:gd name="T10" fmla="*/ 48 w 95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56">
                    <a:moveTo>
                      <a:pt x="48" y="0"/>
                    </a:moveTo>
                    <a:lnTo>
                      <a:pt x="8" y="25"/>
                    </a:lnTo>
                    <a:lnTo>
                      <a:pt x="0" y="29"/>
                    </a:lnTo>
                    <a:lnTo>
                      <a:pt x="48" y="56"/>
                    </a:lnTo>
                    <a:lnTo>
                      <a:pt x="95" y="2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469"/>
              <p:cNvSpPr>
                <a:spLocks/>
              </p:cNvSpPr>
              <p:nvPr/>
            </p:nvSpPr>
            <p:spPr bwMode="auto">
              <a:xfrm>
                <a:off x="3818" y="1920"/>
                <a:ext cx="95" cy="56"/>
              </a:xfrm>
              <a:custGeom>
                <a:avLst/>
                <a:gdLst>
                  <a:gd name="T0" fmla="*/ 48 w 95"/>
                  <a:gd name="T1" fmla="*/ 0 h 56"/>
                  <a:gd name="T2" fmla="*/ 8 w 95"/>
                  <a:gd name="T3" fmla="*/ 25 h 56"/>
                  <a:gd name="T4" fmla="*/ 0 w 95"/>
                  <a:gd name="T5" fmla="*/ 29 h 56"/>
                  <a:gd name="T6" fmla="*/ 48 w 95"/>
                  <a:gd name="T7" fmla="*/ 56 h 56"/>
                  <a:gd name="T8" fmla="*/ 95 w 95"/>
                  <a:gd name="T9" fmla="*/ 29 h 56"/>
                  <a:gd name="T10" fmla="*/ 48 w 95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56">
                    <a:moveTo>
                      <a:pt x="48" y="0"/>
                    </a:moveTo>
                    <a:lnTo>
                      <a:pt x="8" y="25"/>
                    </a:lnTo>
                    <a:lnTo>
                      <a:pt x="0" y="29"/>
                    </a:lnTo>
                    <a:lnTo>
                      <a:pt x="48" y="56"/>
                    </a:lnTo>
                    <a:lnTo>
                      <a:pt x="95" y="29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470"/>
              <p:cNvSpPr>
                <a:spLocks/>
              </p:cNvSpPr>
              <p:nvPr/>
            </p:nvSpPr>
            <p:spPr bwMode="auto">
              <a:xfrm>
                <a:off x="3246" y="2144"/>
                <a:ext cx="296" cy="1176"/>
              </a:xfrm>
              <a:custGeom>
                <a:avLst/>
                <a:gdLst>
                  <a:gd name="T0" fmla="*/ 202 w 296"/>
                  <a:gd name="T1" fmla="*/ 27 h 1176"/>
                  <a:gd name="T2" fmla="*/ 248 w 296"/>
                  <a:gd name="T3" fmla="*/ 0 h 1176"/>
                  <a:gd name="T4" fmla="*/ 296 w 296"/>
                  <a:gd name="T5" fmla="*/ 27 h 1176"/>
                  <a:gd name="T6" fmla="*/ 48 w 296"/>
                  <a:gd name="T7" fmla="*/ 1147 h 1176"/>
                  <a:gd name="T8" fmla="*/ 0 w 296"/>
                  <a:gd name="T9" fmla="*/ 1176 h 1176"/>
                  <a:gd name="T10" fmla="*/ 250 w 296"/>
                  <a:gd name="T11" fmla="*/ 55 h 1176"/>
                  <a:gd name="T12" fmla="*/ 202 w 296"/>
                  <a:gd name="T13" fmla="*/ 27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176">
                    <a:moveTo>
                      <a:pt x="202" y="27"/>
                    </a:moveTo>
                    <a:lnTo>
                      <a:pt x="248" y="0"/>
                    </a:lnTo>
                    <a:lnTo>
                      <a:pt x="296" y="27"/>
                    </a:lnTo>
                    <a:lnTo>
                      <a:pt x="48" y="1147"/>
                    </a:lnTo>
                    <a:lnTo>
                      <a:pt x="0" y="1176"/>
                    </a:lnTo>
                    <a:lnTo>
                      <a:pt x="250" y="55"/>
                    </a:lnTo>
                    <a:lnTo>
                      <a:pt x="202" y="27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471"/>
              <p:cNvSpPr>
                <a:spLocks/>
              </p:cNvSpPr>
              <p:nvPr/>
            </p:nvSpPr>
            <p:spPr bwMode="auto">
              <a:xfrm>
                <a:off x="3246" y="2144"/>
                <a:ext cx="296" cy="1176"/>
              </a:xfrm>
              <a:custGeom>
                <a:avLst/>
                <a:gdLst>
                  <a:gd name="T0" fmla="*/ 202 w 296"/>
                  <a:gd name="T1" fmla="*/ 27 h 1176"/>
                  <a:gd name="T2" fmla="*/ 248 w 296"/>
                  <a:gd name="T3" fmla="*/ 0 h 1176"/>
                  <a:gd name="T4" fmla="*/ 296 w 296"/>
                  <a:gd name="T5" fmla="*/ 27 h 1176"/>
                  <a:gd name="T6" fmla="*/ 48 w 296"/>
                  <a:gd name="T7" fmla="*/ 1147 h 1176"/>
                  <a:gd name="T8" fmla="*/ 0 w 296"/>
                  <a:gd name="T9" fmla="*/ 1176 h 1176"/>
                  <a:gd name="T10" fmla="*/ 250 w 296"/>
                  <a:gd name="T11" fmla="*/ 55 h 1176"/>
                  <a:gd name="T12" fmla="*/ 202 w 296"/>
                  <a:gd name="T13" fmla="*/ 27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176">
                    <a:moveTo>
                      <a:pt x="202" y="27"/>
                    </a:moveTo>
                    <a:lnTo>
                      <a:pt x="248" y="0"/>
                    </a:lnTo>
                    <a:lnTo>
                      <a:pt x="296" y="27"/>
                    </a:lnTo>
                    <a:lnTo>
                      <a:pt x="48" y="1147"/>
                    </a:lnTo>
                    <a:lnTo>
                      <a:pt x="0" y="1176"/>
                    </a:lnTo>
                    <a:lnTo>
                      <a:pt x="250" y="55"/>
                    </a:lnTo>
                    <a:lnTo>
                      <a:pt x="202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472"/>
              <p:cNvSpPr>
                <a:spLocks/>
              </p:cNvSpPr>
              <p:nvPr/>
            </p:nvSpPr>
            <p:spPr bwMode="auto">
              <a:xfrm>
                <a:off x="3427" y="2324"/>
                <a:ext cx="284" cy="219"/>
              </a:xfrm>
              <a:custGeom>
                <a:avLst/>
                <a:gdLst>
                  <a:gd name="T0" fmla="*/ 0 w 284"/>
                  <a:gd name="T1" fmla="*/ 0 h 219"/>
                  <a:gd name="T2" fmla="*/ 0 w 284"/>
                  <a:gd name="T3" fmla="*/ 55 h 219"/>
                  <a:gd name="T4" fmla="*/ 284 w 284"/>
                  <a:gd name="T5" fmla="*/ 219 h 219"/>
                  <a:gd name="T6" fmla="*/ 284 w 284"/>
                  <a:gd name="T7" fmla="*/ 164 h 219"/>
                  <a:gd name="T8" fmla="*/ 0 w 284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19">
                    <a:moveTo>
                      <a:pt x="0" y="0"/>
                    </a:moveTo>
                    <a:lnTo>
                      <a:pt x="0" y="55"/>
                    </a:lnTo>
                    <a:lnTo>
                      <a:pt x="284" y="219"/>
                    </a:lnTo>
                    <a:lnTo>
                      <a:pt x="284" y="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473"/>
              <p:cNvSpPr>
                <a:spLocks/>
              </p:cNvSpPr>
              <p:nvPr/>
            </p:nvSpPr>
            <p:spPr bwMode="auto">
              <a:xfrm>
                <a:off x="3427" y="2324"/>
                <a:ext cx="284" cy="219"/>
              </a:xfrm>
              <a:custGeom>
                <a:avLst/>
                <a:gdLst>
                  <a:gd name="T0" fmla="*/ 0 w 284"/>
                  <a:gd name="T1" fmla="*/ 0 h 219"/>
                  <a:gd name="T2" fmla="*/ 0 w 284"/>
                  <a:gd name="T3" fmla="*/ 55 h 219"/>
                  <a:gd name="T4" fmla="*/ 284 w 284"/>
                  <a:gd name="T5" fmla="*/ 219 h 219"/>
                  <a:gd name="T6" fmla="*/ 284 w 284"/>
                  <a:gd name="T7" fmla="*/ 164 h 219"/>
                  <a:gd name="T8" fmla="*/ 0 w 284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19">
                    <a:moveTo>
                      <a:pt x="0" y="0"/>
                    </a:moveTo>
                    <a:lnTo>
                      <a:pt x="0" y="55"/>
                    </a:lnTo>
                    <a:lnTo>
                      <a:pt x="284" y="219"/>
                    </a:lnTo>
                    <a:lnTo>
                      <a:pt x="284" y="16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474"/>
              <p:cNvSpPr>
                <a:spLocks/>
              </p:cNvSpPr>
              <p:nvPr/>
            </p:nvSpPr>
            <p:spPr bwMode="auto">
              <a:xfrm>
                <a:off x="3353" y="2735"/>
                <a:ext cx="286" cy="206"/>
              </a:xfrm>
              <a:custGeom>
                <a:avLst/>
                <a:gdLst>
                  <a:gd name="T0" fmla="*/ 23 w 286"/>
                  <a:gd name="T1" fmla="*/ 0 h 206"/>
                  <a:gd name="T2" fmla="*/ 0 w 286"/>
                  <a:gd name="T3" fmla="*/ 40 h 206"/>
                  <a:gd name="T4" fmla="*/ 286 w 286"/>
                  <a:gd name="T5" fmla="*/ 206 h 206"/>
                  <a:gd name="T6" fmla="*/ 284 w 286"/>
                  <a:gd name="T7" fmla="*/ 151 h 206"/>
                  <a:gd name="T8" fmla="*/ 23 w 286"/>
                  <a:gd name="T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06">
                    <a:moveTo>
                      <a:pt x="23" y="0"/>
                    </a:moveTo>
                    <a:lnTo>
                      <a:pt x="0" y="40"/>
                    </a:lnTo>
                    <a:lnTo>
                      <a:pt x="286" y="206"/>
                    </a:lnTo>
                    <a:lnTo>
                      <a:pt x="284" y="15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475"/>
              <p:cNvSpPr>
                <a:spLocks/>
              </p:cNvSpPr>
              <p:nvPr/>
            </p:nvSpPr>
            <p:spPr bwMode="auto">
              <a:xfrm>
                <a:off x="3353" y="2735"/>
                <a:ext cx="286" cy="206"/>
              </a:xfrm>
              <a:custGeom>
                <a:avLst/>
                <a:gdLst>
                  <a:gd name="T0" fmla="*/ 23 w 286"/>
                  <a:gd name="T1" fmla="*/ 0 h 206"/>
                  <a:gd name="T2" fmla="*/ 0 w 286"/>
                  <a:gd name="T3" fmla="*/ 40 h 206"/>
                  <a:gd name="T4" fmla="*/ 286 w 286"/>
                  <a:gd name="T5" fmla="*/ 206 h 206"/>
                  <a:gd name="T6" fmla="*/ 284 w 286"/>
                  <a:gd name="T7" fmla="*/ 151 h 206"/>
                  <a:gd name="T8" fmla="*/ 23 w 286"/>
                  <a:gd name="T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06">
                    <a:moveTo>
                      <a:pt x="23" y="0"/>
                    </a:moveTo>
                    <a:lnTo>
                      <a:pt x="0" y="40"/>
                    </a:lnTo>
                    <a:lnTo>
                      <a:pt x="286" y="206"/>
                    </a:lnTo>
                    <a:lnTo>
                      <a:pt x="284" y="151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476"/>
              <p:cNvSpPr>
                <a:spLocks/>
              </p:cNvSpPr>
              <p:nvPr/>
            </p:nvSpPr>
            <p:spPr bwMode="auto">
              <a:xfrm>
                <a:off x="3305" y="2930"/>
                <a:ext cx="286" cy="202"/>
              </a:xfrm>
              <a:custGeom>
                <a:avLst/>
                <a:gdLst>
                  <a:gd name="T0" fmla="*/ 29 w 286"/>
                  <a:gd name="T1" fmla="*/ 0 h 202"/>
                  <a:gd name="T2" fmla="*/ 0 w 286"/>
                  <a:gd name="T3" fmla="*/ 38 h 202"/>
                  <a:gd name="T4" fmla="*/ 286 w 286"/>
                  <a:gd name="T5" fmla="*/ 202 h 202"/>
                  <a:gd name="T6" fmla="*/ 286 w 286"/>
                  <a:gd name="T7" fmla="*/ 149 h 202"/>
                  <a:gd name="T8" fmla="*/ 29 w 286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02">
                    <a:moveTo>
                      <a:pt x="29" y="0"/>
                    </a:moveTo>
                    <a:lnTo>
                      <a:pt x="0" y="38"/>
                    </a:lnTo>
                    <a:lnTo>
                      <a:pt x="286" y="202"/>
                    </a:lnTo>
                    <a:lnTo>
                      <a:pt x="286" y="14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477"/>
              <p:cNvSpPr>
                <a:spLocks/>
              </p:cNvSpPr>
              <p:nvPr/>
            </p:nvSpPr>
            <p:spPr bwMode="auto">
              <a:xfrm>
                <a:off x="3305" y="2930"/>
                <a:ext cx="286" cy="202"/>
              </a:xfrm>
              <a:custGeom>
                <a:avLst/>
                <a:gdLst>
                  <a:gd name="T0" fmla="*/ 29 w 286"/>
                  <a:gd name="T1" fmla="*/ 0 h 202"/>
                  <a:gd name="T2" fmla="*/ 0 w 286"/>
                  <a:gd name="T3" fmla="*/ 38 h 202"/>
                  <a:gd name="T4" fmla="*/ 286 w 286"/>
                  <a:gd name="T5" fmla="*/ 202 h 202"/>
                  <a:gd name="T6" fmla="*/ 286 w 286"/>
                  <a:gd name="T7" fmla="*/ 149 h 202"/>
                  <a:gd name="T8" fmla="*/ 29 w 286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02">
                    <a:moveTo>
                      <a:pt x="29" y="0"/>
                    </a:moveTo>
                    <a:lnTo>
                      <a:pt x="0" y="38"/>
                    </a:lnTo>
                    <a:lnTo>
                      <a:pt x="286" y="202"/>
                    </a:lnTo>
                    <a:lnTo>
                      <a:pt x="286" y="14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478"/>
              <p:cNvSpPr>
                <a:spLocks/>
              </p:cNvSpPr>
              <p:nvPr/>
            </p:nvSpPr>
            <p:spPr bwMode="auto">
              <a:xfrm>
                <a:off x="3410" y="2538"/>
                <a:ext cx="259" cy="200"/>
              </a:xfrm>
              <a:custGeom>
                <a:avLst/>
                <a:gdLst>
                  <a:gd name="T0" fmla="*/ 10 w 259"/>
                  <a:gd name="T1" fmla="*/ 0 h 200"/>
                  <a:gd name="T2" fmla="*/ 0 w 259"/>
                  <a:gd name="T3" fmla="*/ 49 h 200"/>
                  <a:gd name="T4" fmla="*/ 259 w 259"/>
                  <a:gd name="T5" fmla="*/ 200 h 200"/>
                  <a:gd name="T6" fmla="*/ 258 w 259"/>
                  <a:gd name="T7" fmla="*/ 145 h 200"/>
                  <a:gd name="T8" fmla="*/ 10 w 259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200">
                    <a:moveTo>
                      <a:pt x="10" y="0"/>
                    </a:moveTo>
                    <a:lnTo>
                      <a:pt x="0" y="49"/>
                    </a:lnTo>
                    <a:lnTo>
                      <a:pt x="259" y="200"/>
                    </a:lnTo>
                    <a:lnTo>
                      <a:pt x="258" y="14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479"/>
              <p:cNvSpPr>
                <a:spLocks/>
              </p:cNvSpPr>
              <p:nvPr/>
            </p:nvSpPr>
            <p:spPr bwMode="auto">
              <a:xfrm>
                <a:off x="3410" y="2538"/>
                <a:ext cx="259" cy="200"/>
              </a:xfrm>
              <a:custGeom>
                <a:avLst/>
                <a:gdLst>
                  <a:gd name="T0" fmla="*/ 10 w 259"/>
                  <a:gd name="T1" fmla="*/ 0 h 200"/>
                  <a:gd name="T2" fmla="*/ 0 w 259"/>
                  <a:gd name="T3" fmla="*/ 49 h 200"/>
                  <a:gd name="T4" fmla="*/ 259 w 259"/>
                  <a:gd name="T5" fmla="*/ 200 h 200"/>
                  <a:gd name="T6" fmla="*/ 258 w 259"/>
                  <a:gd name="T7" fmla="*/ 145 h 200"/>
                  <a:gd name="T8" fmla="*/ 10 w 259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200">
                    <a:moveTo>
                      <a:pt x="10" y="0"/>
                    </a:moveTo>
                    <a:lnTo>
                      <a:pt x="0" y="49"/>
                    </a:lnTo>
                    <a:lnTo>
                      <a:pt x="259" y="200"/>
                    </a:lnTo>
                    <a:lnTo>
                      <a:pt x="258" y="145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480"/>
              <p:cNvSpPr>
                <a:spLocks/>
              </p:cNvSpPr>
              <p:nvPr/>
            </p:nvSpPr>
            <p:spPr bwMode="auto">
              <a:xfrm>
                <a:off x="3258" y="3123"/>
                <a:ext cx="286" cy="202"/>
              </a:xfrm>
              <a:custGeom>
                <a:avLst/>
                <a:gdLst>
                  <a:gd name="T0" fmla="*/ 32 w 286"/>
                  <a:gd name="T1" fmla="*/ 0 h 202"/>
                  <a:gd name="T2" fmla="*/ 0 w 286"/>
                  <a:gd name="T3" fmla="*/ 38 h 202"/>
                  <a:gd name="T4" fmla="*/ 286 w 286"/>
                  <a:gd name="T5" fmla="*/ 202 h 202"/>
                  <a:gd name="T6" fmla="*/ 286 w 286"/>
                  <a:gd name="T7" fmla="*/ 147 h 202"/>
                  <a:gd name="T8" fmla="*/ 32 w 286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02">
                    <a:moveTo>
                      <a:pt x="32" y="0"/>
                    </a:moveTo>
                    <a:lnTo>
                      <a:pt x="0" y="38"/>
                    </a:lnTo>
                    <a:lnTo>
                      <a:pt x="286" y="202"/>
                    </a:lnTo>
                    <a:lnTo>
                      <a:pt x="286" y="14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481"/>
              <p:cNvSpPr>
                <a:spLocks/>
              </p:cNvSpPr>
              <p:nvPr/>
            </p:nvSpPr>
            <p:spPr bwMode="auto">
              <a:xfrm>
                <a:off x="3258" y="3123"/>
                <a:ext cx="286" cy="202"/>
              </a:xfrm>
              <a:custGeom>
                <a:avLst/>
                <a:gdLst>
                  <a:gd name="T0" fmla="*/ 32 w 286"/>
                  <a:gd name="T1" fmla="*/ 0 h 202"/>
                  <a:gd name="T2" fmla="*/ 0 w 286"/>
                  <a:gd name="T3" fmla="*/ 38 h 202"/>
                  <a:gd name="T4" fmla="*/ 286 w 286"/>
                  <a:gd name="T5" fmla="*/ 202 h 202"/>
                  <a:gd name="T6" fmla="*/ 286 w 286"/>
                  <a:gd name="T7" fmla="*/ 147 h 202"/>
                  <a:gd name="T8" fmla="*/ 32 w 286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02">
                    <a:moveTo>
                      <a:pt x="32" y="0"/>
                    </a:moveTo>
                    <a:lnTo>
                      <a:pt x="0" y="38"/>
                    </a:lnTo>
                    <a:lnTo>
                      <a:pt x="286" y="202"/>
                    </a:lnTo>
                    <a:lnTo>
                      <a:pt x="286" y="147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482"/>
              <p:cNvSpPr>
                <a:spLocks/>
              </p:cNvSpPr>
              <p:nvPr/>
            </p:nvSpPr>
            <p:spPr bwMode="auto">
              <a:xfrm>
                <a:off x="3290" y="3096"/>
                <a:ext cx="301" cy="229"/>
              </a:xfrm>
              <a:custGeom>
                <a:avLst/>
                <a:gdLst>
                  <a:gd name="T0" fmla="*/ 0 w 301"/>
                  <a:gd name="T1" fmla="*/ 27 h 229"/>
                  <a:gd name="T2" fmla="*/ 48 w 301"/>
                  <a:gd name="T3" fmla="*/ 0 h 229"/>
                  <a:gd name="T4" fmla="*/ 301 w 301"/>
                  <a:gd name="T5" fmla="*/ 147 h 229"/>
                  <a:gd name="T6" fmla="*/ 301 w 301"/>
                  <a:gd name="T7" fmla="*/ 201 h 229"/>
                  <a:gd name="T8" fmla="*/ 254 w 301"/>
                  <a:gd name="T9" fmla="*/ 229 h 229"/>
                  <a:gd name="T10" fmla="*/ 254 w 301"/>
                  <a:gd name="T11" fmla="*/ 174 h 229"/>
                  <a:gd name="T12" fmla="*/ 0 w 301"/>
                  <a:gd name="T13" fmla="*/ 27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229">
                    <a:moveTo>
                      <a:pt x="0" y="27"/>
                    </a:moveTo>
                    <a:lnTo>
                      <a:pt x="48" y="0"/>
                    </a:lnTo>
                    <a:lnTo>
                      <a:pt x="301" y="147"/>
                    </a:lnTo>
                    <a:lnTo>
                      <a:pt x="301" y="201"/>
                    </a:lnTo>
                    <a:lnTo>
                      <a:pt x="254" y="229"/>
                    </a:lnTo>
                    <a:lnTo>
                      <a:pt x="254" y="17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483"/>
              <p:cNvSpPr>
                <a:spLocks/>
              </p:cNvSpPr>
              <p:nvPr/>
            </p:nvSpPr>
            <p:spPr bwMode="auto">
              <a:xfrm>
                <a:off x="3290" y="3096"/>
                <a:ext cx="301" cy="229"/>
              </a:xfrm>
              <a:custGeom>
                <a:avLst/>
                <a:gdLst>
                  <a:gd name="T0" fmla="*/ 0 w 301"/>
                  <a:gd name="T1" fmla="*/ 27 h 229"/>
                  <a:gd name="T2" fmla="*/ 48 w 301"/>
                  <a:gd name="T3" fmla="*/ 0 h 229"/>
                  <a:gd name="T4" fmla="*/ 301 w 301"/>
                  <a:gd name="T5" fmla="*/ 147 h 229"/>
                  <a:gd name="T6" fmla="*/ 301 w 301"/>
                  <a:gd name="T7" fmla="*/ 201 h 229"/>
                  <a:gd name="T8" fmla="*/ 254 w 301"/>
                  <a:gd name="T9" fmla="*/ 229 h 229"/>
                  <a:gd name="T10" fmla="*/ 254 w 301"/>
                  <a:gd name="T11" fmla="*/ 174 h 229"/>
                  <a:gd name="T12" fmla="*/ 0 w 301"/>
                  <a:gd name="T13" fmla="*/ 27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229">
                    <a:moveTo>
                      <a:pt x="0" y="27"/>
                    </a:moveTo>
                    <a:lnTo>
                      <a:pt x="48" y="0"/>
                    </a:lnTo>
                    <a:lnTo>
                      <a:pt x="301" y="147"/>
                    </a:lnTo>
                    <a:lnTo>
                      <a:pt x="301" y="201"/>
                    </a:lnTo>
                    <a:lnTo>
                      <a:pt x="254" y="229"/>
                    </a:lnTo>
                    <a:lnTo>
                      <a:pt x="254" y="174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484"/>
              <p:cNvSpPr>
                <a:spLocks/>
              </p:cNvSpPr>
              <p:nvPr/>
            </p:nvSpPr>
            <p:spPr bwMode="auto">
              <a:xfrm>
                <a:off x="3427" y="2297"/>
                <a:ext cx="332" cy="246"/>
              </a:xfrm>
              <a:custGeom>
                <a:avLst/>
                <a:gdLst>
                  <a:gd name="T0" fmla="*/ 0 w 332"/>
                  <a:gd name="T1" fmla="*/ 27 h 246"/>
                  <a:gd name="T2" fmla="*/ 46 w 332"/>
                  <a:gd name="T3" fmla="*/ 0 h 246"/>
                  <a:gd name="T4" fmla="*/ 332 w 332"/>
                  <a:gd name="T5" fmla="*/ 164 h 246"/>
                  <a:gd name="T6" fmla="*/ 332 w 332"/>
                  <a:gd name="T7" fmla="*/ 220 h 246"/>
                  <a:gd name="T8" fmla="*/ 284 w 332"/>
                  <a:gd name="T9" fmla="*/ 246 h 246"/>
                  <a:gd name="T10" fmla="*/ 284 w 332"/>
                  <a:gd name="T11" fmla="*/ 191 h 246"/>
                  <a:gd name="T12" fmla="*/ 0 w 332"/>
                  <a:gd name="T13" fmla="*/ 2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2" h="246">
                    <a:moveTo>
                      <a:pt x="0" y="27"/>
                    </a:moveTo>
                    <a:lnTo>
                      <a:pt x="46" y="0"/>
                    </a:lnTo>
                    <a:lnTo>
                      <a:pt x="332" y="164"/>
                    </a:lnTo>
                    <a:lnTo>
                      <a:pt x="332" y="220"/>
                    </a:lnTo>
                    <a:lnTo>
                      <a:pt x="284" y="246"/>
                    </a:lnTo>
                    <a:lnTo>
                      <a:pt x="284" y="19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485"/>
              <p:cNvSpPr>
                <a:spLocks/>
              </p:cNvSpPr>
              <p:nvPr/>
            </p:nvSpPr>
            <p:spPr bwMode="auto">
              <a:xfrm>
                <a:off x="3427" y="2297"/>
                <a:ext cx="332" cy="246"/>
              </a:xfrm>
              <a:custGeom>
                <a:avLst/>
                <a:gdLst>
                  <a:gd name="T0" fmla="*/ 0 w 332"/>
                  <a:gd name="T1" fmla="*/ 27 h 246"/>
                  <a:gd name="T2" fmla="*/ 46 w 332"/>
                  <a:gd name="T3" fmla="*/ 0 h 246"/>
                  <a:gd name="T4" fmla="*/ 332 w 332"/>
                  <a:gd name="T5" fmla="*/ 164 h 246"/>
                  <a:gd name="T6" fmla="*/ 332 w 332"/>
                  <a:gd name="T7" fmla="*/ 220 h 246"/>
                  <a:gd name="T8" fmla="*/ 284 w 332"/>
                  <a:gd name="T9" fmla="*/ 246 h 246"/>
                  <a:gd name="T10" fmla="*/ 284 w 332"/>
                  <a:gd name="T11" fmla="*/ 191 h 246"/>
                  <a:gd name="T12" fmla="*/ 0 w 332"/>
                  <a:gd name="T13" fmla="*/ 2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2" h="246">
                    <a:moveTo>
                      <a:pt x="0" y="27"/>
                    </a:moveTo>
                    <a:lnTo>
                      <a:pt x="46" y="0"/>
                    </a:lnTo>
                    <a:lnTo>
                      <a:pt x="332" y="164"/>
                    </a:lnTo>
                    <a:lnTo>
                      <a:pt x="332" y="220"/>
                    </a:lnTo>
                    <a:lnTo>
                      <a:pt x="284" y="246"/>
                    </a:lnTo>
                    <a:lnTo>
                      <a:pt x="284" y="191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486"/>
              <p:cNvSpPr>
                <a:spLocks/>
              </p:cNvSpPr>
              <p:nvPr/>
            </p:nvSpPr>
            <p:spPr bwMode="auto">
              <a:xfrm>
                <a:off x="3420" y="2511"/>
                <a:ext cx="295" cy="227"/>
              </a:xfrm>
              <a:custGeom>
                <a:avLst/>
                <a:gdLst>
                  <a:gd name="T0" fmla="*/ 0 w 295"/>
                  <a:gd name="T1" fmla="*/ 27 h 227"/>
                  <a:gd name="T2" fmla="*/ 47 w 295"/>
                  <a:gd name="T3" fmla="*/ 0 h 227"/>
                  <a:gd name="T4" fmla="*/ 295 w 295"/>
                  <a:gd name="T5" fmla="*/ 143 h 227"/>
                  <a:gd name="T6" fmla="*/ 295 w 295"/>
                  <a:gd name="T7" fmla="*/ 199 h 227"/>
                  <a:gd name="T8" fmla="*/ 249 w 295"/>
                  <a:gd name="T9" fmla="*/ 227 h 227"/>
                  <a:gd name="T10" fmla="*/ 248 w 295"/>
                  <a:gd name="T11" fmla="*/ 172 h 227"/>
                  <a:gd name="T12" fmla="*/ 0 w 295"/>
                  <a:gd name="T13" fmla="*/ 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227">
                    <a:moveTo>
                      <a:pt x="0" y="27"/>
                    </a:moveTo>
                    <a:lnTo>
                      <a:pt x="47" y="0"/>
                    </a:lnTo>
                    <a:lnTo>
                      <a:pt x="295" y="143"/>
                    </a:lnTo>
                    <a:lnTo>
                      <a:pt x="295" y="199"/>
                    </a:lnTo>
                    <a:lnTo>
                      <a:pt x="249" y="227"/>
                    </a:lnTo>
                    <a:lnTo>
                      <a:pt x="248" y="17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487"/>
              <p:cNvSpPr>
                <a:spLocks/>
              </p:cNvSpPr>
              <p:nvPr/>
            </p:nvSpPr>
            <p:spPr bwMode="auto">
              <a:xfrm>
                <a:off x="3420" y="2511"/>
                <a:ext cx="295" cy="227"/>
              </a:xfrm>
              <a:custGeom>
                <a:avLst/>
                <a:gdLst>
                  <a:gd name="T0" fmla="*/ 0 w 295"/>
                  <a:gd name="T1" fmla="*/ 27 h 227"/>
                  <a:gd name="T2" fmla="*/ 47 w 295"/>
                  <a:gd name="T3" fmla="*/ 0 h 227"/>
                  <a:gd name="T4" fmla="*/ 295 w 295"/>
                  <a:gd name="T5" fmla="*/ 143 h 227"/>
                  <a:gd name="T6" fmla="*/ 295 w 295"/>
                  <a:gd name="T7" fmla="*/ 199 h 227"/>
                  <a:gd name="T8" fmla="*/ 249 w 295"/>
                  <a:gd name="T9" fmla="*/ 227 h 227"/>
                  <a:gd name="T10" fmla="*/ 248 w 295"/>
                  <a:gd name="T11" fmla="*/ 172 h 227"/>
                  <a:gd name="T12" fmla="*/ 0 w 295"/>
                  <a:gd name="T13" fmla="*/ 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227">
                    <a:moveTo>
                      <a:pt x="0" y="27"/>
                    </a:moveTo>
                    <a:lnTo>
                      <a:pt x="47" y="0"/>
                    </a:lnTo>
                    <a:lnTo>
                      <a:pt x="295" y="143"/>
                    </a:lnTo>
                    <a:lnTo>
                      <a:pt x="295" y="199"/>
                    </a:lnTo>
                    <a:lnTo>
                      <a:pt x="249" y="227"/>
                    </a:lnTo>
                    <a:lnTo>
                      <a:pt x="248" y="172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488"/>
              <p:cNvSpPr>
                <a:spLocks/>
              </p:cNvSpPr>
              <p:nvPr/>
            </p:nvSpPr>
            <p:spPr bwMode="auto">
              <a:xfrm>
                <a:off x="3376" y="2706"/>
                <a:ext cx="309" cy="235"/>
              </a:xfrm>
              <a:custGeom>
                <a:avLst/>
                <a:gdLst>
                  <a:gd name="T0" fmla="*/ 0 w 309"/>
                  <a:gd name="T1" fmla="*/ 29 h 235"/>
                  <a:gd name="T2" fmla="*/ 48 w 309"/>
                  <a:gd name="T3" fmla="*/ 0 h 235"/>
                  <a:gd name="T4" fmla="*/ 309 w 309"/>
                  <a:gd name="T5" fmla="*/ 153 h 235"/>
                  <a:gd name="T6" fmla="*/ 309 w 309"/>
                  <a:gd name="T7" fmla="*/ 206 h 235"/>
                  <a:gd name="T8" fmla="*/ 263 w 309"/>
                  <a:gd name="T9" fmla="*/ 235 h 235"/>
                  <a:gd name="T10" fmla="*/ 261 w 309"/>
                  <a:gd name="T11" fmla="*/ 180 h 235"/>
                  <a:gd name="T12" fmla="*/ 0 w 309"/>
                  <a:gd name="T13" fmla="*/ 2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235">
                    <a:moveTo>
                      <a:pt x="0" y="29"/>
                    </a:moveTo>
                    <a:lnTo>
                      <a:pt x="48" y="0"/>
                    </a:lnTo>
                    <a:lnTo>
                      <a:pt x="309" y="153"/>
                    </a:lnTo>
                    <a:lnTo>
                      <a:pt x="309" y="206"/>
                    </a:lnTo>
                    <a:lnTo>
                      <a:pt x="263" y="235"/>
                    </a:lnTo>
                    <a:lnTo>
                      <a:pt x="261" y="18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489"/>
              <p:cNvSpPr>
                <a:spLocks/>
              </p:cNvSpPr>
              <p:nvPr/>
            </p:nvSpPr>
            <p:spPr bwMode="auto">
              <a:xfrm>
                <a:off x="3376" y="2706"/>
                <a:ext cx="309" cy="235"/>
              </a:xfrm>
              <a:custGeom>
                <a:avLst/>
                <a:gdLst>
                  <a:gd name="T0" fmla="*/ 0 w 309"/>
                  <a:gd name="T1" fmla="*/ 29 h 235"/>
                  <a:gd name="T2" fmla="*/ 48 w 309"/>
                  <a:gd name="T3" fmla="*/ 0 h 235"/>
                  <a:gd name="T4" fmla="*/ 309 w 309"/>
                  <a:gd name="T5" fmla="*/ 153 h 235"/>
                  <a:gd name="T6" fmla="*/ 309 w 309"/>
                  <a:gd name="T7" fmla="*/ 206 h 235"/>
                  <a:gd name="T8" fmla="*/ 263 w 309"/>
                  <a:gd name="T9" fmla="*/ 235 h 235"/>
                  <a:gd name="T10" fmla="*/ 261 w 309"/>
                  <a:gd name="T11" fmla="*/ 180 h 235"/>
                  <a:gd name="T12" fmla="*/ 0 w 309"/>
                  <a:gd name="T13" fmla="*/ 2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235">
                    <a:moveTo>
                      <a:pt x="0" y="29"/>
                    </a:moveTo>
                    <a:lnTo>
                      <a:pt x="48" y="0"/>
                    </a:lnTo>
                    <a:lnTo>
                      <a:pt x="309" y="153"/>
                    </a:lnTo>
                    <a:lnTo>
                      <a:pt x="309" y="206"/>
                    </a:lnTo>
                    <a:lnTo>
                      <a:pt x="263" y="235"/>
                    </a:lnTo>
                    <a:lnTo>
                      <a:pt x="261" y="180"/>
                    </a:lnTo>
                    <a:lnTo>
                      <a:pt x="0" y="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490"/>
              <p:cNvSpPr>
                <a:spLocks/>
              </p:cNvSpPr>
              <p:nvPr/>
            </p:nvSpPr>
            <p:spPr bwMode="auto">
              <a:xfrm>
                <a:off x="3334" y="2903"/>
                <a:ext cx="305" cy="229"/>
              </a:xfrm>
              <a:custGeom>
                <a:avLst/>
                <a:gdLst>
                  <a:gd name="T0" fmla="*/ 0 w 305"/>
                  <a:gd name="T1" fmla="*/ 27 h 229"/>
                  <a:gd name="T2" fmla="*/ 46 w 305"/>
                  <a:gd name="T3" fmla="*/ 0 h 229"/>
                  <a:gd name="T4" fmla="*/ 305 w 305"/>
                  <a:gd name="T5" fmla="*/ 147 h 229"/>
                  <a:gd name="T6" fmla="*/ 305 w 305"/>
                  <a:gd name="T7" fmla="*/ 203 h 229"/>
                  <a:gd name="T8" fmla="*/ 257 w 305"/>
                  <a:gd name="T9" fmla="*/ 229 h 229"/>
                  <a:gd name="T10" fmla="*/ 257 w 305"/>
                  <a:gd name="T11" fmla="*/ 176 h 229"/>
                  <a:gd name="T12" fmla="*/ 0 w 305"/>
                  <a:gd name="T13" fmla="*/ 27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29">
                    <a:moveTo>
                      <a:pt x="0" y="27"/>
                    </a:moveTo>
                    <a:lnTo>
                      <a:pt x="46" y="0"/>
                    </a:lnTo>
                    <a:lnTo>
                      <a:pt x="305" y="147"/>
                    </a:lnTo>
                    <a:lnTo>
                      <a:pt x="305" y="203"/>
                    </a:lnTo>
                    <a:lnTo>
                      <a:pt x="257" y="229"/>
                    </a:lnTo>
                    <a:lnTo>
                      <a:pt x="257" y="17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491"/>
              <p:cNvSpPr>
                <a:spLocks/>
              </p:cNvSpPr>
              <p:nvPr/>
            </p:nvSpPr>
            <p:spPr bwMode="auto">
              <a:xfrm>
                <a:off x="3334" y="2903"/>
                <a:ext cx="305" cy="229"/>
              </a:xfrm>
              <a:custGeom>
                <a:avLst/>
                <a:gdLst>
                  <a:gd name="T0" fmla="*/ 0 w 305"/>
                  <a:gd name="T1" fmla="*/ 27 h 229"/>
                  <a:gd name="T2" fmla="*/ 46 w 305"/>
                  <a:gd name="T3" fmla="*/ 0 h 229"/>
                  <a:gd name="T4" fmla="*/ 305 w 305"/>
                  <a:gd name="T5" fmla="*/ 147 h 229"/>
                  <a:gd name="T6" fmla="*/ 305 w 305"/>
                  <a:gd name="T7" fmla="*/ 203 h 229"/>
                  <a:gd name="T8" fmla="*/ 257 w 305"/>
                  <a:gd name="T9" fmla="*/ 229 h 229"/>
                  <a:gd name="T10" fmla="*/ 257 w 305"/>
                  <a:gd name="T11" fmla="*/ 176 h 229"/>
                  <a:gd name="T12" fmla="*/ 0 w 305"/>
                  <a:gd name="T13" fmla="*/ 27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29">
                    <a:moveTo>
                      <a:pt x="0" y="27"/>
                    </a:moveTo>
                    <a:lnTo>
                      <a:pt x="46" y="0"/>
                    </a:lnTo>
                    <a:lnTo>
                      <a:pt x="305" y="147"/>
                    </a:lnTo>
                    <a:lnTo>
                      <a:pt x="305" y="203"/>
                    </a:lnTo>
                    <a:lnTo>
                      <a:pt x="257" y="229"/>
                    </a:lnTo>
                    <a:lnTo>
                      <a:pt x="257" y="17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492"/>
              <p:cNvSpPr>
                <a:spLocks/>
              </p:cNvSpPr>
              <p:nvPr/>
            </p:nvSpPr>
            <p:spPr bwMode="auto">
              <a:xfrm>
                <a:off x="3464" y="2318"/>
                <a:ext cx="295" cy="225"/>
              </a:xfrm>
              <a:custGeom>
                <a:avLst/>
                <a:gdLst>
                  <a:gd name="T0" fmla="*/ 45 w 295"/>
                  <a:gd name="T1" fmla="*/ 0 h 225"/>
                  <a:gd name="T2" fmla="*/ 0 w 295"/>
                  <a:gd name="T3" fmla="*/ 27 h 225"/>
                  <a:gd name="T4" fmla="*/ 247 w 295"/>
                  <a:gd name="T5" fmla="*/ 170 h 225"/>
                  <a:gd name="T6" fmla="*/ 247 w 295"/>
                  <a:gd name="T7" fmla="*/ 225 h 225"/>
                  <a:gd name="T8" fmla="*/ 295 w 295"/>
                  <a:gd name="T9" fmla="*/ 199 h 225"/>
                  <a:gd name="T10" fmla="*/ 295 w 295"/>
                  <a:gd name="T11" fmla="*/ 143 h 225"/>
                  <a:gd name="T12" fmla="*/ 45 w 295"/>
                  <a:gd name="T1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225">
                    <a:moveTo>
                      <a:pt x="45" y="0"/>
                    </a:moveTo>
                    <a:lnTo>
                      <a:pt x="0" y="27"/>
                    </a:lnTo>
                    <a:lnTo>
                      <a:pt x="247" y="170"/>
                    </a:lnTo>
                    <a:lnTo>
                      <a:pt x="247" y="225"/>
                    </a:lnTo>
                    <a:lnTo>
                      <a:pt x="295" y="199"/>
                    </a:lnTo>
                    <a:lnTo>
                      <a:pt x="295" y="14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493"/>
              <p:cNvSpPr>
                <a:spLocks/>
              </p:cNvSpPr>
              <p:nvPr/>
            </p:nvSpPr>
            <p:spPr bwMode="auto">
              <a:xfrm>
                <a:off x="3464" y="2318"/>
                <a:ext cx="295" cy="225"/>
              </a:xfrm>
              <a:custGeom>
                <a:avLst/>
                <a:gdLst>
                  <a:gd name="T0" fmla="*/ 45 w 295"/>
                  <a:gd name="T1" fmla="*/ 0 h 225"/>
                  <a:gd name="T2" fmla="*/ 0 w 295"/>
                  <a:gd name="T3" fmla="*/ 27 h 225"/>
                  <a:gd name="T4" fmla="*/ 247 w 295"/>
                  <a:gd name="T5" fmla="*/ 170 h 225"/>
                  <a:gd name="T6" fmla="*/ 247 w 295"/>
                  <a:gd name="T7" fmla="*/ 225 h 225"/>
                  <a:gd name="T8" fmla="*/ 295 w 295"/>
                  <a:gd name="T9" fmla="*/ 199 h 225"/>
                  <a:gd name="T10" fmla="*/ 295 w 295"/>
                  <a:gd name="T11" fmla="*/ 143 h 225"/>
                  <a:gd name="T12" fmla="*/ 45 w 295"/>
                  <a:gd name="T1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225">
                    <a:moveTo>
                      <a:pt x="45" y="0"/>
                    </a:moveTo>
                    <a:lnTo>
                      <a:pt x="0" y="27"/>
                    </a:lnTo>
                    <a:lnTo>
                      <a:pt x="247" y="170"/>
                    </a:lnTo>
                    <a:lnTo>
                      <a:pt x="247" y="225"/>
                    </a:lnTo>
                    <a:lnTo>
                      <a:pt x="295" y="199"/>
                    </a:lnTo>
                    <a:lnTo>
                      <a:pt x="295" y="143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494"/>
              <p:cNvSpPr>
                <a:spLocks/>
              </p:cNvSpPr>
              <p:nvPr/>
            </p:nvSpPr>
            <p:spPr bwMode="auto">
              <a:xfrm>
                <a:off x="3420" y="2511"/>
                <a:ext cx="295" cy="227"/>
              </a:xfrm>
              <a:custGeom>
                <a:avLst/>
                <a:gdLst>
                  <a:gd name="T0" fmla="*/ 47 w 295"/>
                  <a:gd name="T1" fmla="*/ 0 h 227"/>
                  <a:gd name="T2" fmla="*/ 0 w 295"/>
                  <a:gd name="T3" fmla="*/ 27 h 227"/>
                  <a:gd name="T4" fmla="*/ 248 w 295"/>
                  <a:gd name="T5" fmla="*/ 172 h 227"/>
                  <a:gd name="T6" fmla="*/ 249 w 295"/>
                  <a:gd name="T7" fmla="*/ 227 h 227"/>
                  <a:gd name="T8" fmla="*/ 295 w 295"/>
                  <a:gd name="T9" fmla="*/ 199 h 227"/>
                  <a:gd name="T10" fmla="*/ 295 w 295"/>
                  <a:gd name="T11" fmla="*/ 143 h 227"/>
                  <a:gd name="T12" fmla="*/ 282 w 295"/>
                  <a:gd name="T13" fmla="*/ 136 h 227"/>
                  <a:gd name="T14" fmla="*/ 47 w 295"/>
                  <a:gd name="T15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5" h="227">
                    <a:moveTo>
                      <a:pt x="47" y="0"/>
                    </a:moveTo>
                    <a:lnTo>
                      <a:pt x="0" y="27"/>
                    </a:lnTo>
                    <a:lnTo>
                      <a:pt x="248" y="172"/>
                    </a:lnTo>
                    <a:lnTo>
                      <a:pt x="249" y="227"/>
                    </a:lnTo>
                    <a:lnTo>
                      <a:pt x="295" y="199"/>
                    </a:lnTo>
                    <a:lnTo>
                      <a:pt x="295" y="143"/>
                    </a:lnTo>
                    <a:lnTo>
                      <a:pt x="282" y="13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495"/>
              <p:cNvSpPr>
                <a:spLocks/>
              </p:cNvSpPr>
              <p:nvPr/>
            </p:nvSpPr>
            <p:spPr bwMode="auto">
              <a:xfrm>
                <a:off x="3420" y="2511"/>
                <a:ext cx="295" cy="227"/>
              </a:xfrm>
              <a:custGeom>
                <a:avLst/>
                <a:gdLst>
                  <a:gd name="T0" fmla="*/ 47 w 295"/>
                  <a:gd name="T1" fmla="*/ 0 h 227"/>
                  <a:gd name="T2" fmla="*/ 0 w 295"/>
                  <a:gd name="T3" fmla="*/ 27 h 227"/>
                  <a:gd name="T4" fmla="*/ 248 w 295"/>
                  <a:gd name="T5" fmla="*/ 172 h 227"/>
                  <a:gd name="T6" fmla="*/ 249 w 295"/>
                  <a:gd name="T7" fmla="*/ 227 h 227"/>
                  <a:gd name="T8" fmla="*/ 295 w 295"/>
                  <a:gd name="T9" fmla="*/ 199 h 227"/>
                  <a:gd name="T10" fmla="*/ 295 w 295"/>
                  <a:gd name="T11" fmla="*/ 143 h 227"/>
                  <a:gd name="T12" fmla="*/ 282 w 295"/>
                  <a:gd name="T13" fmla="*/ 136 h 227"/>
                  <a:gd name="T14" fmla="*/ 47 w 295"/>
                  <a:gd name="T15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5" h="227">
                    <a:moveTo>
                      <a:pt x="47" y="0"/>
                    </a:moveTo>
                    <a:lnTo>
                      <a:pt x="0" y="27"/>
                    </a:lnTo>
                    <a:lnTo>
                      <a:pt x="248" y="172"/>
                    </a:lnTo>
                    <a:lnTo>
                      <a:pt x="249" y="227"/>
                    </a:lnTo>
                    <a:lnTo>
                      <a:pt x="295" y="199"/>
                    </a:lnTo>
                    <a:lnTo>
                      <a:pt x="295" y="143"/>
                    </a:lnTo>
                    <a:lnTo>
                      <a:pt x="282" y="136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496"/>
              <p:cNvSpPr>
                <a:spLocks/>
              </p:cNvSpPr>
              <p:nvPr/>
            </p:nvSpPr>
            <p:spPr bwMode="auto">
              <a:xfrm>
                <a:off x="3376" y="2706"/>
                <a:ext cx="309" cy="235"/>
              </a:xfrm>
              <a:custGeom>
                <a:avLst/>
                <a:gdLst>
                  <a:gd name="T0" fmla="*/ 48 w 309"/>
                  <a:gd name="T1" fmla="*/ 0 h 235"/>
                  <a:gd name="T2" fmla="*/ 48 w 309"/>
                  <a:gd name="T3" fmla="*/ 2 h 235"/>
                  <a:gd name="T4" fmla="*/ 0 w 309"/>
                  <a:gd name="T5" fmla="*/ 29 h 235"/>
                  <a:gd name="T6" fmla="*/ 261 w 309"/>
                  <a:gd name="T7" fmla="*/ 180 h 235"/>
                  <a:gd name="T8" fmla="*/ 263 w 309"/>
                  <a:gd name="T9" fmla="*/ 235 h 235"/>
                  <a:gd name="T10" fmla="*/ 309 w 309"/>
                  <a:gd name="T11" fmla="*/ 206 h 235"/>
                  <a:gd name="T12" fmla="*/ 309 w 309"/>
                  <a:gd name="T13" fmla="*/ 166 h 235"/>
                  <a:gd name="T14" fmla="*/ 309 w 309"/>
                  <a:gd name="T15" fmla="*/ 153 h 235"/>
                  <a:gd name="T16" fmla="*/ 48 w 309"/>
                  <a:gd name="T17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9" h="235">
                    <a:moveTo>
                      <a:pt x="48" y="0"/>
                    </a:moveTo>
                    <a:lnTo>
                      <a:pt x="48" y="2"/>
                    </a:lnTo>
                    <a:lnTo>
                      <a:pt x="0" y="29"/>
                    </a:lnTo>
                    <a:lnTo>
                      <a:pt x="261" y="180"/>
                    </a:lnTo>
                    <a:lnTo>
                      <a:pt x="263" y="235"/>
                    </a:lnTo>
                    <a:lnTo>
                      <a:pt x="309" y="206"/>
                    </a:lnTo>
                    <a:lnTo>
                      <a:pt x="309" y="166"/>
                    </a:lnTo>
                    <a:lnTo>
                      <a:pt x="309" y="15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497"/>
              <p:cNvSpPr>
                <a:spLocks/>
              </p:cNvSpPr>
              <p:nvPr/>
            </p:nvSpPr>
            <p:spPr bwMode="auto">
              <a:xfrm>
                <a:off x="3376" y="2706"/>
                <a:ext cx="309" cy="235"/>
              </a:xfrm>
              <a:custGeom>
                <a:avLst/>
                <a:gdLst>
                  <a:gd name="T0" fmla="*/ 48 w 309"/>
                  <a:gd name="T1" fmla="*/ 0 h 235"/>
                  <a:gd name="T2" fmla="*/ 48 w 309"/>
                  <a:gd name="T3" fmla="*/ 2 h 235"/>
                  <a:gd name="T4" fmla="*/ 0 w 309"/>
                  <a:gd name="T5" fmla="*/ 29 h 235"/>
                  <a:gd name="T6" fmla="*/ 261 w 309"/>
                  <a:gd name="T7" fmla="*/ 180 h 235"/>
                  <a:gd name="T8" fmla="*/ 263 w 309"/>
                  <a:gd name="T9" fmla="*/ 235 h 235"/>
                  <a:gd name="T10" fmla="*/ 309 w 309"/>
                  <a:gd name="T11" fmla="*/ 206 h 235"/>
                  <a:gd name="T12" fmla="*/ 309 w 309"/>
                  <a:gd name="T13" fmla="*/ 166 h 235"/>
                  <a:gd name="T14" fmla="*/ 309 w 309"/>
                  <a:gd name="T15" fmla="*/ 153 h 235"/>
                  <a:gd name="T16" fmla="*/ 48 w 309"/>
                  <a:gd name="T17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9" h="235">
                    <a:moveTo>
                      <a:pt x="48" y="0"/>
                    </a:moveTo>
                    <a:lnTo>
                      <a:pt x="48" y="2"/>
                    </a:lnTo>
                    <a:lnTo>
                      <a:pt x="0" y="29"/>
                    </a:lnTo>
                    <a:lnTo>
                      <a:pt x="261" y="180"/>
                    </a:lnTo>
                    <a:lnTo>
                      <a:pt x="263" y="235"/>
                    </a:lnTo>
                    <a:lnTo>
                      <a:pt x="309" y="206"/>
                    </a:lnTo>
                    <a:lnTo>
                      <a:pt x="309" y="166"/>
                    </a:lnTo>
                    <a:lnTo>
                      <a:pt x="309" y="153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498"/>
              <p:cNvSpPr>
                <a:spLocks/>
              </p:cNvSpPr>
              <p:nvPr/>
            </p:nvSpPr>
            <p:spPr bwMode="auto">
              <a:xfrm>
                <a:off x="3334" y="2903"/>
                <a:ext cx="305" cy="229"/>
              </a:xfrm>
              <a:custGeom>
                <a:avLst/>
                <a:gdLst>
                  <a:gd name="T0" fmla="*/ 46 w 305"/>
                  <a:gd name="T1" fmla="*/ 0 h 229"/>
                  <a:gd name="T2" fmla="*/ 0 w 305"/>
                  <a:gd name="T3" fmla="*/ 27 h 229"/>
                  <a:gd name="T4" fmla="*/ 257 w 305"/>
                  <a:gd name="T5" fmla="*/ 176 h 229"/>
                  <a:gd name="T6" fmla="*/ 257 w 305"/>
                  <a:gd name="T7" fmla="*/ 229 h 229"/>
                  <a:gd name="T8" fmla="*/ 305 w 305"/>
                  <a:gd name="T9" fmla="*/ 203 h 229"/>
                  <a:gd name="T10" fmla="*/ 305 w 305"/>
                  <a:gd name="T11" fmla="*/ 147 h 229"/>
                  <a:gd name="T12" fmla="*/ 198 w 305"/>
                  <a:gd name="T13" fmla="*/ 86 h 229"/>
                  <a:gd name="T14" fmla="*/ 46 w 305"/>
                  <a:gd name="T15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5" h="229">
                    <a:moveTo>
                      <a:pt x="46" y="0"/>
                    </a:moveTo>
                    <a:lnTo>
                      <a:pt x="0" y="27"/>
                    </a:lnTo>
                    <a:lnTo>
                      <a:pt x="257" y="176"/>
                    </a:lnTo>
                    <a:lnTo>
                      <a:pt x="257" y="229"/>
                    </a:lnTo>
                    <a:lnTo>
                      <a:pt x="305" y="203"/>
                    </a:lnTo>
                    <a:lnTo>
                      <a:pt x="305" y="147"/>
                    </a:lnTo>
                    <a:lnTo>
                      <a:pt x="198" y="8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499"/>
              <p:cNvSpPr>
                <a:spLocks/>
              </p:cNvSpPr>
              <p:nvPr/>
            </p:nvSpPr>
            <p:spPr bwMode="auto">
              <a:xfrm>
                <a:off x="3334" y="2903"/>
                <a:ext cx="305" cy="229"/>
              </a:xfrm>
              <a:custGeom>
                <a:avLst/>
                <a:gdLst>
                  <a:gd name="T0" fmla="*/ 46 w 305"/>
                  <a:gd name="T1" fmla="*/ 0 h 229"/>
                  <a:gd name="T2" fmla="*/ 0 w 305"/>
                  <a:gd name="T3" fmla="*/ 27 h 229"/>
                  <a:gd name="T4" fmla="*/ 257 w 305"/>
                  <a:gd name="T5" fmla="*/ 176 h 229"/>
                  <a:gd name="T6" fmla="*/ 257 w 305"/>
                  <a:gd name="T7" fmla="*/ 229 h 229"/>
                  <a:gd name="T8" fmla="*/ 305 w 305"/>
                  <a:gd name="T9" fmla="*/ 203 h 229"/>
                  <a:gd name="T10" fmla="*/ 305 w 305"/>
                  <a:gd name="T11" fmla="*/ 147 h 229"/>
                  <a:gd name="T12" fmla="*/ 198 w 305"/>
                  <a:gd name="T13" fmla="*/ 86 h 229"/>
                  <a:gd name="T14" fmla="*/ 46 w 305"/>
                  <a:gd name="T15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5" h="229">
                    <a:moveTo>
                      <a:pt x="46" y="0"/>
                    </a:moveTo>
                    <a:lnTo>
                      <a:pt x="0" y="27"/>
                    </a:lnTo>
                    <a:lnTo>
                      <a:pt x="257" y="176"/>
                    </a:lnTo>
                    <a:lnTo>
                      <a:pt x="257" y="229"/>
                    </a:lnTo>
                    <a:lnTo>
                      <a:pt x="305" y="203"/>
                    </a:lnTo>
                    <a:lnTo>
                      <a:pt x="305" y="147"/>
                    </a:lnTo>
                    <a:lnTo>
                      <a:pt x="198" y="86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500"/>
              <p:cNvSpPr>
                <a:spLocks/>
              </p:cNvSpPr>
              <p:nvPr/>
            </p:nvSpPr>
            <p:spPr bwMode="auto">
              <a:xfrm>
                <a:off x="3290" y="3096"/>
                <a:ext cx="301" cy="229"/>
              </a:xfrm>
              <a:custGeom>
                <a:avLst/>
                <a:gdLst>
                  <a:gd name="T0" fmla="*/ 48 w 301"/>
                  <a:gd name="T1" fmla="*/ 0 h 229"/>
                  <a:gd name="T2" fmla="*/ 0 w 301"/>
                  <a:gd name="T3" fmla="*/ 27 h 229"/>
                  <a:gd name="T4" fmla="*/ 254 w 301"/>
                  <a:gd name="T5" fmla="*/ 174 h 229"/>
                  <a:gd name="T6" fmla="*/ 254 w 301"/>
                  <a:gd name="T7" fmla="*/ 229 h 229"/>
                  <a:gd name="T8" fmla="*/ 301 w 301"/>
                  <a:gd name="T9" fmla="*/ 201 h 229"/>
                  <a:gd name="T10" fmla="*/ 301 w 301"/>
                  <a:gd name="T11" fmla="*/ 147 h 229"/>
                  <a:gd name="T12" fmla="*/ 48 w 301"/>
                  <a:gd name="T1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229">
                    <a:moveTo>
                      <a:pt x="48" y="0"/>
                    </a:moveTo>
                    <a:lnTo>
                      <a:pt x="0" y="27"/>
                    </a:lnTo>
                    <a:lnTo>
                      <a:pt x="254" y="174"/>
                    </a:lnTo>
                    <a:lnTo>
                      <a:pt x="254" y="229"/>
                    </a:lnTo>
                    <a:lnTo>
                      <a:pt x="301" y="201"/>
                    </a:lnTo>
                    <a:lnTo>
                      <a:pt x="301" y="147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501"/>
              <p:cNvSpPr>
                <a:spLocks/>
              </p:cNvSpPr>
              <p:nvPr/>
            </p:nvSpPr>
            <p:spPr bwMode="auto">
              <a:xfrm>
                <a:off x="3290" y="3096"/>
                <a:ext cx="301" cy="229"/>
              </a:xfrm>
              <a:custGeom>
                <a:avLst/>
                <a:gdLst>
                  <a:gd name="T0" fmla="*/ 48 w 301"/>
                  <a:gd name="T1" fmla="*/ 0 h 229"/>
                  <a:gd name="T2" fmla="*/ 0 w 301"/>
                  <a:gd name="T3" fmla="*/ 27 h 229"/>
                  <a:gd name="T4" fmla="*/ 254 w 301"/>
                  <a:gd name="T5" fmla="*/ 174 h 229"/>
                  <a:gd name="T6" fmla="*/ 254 w 301"/>
                  <a:gd name="T7" fmla="*/ 229 h 229"/>
                  <a:gd name="T8" fmla="*/ 301 w 301"/>
                  <a:gd name="T9" fmla="*/ 201 h 229"/>
                  <a:gd name="T10" fmla="*/ 301 w 301"/>
                  <a:gd name="T11" fmla="*/ 147 h 229"/>
                  <a:gd name="T12" fmla="*/ 48 w 301"/>
                  <a:gd name="T1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229">
                    <a:moveTo>
                      <a:pt x="48" y="0"/>
                    </a:moveTo>
                    <a:lnTo>
                      <a:pt x="0" y="27"/>
                    </a:lnTo>
                    <a:lnTo>
                      <a:pt x="254" y="174"/>
                    </a:lnTo>
                    <a:lnTo>
                      <a:pt x="254" y="229"/>
                    </a:lnTo>
                    <a:lnTo>
                      <a:pt x="301" y="201"/>
                    </a:lnTo>
                    <a:lnTo>
                      <a:pt x="301" y="147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502"/>
              <p:cNvSpPr>
                <a:spLocks/>
              </p:cNvSpPr>
              <p:nvPr/>
            </p:nvSpPr>
            <p:spPr bwMode="auto">
              <a:xfrm>
                <a:off x="3532" y="2308"/>
                <a:ext cx="296" cy="1176"/>
              </a:xfrm>
              <a:custGeom>
                <a:avLst/>
                <a:gdLst>
                  <a:gd name="T0" fmla="*/ 200 w 296"/>
                  <a:gd name="T1" fmla="*/ 29 h 1176"/>
                  <a:gd name="T2" fmla="*/ 248 w 296"/>
                  <a:gd name="T3" fmla="*/ 0 h 1176"/>
                  <a:gd name="T4" fmla="*/ 296 w 296"/>
                  <a:gd name="T5" fmla="*/ 29 h 1176"/>
                  <a:gd name="T6" fmla="*/ 48 w 296"/>
                  <a:gd name="T7" fmla="*/ 1149 h 1176"/>
                  <a:gd name="T8" fmla="*/ 0 w 296"/>
                  <a:gd name="T9" fmla="*/ 1176 h 1176"/>
                  <a:gd name="T10" fmla="*/ 248 w 296"/>
                  <a:gd name="T11" fmla="*/ 56 h 1176"/>
                  <a:gd name="T12" fmla="*/ 200 w 296"/>
                  <a:gd name="T13" fmla="*/ 29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176">
                    <a:moveTo>
                      <a:pt x="200" y="29"/>
                    </a:moveTo>
                    <a:lnTo>
                      <a:pt x="248" y="0"/>
                    </a:lnTo>
                    <a:lnTo>
                      <a:pt x="296" y="29"/>
                    </a:lnTo>
                    <a:lnTo>
                      <a:pt x="48" y="1149"/>
                    </a:lnTo>
                    <a:lnTo>
                      <a:pt x="0" y="1176"/>
                    </a:lnTo>
                    <a:lnTo>
                      <a:pt x="248" y="56"/>
                    </a:lnTo>
                    <a:lnTo>
                      <a:pt x="200" y="29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503"/>
              <p:cNvSpPr>
                <a:spLocks/>
              </p:cNvSpPr>
              <p:nvPr/>
            </p:nvSpPr>
            <p:spPr bwMode="auto">
              <a:xfrm>
                <a:off x="3201" y="2073"/>
                <a:ext cx="322" cy="1247"/>
              </a:xfrm>
              <a:custGeom>
                <a:avLst/>
                <a:gdLst>
                  <a:gd name="T0" fmla="*/ 0 w 322"/>
                  <a:gd name="T1" fmla="*/ 1218 h 1247"/>
                  <a:gd name="T2" fmla="*/ 47 w 322"/>
                  <a:gd name="T3" fmla="*/ 1247 h 1247"/>
                  <a:gd name="T4" fmla="*/ 322 w 322"/>
                  <a:gd name="T5" fmla="*/ 0 h 1247"/>
                  <a:gd name="T6" fmla="*/ 247 w 322"/>
                  <a:gd name="T7" fmla="*/ 98 h 1247"/>
                  <a:gd name="T8" fmla="*/ 0 w 322"/>
                  <a:gd name="T9" fmla="*/ 1218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" h="1247">
                    <a:moveTo>
                      <a:pt x="0" y="1218"/>
                    </a:moveTo>
                    <a:lnTo>
                      <a:pt x="47" y="1247"/>
                    </a:lnTo>
                    <a:lnTo>
                      <a:pt x="322" y="0"/>
                    </a:lnTo>
                    <a:lnTo>
                      <a:pt x="247" y="98"/>
                    </a:lnTo>
                    <a:lnTo>
                      <a:pt x="0" y="1218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504"/>
              <p:cNvSpPr>
                <a:spLocks/>
              </p:cNvSpPr>
              <p:nvPr/>
            </p:nvSpPr>
            <p:spPr bwMode="auto">
              <a:xfrm>
                <a:off x="3479" y="2134"/>
                <a:ext cx="284" cy="220"/>
              </a:xfrm>
              <a:custGeom>
                <a:avLst/>
                <a:gdLst>
                  <a:gd name="T0" fmla="*/ 0 w 284"/>
                  <a:gd name="T1" fmla="*/ 0 h 220"/>
                  <a:gd name="T2" fmla="*/ 0 w 284"/>
                  <a:gd name="T3" fmla="*/ 56 h 220"/>
                  <a:gd name="T4" fmla="*/ 284 w 284"/>
                  <a:gd name="T5" fmla="*/ 220 h 220"/>
                  <a:gd name="T6" fmla="*/ 284 w 284"/>
                  <a:gd name="T7" fmla="*/ 165 h 220"/>
                  <a:gd name="T8" fmla="*/ 0 w 284"/>
                  <a:gd name="T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20">
                    <a:moveTo>
                      <a:pt x="0" y="0"/>
                    </a:moveTo>
                    <a:lnTo>
                      <a:pt x="0" y="56"/>
                    </a:lnTo>
                    <a:lnTo>
                      <a:pt x="284" y="220"/>
                    </a:lnTo>
                    <a:lnTo>
                      <a:pt x="284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505"/>
              <p:cNvSpPr>
                <a:spLocks/>
              </p:cNvSpPr>
              <p:nvPr/>
            </p:nvSpPr>
            <p:spPr bwMode="auto">
              <a:xfrm>
                <a:off x="3485" y="2169"/>
                <a:ext cx="337" cy="1315"/>
              </a:xfrm>
              <a:custGeom>
                <a:avLst/>
                <a:gdLst>
                  <a:gd name="T0" fmla="*/ 0 w 337"/>
                  <a:gd name="T1" fmla="*/ 1288 h 1315"/>
                  <a:gd name="T2" fmla="*/ 47 w 337"/>
                  <a:gd name="T3" fmla="*/ 1315 h 1315"/>
                  <a:gd name="T4" fmla="*/ 337 w 337"/>
                  <a:gd name="T5" fmla="*/ 0 h 1315"/>
                  <a:gd name="T6" fmla="*/ 247 w 337"/>
                  <a:gd name="T7" fmla="*/ 168 h 1315"/>
                  <a:gd name="T8" fmla="*/ 0 w 337"/>
                  <a:gd name="T9" fmla="*/ 1288 h 1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1315">
                    <a:moveTo>
                      <a:pt x="0" y="1288"/>
                    </a:moveTo>
                    <a:lnTo>
                      <a:pt x="47" y="1315"/>
                    </a:lnTo>
                    <a:lnTo>
                      <a:pt x="337" y="0"/>
                    </a:lnTo>
                    <a:lnTo>
                      <a:pt x="247" y="168"/>
                    </a:lnTo>
                    <a:lnTo>
                      <a:pt x="0" y="1288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506"/>
              <p:cNvSpPr>
                <a:spLocks/>
              </p:cNvSpPr>
              <p:nvPr/>
            </p:nvSpPr>
            <p:spPr bwMode="auto">
              <a:xfrm>
                <a:off x="3471" y="2295"/>
                <a:ext cx="42" cy="29"/>
              </a:xfrm>
              <a:custGeom>
                <a:avLst/>
                <a:gdLst>
                  <a:gd name="T0" fmla="*/ 29 w 42"/>
                  <a:gd name="T1" fmla="*/ 29 h 29"/>
                  <a:gd name="T2" fmla="*/ 38 w 42"/>
                  <a:gd name="T3" fmla="*/ 23 h 29"/>
                  <a:gd name="T4" fmla="*/ 42 w 42"/>
                  <a:gd name="T5" fmla="*/ 13 h 29"/>
                  <a:gd name="T6" fmla="*/ 2 w 42"/>
                  <a:gd name="T7" fmla="*/ 0 h 29"/>
                  <a:gd name="T8" fmla="*/ 0 w 42"/>
                  <a:gd name="T9" fmla="*/ 11 h 29"/>
                  <a:gd name="T10" fmla="*/ 29 w 42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9">
                    <a:moveTo>
                      <a:pt x="29" y="29"/>
                    </a:moveTo>
                    <a:lnTo>
                      <a:pt x="38" y="23"/>
                    </a:lnTo>
                    <a:lnTo>
                      <a:pt x="42" y="13"/>
                    </a:lnTo>
                    <a:lnTo>
                      <a:pt x="2" y="0"/>
                    </a:lnTo>
                    <a:lnTo>
                      <a:pt x="0" y="11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507"/>
              <p:cNvSpPr>
                <a:spLocks/>
              </p:cNvSpPr>
              <p:nvPr/>
            </p:nvSpPr>
            <p:spPr bwMode="auto">
              <a:xfrm>
                <a:off x="3677" y="1949"/>
                <a:ext cx="189" cy="661"/>
              </a:xfrm>
              <a:custGeom>
                <a:avLst/>
                <a:gdLst>
                  <a:gd name="T0" fmla="*/ 0 w 189"/>
                  <a:gd name="T1" fmla="*/ 633 h 661"/>
                  <a:gd name="T2" fmla="*/ 48 w 189"/>
                  <a:gd name="T3" fmla="*/ 661 h 661"/>
                  <a:gd name="T4" fmla="*/ 189 w 189"/>
                  <a:gd name="T5" fmla="*/ 27 h 661"/>
                  <a:gd name="T6" fmla="*/ 141 w 189"/>
                  <a:gd name="T7" fmla="*/ 0 h 661"/>
                  <a:gd name="T8" fmla="*/ 0 w 189"/>
                  <a:gd name="T9" fmla="*/ 633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661">
                    <a:moveTo>
                      <a:pt x="0" y="633"/>
                    </a:moveTo>
                    <a:lnTo>
                      <a:pt x="48" y="661"/>
                    </a:lnTo>
                    <a:lnTo>
                      <a:pt x="189" y="27"/>
                    </a:lnTo>
                    <a:lnTo>
                      <a:pt x="141" y="0"/>
                    </a:lnTo>
                    <a:lnTo>
                      <a:pt x="0" y="633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508"/>
              <p:cNvSpPr>
                <a:spLocks/>
              </p:cNvSpPr>
              <p:nvPr/>
            </p:nvSpPr>
            <p:spPr bwMode="auto">
              <a:xfrm>
                <a:off x="3519" y="1494"/>
                <a:ext cx="112" cy="59"/>
              </a:xfrm>
              <a:custGeom>
                <a:avLst/>
                <a:gdLst>
                  <a:gd name="T0" fmla="*/ 0 w 112"/>
                  <a:gd name="T1" fmla="*/ 30 h 59"/>
                  <a:gd name="T2" fmla="*/ 7 w 112"/>
                  <a:gd name="T3" fmla="*/ 26 h 59"/>
                  <a:gd name="T4" fmla="*/ 55 w 112"/>
                  <a:gd name="T5" fmla="*/ 0 h 59"/>
                  <a:gd name="T6" fmla="*/ 65 w 112"/>
                  <a:gd name="T7" fmla="*/ 4 h 59"/>
                  <a:gd name="T8" fmla="*/ 112 w 112"/>
                  <a:gd name="T9" fmla="*/ 32 h 59"/>
                  <a:gd name="T10" fmla="*/ 65 w 112"/>
                  <a:gd name="T11" fmla="*/ 59 h 59"/>
                  <a:gd name="T12" fmla="*/ 17 w 112"/>
                  <a:gd name="T13" fmla="*/ 32 h 59"/>
                  <a:gd name="T14" fmla="*/ 17 w 112"/>
                  <a:gd name="T15" fmla="*/ 32 h 59"/>
                  <a:gd name="T16" fmla="*/ 15 w 112"/>
                  <a:gd name="T17" fmla="*/ 30 h 59"/>
                  <a:gd name="T18" fmla="*/ 2 w 112"/>
                  <a:gd name="T19" fmla="*/ 36 h 59"/>
                  <a:gd name="T20" fmla="*/ 0 w 112"/>
                  <a:gd name="T21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59">
                    <a:moveTo>
                      <a:pt x="0" y="30"/>
                    </a:moveTo>
                    <a:lnTo>
                      <a:pt x="7" y="26"/>
                    </a:lnTo>
                    <a:lnTo>
                      <a:pt x="55" y="0"/>
                    </a:lnTo>
                    <a:lnTo>
                      <a:pt x="65" y="4"/>
                    </a:lnTo>
                    <a:lnTo>
                      <a:pt x="112" y="32"/>
                    </a:lnTo>
                    <a:lnTo>
                      <a:pt x="65" y="59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5" y="30"/>
                    </a:lnTo>
                    <a:lnTo>
                      <a:pt x="2" y="3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509"/>
              <p:cNvSpPr>
                <a:spLocks/>
              </p:cNvSpPr>
              <p:nvPr/>
            </p:nvSpPr>
            <p:spPr bwMode="auto">
              <a:xfrm>
                <a:off x="3519" y="1494"/>
                <a:ext cx="112" cy="59"/>
              </a:xfrm>
              <a:custGeom>
                <a:avLst/>
                <a:gdLst>
                  <a:gd name="T0" fmla="*/ 0 w 112"/>
                  <a:gd name="T1" fmla="*/ 30 h 59"/>
                  <a:gd name="T2" fmla="*/ 7 w 112"/>
                  <a:gd name="T3" fmla="*/ 26 h 59"/>
                  <a:gd name="T4" fmla="*/ 55 w 112"/>
                  <a:gd name="T5" fmla="*/ 0 h 59"/>
                  <a:gd name="T6" fmla="*/ 65 w 112"/>
                  <a:gd name="T7" fmla="*/ 4 h 59"/>
                  <a:gd name="T8" fmla="*/ 112 w 112"/>
                  <a:gd name="T9" fmla="*/ 32 h 59"/>
                  <a:gd name="T10" fmla="*/ 65 w 112"/>
                  <a:gd name="T11" fmla="*/ 59 h 59"/>
                  <a:gd name="T12" fmla="*/ 17 w 112"/>
                  <a:gd name="T13" fmla="*/ 32 h 59"/>
                  <a:gd name="T14" fmla="*/ 17 w 112"/>
                  <a:gd name="T15" fmla="*/ 32 h 59"/>
                  <a:gd name="T16" fmla="*/ 15 w 112"/>
                  <a:gd name="T17" fmla="*/ 30 h 59"/>
                  <a:gd name="T18" fmla="*/ 2 w 112"/>
                  <a:gd name="T19" fmla="*/ 36 h 59"/>
                  <a:gd name="T20" fmla="*/ 0 w 112"/>
                  <a:gd name="T21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59">
                    <a:moveTo>
                      <a:pt x="0" y="30"/>
                    </a:moveTo>
                    <a:lnTo>
                      <a:pt x="7" y="26"/>
                    </a:lnTo>
                    <a:lnTo>
                      <a:pt x="55" y="0"/>
                    </a:lnTo>
                    <a:lnTo>
                      <a:pt x="65" y="4"/>
                    </a:lnTo>
                    <a:lnTo>
                      <a:pt x="112" y="32"/>
                    </a:lnTo>
                    <a:lnTo>
                      <a:pt x="65" y="59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5" y="30"/>
                    </a:lnTo>
                    <a:lnTo>
                      <a:pt x="2" y="36"/>
                    </a:lnTo>
                    <a:lnTo>
                      <a:pt x="0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510"/>
              <p:cNvSpPr>
                <a:spLocks noEditPoints="1"/>
              </p:cNvSpPr>
              <p:nvPr/>
            </p:nvSpPr>
            <p:spPr bwMode="auto">
              <a:xfrm>
                <a:off x="3519" y="1494"/>
                <a:ext cx="112" cy="59"/>
              </a:xfrm>
              <a:custGeom>
                <a:avLst/>
                <a:gdLst>
                  <a:gd name="T0" fmla="*/ 105 w 112"/>
                  <a:gd name="T1" fmla="*/ 28 h 59"/>
                  <a:gd name="T2" fmla="*/ 112 w 112"/>
                  <a:gd name="T3" fmla="*/ 32 h 59"/>
                  <a:gd name="T4" fmla="*/ 105 w 112"/>
                  <a:gd name="T5" fmla="*/ 28 h 59"/>
                  <a:gd name="T6" fmla="*/ 55 w 112"/>
                  <a:gd name="T7" fmla="*/ 0 h 59"/>
                  <a:gd name="T8" fmla="*/ 7 w 112"/>
                  <a:gd name="T9" fmla="*/ 26 h 59"/>
                  <a:gd name="T10" fmla="*/ 0 w 112"/>
                  <a:gd name="T11" fmla="*/ 30 h 59"/>
                  <a:gd name="T12" fmla="*/ 2 w 112"/>
                  <a:gd name="T13" fmla="*/ 36 h 59"/>
                  <a:gd name="T14" fmla="*/ 15 w 112"/>
                  <a:gd name="T15" fmla="*/ 30 h 59"/>
                  <a:gd name="T16" fmla="*/ 17 w 112"/>
                  <a:gd name="T17" fmla="*/ 32 h 59"/>
                  <a:gd name="T18" fmla="*/ 17 w 112"/>
                  <a:gd name="T19" fmla="*/ 32 h 59"/>
                  <a:gd name="T20" fmla="*/ 65 w 112"/>
                  <a:gd name="T21" fmla="*/ 59 h 59"/>
                  <a:gd name="T22" fmla="*/ 65 w 112"/>
                  <a:gd name="T23" fmla="*/ 4 h 59"/>
                  <a:gd name="T24" fmla="*/ 97 w 112"/>
                  <a:gd name="T25" fmla="*/ 25 h 59"/>
                  <a:gd name="T26" fmla="*/ 97 w 112"/>
                  <a:gd name="T27" fmla="*/ 25 h 59"/>
                  <a:gd name="T28" fmla="*/ 65 w 112"/>
                  <a:gd name="T29" fmla="*/ 4 h 59"/>
                  <a:gd name="T30" fmla="*/ 55 w 112"/>
                  <a:gd name="T3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59">
                    <a:moveTo>
                      <a:pt x="105" y="28"/>
                    </a:moveTo>
                    <a:lnTo>
                      <a:pt x="112" y="32"/>
                    </a:lnTo>
                    <a:lnTo>
                      <a:pt x="105" y="28"/>
                    </a:lnTo>
                    <a:close/>
                    <a:moveTo>
                      <a:pt x="55" y="0"/>
                    </a:moveTo>
                    <a:lnTo>
                      <a:pt x="7" y="26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15" y="30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65" y="59"/>
                    </a:lnTo>
                    <a:lnTo>
                      <a:pt x="65" y="4"/>
                    </a:lnTo>
                    <a:lnTo>
                      <a:pt x="97" y="25"/>
                    </a:lnTo>
                    <a:lnTo>
                      <a:pt x="97" y="25"/>
                    </a:lnTo>
                    <a:lnTo>
                      <a:pt x="65" y="4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511"/>
              <p:cNvSpPr>
                <a:spLocks noEditPoints="1"/>
              </p:cNvSpPr>
              <p:nvPr/>
            </p:nvSpPr>
            <p:spPr bwMode="auto">
              <a:xfrm>
                <a:off x="3519" y="1494"/>
                <a:ext cx="112" cy="59"/>
              </a:xfrm>
              <a:custGeom>
                <a:avLst/>
                <a:gdLst>
                  <a:gd name="T0" fmla="*/ 105 w 112"/>
                  <a:gd name="T1" fmla="*/ 28 h 59"/>
                  <a:gd name="T2" fmla="*/ 112 w 112"/>
                  <a:gd name="T3" fmla="*/ 32 h 59"/>
                  <a:gd name="T4" fmla="*/ 105 w 112"/>
                  <a:gd name="T5" fmla="*/ 28 h 59"/>
                  <a:gd name="T6" fmla="*/ 55 w 112"/>
                  <a:gd name="T7" fmla="*/ 0 h 59"/>
                  <a:gd name="T8" fmla="*/ 7 w 112"/>
                  <a:gd name="T9" fmla="*/ 26 h 59"/>
                  <a:gd name="T10" fmla="*/ 0 w 112"/>
                  <a:gd name="T11" fmla="*/ 30 h 59"/>
                  <a:gd name="T12" fmla="*/ 2 w 112"/>
                  <a:gd name="T13" fmla="*/ 36 h 59"/>
                  <a:gd name="T14" fmla="*/ 15 w 112"/>
                  <a:gd name="T15" fmla="*/ 30 h 59"/>
                  <a:gd name="T16" fmla="*/ 17 w 112"/>
                  <a:gd name="T17" fmla="*/ 32 h 59"/>
                  <a:gd name="T18" fmla="*/ 17 w 112"/>
                  <a:gd name="T19" fmla="*/ 32 h 59"/>
                  <a:gd name="T20" fmla="*/ 65 w 112"/>
                  <a:gd name="T21" fmla="*/ 59 h 59"/>
                  <a:gd name="T22" fmla="*/ 65 w 112"/>
                  <a:gd name="T23" fmla="*/ 4 h 59"/>
                  <a:gd name="T24" fmla="*/ 97 w 112"/>
                  <a:gd name="T25" fmla="*/ 25 h 59"/>
                  <a:gd name="T26" fmla="*/ 97 w 112"/>
                  <a:gd name="T27" fmla="*/ 25 h 59"/>
                  <a:gd name="T28" fmla="*/ 65 w 112"/>
                  <a:gd name="T29" fmla="*/ 4 h 59"/>
                  <a:gd name="T30" fmla="*/ 55 w 112"/>
                  <a:gd name="T3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59">
                    <a:moveTo>
                      <a:pt x="105" y="28"/>
                    </a:moveTo>
                    <a:lnTo>
                      <a:pt x="112" y="32"/>
                    </a:lnTo>
                    <a:lnTo>
                      <a:pt x="105" y="28"/>
                    </a:lnTo>
                    <a:moveTo>
                      <a:pt x="55" y="0"/>
                    </a:moveTo>
                    <a:lnTo>
                      <a:pt x="7" y="26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15" y="30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65" y="59"/>
                    </a:lnTo>
                    <a:lnTo>
                      <a:pt x="65" y="4"/>
                    </a:lnTo>
                    <a:lnTo>
                      <a:pt x="97" y="25"/>
                    </a:lnTo>
                    <a:lnTo>
                      <a:pt x="97" y="25"/>
                    </a:lnTo>
                    <a:lnTo>
                      <a:pt x="65" y="4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512"/>
              <p:cNvSpPr>
                <a:spLocks/>
              </p:cNvSpPr>
              <p:nvPr/>
            </p:nvSpPr>
            <p:spPr bwMode="auto">
              <a:xfrm>
                <a:off x="3536" y="1526"/>
                <a:ext cx="143" cy="411"/>
              </a:xfrm>
              <a:custGeom>
                <a:avLst/>
                <a:gdLst>
                  <a:gd name="T0" fmla="*/ 143 w 143"/>
                  <a:gd name="T1" fmla="*/ 82 h 411"/>
                  <a:gd name="T2" fmla="*/ 143 w 143"/>
                  <a:gd name="T3" fmla="*/ 411 h 411"/>
                  <a:gd name="T4" fmla="*/ 0 w 143"/>
                  <a:gd name="T5" fmla="*/ 329 h 411"/>
                  <a:gd name="T6" fmla="*/ 0 w 143"/>
                  <a:gd name="T7" fmla="*/ 0 h 411"/>
                  <a:gd name="T8" fmla="*/ 143 w 143"/>
                  <a:gd name="T9" fmla="*/ 82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1">
                    <a:moveTo>
                      <a:pt x="143" y="82"/>
                    </a:moveTo>
                    <a:lnTo>
                      <a:pt x="143" y="411"/>
                    </a:lnTo>
                    <a:lnTo>
                      <a:pt x="0" y="329"/>
                    </a:lnTo>
                    <a:lnTo>
                      <a:pt x="0" y="0"/>
                    </a:lnTo>
                    <a:lnTo>
                      <a:pt x="143" y="82"/>
                    </a:lnTo>
                    <a:close/>
                  </a:path>
                </a:pathLst>
              </a:custGeom>
              <a:solidFill>
                <a:srgbClr val="00C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513"/>
              <p:cNvSpPr>
                <a:spLocks/>
              </p:cNvSpPr>
              <p:nvPr/>
            </p:nvSpPr>
            <p:spPr bwMode="auto">
              <a:xfrm>
                <a:off x="3536" y="1526"/>
                <a:ext cx="143" cy="411"/>
              </a:xfrm>
              <a:custGeom>
                <a:avLst/>
                <a:gdLst>
                  <a:gd name="T0" fmla="*/ 143 w 143"/>
                  <a:gd name="T1" fmla="*/ 82 h 411"/>
                  <a:gd name="T2" fmla="*/ 143 w 143"/>
                  <a:gd name="T3" fmla="*/ 411 h 411"/>
                  <a:gd name="T4" fmla="*/ 0 w 143"/>
                  <a:gd name="T5" fmla="*/ 329 h 411"/>
                  <a:gd name="T6" fmla="*/ 0 w 143"/>
                  <a:gd name="T7" fmla="*/ 0 h 411"/>
                  <a:gd name="T8" fmla="*/ 143 w 143"/>
                  <a:gd name="T9" fmla="*/ 82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1">
                    <a:moveTo>
                      <a:pt x="143" y="82"/>
                    </a:moveTo>
                    <a:lnTo>
                      <a:pt x="143" y="411"/>
                    </a:lnTo>
                    <a:lnTo>
                      <a:pt x="0" y="329"/>
                    </a:lnTo>
                    <a:lnTo>
                      <a:pt x="0" y="0"/>
                    </a:lnTo>
                    <a:lnTo>
                      <a:pt x="143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514"/>
              <p:cNvSpPr>
                <a:spLocks/>
              </p:cNvSpPr>
              <p:nvPr/>
            </p:nvSpPr>
            <p:spPr bwMode="auto">
              <a:xfrm>
                <a:off x="3582" y="1498"/>
                <a:ext cx="143" cy="413"/>
              </a:xfrm>
              <a:custGeom>
                <a:avLst/>
                <a:gdLst>
                  <a:gd name="T0" fmla="*/ 143 w 143"/>
                  <a:gd name="T1" fmla="*/ 82 h 413"/>
                  <a:gd name="T2" fmla="*/ 143 w 143"/>
                  <a:gd name="T3" fmla="*/ 413 h 413"/>
                  <a:gd name="T4" fmla="*/ 0 w 143"/>
                  <a:gd name="T5" fmla="*/ 330 h 413"/>
                  <a:gd name="T6" fmla="*/ 2 w 143"/>
                  <a:gd name="T7" fmla="*/ 0 h 413"/>
                  <a:gd name="T8" fmla="*/ 143 w 143"/>
                  <a:gd name="T9" fmla="*/ 82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3">
                    <a:moveTo>
                      <a:pt x="143" y="82"/>
                    </a:moveTo>
                    <a:lnTo>
                      <a:pt x="143" y="413"/>
                    </a:lnTo>
                    <a:lnTo>
                      <a:pt x="0" y="330"/>
                    </a:lnTo>
                    <a:lnTo>
                      <a:pt x="2" y="0"/>
                    </a:lnTo>
                    <a:lnTo>
                      <a:pt x="143" y="82"/>
                    </a:lnTo>
                    <a:close/>
                  </a:path>
                </a:pathLst>
              </a:custGeom>
              <a:solidFill>
                <a:srgbClr val="00C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515"/>
              <p:cNvSpPr>
                <a:spLocks/>
              </p:cNvSpPr>
              <p:nvPr/>
            </p:nvSpPr>
            <p:spPr bwMode="auto">
              <a:xfrm>
                <a:off x="3582" y="1498"/>
                <a:ext cx="143" cy="413"/>
              </a:xfrm>
              <a:custGeom>
                <a:avLst/>
                <a:gdLst>
                  <a:gd name="T0" fmla="*/ 143 w 143"/>
                  <a:gd name="T1" fmla="*/ 82 h 413"/>
                  <a:gd name="T2" fmla="*/ 143 w 143"/>
                  <a:gd name="T3" fmla="*/ 413 h 413"/>
                  <a:gd name="T4" fmla="*/ 0 w 143"/>
                  <a:gd name="T5" fmla="*/ 330 h 413"/>
                  <a:gd name="T6" fmla="*/ 2 w 143"/>
                  <a:gd name="T7" fmla="*/ 0 h 413"/>
                  <a:gd name="T8" fmla="*/ 143 w 143"/>
                  <a:gd name="T9" fmla="*/ 82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3">
                    <a:moveTo>
                      <a:pt x="143" y="82"/>
                    </a:moveTo>
                    <a:lnTo>
                      <a:pt x="143" y="413"/>
                    </a:lnTo>
                    <a:lnTo>
                      <a:pt x="0" y="330"/>
                    </a:lnTo>
                    <a:lnTo>
                      <a:pt x="2" y="0"/>
                    </a:lnTo>
                    <a:lnTo>
                      <a:pt x="143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516"/>
              <p:cNvSpPr>
                <a:spLocks/>
              </p:cNvSpPr>
              <p:nvPr/>
            </p:nvSpPr>
            <p:spPr bwMode="auto">
              <a:xfrm>
                <a:off x="3605" y="1895"/>
                <a:ext cx="74" cy="373"/>
              </a:xfrm>
              <a:custGeom>
                <a:avLst/>
                <a:gdLst>
                  <a:gd name="T0" fmla="*/ 74 w 74"/>
                  <a:gd name="T1" fmla="*/ 42 h 373"/>
                  <a:gd name="T2" fmla="*/ 74 w 74"/>
                  <a:gd name="T3" fmla="*/ 373 h 373"/>
                  <a:gd name="T4" fmla="*/ 0 w 74"/>
                  <a:gd name="T5" fmla="*/ 331 h 373"/>
                  <a:gd name="T6" fmla="*/ 0 w 74"/>
                  <a:gd name="T7" fmla="*/ 0 h 373"/>
                  <a:gd name="T8" fmla="*/ 74 w 74"/>
                  <a:gd name="T9" fmla="*/ 42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73">
                    <a:moveTo>
                      <a:pt x="74" y="42"/>
                    </a:moveTo>
                    <a:lnTo>
                      <a:pt x="74" y="373"/>
                    </a:lnTo>
                    <a:lnTo>
                      <a:pt x="0" y="331"/>
                    </a:lnTo>
                    <a:lnTo>
                      <a:pt x="0" y="0"/>
                    </a:lnTo>
                    <a:lnTo>
                      <a:pt x="74" y="42"/>
                    </a:lnTo>
                    <a:close/>
                  </a:path>
                </a:pathLst>
              </a:custGeom>
              <a:solidFill>
                <a:srgbClr val="5556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517"/>
              <p:cNvSpPr>
                <a:spLocks/>
              </p:cNvSpPr>
              <p:nvPr/>
            </p:nvSpPr>
            <p:spPr bwMode="auto">
              <a:xfrm>
                <a:off x="3536" y="1855"/>
                <a:ext cx="69" cy="371"/>
              </a:xfrm>
              <a:custGeom>
                <a:avLst/>
                <a:gdLst>
                  <a:gd name="T0" fmla="*/ 69 w 69"/>
                  <a:gd name="T1" fmla="*/ 40 h 371"/>
                  <a:gd name="T2" fmla="*/ 69 w 69"/>
                  <a:gd name="T3" fmla="*/ 371 h 371"/>
                  <a:gd name="T4" fmla="*/ 0 w 69"/>
                  <a:gd name="T5" fmla="*/ 331 h 371"/>
                  <a:gd name="T6" fmla="*/ 0 w 69"/>
                  <a:gd name="T7" fmla="*/ 0 h 371"/>
                  <a:gd name="T8" fmla="*/ 69 w 69"/>
                  <a:gd name="T9" fmla="*/ 4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71">
                    <a:moveTo>
                      <a:pt x="69" y="40"/>
                    </a:moveTo>
                    <a:lnTo>
                      <a:pt x="69" y="371"/>
                    </a:lnTo>
                    <a:lnTo>
                      <a:pt x="0" y="331"/>
                    </a:lnTo>
                    <a:lnTo>
                      <a:pt x="0" y="0"/>
                    </a:lnTo>
                    <a:lnTo>
                      <a:pt x="69" y="40"/>
                    </a:lnTo>
                    <a:close/>
                  </a:path>
                </a:pathLst>
              </a:custGeom>
              <a:solidFill>
                <a:srgbClr val="5556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518"/>
              <p:cNvSpPr>
                <a:spLocks/>
              </p:cNvSpPr>
              <p:nvPr/>
            </p:nvSpPr>
            <p:spPr bwMode="auto">
              <a:xfrm>
                <a:off x="3679" y="1580"/>
                <a:ext cx="46" cy="331"/>
              </a:xfrm>
              <a:custGeom>
                <a:avLst/>
                <a:gdLst>
                  <a:gd name="T0" fmla="*/ 46 w 46"/>
                  <a:gd name="T1" fmla="*/ 0 h 331"/>
                  <a:gd name="T2" fmla="*/ 46 w 46"/>
                  <a:gd name="T3" fmla="*/ 331 h 331"/>
                  <a:gd name="T4" fmla="*/ 0 w 46"/>
                  <a:gd name="T5" fmla="*/ 304 h 331"/>
                  <a:gd name="T6" fmla="*/ 0 w 46"/>
                  <a:gd name="T7" fmla="*/ 28 h 331"/>
                  <a:gd name="T8" fmla="*/ 46 w 46"/>
                  <a:gd name="T9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1">
                    <a:moveTo>
                      <a:pt x="46" y="0"/>
                    </a:moveTo>
                    <a:lnTo>
                      <a:pt x="46" y="331"/>
                    </a:lnTo>
                    <a:lnTo>
                      <a:pt x="0" y="304"/>
                    </a:lnTo>
                    <a:lnTo>
                      <a:pt x="0" y="2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519"/>
              <p:cNvSpPr>
                <a:spLocks/>
              </p:cNvSpPr>
              <p:nvPr/>
            </p:nvSpPr>
            <p:spPr bwMode="auto">
              <a:xfrm>
                <a:off x="3679" y="1580"/>
                <a:ext cx="46" cy="331"/>
              </a:xfrm>
              <a:custGeom>
                <a:avLst/>
                <a:gdLst>
                  <a:gd name="T0" fmla="*/ 46 w 46"/>
                  <a:gd name="T1" fmla="*/ 0 h 331"/>
                  <a:gd name="T2" fmla="*/ 46 w 46"/>
                  <a:gd name="T3" fmla="*/ 331 h 331"/>
                  <a:gd name="T4" fmla="*/ 0 w 46"/>
                  <a:gd name="T5" fmla="*/ 304 h 331"/>
                  <a:gd name="T6" fmla="*/ 0 w 46"/>
                  <a:gd name="T7" fmla="*/ 28 h 331"/>
                  <a:gd name="T8" fmla="*/ 46 w 46"/>
                  <a:gd name="T9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1">
                    <a:moveTo>
                      <a:pt x="46" y="0"/>
                    </a:moveTo>
                    <a:lnTo>
                      <a:pt x="46" y="331"/>
                    </a:lnTo>
                    <a:lnTo>
                      <a:pt x="0" y="304"/>
                    </a:lnTo>
                    <a:lnTo>
                      <a:pt x="0" y="28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520"/>
              <p:cNvSpPr>
                <a:spLocks/>
              </p:cNvSpPr>
              <p:nvPr/>
            </p:nvSpPr>
            <p:spPr bwMode="auto">
              <a:xfrm>
                <a:off x="3677" y="1884"/>
                <a:ext cx="48" cy="53"/>
              </a:xfrm>
              <a:custGeom>
                <a:avLst/>
                <a:gdLst>
                  <a:gd name="T0" fmla="*/ 0 w 48"/>
                  <a:gd name="T1" fmla="*/ 0 h 53"/>
                  <a:gd name="T2" fmla="*/ 2 w 48"/>
                  <a:gd name="T3" fmla="*/ 0 h 53"/>
                  <a:gd name="T4" fmla="*/ 48 w 48"/>
                  <a:gd name="T5" fmla="*/ 27 h 53"/>
                  <a:gd name="T6" fmla="*/ 2 w 48"/>
                  <a:gd name="T7" fmla="*/ 53 h 53"/>
                  <a:gd name="T8" fmla="*/ 0 w 48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3">
                    <a:moveTo>
                      <a:pt x="0" y="0"/>
                    </a:moveTo>
                    <a:lnTo>
                      <a:pt x="2" y="0"/>
                    </a:lnTo>
                    <a:lnTo>
                      <a:pt x="48" y="27"/>
                    </a:lnTo>
                    <a:lnTo>
                      <a:pt x="2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521"/>
              <p:cNvSpPr>
                <a:spLocks/>
              </p:cNvSpPr>
              <p:nvPr/>
            </p:nvSpPr>
            <p:spPr bwMode="auto">
              <a:xfrm>
                <a:off x="3591" y="1888"/>
                <a:ext cx="27" cy="346"/>
              </a:xfrm>
              <a:custGeom>
                <a:avLst/>
                <a:gdLst>
                  <a:gd name="T0" fmla="*/ 0 w 27"/>
                  <a:gd name="T1" fmla="*/ 330 h 346"/>
                  <a:gd name="T2" fmla="*/ 27 w 27"/>
                  <a:gd name="T3" fmla="*/ 346 h 346"/>
                  <a:gd name="T4" fmla="*/ 27 w 27"/>
                  <a:gd name="T5" fmla="*/ 15 h 346"/>
                  <a:gd name="T6" fmla="*/ 0 w 27"/>
                  <a:gd name="T7" fmla="*/ 0 h 346"/>
                  <a:gd name="T8" fmla="*/ 0 w 27"/>
                  <a:gd name="T9" fmla="*/ 33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46">
                    <a:moveTo>
                      <a:pt x="0" y="330"/>
                    </a:moveTo>
                    <a:lnTo>
                      <a:pt x="27" y="346"/>
                    </a:lnTo>
                    <a:lnTo>
                      <a:pt x="27" y="15"/>
                    </a:lnTo>
                    <a:lnTo>
                      <a:pt x="0" y="0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342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522"/>
              <p:cNvSpPr>
                <a:spLocks/>
              </p:cNvSpPr>
              <p:nvPr/>
            </p:nvSpPr>
            <p:spPr bwMode="auto">
              <a:xfrm>
                <a:off x="3679" y="1608"/>
                <a:ext cx="189" cy="107"/>
              </a:xfrm>
              <a:custGeom>
                <a:avLst/>
                <a:gdLst>
                  <a:gd name="T0" fmla="*/ 0 w 99"/>
                  <a:gd name="T1" fmla="*/ 0 h 56"/>
                  <a:gd name="T2" fmla="*/ 45 w 99"/>
                  <a:gd name="T3" fmla="*/ 37 h 56"/>
                  <a:gd name="T4" fmla="*/ 54 w 99"/>
                  <a:gd name="T5" fmla="*/ 38 h 56"/>
                  <a:gd name="T6" fmla="*/ 99 w 99"/>
                  <a:gd name="T7" fmla="*/ 11 h 56"/>
                  <a:gd name="T8" fmla="*/ 99 w 99"/>
                  <a:gd name="T9" fmla="*/ 28 h 56"/>
                  <a:gd name="T10" fmla="*/ 54 w 99"/>
                  <a:gd name="T11" fmla="*/ 54 h 56"/>
                  <a:gd name="T12" fmla="*/ 45 w 99"/>
                  <a:gd name="T13" fmla="*/ 53 h 56"/>
                  <a:gd name="T14" fmla="*/ 0 w 99"/>
                  <a:gd name="T15" fmla="*/ 17 h 56"/>
                  <a:gd name="T16" fmla="*/ 0 w 99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56">
                    <a:moveTo>
                      <a:pt x="0" y="0"/>
                    </a:moveTo>
                    <a:cubicBezTo>
                      <a:pt x="45" y="37"/>
                      <a:pt x="45" y="37"/>
                      <a:pt x="45" y="37"/>
                    </a:cubicBezTo>
                    <a:cubicBezTo>
                      <a:pt x="47" y="39"/>
                      <a:pt x="51" y="39"/>
                      <a:pt x="54" y="38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1" y="56"/>
                      <a:pt x="47" y="55"/>
                      <a:pt x="45" y="5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C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523"/>
              <p:cNvSpPr>
                <a:spLocks/>
              </p:cNvSpPr>
              <p:nvPr/>
            </p:nvSpPr>
            <p:spPr bwMode="auto">
              <a:xfrm>
                <a:off x="3584" y="1526"/>
                <a:ext cx="141" cy="82"/>
              </a:xfrm>
              <a:custGeom>
                <a:avLst/>
                <a:gdLst>
                  <a:gd name="T0" fmla="*/ 47 w 141"/>
                  <a:gd name="T1" fmla="*/ 0 h 82"/>
                  <a:gd name="T2" fmla="*/ 141 w 141"/>
                  <a:gd name="T3" fmla="*/ 54 h 82"/>
                  <a:gd name="T4" fmla="*/ 95 w 141"/>
                  <a:gd name="T5" fmla="*/ 82 h 82"/>
                  <a:gd name="T6" fmla="*/ 0 w 141"/>
                  <a:gd name="T7" fmla="*/ 27 h 82"/>
                  <a:gd name="T8" fmla="*/ 47 w 14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82">
                    <a:moveTo>
                      <a:pt x="47" y="0"/>
                    </a:moveTo>
                    <a:lnTo>
                      <a:pt x="141" y="54"/>
                    </a:lnTo>
                    <a:lnTo>
                      <a:pt x="95" y="82"/>
                    </a:lnTo>
                    <a:lnTo>
                      <a:pt x="0" y="2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524"/>
              <p:cNvSpPr>
                <a:spLocks/>
              </p:cNvSpPr>
              <p:nvPr/>
            </p:nvSpPr>
            <p:spPr bwMode="auto">
              <a:xfrm>
                <a:off x="3584" y="1526"/>
                <a:ext cx="141" cy="82"/>
              </a:xfrm>
              <a:custGeom>
                <a:avLst/>
                <a:gdLst>
                  <a:gd name="T0" fmla="*/ 47 w 141"/>
                  <a:gd name="T1" fmla="*/ 0 h 82"/>
                  <a:gd name="T2" fmla="*/ 141 w 141"/>
                  <a:gd name="T3" fmla="*/ 54 h 82"/>
                  <a:gd name="T4" fmla="*/ 95 w 141"/>
                  <a:gd name="T5" fmla="*/ 82 h 82"/>
                  <a:gd name="T6" fmla="*/ 0 w 141"/>
                  <a:gd name="T7" fmla="*/ 27 h 82"/>
                  <a:gd name="T8" fmla="*/ 47 w 14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82">
                    <a:moveTo>
                      <a:pt x="47" y="0"/>
                    </a:moveTo>
                    <a:lnTo>
                      <a:pt x="141" y="54"/>
                    </a:lnTo>
                    <a:lnTo>
                      <a:pt x="95" y="82"/>
                    </a:lnTo>
                    <a:lnTo>
                      <a:pt x="0" y="27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Freeform 525"/>
              <p:cNvSpPr>
                <a:spLocks/>
              </p:cNvSpPr>
              <p:nvPr/>
            </p:nvSpPr>
            <p:spPr bwMode="auto">
              <a:xfrm>
                <a:off x="3679" y="1580"/>
                <a:ext cx="189" cy="103"/>
              </a:xfrm>
              <a:custGeom>
                <a:avLst/>
                <a:gdLst>
                  <a:gd name="T0" fmla="*/ 74 w 99"/>
                  <a:gd name="T1" fmla="*/ 12 h 54"/>
                  <a:gd name="T2" fmla="*/ 99 w 99"/>
                  <a:gd name="T3" fmla="*/ 26 h 54"/>
                  <a:gd name="T4" fmla="*/ 54 w 99"/>
                  <a:gd name="T5" fmla="*/ 53 h 54"/>
                  <a:gd name="T6" fmla="*/ 45 w 99"/>
                  <a:gd name="T7" fmla="*/ 52 h 54"/>
                  <a:gd name="T8" fmla="*/ 0 w 99"/>
                  <a:gd name="T9" fmla="*/ 15 h 54"/>
                  <a:gd name="T10" fmla="*/ 24 w 99"/>
                  <a:gd name="T11" fmla="*/ 0 h 54"/>
                  <a:gd name="T12" fmla="*/ 45 w 99"/>
                  <a:gd name="T13" fmla="*/ 22 h 54"/>
                  <a:gd name="T14" fmla="*/ 54 w 99"/>
                  <a:gd name="T15" fmla="*/ 23 h 54"/>
                  <a:gd name="T16" fmla="*/ 74 w 99"/>
                  <a:gd name="T17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54">
                    <a:moveTo>
                      <a:pt x="74" y="12"/>
                    </a:moveTo>
                    <a:cubicBezTo>
                      <a:pt x="99" y="26"/>
                      <a:pt x="99" y="26"/>
                      <a:pt x="99" y="26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1" y="54"/>
                      <a:pt x="47" y="54"/>
                      <a:pt x="45" y="5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7" y="25"/>
                      <a:pt x="51" y="25"/>
                      <a:pt x="54" y="23"/>
                    </a:cubicBezTo>
                    <a:cubicBezTo>
                      <a:pt x="74" y="12"/>
                      <a:pt x="74" y="12"/>
                      <a:pt x="74" y="12"/>
                    </a:cubicBezTo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526"/>
              <p:cNvSpPr>
                <a:spLocks/>
              </p:cNvSpPr>
              <p:nvPr/>
            </p:nvSpPr>
            <p:spPr bwMode="auto">
              <a:xfrm>
                <a:off x="3616" y="151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0 w 15"/>
                  <a:gd name="T3" fmla="*/ 0 h 7"/>
                  <a:gd name="T4" fmla="*/ 15 w 15"/>
                  <a:gd name="T5" fmla="*/ 7 h 7"/>
                  <a:gd name="T6" fmla="*/ 15 w 15"/>
                  <a:gd name="T7" fmla="*/ 7 h 7"/>
                  <a:gd name="T8" fmla="*/ 8 w 15"/>
                  <a:gd name="T9" fmla="*/ 3 h 7"/>
                  <a:gd name="T10" fmla="*/ 0 w 1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0" y="0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527"/>
              <p:cNvSpPr>
                <a:spLocks/>
              </p:cNvSpPr>
              <p:nvPr/>
            </p:nvSpPr>
            <p:spPr bwMode="auto">
              <a:xfrm>
                <a:off x="3616" y="151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0 w 15"/>
                  <a:gd name="T3" fmla="*/ 0 h 7"/>
                  <a:gd name="T4" fmla="*/ 15 w 15"/>
                  <a:gd name="T5" fmla="*/ 7 h 7"/>
                  <a:gd name="T6" fmla="*/ 15 w 15"/>
                  <a:gd name="T7" fmla="*/ 7 h 7"/>
                  <a:gd name="T8" fmla="*/ 8 w 15"/>
                  <a:gd name="T9" fmla="*/ 3 h 7"/>
                  <a:gd name="T10" fmla="*/ 0 w 1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0" y="0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8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528"/>
              <p:cNvSpPr>
                <a:spLocks/>
              </p:cNvSpPr>
              <p:nvPr/>
            </p:nvSpPr>
            <p:spPr bwMode="auto">
              <a:xfrm>
                <a:off x="3584" y="1519"/>
                <a:ext cx="47" cy="34"/>
              </a:xfrm>
              <a:custGeom>
                <a:avLst/>
                <a:gdLst>
                  <a:gd name="T0" fmla="*/ 32 w 47"/>
                  <a:gd name="T1" fmla="*/ 0 h 34"/>
                  <a:gd name="T2" fmla="*/ 0 w 47"/>
                  <a:gd name="T3" fmla="*/ 34 h 34"/>
                  <a:gd name="T4" fmla="*/ 47 w 47"/>
                  <a:gd name="T5" fmla="*/ 7 h 34"/>
                  <a:gd name="T6" fmla="*/ 32 w 47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34">
                    <a:moveTo>
                      <a:pt x="32" y="0"/>
                    </a:moveTo>
                    <a:lnTo>
                      <a:pt x="0" y="34"/>
                    </a:lnTo>
                    <a:lnTo>
                      <a:pt x="47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52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529"/>
              <p:cNvSpPr>
                <a:spLocks/>
              </p:cNvSpPr>
              <p:nvPr/>
            </p:nvSpPr>
            <p:spPr bwMode="auto">
              <a:xfrm>
                <a:off x="3584" y="1519"/>
                <a:ext cx="47" cy="34"/>
              </a:xfrm>
              <a:custGeom>
                <a:avLst/>
                <a:gdLst>
                  <a:gd name="T0" fmla="*/ 32 w 47"/>
                  <a:gd name="T1" fmla="*/ 0 h 34"/>
                  <a:gd name="T2" fmla="*/ 0 w 47"/>
                  <a:gd name="T3" fmla="*/ 34 h 34"/>
                  <a:gd name="T4" fmla="*/ 47 w 47"/>
                  <a:gd name="T5" fmla="*/ 7 h 34"/>
                  <a:gd name="T6" fmla="*/ 32 w 47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34">
                    <a:moveTo>
                      <a:pt x="32" y="0"/>
                    </a:moveTo>
                    <a:lnTo>
                      <a:pt x="0" y="34"/>
                    </a:lnTo>
                    <a:lnTo>
                      <a:pt x="47" y="7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530"/>
              <p:cNvSpPr>
                <a:spLocks/>
              </p:cNvSpPr>
              <p:nvPr/>
            </p:nvSpPr>
            <p:spPr bwMode="auto">
              <a:xfrm>
                <a:off x="3584" y="1519"/>
                <a:ext cx="47" cy="34"/>
              </a:xfrm>
              <a:custGeom>
                <a:avLst/>
                <a:gdLst>
                  <a:gd name="T0" fmla="*/ 32 w 47"/>
                  <a:gd name="T1" fmla="*/ 0 h 34"/>
                  <a:gd name="T2" fmla="*/ 0 w 47"/>
                  <a:gd name="T3" fmla="*/ 34 h 34"/>
                  <a:gd name="T4" fmla="*/ 47 w 47"/>
                  <a:gd name="T5" fmla="*/ 7 h 34"/>
                  <a:gd name="T6" fmla="*/ 32 w 47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34">
                    <a:moveTo>
                      <a:pt x="32" y="0"/>
                    </a:moveTo>
                    <a:lnTo>
                      <a:pt x="0" y="34"/>
                    </a:lnTo>
                    <a:lnTo>
                      <a:pt x="47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531"/>
              <p:cNvSpPr>
                <a:spLocks/>
              </p:cNvSpPr>
              <p:nvPr/>
            </p:nvSpPr>
            <p:spPr bwMode="auto">
              <a:xfrm>
                <a:off x="3584" y="1519"/>
                <a:ext cx="47" cy="34"/>
              </a:xfrm>
              <a:custGeom>
                <a:avLst/>
                <a:gdLst>
                  <a:gd name="T0" fmla="*/ 32 w 47"/>
                  <a:gd name="T1" fmla="*/ 0 h 34"/>
                  <a:gd name="T2" fmla="*/ 0 w 47"/>
                  <a:gd name="T3" fmla="*/ 34 h 34"/>
                  <a:gd name="T4" fmla="*/ 47 w 47"/>
                  <a:gd name="T5" fmla="*/ 7 h 34"/>
                  <a:gd name="T6" fmla="*/ 32 w 47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34">
                    <a:moveTo>
                      <a:pt x="32" y="0"/>
                    </a:moveTo>
                    <a:lnTo>
                      <a:pt x="0" y="34"/>
                    </a:lnTo>
                    <a:lnTo>
                      <a:pt x="47" y="7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532"/>
              <p:cNvSpPr>
                <a:spLocks/>
              </p:cNvSpPr>
              <p:nvPr/>
            </p:nvSpPr>
            <p:spPr bwMode="auto">
              <a:xfrm>
                <a:off x="3584" y="1526"/>
                <a:ext cx="141" cy="82"/>
              </a:xfrm>
              <a:custGeom>
                <a:avLst/>
                <a:gdLst>
                  <a:gd name="T0" fmla="*/ 47 w 141"/>
                  <a:gd name="T1" fmla="*/ 0 h 82"/>
                  <a:gd name="T2" fmla="*/ 47 w 141"/>
                  <a:gd name="T3" fmla="*/ 0 h 82"/>
                  <a:gd name="T4" fmla="*/ 0 w 141"/>
                  <a:gd name="T5" fmla="*/ 27 h 82"/>
                  <a:gd name="T6" fmla="*/ 95 w 141"/>
                  <a:gd name="T7" fmla="*/ 82 h 82"/>
                  <a:gd name="T8" fmla="*/ 95 w 141"/>
                  <a:gd name="T9" fmla="*/ 82 h 82"/>
                  <a:gd name="T10" fmla="*/ 95 w 141"/>
                  <a:gd name="T11" fmla="*/ 82 h 82"/>
                  <a:gd name="T12" fmla="*/ 141 w 141"/>
                  <a:gd name="T13" fmla="*/ 54 h 82"/>
                  <a:gd name="T14" fmla="*/ 47 w 141"/>
                  <a:gd name="T1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82">
                    <a:moveTo>
                      <a:pt x="47" y="0"/>
                    </a:moveTo>
                    <a:lnTo>
                      <a:pt x="47" y="0"/>
                    </a:lnTo>
                    <a:lnTo>
                      <a:pt x="0" y="27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141" y="54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533"/>
              <p:cNvSpPr>
                <a:spLocks/>
              </p:cNvSpPr>
              <p:nvPr/>
            </p:nvSpPr>
            <p:spPr bwMode="auto">
              <a:xfrm>
                <a:off x="3584" y="1526"/>
                <a:ext cx="141" cy="82"/>
              </a:xfrm>
              <a:custGeom>
                <a:avLst/>
                <a:gdLst>
                  <a:gd name="T0" fmla="*/ 47 w 141"/>
                  <a:gd name="T1" fmla="*/ 0 h 82"/>
                  <a:gd name="T2" fmla="*/ 47 w 141"/>
                  <a:gd name="T3" fmla="*/ 0 h 82"/>
                  <a:gd name="T4" fmla="*/ 0 w 141"/>
                  <a:gd name="T5" fmla="*/ 27 h 82"/>
                  <a:gd name="T6" fmla="*/ 95 w 141"/>
                  <a:gd name="T7" fmla="*/ 82 h 82"/>
                  <a:gd name="T8" fmla="*/ 95 w 141"/>
                  <a:gd name="T9" fmla="*/ 82 h 82"/>
                  <a:gd name="T10" fmla="*/ 95 w 141"/>
                  <a:gd name="T11" fmla="*/ 82 h 82"/>
                  <a:gd name="T12" fmla="*/ 141 w 141"/>
                  <a:gd name="T13" fmla="*/ 54 h 82"/>
                  <a:gd name="T14" fmla="*/ 47 w 141"/>
                  <a:gd name="T1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82">
                    <a:moveTo>
                      <a:pt x="47" y="0"/>
                    </a:moveTo>
                    <a:lnTo>
                      <a:pt x="47" y="0"/>
                    </a:lnTo>
                    <a:lnTo>
                      <a:pt x="0" y="27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141" y="54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534"/>
              <p:cNvSpPr>
                <a:spLocks/>
              </p:cNvSpPr>
              <p:nvPr/>
            </p:nvSpPr>
            <p:spPr bwMode="auto">
              <a:xfrm>
                <a:off x="3679" y="1580"/>
                <a:ext cx="189" cy="103"/>
              </a:xfrm>
              <a:custGeom>
                <a:avLst/>
                <a:gdLst>
                  <a:gd name="T0" fmla="*/ 24 w 99"/>
                  <a:gd name="T1" fmla="*/ 0 h 54"/>
                  <a:gd name="T2" fmla="*/ 24 w 99"/>
                  <a:gd name="T3" fmla="*/ 0 h 54"/>
                  <a:gd name="T4" fmla="*/ 0 w 99"/>
                  <a:gd name="T5" fmla="*/ 15 h 54"/>
                  <a:gd name="T6" fmla="*/ 45 w 99"/>
                  <a:gd name="T7" fmla="*/ 52 h 54"/>
                  <a:gd name="T8" fmla="*/ 50 w 99"/>
                  <a:gd name="T9" fmla="*/ 54 h 54"/>
                  <a:gd name="T10" fmla="*/ 54 w 99"/>
                  <a:gd name="T11" fmla="*/ 53 h 54"/>
                  <a:gd name="T12" fmla="*/ 99 w 99"/>
                  <a:gd name="T13" fmla="*/ 26 h 54"/>
                  <a:gd name="T14" fmla="*/ 74 w 99"/>
                  <a:gd name="T15" fmla="*/ 12 h 54"/>
                  <a:gd name="T16" fmla="*/ 54 w 99"/>
                  <a:gd name="T17" fmla="*/ 23 h 54"/>
                  <a:gd name="T18" fmla="*/ 50 w 99"/>
                  <a:gd name="T19" fmla="*/ 24 h 54"/>
                  <a:gd name="T20" fmla="*/ 45 w 99"/>
                  <a:gd name="T21" fmla="*/ 22 h 54"/>
                  <a:gd name="T22" fmla="*/ 24 w 99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54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6" y="53"/>
                      <a:pt x="48" y="54"/>
                      <a:pt x="50" y="54"/>
                    </a:cubicBezTo>
                    <a:cubicBezTo>
                      <a:pt x="51" y="54"/>
                      <a:pt x="53" y="53"/>
                      <a:pt x="54" y="53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3" y="24"/>
                      <a:pt x="52" y="24"/>
                      <a:pt x="50" y="24"/>
                    </a:cubicBezTo>
                    <a:cubicBezTo>
                      <a:pt x="48" y="24"/>
                      <a:pt x="46" y="24"/>
                      <a:pt x="45" y="22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535"/>
              <p:cNvSpPr>
                <a:spLocks/>
              </p:cNvSpPr>
              <p:nvPr/>
            </p:nvSpPr>
            <p:spPr bwMode="auto">
              <a:xfrm>
                <a:off x="3820" y="1589"/>
                <a:ext cx="72" cy="42"/>
              </a:xfrm>
              <a:custGeom>
                <a:avLst/>
                <a:gdLst>
                  <a:gd name="T0" fmla="*/ 25 w 72"/>
                  <a:gd name="T1" fmla="*/ 0 h 42"/>
                  <a:gd name="T2" fmla="*/ 0 w 72"/>
                  <a:gd name="T3" fmla="*/ 14 h 42"/>
                  <a:gd name="T4" fmla="*/ 48 w 72"/>
                  <a:gd name="T5" fmla="*/ 42 h 42"/>
                  <a:gd name="T6" fmla="*/ 72 w 72"/>
                  <a:gd name="T7" fmla="*/ 27 h 42"/>
                  <a:gd name="T8" fmla="*/ 25 w 7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2">
                    <a:moveTo>
                      <a:pt x="25" y="0"/>
                    </a:moveTo>
                    <a:lnTo>
                      <a:pt x="0" y="14"/>
                    </a:lnTo>
                    <a:lnTo>
                      <a:pt x="48" y="42"/>
                    </a:lnTo>
                    <a:lnTo>
                      <a:pt x="72" y="2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536"/>
              <p:cNvSpPr>
                <a:spLocks/>
              </p:cNvSpPr>
              <p:nvPr/>
            </p:nvSpPr>
            <p:spPr bwMode="auto">
              <a:xfrm>
                <a:off x="3868" y="1616"/>
                <a:ext cx="24" cy="46"/>
              </a:xfrm>
              <a:custGeom>
                <a:avLst/>
                <a:gdLst>
                  <a:gd name="T0" fmla="*/ 0 w 24"/>
                  <a:gd name="T1" fmla="*/ 15 h 46"/>
                  <a:gd name="T2" fmla="*/ 24 w 24"/>
                  <a:gd name="T3" fmla="*/ 0 h 46"/>
                  <a:gd name="T4" fmla="*/ 24 w 24"/>
                  <a:gd name="T5" fmla="*/ 33 h 46"/>
                  <a:gd name="T6" fmla="*/ 0 w 24"/>
                  <a:gd name="T7" fmla="*/ 46 h 46"/>
                  <a:gd name="T8" fmla="*/ 0 w 24"/>
                  <a:gd name="T9" fmla="*/ 1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6">
                    <a:moveTo>
                      <a:pt x="0" y="15"/>
                    </a:moveTo>
                    <a:lnTo>
                      <a:pt x="24" y="0"/>
                    </a:lnTo>
                    <a:lnTo>
                      <a:pt x="24" y="33"/>
                    </a:lnTo>
                    <a:lnTo>
                      <a:pt x="0" y="4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537"/>
              <p:cNvSpPr>
                <a:spLocks/>
              </p:cNvSpPr>
              <p:nvPr/>
            </p:nvSpPr>
            <p:spPr bwMode="auto">
              <a:xfrm>
                <a:off x="3511" y="1817"/>
                <a:ext cx="25" cy="38"/>
              </a:xfrm>
              <a:custGeom>
                <a:avLst/>
                <a:gdLst>
                  <a:gd name="T0" fmla="*/ 25 w 25"/>
                  <a:gd name="T1" fmla="*/ 38 h 38"/>
                  <a:gd name="T2" fmla="*/ 0 w 25"/>
                  <a:gd name="T3" fmla="*/ 25 h 38"/>
                  <a:gd name="T4" fmla="*/ 0 w 25"/>
                  <a:gd name="T5" fmla="*/ 0 h 38"/>
                  <a:gd name="T6" fmla="*/ 25 w 25"/>
                  <a:gd name="T7" fmla="*/ 13 h 38"/>
                  <a:gd name="T8" fmla="*/ 25 w 25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8">
                    <a:moveTo>
                      <a:pt x="25" y="38"/>
                    </a:moveTo>
                    <a:lnTo>
                      <a:pt x="0" y="25"/>
                    </a:lnTo>
                    <a:lnTo>
                      <a:pt x="0" y="0"/>
                    </a:lnTo>
                    <a:lnTo>
                      <a:pt x="25" y="13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538"/>
              <p:cNvSpPr>
                <a:spLocks/>
              </p:cNvSpPr>
              <p:nvPr/>
            </p:nvSpPr>
            <p:spPr bwMode="auto">
              <a:xfrm>
                <a:off x="3713" y="2151"/>
                <a:ext cx="48" cy="56"/>
              </a:xfrm>
              <a:custGeom>
                <a:avLst/>
                <a:gdLst>
                  <a:gd name="T0" fmla="*/ 0 w 48"/>
                  <a:gd name="T1" fmla="*/ 56 h 56"/>
                  <a:gd name="T2" fmla="*/ 48 w 48"/>
                  <a:gd name="T3" fmla="*/ 29 h 56"/>
                  <a:gd name="T4" fmla="*/ 0 w 48"/>
                  <a:gd name="T5" fmla="*/ 0 h 56"/>
                  <a:gd name="T6" fmla="*/ 0 w 48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0" y="56"/>
                    </a:moveTo>
                    <a:lnTo>
                      <a:pt x="48" y="29"/>
                    </a:lnTo>
                    <a:lnTo>
                      <a:pt x="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342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539"/>
              <p:cNvSpPr>
                <a:spLocks/>
              </p:cNvSpPr>
              <p:nvPr/>
            </p:nvSpPr>
            <p:spPr bwMode="auto">
              <a:xfrm>
                <a:off x="3679" y="2171"/>
                <a:ext cx="93" cy="97"/>
              </a:xfrm>
              <a:custGeom>
                <a:avLst/>
                <a:gdLst>
                  <a:gd name="T0" fmla="*/ 30 w 49"/>
                  <a:gd name="T1" fmla="*/ 5 h 51"/>
                  <a:gd name="T2" fmla="*/ 0 w 49"/>
                  <a:gd name="T3" fmla="*/ 22 h 51"/>
                  <a:gd name="T4" fmla="*/ 0 w 49"/>
                  <a:gd name="T5" fmla="*/ 51 h 51"/>
                  <a:gd name="T6" fmla="*/ 49 w 49"/>
                  <a:gd name="T7" fmla="*/ 22 h 51"/>
                  <a:gd name="T8" fmla="*/ 49 w 49"/>
                  <a:gd name="T9" fmla="*/ 16 h 51"/>
                  <a:gd name="T10" fmla="*/ 30 w 49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51">
                    <a:moveTo>
                      <a:pt x="30" y="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6"/>
                      <a:pt x="38" y="0"/>
                      <a:pt x="30" y="5"/>
                    </a:cubicBezTo>
                    <a:close/>
                  </a:path>
                </a:pathLst>
              </a:custGeom>
              <a:solidFill>
                <a:srgbClr val="342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540"/>
              <p:cNvSpPr>
                <a:spLocks/>
              </p:cNvSpPr>
              <p:nvPr/>
            </p:nvSpPr>
            <p:spPr bwMode="auto">
              <a:xfrm>
                <a:off x="3679" y="1911"/>
                <a:ext cx="46" cy="357"/>
              </a:xfrm>
              <a:custGeom>
                <a:avLst/>
                <a:gdLst>
                  <a:gd name="T0" fmla="*/ 46 w 46"/>
                  <a:gd name="T1" fmla="*/ 0 h 357"/>
                  <a:gd name="T2" fmla="*/ 46 w 46"/>
                  <a:gd name="T3" fmla="*/ 330 h 357"/>
                  <a:gd name="T4" fmla="*/ 0 w 46"/>
                  <a:gd name="T5" fmla="*/ 357 h 357"/>
                  <a:gd name="T6" fmla="*/ 0 w 46"/>
                  <a:gd name="T7" fmla="*/ 26 h 357"/>
                  <a:gd name="T8" fmla="*/ 46 w 46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57">
                    <a:moveTo>
                      <a:pt x="46" y="0"/>
                    </a:moveTo>
                    <a:lnTo>
                      <a:pt x="46" y="330"/>
                    </a:lnTo>
                    <a:lnTo>
                      <a:pt x="0" y="357"/>
                    </a:lnTo>
                    <a:lnTo>
                      <a:pt x="0" y="2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342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541"/>
              <p:cNvSpPr>
                <a:spLocks/>
              </p:cNvSpPr>
              <p:nvPr/>
            </p:nvSpPr>
            <p:spPr bwMode="auto">
              <a:xfrm>
                <a:off x="3565" y="1394"/>
                <a:ext cx="150" cy="195"/>
              </a:xfrm>
              <a:custGeom>
                <a:avLst/>
                <a:gdLst>
                  <a:gd name="T0" fmla="*/ 79 w 79"/>
                  <a:gd name="T1" fmla="*/ 22 h 102"/>
                  <a:gd name="T2" fmla="*/ 40 w 79"/>
                  <a:gd name="T3" fmla="*/ 0 h 102"/>
                  <a:gd name="T4" fmla="*/ 9 w 79"/>
                  <a:gd name="T5" fmla="*/ 17 h 102"/>
                  <a:gd name="T6" fmla="*/ 1 w 79"/>
                  <a:gd name="T7" fmla="*/ 30 h 102"/>
                  <a:gd name="T8" fmla="*/ 0 w 79"/>
                  <a:gd name="T9" fmla="*/ 78 h 102"/>
                  <a:gd name="T10" fmla="*/ 42 w 79"/>
                  <a:gd name="T11" fmla="*/ 102 h 102"/>
                  <a:gd name="T12" fmla="*/ 65 w 79"/>
                  <a:gd name="T13" fmla="*/ 88 h 102"/>
                  <a:gd name="T14" fmla="*/ 79 w 79"/>
                  <a:gd name="T15" fmla="*/ 64 h 102"/>
                  <a:gd name="T16" fmla="*/ 79 w 79"/>
                  <a:gd name="T17" fmla="*/ 2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102">
                    <a:moveTo>
                      <a:pt x="79" y="22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4" y="19"/>
                      <a:pt x="1" y="25"/>
                      <a:pt x="1" y="3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4" y="83"/>
                      <a:pt x="79" y="74"/>
                      <a:pt x="79" y="64"/>
                    </a:cubicBezTo>
                    <a:lnTo>
                      <a:pt x="79" y="22"/>
                    </a:ln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542"/>
              <p:cNvSpPr>
                <a:spLocks/>
              </p:cNvSpPr>
              <p:nvPr/>
            </p:nvSpPr>
            <p:spPr bwMode="auto">
              <a:xfrm>
                <a:off x="3660" y="1455"/>
                <a:ext cx="55" cy="125"/>
              </a:xfrm>
              <a:custGeom>
                <a:avLst/>
                <a:gdLst>
                  <a:gd name="T0" fmla="*/ 29 w 29"/>
                  <a:gd name="T1" fmla="*/ 0 h 65"/>
                  <a:gd name="T2" fmla="*/ 8 w 29"/>
                  <a:gd name="T3" fmla="*/ 12 h 65"/>
                  <a:gd name="T4" fmla="*/ 0 w 29"/>
                  <a:gd name="T5" fmla="*/ 26 h 65"/>
                  <a:gd name="T6" fmla="*/ 0 w 29"/>
                  <a:gd name="T7" fmla="*/ 65 h 65"/>
                  <a:gd name="T8" fmla="*/ 15 w 29"/>
                  <a:gd name="T9" fmla="*/ 56 h 65"/>
                  <a:gd name="T10" fmla="*/ 29 w 29"/>
                  <a:gd name="T11" fmla="*/ 32 h 65"/>
                  <a:gd name="T12" fmla="*/ 29 w 29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5">
                    <a:moveTo>
                      <a:pt x="29" y="0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3" y="15"/>
                      <a:pt x="0" y="20"/>
                      <a:pt x="0" y="26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24" y="51"/>
                      <a:pt x="29" y="42"/>
                      <a:pt x="29" y="32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543"/>
              <p:cNvSpPr>
                <a:spLocks/>
              </p:cNvSpPr>
              <p:nvPr/>
            </p:nvSpPr>
            <p:spPr bwMode="auto">
              <a:xfrm>
                <a:off x="3641" y="1385"/>
                <a:ext cx="89" cy="70"/>
              </a:xfrm>
              <a:custGeom>
                <a:avLst/>
                <a:gdLst>
                  <a:gd name="T0" fmla="*/ 7 w 47"/>
                  <a:gd name="T1" fmla="*/ 0 h 37"/>
                  <a:gd name="T2" fmla="*/ 47 w 47"/>
                  <a:gd name="T3" fmla="*/ 23 h 37"/>
                  <a:gd name="T4" fmla="*/ 47 w 47"/>
                  <a:gd name="T5" fmla="*/ 24 h 37"/>
                  <a:gd name="T6" fmla="*/ 39 w 47"/>
                  <a:gd name="T7" fmla="*/ 37 h 37"/>
                  <a:gd name="T8" fmla="*/ 39 w 47"/>
                  <a:gd name="T9" fmla="*/ 27 h 37"/>
                  <a:gd name="T10" fmla="*/ 0 w 47"/>
                  <a:gd name="T11" fmla="*/ 5 h 37"/>
                  <a:gd name="T12" fmla="*/ 7 w 47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7">
                    <a:moveTo>
                      <a:pt x="7" y="0"/>
                    </a:move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9"/>
                      <a:pt x="44" y="34"/>
                      <a:pt x="39" y="3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544"/>
              <p:cNvSpPr>
                <a:spLocks/>
              </p:cNvSpPr>
              <p:nvPr/>
            </p:nvSpPr>
            <p:spPr bwMode="auto">
              <a:xfrm>
                <a:off x="3511" y="1519"/>
                <a:ext cx="25" cy="313"/>
              </a:xfrm>
              <a:custGeom>
                <a:avLst/>
                <a:gdLst>
                  <a:gd name="T0" fmla="*/ 0 w 13"/>
                  <a:gd name="T1" fmla="*/ 156 h 164"/>
                  <a:gd name="T2" fmla="*/ 13 w 13"/>
                  <a:gd name="T3" fmla="*/ 164 h 164"/>
                  <a:gd name="T4" fmla="*/ 13 w 13"/>
                  <a:gd name="T5" fmla="*/ 4 h 164"/>
                  <a:gd name="T6" fmla="*/ 12 w 13"/>
                  <a:gd name="T7" fmla="*/ 3 h 164"/>
                  <a:gd name="T8" fmla="*/ 0 w 13"/>
                  <a:gd name="T9" fmla="*/ 10 h 164"/>
                  <a:gd name="T10" fmla="*/ 0 w 13"/>
                  <a:gd name="T11" fmla="*/ 15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64">
                    <a:moveTo>
                      <a:pt x="0" y="156"/>
                    </a:moveTo>
                    <a:cubicBezTo>
                      <a:pt x="13" y="164"/>
                      <a:pt x="13" y="164"/>
                      <a:pt x="13" y="16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7" y="0"/>
                      <a:pt x="0" y="4"/>
                      <a:pt x="0" y="10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C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545"/>
              <p:cNvSpPr>
                <a:spLocks/>
              </p:cNvSpPr>
              <p:nvPr/>
            </p:nvSpPr>
            <p:spPr bwMode="auto">
              <a:xfrm>
                <a:off x="1430" y="1520"/>
                <a:ext cx="427" cy="247"/>
              </a:xfrm>
              <a:custGeom>
                <a:avLst/>
                <a:gdLst>
                  <a:gd name="T0" fmla="*/ 0 w 427"/>
                  <a:gd name="T1" fmla="*/ 220 h 247"/>
                  <a:gd name="T2" fmla="*/ 381 w 427"/>
                  <a:gd name="T3" fmla="*/ 0 h 247"/>
                  <a:gd name="T4" fmla="*/ 427 w 427"/>
                  <a:gd name="T5" fmla="*/ 27 h 247"/>
                  <a:gd name="T6" fmla="*/ 50 w 427"/>
                  <a:gd name="T7" fmla="*/ 247 h 247"/>
                  <a:gd name="T8" fmla="*/ 0 w 427"/>
                  <a:gd name="T9" fmla="*/ 22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247">
                    <a:moveTo>
                      <a:pt x="0" y="220"/>
                    </a:moveTo>
                    <a:lnTo>
                      <a:pt x="381" y="0"/>
                    </a:lnTo>
                    <a:lnTo>
                      <a:pt x="427" y="27"/>
                    </a:lnTo>
                    <a:lnTo>
                      <a:pt x="50" y="247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5C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546"/>
              <p:cNvSpPr>
                <a:spLocks/>
              </p:cNvSpPr>
              <p:nvPr/>
            </p:nvSpPr>
            <p:spPr bwMode="auto">
              <a:xfrm>
                <a:off x="1430" y="1520"/>
                <a:ext cx="427" cy="247"/>
              </a:xfrm>
              <a:custGeom>
                <a:avLst/>
                <a:gdLst>
                  <a:gd name="T0" fmla="*/ 0 w 427"/>
                  <a:gd name="T1" fmla="*/ 220 h 247"/>
                  <a:gd name="T2" fmla="*/ 381 w 427"/>
                  <a:gd name="T3" fmla="*/ 0 h 247"/>
                  <a:gd name="T4" fmla="*/ 427 w 427"/>
                  <a:gd name="T5" fmla="*/ 27 h 247"/>
                  <a:gd name="T6" fmla="*/ 50 w 427"/>
                  <a:gd name="T7" fmla="*/ 247 h 247"/>
                  <a:gd name="T8" fmla="*/ 0 w 427"/>
                  <a:gd name="T9" fmla="*/ 22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247">
                    <a:moveTo>
                      <a:pt x="0" y="220"/>
                    </a:moveTo>
                    <a:lnTo>
                      <a:pt x="381" y="0"/>
                    </a:lnTo>
                    <a:lnTo>
                      <a:pt x="427" y="27"/>
                    </a:lnTo>
                    <a:lnTo>
                      <a:pt x="50" y="247"/>
                    </a:lnTo>
                    <a:lnTo>
                      <a:pt x="0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547"/>
              <p:cNvSpPr>
                <a:spLocks/>
              </p:cNvSpPr>
              <p:nvPr/>
            </p:nvSpPr>
            <p:spPr bwMode="auto">
              <a:xfrm>
                <a:off x="1430" y="1520"/>
                <a:ext cx="427" cy="247"/>
              </a:xfrm>
              <a:custGeom>
                <a:avLst/>
                <a:gdLst>
                  <a:gd name="T0" fmla="*/ 381 w 427"/>
                  <a:gd name="T1" fmla="*/ 0 h 247"/>
                  <a:gd name="T2" fmla="*/ 0 w 427"/>
                  <a:gd name="T3" fmla="*/ 220 h 247"/>
                  <a:gd name="T4" fmla="*/ 50 w 427"/>
                  <a:gd name="T5" fmla="*/ 247 h 247"/>
                  <a:gd name="T6" fmla="*/ 427 w 427"/>
                  <a:gd name="T7" fmla="*/ 27 h 247"/>
                  <a:gd name="T8" fmla="*/ 381 w 427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247">
                    <a:moveTo>
                      <a:pt x="381" y="0"/>
                    </a:moveTo>
                    <a:lnTo>
                      <a:pt x="0" y="220"/>
                    </a:lnTo>
                    <a:lnTo>
                      <a:pt x="50" y="247"/>
                    </a:lnTo>
                    <a:lnTo>
                      <a:pt x="427" y="27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9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548"/>
              <p:cNvSpPr>
                <a:spLocks/>
              </p:cNvSpPr>
              <p:nvPr/>
            </p:nvSpPr>
            <p:spPr bwMode="auto">
              <a:xfrm>
                <a:off x="1430" y="1520"/>
                <a:ext cx="427" cy="247"/>
              </a:xfrm>
              <a:custGeom>
                <a:avLst/>
                <a:gdLst>
                  <a:gd name="T0" fmla="*/ 381 w 427"/>
                  <a:gd name="T1" fmla="*/ 0 h 247"/>
                  <a:gd name="T2" fmla="*/ 0 w 427"/>
                  <a:gd name="T3" fmla="*/ 220 h 247"/>
                  <a:gd name="T4" fmla="*/ 50 w 427"/>
                  <a:gd name="T5" fmla="*/ 247 h 247"/>
                  <a:gd name="T6" fmla="*/ 427 w 427"/>
                  <a:gd name="T7" fmla="*/ 27 h 247"/>
                  <a:gd name="T8" fmla="*/ 381 w 427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247">
                    <a:moveTo>
                      <a:pt x="381" y="0"/>
                    </a:moveTo>
                    <a:lnTo>
                      <a:pt x="0" y="220"/>
                    </a:lnTo>
                    <a:lnTo>
                      <a:pt x="50" y="247"/>
                    </a:lnTo>
                    <a:lnTo>
                      <a:pt x="427" y="27"/>
                    </a:lnTo>
                    <a:lnTo>
                      <a:pt x="3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549"/>
              <p:cNvSpPr>
                <a:spLocks/>
              </p:cNvSpPr>
              <p:nvPr/>
            </p:nvSpPr>
            <p:spPr bwMode="auto">
              <a:xfrm>
                <a:off x="2615" y="2069"/>
                <a:ext cx="284" cy="167"/>
              </a:xfrm>
              <a:custGeom>
                <a:avLst/>
                <a:gdLst>
                  <a:gd name="T0" fmla="*/ 0 w 284"/>
                  <a:gd name="T1" fmla="*/ 84 h 167"/>
                  <a:gd name="T2" fmla="*/ 143 w 284"/>
                  <a:gd name="T3" fmla="*/ 0 h 167"/>
                  <a:gd name="T4" fmla="*/ 284 w 284"/>
                  <a:gd name="T5" fmla="*/ 84 h 167"/>
                  <a:gd name="T6" fmla="*/ 143 w 284"/>
                  <a:gd name="T7" fmla="*/ 167 h 167"/>
                  <a:gd name="T8" fmla="*/ 0 w 284"/>
                  <a:gd name="T9" fmla="*/ 8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67">
                    <a:moveTo>
                      <a:pt x="0" y="84"/>
                    </a:moveTo>
                    <a:lnTo>
                      <a:pt x="143" y="0"/>
                    </a:lnTo>
                    <a:lnTo>
                      <a:pt x="284" y="84"/>
                    </a:lnTo>
                    <a:lnTo>
                      <a:pt x="143" y="16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550"/>
              <p:cNvSpPr>
                <a:spLocks/>
              </p:cNvSpPr>
              <p:nvPr/>
            </p:nvSpPr>
            <p:spPr bwMode="auto">
              <a:xfrm>
                <a:off x="2615" y="2069"/>
                <a:ext cx="284" cy="167"/>
              </a:xfrm>
              <a:custGeom>
                <a:avLst/>
                <a:gdLst>
                  <a:gd name="T0" fmla="*/ 0 w 284"/>
                  <a:gd name="T1" fmla="*/ 84 h 167"/>
                  <a:gd name="T2" fmla="*/ 143 w 284"/>
                  <a:gd name="T3" fmla="*/ 0 h 167"/>
                  <a:gd name="T4" fmla="*/ 284 w 284"/>
                  <a:gd name="T5" fmla="*/ 84 h 167"/>
                  <a:gd name="T6" fmla="*/ 143 w 284"/>
                  <a:gd name="T7" fmla="*/ 167 h 167"/>
                  <a:gd name="T8" fmla="*/ 0 w 284"/>
                  <a:gd name="T9" fmla="*/ 8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67">
                    <a:moveTo>
                      <a:pt x="0" y="84"/>
                    </a:moveTo>
                    <a:lnTo>
                      <a:pt x="143" y="0"/>
                    </a:lnTo>
                    <a:lnTo>
                      <a:pt x="284" y="84"/>
                    </a:lnTo>
                    <a:lnTo>
                      <a:pt x="143" y="16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551"/>
              <p:cNvSpPr>
                <a:spLocks/>
              </p:cNvSpPr>
              <p:nvPr/>
            </p:nvSpPr>
            <p:spPr bwMode="auto">
              <a:xfrm>
                <a:off x="2758" y="2153"/>
                <a:ext cx="141" cy="247"/>
              </a:xfrm>
              <a:custGeom>
                <a:avLst/>
                <a:gdLst>
                  <a:gd name="T0" fmla="*/ 0 w 141"/>
                  <a:gd name="T1" fmla="*/ 83 h 247"/>
                  <a:gd name="T2" fmla="*/ 141 w 141"/>
                  <a:gd name="T3" fmla="*/ 0 h 247"/>
                  <a:gd name="T4" fmla="*/ 141 w 141"/>
                  <a:gd name="T5" fmla="*/ 165 h 247"/>
                  <a:gd name="T6" fmla="*/ 0 w 141"/>
                  <a:gd name="T7" fmla="*/ 247 h 247"/>
                  <a:gd name="T8" fmla="*/ 0 w 141"/>
                  <a:gd name="T9" fmla="*/ 83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47">
                    <a:moveTo>
                      <a:pt x="0" y="83"/>
                    </a:moveTo>
                    <a:lnTo>
                      <a:pt x="141" y="0"/>
                    </a:lnTo>
                    <a:lnTo>
                      <a:pt x="141" y="165"/>
                    </a:lnTo>
                    <a:lnTo>
                      <a:pt x="0" y="247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D3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552"/>
              <p:cNvSpPr>
                <a:spLocks/>
              </p:cNvSpPr>
              <p:nvPr/>
            </p:nvSpPr>
            <p:spPr bwMode="auto">
              <a:xfrm>
                <a:off x="2615" y="2153"/>
                <a:ext cx="143" cy="247"/>
              </a:xfrm>
              <a:custGeom>
                <a:avLst/>
                <a:gdLst>
                  <a:gd name="T0" fmla="*/ 0 w 143"/>
                  <a:gd name="T1" fmla="*/ 165 h 247"/>
                  <a:gd name="T2" fmla="*/ 0 w 143"/>
                  <a:gd name="T3" fmla="*/ 0 h 247"/>
                  <a:gd name="T4" fmla="*/ 143 w 143"/>
                  <a:gd name="T5" fmla="*/ 83 h 247"/>
                  <a:gd name="T6" fmla="*/ 143 w 143"/>
                  <a:gd name="T7" fmla="*/ 247 h 247"/>
                  <a:gd name="T8" fmla="*/ 0 w 143"/>
                  <a:gd name="T9" fmla="*/ 165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7">
                    <a:moveTo>
                      <a:pt x="0" y="165"/>
                    </a:moveTo>
                    <a:lnTo>
                      <a:pt x="0" y="0"/>
                    </a:lnTo>
                    <a:lnTo>
                      <a:pt x="143" y="83"/>
                    </a:lnTo>
                    <a:lnTo>
                      <a:pt x="143" y="247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553"/>
              <p:cNvSpPr>
                <a:spLocks/>
              </p:cNvSpPr>
              <p:nvPr/>
            </p:nvSpPr>
            <p:spPr bwMode="auto">
              <a:xfrm>
                <a:off x="4702" y="3744"/>
                <a:ext cx="143" cy="249"/>
              </a:xfrm>
              <a:custGeom>
                <a:avLst/>
                <a:gdLst>
                  <a:gd name="T0" fmla="*/ 0 w 143"/>
                  <a:gd name="T1" fmla="*/ 167 h 249"/>
                  <a:gd name="T2" fmla="*/ 0 w 143"/>
                  <a:gd name="T3" fmla="*/ 0 h 249"/>
                  <a:gd name="T4" fmla="*/ 143 w 143"/>
                  <a:gd name="T5" fmla="*/ 84 h 249"/>
                  <a:gd name="T6" fmla="*/ 143 w 143"/>
                  <a:gd name="T7" fmla="*/ 249 h 249"/>
                  <a:gd name="T8" fmla="*/ 0 w 143"/>
                  <a:gd name="T9" fmla="*/ 167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9">
                    <a:moveTo>
                      <a:pt x="0" y="167"/>
                    </a:moveTo>
                    <a:lnTo>
                      <a:pt x="0" y="0"/>
                    </a:lnTo>
                    <a:lnTo>
                      <a:pt x="143" y="84"/>
                    </a:lnTo>
                    <a:lnTo>
                      <a:pt x="143" y="249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77B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554"/>
              <p:cNvSpPr>
                <a:spLocks/>
              </p:cNvSpPr>
              <p:nvPr/>
            </p:nvSpPr>
            <p:spPr bwMode="auto">
              <a:xfrm>
                <a:off x="4702" y="3744"/>
                <a:ext cx="143" cy="249"/>
              </a:xfrm>
              <a:custGeom>
                <a:avLst/>
                <a:gdLst>
                  <a:gd name="T0" fmla="*/ 0 w 143"/>
                  <a:gd name="T1" fmla="*/ 167 h 249"/>
                  <a:gd name="T2" fmla="*/ 0 w 143"/>
                  <a:gd name="T3" fmla="*/ 0 h 249"/>
                  <a:gd name="T4" fmla="*/ 143 w 143"/>
                  <a:gd name="T5" fmla="*/ 84 h 249"/>
                  <a:gd name="T6" fmla="*/ 143 w 143"/>
                  <a:gd name="T7" fmla="*/ 249 h 249"/>
                  <a:gd name="T8" fmla="*/ 0 w 143"/>
                  <a:gd name="T9" fmla="*/ 167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9">
                    <a:moveTo>
                      <a:pt x="0" y="167"/>
                    </a:moveTo>
                    <a:lnTo>
                      <a:pt x="0" y="0"/>
                    </a:lnTo>
                    <a:lnTo>
                      <a:pt x="143" y="84"/>
                    </a:lnTo>
                    <a:lnTo>
                      <a:pt x="143" y="249"/>
                    </a:lnTo>
                    <a:lnTo>
                      <a:pt x="0" y="1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555"/>
              <p:cNvSpPr>
                <a:spLocks/>
              </p:cNvSpPr>
              <p:nvPr/>
            </p:nvSpPr>
            <p:spPr bwMode="auto">
              <a:xfrm>
                <a:off x="4702" y="3744"/>
                <a:ext cx="143" cy="249"/>
              </a:xfrm>
              <a:custGeom>
                <a:avLst/>
                <a:gdLst>
                  <a:gd name="T0" fmla="*/ 0 w 143"/>
                  <a:gd name="T1" fmla="*/ 0 h 249"/>
                  <a:gd name="T2" fmla="*/ 0 w 143"/>
                  <a:gd name="T3" fmla="*/ 167 h 249"/>
                  <a:gd name="T4" fmla="*/ 143 w 143"/>
                  <a:gd name="T5" fmla="*/ 249 h 249"/>
                  <a:gd name="T6" fmla="*/ 143 w 143"/>
                  <a:gd name="T7" fmla="*/ 84 h 249"/>
                  <a:gd name="T8" fmla="*/ 0 w 143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9">
                    <a:moveTo>
                      <a:pt x="0" y="0"/>
                    </a:moveTo>
                    <a:lnTo>
                      <a:pt x="0" y="167"/>
                    </a:lnTo>
                    <a:lnTo>
                      <a:pt x="143" y="249"/>
                    </a:lnTo>
                    <a:lnTo>
                      <a:pt x="143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C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556"/>
              <p:cNvSpPr>
                <a:spLocks/>
              </p:cNvSpPr>
              <p:nvPr/>
            </p:nvSpPr>
            <p:spPr bwMode="auto">
              <a:xfrm>
                <a:off x="4702" y="3744"/>
                <a:ext cx="143" cy="249"/>
              </a:xfrm>
              <a:custGeom>
                <a:avLst/>
                <a:gdLst>
                  <a:gd name="T0" fmla="*/ 0 w 143"/>
                  <a:gd name="T1" fmla="*/ 0 h 249"/>
                  <a:gd name="T2" fmla="*/ 0 w 143"/>
                  <a:gd name="T3" fmla="*/ 167 h 249"/>
                  <a:gd name="T4" fmla="*/ 143 w 143"/>
                  <a:gd name="T5" fmla="*/ 249 h 249"/>
                  <a:gd name="T6" fmla="*/ 143 w 143"/>
                  <a:gd name="T7" fmla="*/ 84 h 249"/>
                  <a:gd name="T8" fmla="*/ 0 w 143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9">
                    <a:moveTo>
                      <a:pt x="0" y="0"/>
                    </a:moveTo>
                    <a:lnTo>
                      <a:pt x="0" y="167"/>
                    </a:lnTo>
                    <a:lnTo>
                      <a:pt x="143" y="249"/>
                    </a:lnTo>
                    <a:lnTo>
                      <a:pt x="143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557"/>
              <p:cNvSpPr>
                <a:spLocks/>
              </p:cNvSpPr>
              <p:nvPr/>
            </p:nvSpPr>
            <p:spPr bwMode="auto">
              <a:xfrm>
                <a:off x="4702" y="3662"/>
                <a:ext cx="286" cy="166"/>
              </a:xfrm>
              <a:custGeom>
                <a:avLst/>
                <a:gdLst>
                  <a:gd name="T0" fmla="*/ 0 w 286"/>
                  <a:gd name="T1" fmla="*/ 82 h 166"/>
                  <a:gd name="T2" fmla="*/ 143 w 286"/>
                  <a:gd name="T3" fmla="*/ 0 h 166"/>
                  <a:gd name="T4" fmla="*/ 286 w 286"/>
                  <a:gd name="T5" fmla="*/ 82 h 166"/>
                  <a:gd name="T6" fmla="*/ 143 w 286"/>
                  <a:gd name="T7" fmla="*/ 166 h 166"/>
                  <a:gd name="T8" fmla="*/ 0 w 286"/>
                  <a:gd name="T9" fmla="*/ 8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66">
                    <a:moveTo>
                      <a:pt x="0" y="82"/>
                    </a:moveTo>
                    <a:lnTo>
                      <a:pt x="143" y="0"/>
                    </a:lnTo>
                    <a:lnTo>
                      <a:pt x="286" y="82"/>
                    </a:lnTo>
                    <a:lnTo>
                      <a:pt x="143" y="166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A4D5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558"/>
              <p:cNvSpPr>
                <a:spLocks/>
              </p:cNvSpPr>
              <p:nvPr/>
            </p:nvSpPr>
            <p:spPr bwMode="auto">
              <a:xfrm>
                <a:off x="4702" y="3662"/>
                <a:ext cx="286" cy="166"/>
              </a:xfrm>
              <a:custGeom>
                <a:avLst/>
                <a:gdLst>
                  <a:gd name="T0" fmla="*/ 0 w 286"/>
                  <a:gd name="T1" fmla="*/ 82 h 166"/>
                  <a:gd name="T2" fmla="*/ 143 w 286"/>
                  <a:gd name="T3" fmla="*/ 0 h 166"/>
                  <a:gd name="T4" fmla="*/ 286 w 286"/>
                  <a:gd name="T5" fmla="*/ 82 h 166"/>
                  <a:gd name="T6" fmla="*/ 143 w 286"/>
                  <a:gd name="T7" fmla="*/ 166 h 166"/>
                  <a:gd name="T8" fmla="*/ 0 w 286"/>
                  <a:gd name="T9" fmla="*/ 8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66">
                    <a:moveTo>
                      <a:pt x="0" y="82"/>
                    </a:moveTo>
                    <a:lnTo>
                      <a:pt x="143" y="0"/>
                    </a:lnTo>
                    <a:lnTo>
                      <a:pt x="286" y="82"/>
                    </a:lnTo>
                    <a:lnTo>
                      <a:pt x="143" y="166"/>
                    </a:lnTo>
                    <a:lnTo>
                      <a:pt x="0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559"/>
              <p:cNvSpPr>
                <a:spLocks/>
              </p:cNvSpPr>
              <p:nvPr/>
            </p:nvSpPr>
            <p:spPr bwMode="auto">
              <a:xfrm>
                <a:off x="4702" y="3662"/>
                <a:ext cx="286" cy="166"/>
              </a:xfrm>
              <a:custGeom>
                <a:avLst/>
                <a:gdLst>
                  <a:gd name="T0" fmla="*/ 143 w 286"/>
                  <a:gd name="T1" fmla="*/ 0 h 166"/>
                  <a:gd name="T2" fmla="*/ 0 w 286"/>
                  <a:gd name="T3" fmla="*/ 82 h 166"/>
                  <a:gd name="T4" fmla="*/ 143 w 286"/>
                  <a:gd name="T5" fmla="*/ 166 h 166"/>
                  <a:gd name="T6" fmla="*/ 286 w 286"/>
                  <a:gd name="T7" fmla="*/ 82 h 166"/>
                  <a:gd name="T8" fmla="*/ 143 w 286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66">
                    <a:moveTo>
                      <a:pt x="143" y="0"/>
                    </a:moveTo>
                    <a:lnTo>
                      <a:pt x="0" y="82"/>
                    </a:lnTo>
                    <a:lnTo>
                      <a:pt x="143" y="166"/>
                    </a:lnTo>
                    <a:lnTo>
                      <a:pt x="286" y="8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AFD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560"/>
              <p:cNvSpPr>
                <a:spLocks/>
              </p:cNvSpPr>
              <p:nvPr/>
            </p:nvSpPr>
            <p:spPr bwMode="auto">
              <a:xfrm>
                <a:off x="4702" y="3662"/>
                <a:ext cx="286" cy="166"/>
              </a:xfrm>
              <a:custGeom>
                <a:avLst/>
                <a:gdLst>
                  <a:gd name="T0" fmla="*/ 143 w 286"/>
                  <a:gd name="T1" fmla="*/ 0 h 166"/>
                  <a:gd name="T2" fmla="*/ 0 w 286"/>
                  <a:gd name="T3" fmla="*/ 82 h 166"/>
                  <a:gd name="T4" fmla="*/ 143 w 286"/>
                  <a:gd name="T5" fmla="*/ 166 h 166"/>
                  <a:gd name="T6" fmla="*/ 286 w 286"/>
                  <a:gd name="T7" fmla="*/ 82 h 166"/>
                  <a:gd name="T8" fmla="*/ 143 w 286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66">
                    <a:moveTo>
                      <a:pt x="143" y="0"/>
                    </a:moveTo>
                    <a:lnTo>
                      <a:pt x="0" y="82"/>
                    </a:lnTo>
                    <a:lnTo>
                      <a:pt x="143" y="166"/>
                    </a:lnTo>
                    <a:lnTo>
                      <a:pt x="286" y="82"/>
                    </a:lnTo>
                    <a:lnTo>
                      <a:pt x="1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561"/>
              <p:cNvSpPr>
                <a:spLocks/>
              </p:cNvSpPr>
              <p:nvPr/>
            </p:nvSpPr>
            <p:spPr bwMode="auto">
              <a:xfrm>
                <a:off x="4845" y="3744"/>
                <a:ext cx="143" cy="249"/>
              </a:xfrm>
              <a:custGeom>
                <a:avLst/>
                <a:gdLst>
                  <a:gd name="T0" fmla="*/ 0 w 143"/>
                  <a:gd name="T1" fmla="*/ 84 h 249"/>
                  <a:gd name="T2" fmla="*/ 143 w 143"/>
                  <a:gd name="T3" fmla="*/ 0 h 249"/>
                  <a:gd name="T4" fmla="*/ 143 w 143"/>
                  <a:gd name="T5" fmla="*/ 167 h 249"/>
                  <a:gd name="T6" fmla="*/ 0 w 143"/>
                  <a:gd name="T7" fmla="*/ 249 h 249"/>
                  <a:gd name="T8" fmla="*/ 0 w 143"/>
                  <a:gd name="T9" fmla="*/ 8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9">
                    <a:moveTo>
                      <a:pt x="0" y="84"/>
                    </a:moveTo>
                    <a:lnTo>
                      <a:pt x="143" y="0"/>
                    </a:lnTo>
                    <a:lnTo>
                      <a:pt x="143" y="167"/>
                    </a:lnTo>
                    <a:lnTo>
                      <a:pt x="0" y="249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A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562"/>
              <p:cNvSpPr>
                <a:spLocks/>
              </p:cNvSpPr>
              <p:nvPr/>
            </p:nvSpPr>
            <p:spPr bwMode="auto">
              <a:xfrm>
                <a:off x="4845" y="3744"/>
                <a:ext cx="143" cy="249"/>
              </a:xfrm>
              <a:custGeom>
                <a:avLst/>
                <a:gdLst>
                  <a:gd name="T0" fmla="*/ 0 w 143"/>
                  <a:gd name="T1" fmla="*/ 84 h 249"/>
                  <a:gd name="T2" fmla="*/ 143 w 143"/>
                  <a:gd name="T3" fmla="*/ 0 h 249"/>
                  <a:gd name="T4" fmla="*/ 143 w 143"/>
                  <a:gd name="T5" fmla="*/ 167 h 249"/>
                  <a:gd name="T6" fmla="*/ 0 w 143"/>
                  <a:gd name="T7" fmla="*/ 249 h 249"/>
                  <a:gd name="T8" fmla="*/ 0 w 143"/>
                  <a:gd name="T9" fmla="*/ 8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9">
                    <a:moveTo>
                      <a:pt x="0" y="84"/>
                    </a:moveTo>
                    <a:lnTo>
                      <a:pt x="143" y="0"/>
                    </a:lnTo>
                    <a:lnTo>
                      <a:pt x="143" y="167"/>
                    </a:lnTo>
                    <a:lnTo>
                      <a:pt x="0" y="249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77B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563"/>
              <p:cNvSpPr>
                <a:spLocks/>
              </p:cNvSpPr>
              <p:nvPr/>
            </p:nvSpPr>
            <p:spPr bwMode="auto">
              <a:xfrm>
                <a:off x="4845" y="3744"/>
                <a:ext cx="143" cy="249"/>
              </a:xfrm>
              <a:custGeom>
                <a:avLst/>
                <a:gdLst>
                  <a:gd name="T0" fmla="*/ 0 w 143"/>
                  <a:gd name="T1" fmla="*/ 84 h 249"/>
                  <a:gd name="T2" fmla="*/ 143 w 143"/>
                  <a:gd name="T3" fmla="*/ 0 h 249"/>
                  <a:gd name="T4" fmla="*/ 143 w 143"/>
                  <a:gd name="T5" fmla="*/ 167 h 249"/>
                  <a:gd name="T6" fmla="*/ 0 w 143"/>
                  <a:gd name="T7" fmla="*/ 249 h 249"/>
                  <a:gd name="T8" fmla="*/ 0 w 143"/>
                  <a:gd name="T9" fmla="*/ 8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9">
                    <a:moveTo>
                      <a:pt x="0" y="84"/>
                    </a:moveTo>
                    <a:lnTo>
                      <a:pt x="143" y="0"/>
                    </a:lnTo>
                    <a:lnTo>
                      <a:pt x="143" y="167"/>
                    </a:lnTo>
                    <a:lnTo>
                      <a:pt x="0" y="249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77B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564"/>
              <p:cNvSpPr>
                <a:spLocks/>
              </p:cNvSpPr>
              <p:nvPr/>
            </p:nvSpPr>
            <p:spPr bwMode="auto">
              <a:xfrm>
                <a:off x="5509" y="4104"/>
                <a:ext cx="758" cy="439"/>
              </a:xfrm>
              <a:custGeom>
                <a:avLst/>
                <a:gdLst>
                  <a:gd name="T0" fmla="*/ 0 w 758"/>
                  <a:gd name="T1" fmla="*/ 220 h 439"/>
                  <a:gd name="T2" fmla="*/ 381 w 758"/>
                  <a:gd name="T3" fmla="*/ 0 h 439"/>
                  <a:gd name="T4" fmla="*/ 758 w 758"/>
                  <a:gd name="T5" fmla="*/ 220 h 439"/>
                  <a:gd name="T6" fmla="*/ 379 w 758"/>
                  <a:gd name="T7" fmla="*/ 439 h 439"/>
                  <a:gd name="T8" fmla="*/ 0 w 758"/>
                  <a:gd name="T9" fmla="*/ 22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8" h="439">
                    <a:moveTo>
                      <a:pt x="0" y="220"/>
                    </a:moveTo>
                    <a:lnTo>
                      <a:pt x="381" y="0"/>
                    </a:lnTo>
                    <a:lnTo>
                      <a:pt x="758" y="220"/>
                    </a:lnTo>
                    <a:lnTo>
                      <a:pt x="379" y="439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FD5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565"/>
              <p:cNvSpPr>
                <a:spLocks/>
              </p:cNvSpPr>
              <p:nvPr/>
            </p:nvSpPr>
            <p:spPr bwMode="auto">
              <a:xfrm>
                <a:off x="5509" y="4104"/>
                <a:ext cx="758" cy="439"/>
              </a:xfrm>
              <a:custGeom>
                <a:avLst/>
                <a:gdLst>
                  <a:gd name="T0" fmla="*/ 0 w 758"/>
                  <a:gd name="T1" fmla="*/ 220 h 439"/>
                  <a:gd name="T2" fmla="*/ 381 w 758"/>
                  <a:gd name="T3" fmla="*/ 0 h 439"/>
                  <a:gd name="T4" fmla="*/ 758 w 758"/>
                  <a:gd name="T5" fmla="*/ 220 h 439"/>
                  <a:gd name="T6" fmla="*/ 379 w 758"/>
                  <a:gd name="T7" fmla="*/ 439 h 439"/>
                  <a:gd name="T8" fmla="*/ 0 w 758"/>
                  <a:gd name="T9" fmla="*/ 22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8" h="439">
                    <a:moveTo>
                      <a:pt x="0" y="220"/>
                    </a:moveTo>
                    <a:lnTo>
                      <a:pt x="381" y="0"/>
                    </a:lnTo>
                    <a:lnTo>
                      <a:pt x="758" y="220"/>
                    </a:lnTo>
                    <a:lnTo>
                      <a:pt x="379" y="439"/>
                    </a:lnTo>
                    <a:lnTo>
                      <a:pt x="0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566"/>
              <p:cNvSpPr>
                <a:spLocks/>
              </p:cNvSpPr>
              <p:nvPr/>
            </p:nvSpPr>
            <p:spPr bwMode="auto">
              <a:xfrm>
                <a:off x="5509" y="4324"/>
                <a:ext cx="758" cy="273"/>
              </a:xfrm>
              <a:custGeom>
                <a:avLst/>
                <a:gdLst>
                  <a:gd name="T0" fmla="*/ 0 w 758"/>
                  <a:gd name="T1" fmla="*/ 0 h 273"/>
                  <a:gd name="T2" fmla="*/ 0 w 758"/>
                  <a:gd name="T3" fmla="*/ 53 h 273"/>
                  <a:gd name="T4" fmla="*/ 379 w 758"/>
                  <a:gd name="T5" fmla="*/ 273 h 273"/>
                  <a:gd name="T6" fmla="*/ 758 w 758"/>
                  <a:gd name="T7" fmla="*/ 53 h 273"/>
                  <a:gd name="T8" fmla="*/ 758 w 758"/>
                  <a:gd name="T9" fmla="*/ 0 h 273"/>
                  <a:gd name="T10" fmla="*/ 379 w 758"/>
                  <a:gd name="T11" fmla="*/ 219 h 273"/>
                  <a:gd name="T12" fmla="*/ 0 w 758"/>
                  <a:gd name="T13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8" h="273">
                    <a:moveTo>
                      <a:pt x="0" y="0"/>
                    </a:moveTo>
                    <a:lnTo>
                      <a:pt x="0" y="53"/>
                    </a:lnTo>
                    <a:lnTo>
                      <a:pt x="379" y="273"/>
                    </a:lnTo>
                    <a:lnTo>
                      <a:pt x="758" y="53"/>
                    </a:lnTo>
                    <a:lnTo>
                      <a:pt x="758" y="0"/>
                    </a:lnTo>
                    <a:lnTo>
                      <a:pt x="379" y="2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0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567"/>
              <p:cNvSpPr>
                <a:spLocks/>
              </p:cNvSpPr>
              <p:nvPr/>
            </p:nvSpPr>
            <p:spPr bwMode="auto">
              <a:xfrm>
                <a:off x="5509" y="4324"/>
                <a:ext cx="758" cy="273"/>
              </a:xfrm>
              <a:custGeom>
                <a:avLst/>
                <a:gdLst>
                  <a:gd name="T0" fmla="*/ 0 w 758"/>
                  <a:gd name="T1" fmla="*/ 0 h 273"/>
                  <a:gd name="T2" fmla="*/ 0 w 758"/>
                  <a:gd name="T3" fmla="*/ 53 h 273"/>
                  <a:gd name="T4" fmla="*/ 379 w 758"/>
                  <a:gd name="T5" fmla="*/ 273 h 273"/>
                  <a:gd name="T6" fmla="*/ 758 w 758"/>
                  <a:gd name="T7" fmla="*/ 53 h 273"/>
                  <a:gd name="T8" fmla="*/ 758 w 758"/>
                  <a:gd name="T9" fmla="*/ 0 h 273"/>
                  <a:gd name="T10" fmla="*/ 379 w 758"/>
                  <a:gd name="T11" fmla="*/ 219 h 273"/>
                  <a:gd name="T12" fmla="*/ 0 w 758"/>
                  <a:gd name="T13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8" h="273">
                    <a:moveTo>
                      <a:pt x="0" y="0"/>
                    </a:moveTo>
                    <a:lnTo>
                      <a:pt x="0" y="53"/>
                    </a:lnTo>
                    <a:lnTo>
                      <a:pt x="379" y="273"/>
                    </a:lnTo>
                    <a:lnTo>
                      <a:pt x="758" y="53"/>
                    </a:lnTo>
                    <a:lnTo>
                      <a:pt x="758" y="0"/>
                    </a:lnTo>
                    <a:lnTo>
                      <a:pt x="379" y="2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568"/>
              <p:cNvSpPr>
                <a:spLocks/>
              </p:cNvSpPr>
              <p:nvPr/>
            </p:nvSpPr>
            <p:spPr bwMode="auto">
              <a:xfrm>
                <a:off x="2331" y="2454"/>
                <a:ext cx="761" cy="439"/>
              </a:xfrm>
              <a:custGeom>
                <a:avLst/>
                <a:gdLst>
                  <a:gd name="T0" fmla="*/ 0 w 761"/>
                  <a:gd name="T1" fmla="*/ 219 h 439"/>
                  <a:gd name="T2" fmla="*/ 382 w 761"/>
                  <a:gd name="T3" fmla="*/ 0 h 439"/>
                  <a:gd name="T4" fmla="*/ 761 w 761"/>
                  <a:gd name="T5" fmla="*/ 219 h 439"/>
                  <a:gd name="T6" fmla="*/ 382 w 761"/>
                  <a:gd name="T7" fmla="*/ 439 h 439"/>
                  <a:gd name="T8" fmla="*/ 0 w 761"/>
                  <a:gd name="T9" fmla="*/ 2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39">
                    <a:moveTo>
                      <a:pt x="0" y="219"/>
                    </a:moveTo>
                    <a:lnTo>
                      <a:pt x="382" y="0"/>
                    </a:lnTo>
                    <a:lnTo>
                      <a:pt x="761" y="219"/>
                    </a:lnTo>
                    <a:lnTo>
                      <a:pt x="382" y="439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F2C0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569"/>
              <p:cNvSpPr>
                <a:spLocks/>
              </p:cNvSpPr>
              <p:nvPr/>
            </p:nvSpPr>
            <p:spPr bwMode="auto">
              <a:xfrm>
                <a:off x="2331" y="2454"/>
                <a:ext cx="761" cy="439"/>
              </a:xfrm>
              <a:custGeom>
                <a:avLst/>
                <a:gdLst>
                  <a:gd name="T0" fmla="*/ 0 w 761"/>
                  <a:gd name="T1" fmla="*/ 219 h 439"/>
                  <a:gd name="T2" fmla="*/ 382 w 761"/>
                  <a:gd name="T3" fmla="*/ 0 h 439"/>
                  <a:gd name="T4" fmla="*/ 761 w 761"/>
                  <a:gd name="T5" fmla="*/ 219 h 439"/>
                  <a:gd name="T6" fmla="*/ 382 w 761"/>
                  <a:gd name="T7" fmla="*/ 439 h 439"/>
                  <a:gd name="T8" fmla="*/ 0 w 761"/>
                  <a:gd name="T9" fmla="*/ 2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39">
                    <a:moveTo>
                      <a:pt x="0" y="219"/>
                    </a:moveTo>
                    <a:lnTo>
                      <a:pt x="382" y="0"/>
                    </a:lnTo>
                    <a:lnTo>
                      <a:pt x="761" y="219"/>
                    </a:lnTo>
                    <a:lnTo>
                      <a:pt x="382" y="439"/>
                    </a:lnTo>
                    <a:lnTo>
                      <a:pt x="0" y="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570"/>
              <p:cNvSpPr>
                <a:spLocks/>
              </p:cNvSpPr>
              <p:nvPr/>
            </p:nvSpPr>
            <p:spPr bwMode="auto">
              <a:xfrm>
                <a:off x="2331" y="2454"/>
                <a:ext cx="761" cy="439"/>
              </a:xfrm>
              <a:custGeom>
                <a:avLst/>
                <a:gdLst>
                  <a:gd name="T0" fmla="*/ 382 w 761"/>
                  <a:gd name="T1" fmla="*/ 0 h 439"/>
                  <a:gd name="T2" fmla="*/ 0 w 761"/>
                  <a:gd name="T3" fmla="*/ 219 h 439"/>
                  <a:gd name="T4" fmla="*/ 382 w 761"/>
                  <a:gd name="T5" fmla="*/ 439 h 439"/>
                  <a:gd name="T6" fmla="*/ 761 w 761"/>
                  <a:gd name="T7" fmla="*/ 219 h 439"/>
                  <a:gd name="T8" fmla="*/ 382 w 761"/>
                  <a:gd name="T9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39">
                    <a:moveTo>
                      <a:pt x="382" y="0"/>
                    </a:moveTo>
                    <a:lnTo>
                      <a:pt x="0" y="219"/>
                    </a:lnTo>
                    <a:lnTo>
                      <a:pt x="382" y="439"/>
                    </a:lnTo>
                    <a:lnTo>
                      <a:pt x="761" y="219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F8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571"/>
              <p:cNvSpPr>
                <a:spLocks/>
              </p:cNvSpPr>
              <p:nvPr/>
            </p:nvSpPr>
            <p:spPr bwMode="auto">
              <a:xfrm>
                <a:off x="2331" y="2454"/>
                <a:ext cx="761" cy="439"/>
              </a:xfrm>
              <a:custGeom>
                <a:avLst/>
                <a:gdLst>
                  <a:gd name="T0" fmla="*/ 382 w 761"/>
                  <a:gd name="T1" fmla="*/ 0 h 439"/>
                  <a:gd name="T2" fmla="*/ 0 w 761"/>
                  <a:gd name="T3" fmla="*/ 219 h 439"/>
                  <a:gd name="T4" fmla="*/ 382 w 761"/>
                  <a:gd name="T5" fmla="*/ 439 h 439"/>
                  <a:gd name="T6" fmla="*/ 761 w 761"/>
                  <a:gd name="T7" fmla="*/ 219 h 439"/>
                  <a:gd name="T8" fmla="*/ 382 w 761"/>
                  <a:gd name="T9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39">
                    <a:moveTo>
                      <a:pt x="382" y="0"/>
                    </a:moveTo>
                    <a:lnTo>
                      <a:pt x="0" y="219"/>
                    </a:lnTo>
                    <a:lnTo>
                      <a:pt x="382" y="439"/>
                    </a:lnTo>
                    <a:lnTo>
                      <a:pt x="761" y="219"/>
                    </a:lnTo>
                    <a:lnTo>
                      <a:pt x="3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572"/>
              <p:cNvSpPr>
                <a:spLocks/>
              </p:cNvSpPr>
              <p:nvPr/>
            </p:nvSpPr>
            <p:spPr bwMode="auto">
              <a:xfrm>
                <a:off x="2331" y="2673"/>
                <a:ext cx="761" cy="276"/>
              </a:xfrm>
              <a:custGeom>
                <a:avLst/>
                <a:gdLst>
                  <a:gd name="T0" fmla="*/ 0 w 761"/>
                  <a:gd name="T1" fmla="*/ 0 h 276"/>
                  <a:gd name="T2" fmla="*/ 0 w 761"/>
                  <a:gd name="T3" fmla="*/ 54 h 276"/>
                  <a:gd name="T4" fmla="*/ 382 w 761"/>
                  <a:gd name="T5" fmla="*/ 276 h 276"/>
                  <a:gd name="T6" fmla="*/ 761 w 761"/>
                  <a:gd name="T7" fmla="*/ 54 h 276"/>
                  <a:gd name="T8" fmla="*/ 761 w 761"/>
                  <a:gd name="T9" fmla="*/ 0 h 276"/>
                  <a:gd name="T10" fmla="*/ 382 w 761"/>
                  <a:gd name="T11" fmla="*/ 220 h 276"/>
                  <a:gd name="T12" fmla="*/ 0 w 761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1" h="276">
                    <a:moveTo>
                      <a:pt x="0" y="0"/>
                    </a:moveTo>
                    <a:lnTo>
                      <a:pt x="0" y="54"/>
                    </a:lnTo>
                    <a:lnTo>
                      <a:pt x="382" y="276"/>
                    </a:lnTo>
                    <a:lnTo>
                      <a:pt x="761" y="54"/>
                    </a:lnTo>
                    <a:lnTo>
                      <a:pt x="761" y="0"/>
                    </a:lnTo>
                    <a:lnTo>
                      <a:pt x="382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0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573"/>
              <p:cNvSpPr>
                <a:spLocks/>
              </p:cNvSpPr>
              <p:nvPr/>
            </p:nvSpPr>
            <p:spPr bwMode="auto">
              <a:xfrm>
                <a:off x="2331" y="2673"/>
                <a:ext cx="761" cy="276"/>
              </a:xfrm>
              <a:custGeom>
                <a:avLst/>
                <a:gdLst>
                  <a:gd name="T0" fmla="*/ 0 w 761"/>
                  <a:gd name="T1" fmla="*/ 0 h 276"/>
                  <a:gd name="T2" fmla="*/ 0 w 761"/>
                  <a:gd name="T3" fmla="*/ 54 h 276"/>
                  <a:gd name="T4" fmla="*/ 382 w 761"/>
                  <a:gd name="T5" fmla="*/ 276 h 276"/>
                  <a:gd name="T6" fmla="*/ 761 w 761"/>
                  <a:gd name="T7" fmla="*/ 54 h 276"/>
                  <a:gd name="T8" fmla="*/ 761 w 761"/>
                  <a:gd name="T9" fmla="*/ 0 h 276"/>
                  <a:gd name="T10" fmla="*/ 382 w 761"/>
                  <a:gd name="T11" fmla="*/ 220 h 276"/>
                  <a:gd name="T12" fmla="*/ 0 w 761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1" h="276">
                    <a:moveTo>
                      <a:pt x="0" y="0"/>
                    </a:moveTo>
                    <a:lnTo>
                      <a:pt x="0" y="54"/>
                    </a:lnTo>
                    <a:lnTo>
                      <a:pt x="382" y="276"/>
                    </a:lnTo>
                    <a:lnTo>
                      <a:pt x="761" y="54"/>
                    </a:lnTo>
                    <a:lnTo>
                      <a:pt x="761" y="0"/>
                    </a:lnTo>
                    <a:lnTo>
                      <a:pt x="382" y="22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574"/>
              <p:cNvSpPr>
                <a:spLocks/>
              </p:cNvSpPr>
              <p:nvPr/>
            </p:nvSpPr>
            <p:spPr bwMode="auto">
              <a:xfrm>
                <a:off x="2566" y="2582"/>
                <a:ext cx="171" cy="105"/>
              </a:xfrm>
              <a:custGeom>
                <a:avLst/>
                <a:gdLst>
                  <a:gd name="T0" fmla="*/ 70 w 90"/>
                  <a:gd name="T1" fmla="*/ 44 h 55"/>
                  <a:gd name="T2" fmla="*/ 0 w 90"/>
                  <a:gd name="T3" fmla="*/ 55 h 55"/>
                  <a:gd name="T4" fmla="*/ 1 w 90"/>
                  <a:gd name="T5" fmla="*/ 54 h 55"/>
                  <a:gd name="T6" fmla="*/ 89 w 90"/>
                  <a:gd name="T7" fmla="*/ 0 h 55"/>
                  <a:gd name="T8" fmla="*/ 90 w 90"/>
                  <a:gd name="T9" fmla="*/ 0 h 55"/>
                  <a:gd name="T10" fmla="*/ 75 w 90"/>
                  <a:gd name="T11" fmla="*/ 41 h 55"/>
                  <a:gd name="T12" fmla="*/ 70 w 90"/>
                  <a:gd name="T13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55">
                    <a:moveTo>
                      <a:pt x="70" y="44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1" y="55"/>
                      <a:pt x="1" y="54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90" y="0"/>
                    </a:cubicBezTo>
                    <a:cubicBezTo>
                      <a:pt x="75" y="41"/>
                      <a:pt x="75" y="41"/>
                      <a:pt x="75" y="41"/>
                    </a:cubicBezTo>
                    <a:cubicBezTo>
                      <a:pt x="74" y="43"/>
                      <a:pt x="72" y="44"/>
                      <a:pt x="7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575"/>
              <p:cNvSpPr>
                <a:spLocks/>
              </p:cNvSpPr>
              <p:nvPr/>
            </p:nvSpPr>
            <p:spPr bwMode="auto">
              <a:xfrm>
                <a:off x="2562" y="2582"/>
                <a:ext cx="294" cy="177"/>
              </a:xfrm>
              <a:custGeom>
                <a:avLst/>
                <a:gdLst>
                  <a:gd name="T0" fmla="*/ 104 w 154"/>
                  <a:gd name="T1" fmla="*/ 1 h 93"/>
                  <a:gd name="T2" fmla="*/ 149 w 154"/>
                  <a:gd name="T3" fmla="*/ 28 h 93"/>
                  <a:gd name="T4" fmla="*/ 149 w 154"/>
                  <a:gd name="T5" fmla="*/ 38 h 93"/>
                  <a:gd name="T6" fmla="*/ 64 w 154"/>
                  <a:gd name="T7" fmla="*/ 90 h 93"/>
                  <a:gd name="T8" fmla="*/ 48 w 154"/>
                  <a:gd name="T9" fmla="*/ 91 h 93"/>
                  <a:gd name="T10" fmla="*/ 2 w 154"/>
                  <a:gd name="T11" fmla="*/ 64 h 93"/>
                  <a:gd name="T12" fmla="*/ 0 w 154"/>
                  <a:gd name="T13" fmla="*/ 62 h 93"/>
                  <a:gd name="T14" fmla="*/ 70 w 154"/>
                  <a:gd name="T15" fmla="*/ 52 h 93"/>
                  <a:gd name="T16" fmla="*/ 80 w 154"/>
                  <a:gd name="T17" fmla="*/ 48 h 93"/>
                  <a:gd name="T18" fmla="*/ 85 w 154"/>
                  <a:gd name="T19" fmla="*/ 42 h 93"/>
                  <a:gd name="T20" fmla="*/ 101 w 154"/>
                  <a:gd name="T21" fmla="*/ 0 h 93"/>
                  <a:gd name="T22" fmla="*/ 104 w 154"/>
                  <a:gd name="T23" fmla="*/ 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4" h="93">
                    <a:moveTo>
                      <a:pt x="104" y="1"/>
                    </a:moveTo>
                    <a:cubicBezTo>
                      <a:pt x="149" y="28"/>
                      <a:pt x="149" y="28"/>
                      <a:pt x="149" y="28"/>
                    </a:cubicBezTo>
                    <a:cubicBezTo>
                      <a:pt x="154" y="30"/>
                      <a:pt x="153" y="35"/>
                      <a:pt x="149" y="38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59" y="93"/>
                      <a:pt x="52" y="93"/>
                      <a:pt x="48" y="91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1" y="64"/>
                      <a:pt x="1" y="63"/>
                      <a:pt x="0" y="62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4" y="51"/>
                      <a:pt x="77" y="50"/>
                      <a:pt x="80" y="48"/>
                    </a:cubicBezTo>
                    <a:cubicBezTo>
                      <a:pt x="83" y="47"/>
                      <a:pt x="84" y="45"/>
                      <a:pt x="85" y="42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2" y="0"/>
                      <a:pt x="103" y="1"/>
                      <a:pt x="1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576"/>
              <p:cNvSpPr>
                <a:spLocks/>
              </p:cNvSpPr>
              <p:nvPr/>
            </p:nvSpPr>
            <p:spPr bwMode="auto">
              <a:xfrm>
                <a:off x="2713" y="2673"/>
                <a:ext cx="379" cy="276"/>
              </a:xfrm>
              <a:custGeom>
                <a:avLst/>
                <a:gdLst>
                  <a:gd name="T0" fmla="*/ 379 w 379"/>
                  <a:gd name="T1" fmla="*/ 0 h 276"/>
                  <a:gd name="T2" fmla="*/ 379 w 379"/>
                  <a:gd name="T3" fmla="*/ 0 h 276"/>
                  <a:gd name="T4" fmla="*/ 0 w 379"/>
                  <a:gd name="T5" fmla="*/ 220 h 276"/>
                  <a:gd name="T6" fmla="*/ 0 w 379"/>
                  <a:gd name="T7" fmla="*/ 276 h 276"/>
                  <a:gd name="T8" fmla="*/ 379 w 379"/>
                  <a:gd name="T9" fmla="*/ 54 h 276"/>
                  <a:gd name="T10" fmla="*/ 379 w 379"/>
                  <a:gd name="T1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9" h="276">
                    <a:moveTo>
                      <a:pt x="379" y="0"/>
                    </a:moveTo>
                    <a:lnTo>
                      <a:pt x="379" y="0"/>
                    </a:lnTo>
                    <a:lnTo>
                      <a:pt x="0" y="220"/>
                    </a:lnTo>
                    <a:lnTo>
                      <a:pt x="0" y="276"/>
                    </a:lnTo>
                    <a:lnTo>
                      <a:pt x="379" y="54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rgbClr val="C69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577"/>
              <p:cNvSpPr>
                <a:spLocks/>
              </p:cNvSpPr>
              <p:nvPr/>
            </p:nvSpPr>
            <p:spPr bwMode="auto">
              <a:xfrm>
                <a:off x="2713" y="2673"/>
                <a:ext cx="379" cy="276"/>
              </a:xfrm>
              <a:custGeom>
                <a:avLst/>
                <a:gdLst>
                  <a:gd name="T0" fmla="*/ 379 w 379"/>
                  <a:gd name="T1" fmla="*/ 0 h 276"/>
                  <a:gd name="T2" fmla="*/ 379 w 379"/>
                  <a:gd name="T3" fmla="*/ 0 h 276"/>
                  <a:gd name="T4" fmla="*/ 0 w 379"/>
                  <a:gd name="T5" fmla="*/ 220 h 276"/>
                  <a:gd name="T6" fmla="*/ 0 w 379"/>
                  <a:gd name="T7" fmla="*/ 276 h 276"/>
                  <a:gd name="T8" fmla="*/ 379 w 379"/>
                  <a:gd name="T9" fmla="*/ 54 h 276"/>
                  <a:gd name="T10" fmla="*/ 379 w 379"/>
                  <a:gd name="T1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9" h="276">
                    <a:moveTo>
                      <a:pt x="379" y="0"/>
                    </a:moveTo>
                    <a:lnTo>
                      <a:pt x="379" y="0"/>
                    </a:lnTo>
                    <a:lnTo>
                      <a:pt x="0" y="220"/>
                    </a:lnTo>
                    <a:lnTo>
                      <a:pt x="0" y="276"/>
                    </a:lnTo>
                    <a:lnTo>
                      <a:pt x="379" y="54"/>
                    </a:lnTo>
                    <a:lnTo>
                      <a:pt x="3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578"/>
              <p:cNvSpPr>
                <a:spLocks/>
              </p:cNvSpPr>
              <p:nvPr/>
            </p:nvSpPr>
            <p:spPr bwMode="auto">
              <a:xfrm>
                <a:off x="5509" y="4352"/>
                <a:ext cx="379" cy="245"/>
              </a:xfrm>
              <a:custGeom>
                <a:avLst/>
                <a:gdLst>
                  <a:gd name="T0" fmla="*/ 0 w 379"/>
                  <a:gd name="T1" fmla="*/ 0 h 245"/>
                  <a:gd name="T2" fmla="*/ 0 w 379"/>
                  <a:gd name="T3" fmla="*/ 25 h 245"/>
                  <a:gd name="T4" fmla="*/ 379 w 379"/>
                  <a:gd name="T5" fmla="*/ 245 h 245"/>
                  <a:gd name="T6" fmla="*/ 379 w 379"/>
                  <a:gd name="T7" fmla="*/ 245 h 245"/>
                  <a:gd name="T8" fmla="*/ 0 w 379"/>
                  <a:gd name="T9" fmla="*/ 25 h 245"/>
                  <a:gd name="T10" fmla="*/ 0 w 379"/>
                  <a:gd name="T11" fmla="*/ 0 h 245"/>
                  <a:gd name="T12" fmla="*/ 0 w 379"/>
                  <a:gd name="T1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9" h="245">
                    <a:moveTo>
                      <a:pt x="0" y="0"/>
                    </a:moveTo>
                    <a:lnTo>
                      <a:pt x="0" y="25"/>
                    </a:lnTo>
                    <a:lnTo>
                      <a:pt x="379" y="245"/>
                    </a:lnTo>
                    <a:lnTo>
                      <a:pt x="379" y="24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579"/>
              <p:cNvSpPr>
                <a:spLocks/>
              </p:cNvSpPr>
              <p:nvPr/>
            </p:nvSpPr>
            <p:spPr bwMode="auto">
              <a:xfrm>
                <a:off x="5509" y="4352"/>
                <a:ext cx="379" cy="245"/>
              </a:xfrm>
              <a:custGeom>
                <a:avLst/>
                <a:gdLst>
                  <a:gd name="T0" fmla="*/ 0 w 379"/>
                  <a:gd name="T1" fmla="*/ 0 h 245"/>
                  <a:gd name="T2" fmla="*/ 0 w 379"/>
                  <a:gd name="T3" fmla="*/ 25 h 245"/>
                  <a:gd name="T4" fmla="*/ 379 w 379"/>
                  <a:gd name="T5" fmla="*/ 245 h 245"/>
                  <a:gd name="T6" fmla="*/ 379 w 379"/>
                  <a:gd name="T7" fmla="*/ 245 h 245"/>
                  <a:gd name="T8" fmla="*/ 0 w 379"/>
                  <a:gd name="T9" fmla="*/ 25 h 245"/>
                  <a:gd name="T10" fmla="*/ 0 w 379"/>
                  <a:gd name="T11" fmla="*/ 0 h 245"/>
                  <a:gd name="T12" fmla="*/ 0 w 379"/>
                  <a:gd name="T1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9" h="245">
                    <a:moveTo>
                      <a:pt x="0" y="0"/>
                    </a:moveTo>
                    <a:lnTo>
                      <a:pt x="0" y="25"/>
                    </a:lnTo>
                    <a:lnTo>
                      <a:pt x="379" y="245"/>
                    </a:lnTo>
                    <a:lnTo>
                      <a:pt x="379" y="24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580"/>
              <p:cNvSpPr>
                <a:spLocks/>
              </p:cNvSpPr>
              <p:nvPr/>
            </p:nvSpPr>
            <p:spPr bwMode="auto">
              <a:xfrm>
                <a:off x="5509" y="4352"/>
                <a:ext cx="379" cy="245"/>
              </a:xfrm>
              <a:custGeom>
                <a:avLst/>
                <a:gdLst>
                  <a:gd name="T0" fmla="*/ 0 w 379"/>
                  <a:gd name="T1" fmla="*/ 0 h 245"/>
                  <a:gd name="T2" fmla="*/ 0 w 379"/>
                  <a:gd name="T3" fmla="*/ 25 h 245"/>
                  <a:gd name="T4" fmla="*/ 379 w 379"/>
                  <a:gd name="T5" fmla="*/ 245 h 245"/>
                  <a:gd name="T6" fmla="*/ 379 w 379"/>
                  <a:gd name="T7" fmla="*/ 191 h 245"/>
                  <a:gd name="T8" fmla="*/ 354 w 379"/>
                  <a:gd name="T9" fmla="*/ 205 h 245"/>
                  <a:gd name="T10" fmla="*/ 354 w 379"/>
                  <a:gd name="T11" fmla="*/ 205 h 245"/>
                  <a:gd name="T12" fmla="*/ 354 w 379"/>
                  <a:gd name="T13" fmla="*/ 205 h 245"/>
                  <a:gd name="T14" fmla="*/ 0 w 379"/>
                  <a:gd name="T15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245">
                    <a:moveTo>
                      <a:pt x="0" y="0"/>
                    </a:moveTo>
                    <a:lnTo>
                      <a:pt x="0" y="25"/>
                    </a:lnTo>
                    <a:lnTo>
                      <a:pt x="379" y="245"/>
                    </a:lnTo>
                    <a:lnTo>
                      <a:pt x="379" y="191"/>
                    </a:lnTo>
                    <a:lnTo>
                      <a:pt x="354" y="205"/>
                    </a:lnTo>
                    <a:lnTo>
                      <a:pt x="354" y="205"/>
                    </a:lnTo>
                    <a:lnTo>
                      <a:pt x="354" y="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5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581"/>
              <p:cNvSpPr>
                <a:spLocks/>
              </p:cNvSpPr>
              <p:nvPr/>
            </p:nvSpPr>
            <p:spPr bwMode="auto">
              <a:xfrm>
                <a:off x="5509" y="4352"/>
                <a:ext cx="379" cy="245"/>
              </a:xfrm>
              <a:custGeom>
                <a:avLst/>
                <a:gdLst>
                  <a:gd name="T0" fmla="*/ 0 w 379"/>
                  <a:gd name="T1" fmla="*/ 0 h 245"/>
                  <a:gd name="T2" fmla="*/ 0 w 379"/>
                  <a:gd name="T3" fmla="*/ 25 h 245"/>
                  <a:gd name="T4" fmla="*/ 379 w 379"/>
                  <a:gd name="T5" fmla="*/ 245 h 245"/>
                  <a:gd name="T6" fmla="*/ 379 w 379"/>
                  <a:gd name="T7" fmla="*/ 191 h 245"/>
                  <a:gd name="T8" fmla="*/ 354 w 379"/>
                  <a:gd name="T9" fmla="*/ 205 h 245"/>
                  <a:gd name="T10" fmla="*/ 354 w 379"/>
                  <a:gd name="T11" fmla="*/ 205 h 245"/>
                  <a:gd name="T12" fmla="*/ 354 w 379"/>
                  <a:gd name="T13" fmla="*/ 205 h 245"/>
                  <a:gd name="T14" fmla="*/ 0 w 379"/>
                  <a:gd name="T15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245">
                    <a:moveTo>
                      <a:pt x="0" y="0"/>
                    </a:moveTo>
                    <a:lnTo>
                      <a:pt x="0" y="25"/>
                    </a:lnTo>
                    <a:lnTo>
                      <a:pt x="379" y="245"/>
                    </a:lnTo>
                    <a:lnTo>
                      <a:pt x="379" y="191"/>
                    </a:lnTo>
                    <a:lnTo>
                      <a:pt x="354" y="205"/>
                    </a:lnTo>
                    <a:lnTo>
                      <a:pt x="354" y="205"/>
                    </a:lnTo>
                    <a:lnTo>
                      <a:pt x="354" y="2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582"/>
              <p:cNvSpPr>
                <a:spLocks/>
              </p:cNvSpPr>
              <p:nvPr/>
            </p:nvSpPr>
            <p:spPr bwMode="auto">
              <a:xfrm>
                <a:off x="5484" y="4064"/>
                <a:ext cx="758" cy="437"/>
              </a:xfrm>
              <a:custGeom>
                <a:avLst/>
                <a:gdLst>
                  <a:gd name="T0" fmla="*/ 0 w 758"/>
                  <a:gd name="T1" fmla="*/ 217 h 437"/>
                  <a:gd name="T2" fmla="*/ 381 w 758"/>
                  <a:gd name="T3" fmla="*/ 0 h 437"/>
                  <a:gd name="T4" fmla="*/ 758 w 758"/>
                  <a:gd name="T5" fmla="*/ 217 h 437"/>
                  <a:gd name="T6" fmla="*/ 379 w 758"/>
                  <a:gd name="T7" fmla="*/ 437 h 437"/>
                  <a:gd name="T8" fmla="*/ 0 w 758"/>
                  <a:gd name="T9" fmla="*/ 21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8" h="437">
                    <a:moveTo>
                      <a:pt x="0" y="217"/>
                    </a:moveTo>
                    <a:lnTo>
                      <a:pt x="381" y="0"/>
                    </a:lnTo>
                    <a:lnTo>
                      <a:pt x="758" y="217"/>
                    </a:lnTo>
                    <a:lnTo>
                      <a:pt x="379" y="437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446C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583"/>
              <p:cNvSpPr>
                <a:spLocks/>
              </p:cNvSpPr>
              <p:nvPr/>
            </p:nvSpPr>
            <p:spPr bwMode="auto">
              <a:xfrm>
                <a:off x="5484" y="4064"/>
                <a:ext cx="758" cy="437"/>
              </a:xfrm>
              <a:custGeom>
                <a:avLst/>
                <a:gdLst>
                  <a:gd name="T0" fmla="*/ 0 w 758"/>
                  <a:gd name="T1" fmla="*/ 217 h 437"/>
                  <a:gd name="T2" fmla="*/ 381 w 758"/>
                  <a:gd name="T3" fmla="*/ 0 h 437"/>
                  <a:gd name="T4" fmla="*/ 758 w 758"/>
                  <a:gd name="T5" fmla="*/ 217 h 437"/>
                  <a:gd name="T6" fmla="*/ 379 w 758"/>
                  <a:gd name="T7" fmla="*/ 437 h 437"/>
                  <a:gd name="T8" fmla="*/ 0 w 758"/>
                  <a:gd name="T9" fmla="*/ 21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8" h="437">
                    <a:moveTo>
                      <a:pt x="0" y="217"/>
                    </a:moveTo>
                    <a:lnTo>
                      <a:pt x="381" y="0"/>
                    </a:lnTo>
                    <a:lnTo>
                      <a:pt x="758" y="217"/>
                    </a:lnTo>
                    <a:lnTo>
                      <a:pt x="379" y="437"/>
                    </a:lnTo>
                    <a:lnTo>
                      <a:pt x="0" y="2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584"/>
              <p:cNvSpPr>
                <a:spLocks/>
              </p:cNvSpPr>
              <p:nvPr/>
            </p:nvSpPr>
            <p:spPr bwMode="auto">
              <a:xfrm>
                <a:off x="5484" y="4255"/>
                <a:ext cx="758" cy="246"/>
              </a:xfrm>
              <a:custGeom>
                <a:avLst/>
                <a:gdLst>
                  <a:gd name="T0" fmla="*/ 47 w 758"/>
                  <a:gd name="T1" fmla="*/ 0 h 246"/>
                  <a:gd name="T2" fmla="*/ 0 w 758"/>
                  <a:gd name="T3" fmla="*/ 26 h 246"/>
                  <a:gd name="T4" fmla="*/ 379 w 758"/>
                  <a:gd name="T5" fmla="*/ 246 h 246"/>
                  <a:gd name="T6" fmla="*/ 758 w 758"/>
                  <a:gd name="T7" fmla="*/ 26 h 246"/>
                  <a:gd name="T8" fmla="*/ 758 w 758"/>
                  <a:gd name="T9" fmla="*/ 26 h 246"/>
                  <a:gd name="T10" fmla="*/ 427 w 758"/>
                  <a:gd name="T11" fmla="*/ 220 h 246"/>
                  <a:gd name="T12" fmla="*/ 47 w 758"/>
                  <a:gd name="T1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8" h="246">
                    <a:moveTo>
                      <a:pt x="47" y="0"/>
                    </a:moveTo>
                    <a:lnTo>
                      <a:pt x="0" y="26"/>
                    </a:lnTo>
                    <a:lnTo>
                      <a:pt x="379" y="246"/>
                    </a:lnTo>
                    <a:lnTo>
                      <a:pt x="758" y="26"/>
                    </a:lnTo>
                    <a:lnTo>
                      <a:pt x="758" y="26"/>
                    </a:lnTo>
                    <a:lnTo>
                      <a:pt x="427" y="2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6A8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585"/>
              <p:cNvSpPr>
                <a:spLocks/>
              </p:cNvSpPr>
              <p:nvPr/>
            </p:nvSpPr>
            <p:spPr bwMode="auto">
              <a:xfrm>
                <a:off x="5484" y="4255"/>
                <a:ext cx="758" cy="246"/>
              </a:xfrm>
              <a:custGeom>
                <a:avLst/>
                <a:gdLst>
                  <a:gd name="T0" fmla="*/ 47 w 758"/>
                  <a:gd name="T1" fmla="*/ 0 h 246"/>
                  <a:gd name="T2" fmla="*/ 0 w 758"/>
                  <a:gd name="T3" fmla="*/ 26 h 246"/>
                  <a:gd name="T4" fmla="*/ 379 w 758"/>
                  <a:gd name="T5" fmla="*/ 246 h 246"/>
                  <a:gd name="T6" fmla="*/ 758 w 758"/>
                  <a:gd name="T7" fmla="*/ 26 h 246"/>
                  <a:gd name="T8" fmla="*/ 758 w 758"/>
                  <a:gd name="T9" fmla="*/ 26 h 246"/>
                  <a:gd name="T10" fmla="*/ 427 w 758"/>
                  <a:gd name="T11" fmla="*/ 220 h 246"/>
                  <a:gd name="T12" fmla="*/ 47 w 758"/>
                  <a:gd name="T1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8" h="246">
                    <a:moveTo>
                      <a:pt x="47" y="0"/>
                    </a:moveTo>
                    <a:lnTo>
                      <a:pt x="0" y="26"/>
                    </a:lnTo>
                    <a:lnTo>
                      <a:pt x="379" y="246"/>
                    </a:lnTo>
                    <a:lnTo>
                      <a:pt x="758" y="26"/>
                    </a:lnTo>
                    <a:lnTo>
                      <a:pt x="758" y="26"/>
                    </a:lnTo>
                    <a:lnTo>
                      <a:pt x="427" y="220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586"/>
              <p:cNvSpPr>
                <a:spLocks/>
              </p:cNvSpPr>
              <p:nvPr/>
            </p:nvSpPr>
            <p:spPr bwMode="auto">
              <a:xfrm>
                <a:off x="5484" y="4281"/>
                <a:ext cx="758" cy="276"/>
              </a:xfrm>
              <a:custGeom>
                <a:avLst/>
                <a:gdLst>
                  <a:gd name="T0" fmla="*/ 0 w 758"/>
                  <a:gd name="T1" fmla="*/ 0 h 276"/>
                  <a:gd name="T2" fmla="*/ 0 w 758"/>
                  <a:gd name="T3" fmla="*/ 56 h 276"/>
                  <a:gd name="T4" fmla="*/ 379 w 758"/>
                  <a:gd name="T5" fmla="*/ 276 h 276"/>
                  <a:gd name="T6" fmla="*/ 758 w 758"/>
                  <a:gd name="T7" fmla="*/ 56 h 276"/>
                  <a:gd name="T8" fmla="*/ 758 w 758"/>
                  <a:gd name="T9" fmla="*/ 0 h 276"/>
                  <a:gd name="T10" fmla="*/ 379 w 758"/>
                  <a:gd name="T11" fmla="*/ 220 h 276"/>
                  <a:gd name="T12" fmla="*/ 0 w 758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8" h="276">
                    <a:moveTo>
                      <a:pt x="0" y="0"/>
                    </a:moveTo>
                    <a:lnTo>
                      <a:pt x="0" y="56"/>
                    </a:lnTo>
                    <a:lnTo>
                      <a:pt x="379" y="276"/>
                    </a:lnTo>
                    <a:lnTo>
                      <a:pt x="758" y="56"/>
                    </a:lnTo>
                    <a:lnTo>
                      <a:pt x="758" y="0"/>
                    </a:lnTo>
                    <a:lnTo>
                      <a:pt x="379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4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Freeform 587"/>
              <p:cNvSpPr>
                <a:spLocks/>
              </p:cNvSpPr>
              <p:nvPr/>
            </p:nvSpPr>
            <p:spPr bwMode="auto">
              <a:xfrm>
                <a:off x="5484" y="4281"/>
                <a:ext cx="758" cy="276"/>
              </a:xfrm>
              <a:custGeom>
                <a:avLst/>
                <a:gdLst>
                  <a:gd name="T0" fmla="*/ 0 w 758"/>
                  <a:gd name="T1" fmla="*/ 0 h 276"/>
                  <a:gd name="T2" fmla="*/ 0 w 758"/>
                  <a:gd name="T3" fmla="*/ 56 h 276"/>
                  <a:gd name="T4" fmla="*/ 379 w 758"/>
                  <a:gd name="T5" fmla="*/ 276 h 276"/>
                  <a:gd name="T6" fmla="*/ 758 w 758"/>
                  <a:gd name="T7" fmla="*/ 56 h 276"/>
                  <a:gd name="T8" fmla="*/ 758 w 758"/>
                  <a:gd name="T9" fmla="*/ 0 h 276"/>
                  <a:gd name="T10" fmla="*/ 379 w 758"/>
                  <a:gd name="T11" fmla="*/ 220 h 276"/>
                  <a:gd name="T12" fmla="*/ 0 w 758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8" h="276">
                    <a:moveTo>
                      <a:pt x="0" y="0"/>
                    </a:moveTo>
                    <a:lnTo>
                      <a:pt x="0" y="56"/>
                    </a:lnTo>
                    <a:lnTo>
                      <a:pt x="379" y="276"/>
                    </a:lnTo>
                    <a:lnTo>
                      <a:pt x="758" y="56"/>
                    </a:lnTo>
                    <a:lnTo>
                      <a:pt x="758" y="0"/>
                    </a:lnTo>
                    <a:lnTo>
                      <a:pt x="379" y="22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Freeform 588"/>
              <p:cNvSpPr>
                <a:spLocks/>
              </p:cNvSpPr>
              <p:nvPr/>
            </p:nvSpPr>
            <p:spPr bwMode="auto">
              <a:xfrm>
                <a:off x="5531" y="3979"/>
                <a:ext cx="759" cy="440"/>
              </a:xfrm>
              <a:custGeom>
                <a:avLst/>
                <a:gdLst>
                  <a:gd name="T0" fmla="*/ 0 w 759"/>
                  <a:gd name="T1" fmla="*/ 220 h 440"/>
                  <a:gd name="T2" fmla="*/ 382 w 759"/>
                  <a:gd name="T3" fmla="*/ 0 h 440"/>
                  <a:gd name="T4" fmla="*/ 759 w 759"/>
                  <a:gd name="T5" fmla="*/ 220 h 440"/>
                  <a:gd name="T6" fmla="*/ 380 w 759"/>
                  <a:gd name="T7" fmla="*/ 440 h 440"/>
                  <a:gd name="T8" fmla="*/ 0 w 759"/>
                  <a:gd name="T9" fmla="*/ 22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9" h="440">
                    <a:moveTo>
                      <a:pt x="0" y="220"/>
                    </a:moveTo>
                    <a:lnTo>
                      <a:pt x="382" y="0"/>
                    </a:lnTo>
                    <a:lnTo>
                      <a:pt x="759" y="220"/>
                    </a:lnTo>
                    <a:lnTo>
                      <a:pt x="380" y="440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1BCF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589"/>
              <p:cNvSpPr>
                <a:spLocks/>
              </p:cNvSpPr>
              <p:nvPr/>
            </p:nvSpPr>
            <p:spPr bwMode="auto">
              <a:xfrm>
                <a:off x="5531" y="3979"/>
                <a:ext cx="759" cy="440"/>
              </a:xfrm>
              <a:custGeom>
                <a:avLst/>
                <a:gdLst>
                  <a:gd name="T0" fmla="*/ 0 w 759"/>
                  <a:gd name="T1" fmla="*/ 220 h 440"/>
                  <a:gd name="T2" fmla="*/ 382 w 759"/>
                  <a:gd name="T3" fmla="*/ 0 h 440"/>
                  <a:gd name="T4" fmla="*/ 759 w 759"/>
                  <a:gd name="T5" fmla="*/ 220 h 440"/>
                  <a:gd name="T6" fmla="*/ 380 w 759"/>
                  <a:gd name="T7" fmla="*/ 440 h 440"/>
                  <a:gd name="T8" fmla="*/ 0 w 759"/>
                  <a:gd name="T9" fmla="*/ 22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9" h="440">
                    <a:moveTo>
                      <a:pt x="0" y="220"/>
                    </a:moveTo>
                    <a:lnTo>
                      <a:pt x="382" y="0"/>
                    </a:lnTo>
                    <a:lnTo>
                      <a:pt x="759" y="220"/>
                    </a:lnTo>
                    <a:lnTo>
                      <a:pt x="380" y="440"/>
                    </a:lnTo>
                    <a:lnTo>
                      <a:pt x="0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590"/>
              <p:cNvSpPr>
                <a:spLocks/>
              </p:cNvSpPr>
              <p:nvPr/>
            </p:nvSpPr>
            <p:spPr bwMode="auto">
              <a:xfrm>
                <a:off x="5531" y="3979"/>
                <a:ext cx="759" cy="440"/>
              </a:xfrm>
              <a:custGeom>
                <a:avLst/>
                <a:gdLst>
                  <a:gd name="T0" fmla="*/ 382 w 759"/>
                  <a:gd name="T1" fmla="*/ 0 h 440"/>
                  <a:gd name="T2" fmla="*/ 0 w 759"/>
                  <a:gd name="T3" fmla="*/ 220 h 440"/>
                  <a:gd name="T4" fmla="*/ 380 w 759"/>
                  <a:gd name="T5" fmla="*/ 440 h 440"/>
                  <a:gd name="T6" fmla="*/ 759 w 759"/>
                  <a:gd name="T7" fmla="*/ 220 h 440"/>
                  <a:gd name="T8" fmla="*/ 382 w 759"/>
                  <a:gd name="T9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9" h="440">
                    <a:moveTo>
                      <a:pt x="382" y="0"/>
                    </a:moveTo>
                    <a:lnTo>
                      <a:pt x="0" y="220"/>
                    </a:lnTo>
                    <a:lnTo>
                      <a:pt x="380" y="440"/>
                    </a:lnTo>
                    <a:lnTo>
                      <a:pt x="759" y="220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73D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591"/>
              <p:cNvSpPr>
                <a:spLocks/>
              </p:cNvSpPr>
              <p:nvPr/>
            </p:nvSpPr>
            <p:spPr bwMode="auto">
              <a:xfrm>
                <a:off x="5531" y="3979"/>
                <a:ext cx="759" cy="440"/>
              </a:xfrm>
              <a:custGeom>
                <a:avLst/>
                <a:gdLst>
                  <a:gd name="T0" fmla="*/ 382 w 759"/>
                  <a:gd name="T1" fmla="*/ 0 h 440"/>
                  <a:gd name="T2" fmla="*/ 0 w 759"/>
                  <a:gd name="T3" fmla="*/ 220 h 440"/>
                  <a:gd name="T4" fmla="*/ 380 w 759"/>
                  <a:gd name="T5" fmla="*/ 440 h 440"/>
                  <a:gd name="T6" fmla="*/ 759 w 759"/>
                  <a:gd name="T7" fmla="*/ 220 h 440"/>
                  <a:gd name="T8" fmla="*/ 382 w 759"/>
                  <a:gd name="T9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9" h="440">
                    <a:moveTo>
                      <a:pt x="382" y="0"/>
                    </a:moveTo>
                    <a:lnTo>
                      <a:pt x="0" y="220"/>
                    </a:lnTo>
                    <a:lnTo>
                      <a:pt x="380" y="440"/>
                    </a:lnTo>
                    <a:lnTo>
                      <a:pt x="759" y="220"/>
                    </a:lnTo>
                    <a:lnTo>
                      <a:pt x="3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Freeform 592"/>
              <p:cNvSpPr>
                <a:spLocks/>
              </p:cNvSpPr>
              <p:nvPr/>
            </p:nvSpPr>
            <p:spPr bwMode="auto">
              <a:xfrm>
                <a:off x="5531" y="4199"/>
                <a:ext cx="759" cy="276"/>
              </a:xfrm>
              <a:custGeom>
                <a:avLst/>
                <a:gdLst>
                  <a:gd name="T0" fmla="*/ 0 w 759"/>
                  <a:gd name="T1" fmla="*/ 0 h 276"/>
                  <a:gd name="T2" fmla="*/ 0 w 759"/>
                  <a:gd name="T3" fmla="*/ 56 h 276"/>
                  <a:gd name="T4" fmla="*/ 380 w 759"/>
                  <a:gd name="T5" fmla="*/ 276 h 276"/>
                  <a:gd name="T6" fmla="*/ 759 w 759"/>
                  <a:gd name="T7" fmla="*/ 56 h 276"/>
                  <a:gd name="T8" fmla="*/ 759 w 759"/>
                  <a:gd name="T9" fmla="*/ 0 h 276"/>
                  <a:gd name="T10" fmla="*/ 380 w 759"/>
                  <a:gd name="T11" fmla="*/ 220 h 276"/>
                  <a:gd name="T12" fmla="*/ 0 w 759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9" h="276">
                    <a:moveTo>
                      <a:pt x="0" y="0"/>
                    </a:moveTo>
                    <a:lnTo>
                      <a:pt x="0" y="56"/>
                    </a:lnTo>
                    <a:lnTo>
                      <a:pt x="380" y="276"/>
                    </a:lnTo>
                    <a:lnTo>
                      <a:pt x="759" y="56"/>
                    </a:lnTo>
                    <a:lnTo>
                      <a:pt x="759" y="0"/>
                    </a:lnTo>
                    <a:lnTo>
                      <a:pt x="380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Freeform 593"/>
              <p:cNvSpPr>
                <a:spLocks/>
              </p:cNvSpPr>
              <p:nvPr/>
            </p:nvSpPr>
            <p:spPr bwMode="auto">
              <a:xfrm>
                <a:off x="5531" y="4199"/>
                <a:ext cx="759" cy="276"/>
              </a:xfrm>
              <a:custGeom>
                <a:avLst/>
                <a:gdLst>
                  <a:gd name="T0" fmla="*/ 0 w 759"/>
                  <a:gd name="T1" fmla="*/ 0 h 276"/>
                  <a:gd name="T2" fmla="*/ 0 w 759"/>
                  <a:gd name="T3" fmla="*/ 56 h 276"/>
                  <a:gd name="T4" fmla="*/ 380 w 759"/>
                  <a:gd name="T5" fmla="*/ 276 h 276"/>
                  <a:gd name="T6" fmla="*/ 759 w 759"/>
                  <a:gd name="T7" fmla="*/ 56 h 276"/>
                  <a:gd name="T8" fmla="*/ 759 w 759"/>
                  <a:gd name="T9" fmla="*/ 0 h 276"/>
                  <a:gd name="T10" fmla="*/ 380 w 759"/>
                  <a:gd name="T11" fmla="*/ 220 h 276"/>
                  <a:gd name="T12" fmla="*/ 0 w 759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9" h="276">
                    <a:moveTo>
                      <a:pt x="0" y="0"/>
                    </a:moveTo>
                    <a:lnTo>
                      <a:pt x="0" y="56"/>
                    </a:lnTo>
                    <a:lnTo>
                      <a:pt x="380" y="276"/>
                    </a:lnTo>
                    <a:lnTo>
                      <a:pt x="759" y="56"/>
                    </a:lnTo>
                    <a:lnTo>
                      <a:pt x="759" y="0"/>
                    </a:lnTo>
                    <a:lnTo>
                      <a:pt x="380" y="22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594"/>
              <p:cNvSpPr>
                <a:spLocks/>
              </p:cNvSpPr>
              <p:nvPr/>
            </p:nvSpPr>
            <p:spPr bwMode="auto">
              <a:xfrm>
                <a:off x="5804" y="4111"/>
                <a:ext cx="252" cy="155"/>
              </a:xfrm>
              <a:custGeom>
                <a:avLst/>
                <a:gdLst>
                  <a:gd name="T0" fmla="*/ 131 w 132"/>
                  <a:gd name="T1" fmla="*/ 59 h 81"/>
                  <a:gd name="T2" fmla="*/ 118 w 132"/>
                  <a:gd name="T3" fmla="*/ 42 h 81"/>
                  <a:gd name="T4" fmla="*/ 90 w 132"/>
                  <a:gd name="T5" fmla="*/ 34 h 81"/>
                  <a:gd name="T6" fmla="*/ 79 w 132"/>
                  <a:gd name="T7" fmla="*/ 33 h 81"/>
                  <a:gd name="T8" fmla="*/ 78 w 132"/>
                  <a:gd name="T9" fmla="*/ 26 h 81"/>
                  <a:gd name="T10" fmla="*/ 65 w 132"/>
                  <a:gd name="T11" fmla="*/ 9 h 81"/>
                  <a:gd name="T12" fmla="*/ 37 w 132"/>
                  <a:gd name="T13" fmla="*/ 1 h 81"/>
                  <a:gd name="T14" fmla="*/ 1 w 132"/>
                  <a:gd name="T15" fmla="*/ 22 h 81"/>
                  <a:gd name="T16" fmla="*/ 1 w 132"/>
                  <a:gd name="T17" fmla="*/ 29 h 81"/>
                  <a:gd name="T18" fmla="*/ 2 w 132"/>
                  <a:gd name="T19" fmla="*/ 35 h 81"/>
                  <a:gd name="T20" fmla="*/ 3 w 132"/>
                  <a:gd name="T21" fmla="*/ 43 h 81"/>
                  <a:gd name="T22" fmla="*/ 6 w 132"/>
                  <a:gd name="T23" fmla="*/ 76 h 81"/>
                  <a:gd name="T24" fmla="*/ 59 w 132"/>
                  <a:gd name="T25" fmla="*/ 78 h 81"/>
                  <a:gd name="T26" fmla="*/ 73 w 132"/>
                  <a:gd name="T27" fmla="*/ 79 h 81"/>
                  <a:gd name="T28" fmla="*/ 83 w 132"/>
                  <a:gd name="T29" fmla="*/ 80 h 81"/>
                  <a:gd name="T30" fmla="*/ 94 w 132"/>
                  <a:gd name="T31" fmla="*/ 80 h 81"/>
                  <a:gd name="T32" fmla="*/ 131 w 132"/>
                  <a:gd name="T33" fmla="*/ 5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2" h="81">
                    <a:moveTo>
                      <a:pt x="131" y="59"/>
                    </a:moveTo>
                    <a:cubicBezTo>
                      <a:pt x="131" y="53"/>
                      <a:pt x="126" y="47"/>
                      <a:pt x="118" y="42"/>
                    </a:cubicBezTo>
                    <a:cubicBezTo>
                      <a:pt x="111" y="37"/>
                      <a:pt x="101" y="34"/>
                      <a:pt x="90" y="34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8" y="20"/>
                      <a:pt x="73" y="14"/>
                      <a:pt x="65" y="9"/>
                    </a:cubicBezTo>
                    <a:cubicBezTo>
                      <a:pt x="58" y="5"/>
                      <a:pt x="48" y="2"/>
                      <a:pt x="37" y="1"/>
                    </a:cubicBezTo>
                    <a:cubicBezTo>
                      <a:pt x="16" y="0"/>
                      <a:pt x="0" y="9"/>
                      <a:pt x="1" y="22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59" y="78"/>
                      <a:pt x="59" y="78"/>
                      <a:pt x="59" y="78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83" y="80"/>
                      <a:pt x="83" y="80"/>
                      <a:pt x="83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116" y="81"/>
                      <a:pt x="132" y="72"/>
                      <a:pt x="13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595"/>
              <p:cNvSpPr>
                <a:spLocks/>
              </p:cNvSpPr>
              <p:nvPr/>
            </p:nvSpPr>
            <p:spPr bwMode="auto">
              <a:xfrm>
                <a:off x="5531" y="4199"/>
                <a:ext cx="380" cy="276"/>
              </a:xfrm>
              <a:custGeom>
                <a:avLst/>
                <a:gdLst>
                  <a:gd name="T0" fmla="*/ 0 w 380"/>
                  <a:gd name="T1" fmla="*/ 0 h 276"/>
                  <a:gd name="T2" fmla="*/ 0 w 380"/>
                  <a:gd name="T3" fmla="*/ 56 h 276"/>
                  <a:gd name="T4" fmla="*/ 380 w 380"/>
                  <a:gd name="T5" fmla="*/ 276 h 276"/>
                  <a:gd name="T6" fmla="*/ 380 w 380"/>
                  <a:gd name="T7" fmla="*/ 220 h 276"/>
                  <a:gd name="T8" fmla="*/ 0 w 380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" h="276">
                    <a:moveTo>
                      <a:pt x="0" y="0"/>
                    </a:moveTo>
                    <a:lnTo>
                      <a:pt x="0" y="56"/>
                    </a:lnTo>
                    <a:lnTo>
                      <a:pt x="380" y="276"/>
                    </a:lnTo>
                    <a:lnTo>
                      <a:pt x="380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B5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596"/>
              <p:cNvSpPr>
                <a:spLocks/>
              </p:cNvSpPr>
              <p:nvPr/>
            </p:nvSpPr>
            <p:spPr bwMode="auto">
              <a:xfrm>
                <a:off x="5531" y="4199"/>
                <a:ext cx="380" cy="276"/>
              </a:xfrm>
              <a:custGeom>
                <a:avLst/>
                <a:gdLst>
                  <a:gd name="T0" fmla="*/ 0 w 380"/>
                  <a:gd name="T1" fmla="*/ 0 h 276"/>
                  <a:gd name="T2" fmla="*/ 0 w 380"/>
                  <a:gd name="T3" fmla="*/ 56 h 276"/>
                  <a:gd name="T4" fmla="*/ 380 w 380"/>
                  <a:gd name="T5" fmla="*/ 276 h 276"/>
                  <a:gd name="T6" fmla="*/ 380 w 380"/>
                  <a:gd name="T7" fmla="*/ 220 h 276"/>
                  <a:gd name="T8" fmla="*/ 0 w 380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" h="276">
                    <a:moveTo>
                      <a:pt x="0" y="0"/>
                    </a:moveTo>
                    <a:lnTo>
                      <a:pt x="0" y="56"/>
                    </a:lnTo>
                    <a:lnTo>
                      <a:pt x="380" y="276"/>
                    </a:lnTo>
                    <a:lnTo>
                      <a:pt x="380" y="22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597"/>
              <p:cNvSpPr>
                <a:spLocks/>
              </p:cNvSpPr>
              <p:nvPr/>
            </p:nvSpPr>
            <p:spPr bwMode="auto">
              <a:xfrm>
                <a:off x="5484" y="4281"/>
                <a:ext cx="25" cy="71"/>
              </a:xfrm>
              <a:custGeom>
                <a:avLst/>
                <a:gdLst>
                  <a:gd name="T0" fmla="*/ 0 w 25"/>
                  <a:gd name="T1" fmla="*/ 0 h 71"/>
                  <a:gd name="T2" fmla="*/ 0 w 25"/>
                  <a:gd name="T3" fmla="*/ 56 h 71"/>
                  <a:gd name="T4" fmla="*/ 25 w 25"/>
                  <a:gd name="T5" fmla="*/ 71 h 71"/>
                  <a:gd name="T6" fmla="*/ 25 w 25"/>
                  <a:gd name="T7" fmla="*/ 71 h 71"/>
                  <a:gd name="T8" fmla="*/ 0 w 25"/>
                  <a:gd name="T9" fmla="*/ 56 h 71"/>
                  <a:gd name="T10" fmla="*/ 0 w 25"/>
                  <a:gd name="T11" fmla="*/ 0 h 71"/>
                  <a:gd name="T12" fmla="*/ 0 w 25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1">
                    <a:moveTo>
                      <a:pt x="0" y="0"/>
                    </a:moveTo>
                    <a:lnTo>
                      <a:pt x="0" y="56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598"/>
              <p:cNvSpPr>
                <a:spLocks/>
              </p:cNvSpPr>
              <p:nvPr/>
            </p:nvSpPr>
            <p:spPr bwMode="auto">
              <a:xfrm>
                <a:off x="5484" y="4281"/>
                <a:ext cx="25" cy="71"/>
              </a:xfrm>
              <a:custGeom>
                <a:avLst/>
                <a:gdLst>
                  <a:gd name="T0" fmla="*/ 0 w 25"/>
                  <a:gd name="T1" fmla="*/ 0 h 71"/>
                  <a:gd name="T2" fmla="*/ 0 w 25"/>
                  <a:gd name="T3" fmla="*/ 56 h 71"/>
                  <a:gd name="T4" fmla="*/ 25 w 25"/>
                  <a:gd name="T5" fmla="*/ 71 h 71"/>
                  <a:gd name="T6" fmla="*/ 25 w 25"/>
                  <a:gd name="T7" fmla="*/ 71 h 71"/>
                  <a:gd name="T8" fmla="*/ 0 w 25"/>
                  <a:gd name="T9" fmla="*/ 56 h 71"/>
                  <a:gd name="T10" fmla="*/ 0 w 25"/>
                  <a:gd name="T11" fmla="*/ 0 h 71"/>
                  <a:gd name="T12" fmla="*/ 0 w 25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1">
                    <a:moveTo>
                      <a:pt x="0" y="0"/>
                    </a:moveTo>
                    <a:lnTo>
                      <a:pt x="0" y="56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Rectangle 599"/>
              <p:cNvSpPr>
                <a:spLocks noChangeArrowheads="1"/>
              </p:cNvSpPr>
              <p:nvPr/>
            </p:nvSpPr>
            <p:spPr bwMode="auto">
              <a:xfrm>
                <a:off x="5509" y="4352"/>
                <a:ext cx="1" cy="1"/>
              </a:xfrm>
              <a:prstGeom prst="rect">
                <a:avLst/>
              </a:prstGeom>
              <a:solidFill>
                <a:srgbClr val="ED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Rectangle 600"/>
              <p:cNvSpPr>
                <a:spLocks noChangeArrowheads="1"/>
              </p:cNvSpPr>
              <p:nvPr/>
            </p:nvSpPr>
            <p:spPr bwMode="auto">
              <a:xfrm>
                <a:off x="5509" y="4352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601"/>
              <p:cNvSpPr>
                <a:spLocks/>
              </p:cNvSpPr>
              <p:nvPr/>
            </p:nvSpPr>
            <p:spPr bwMode="auto">
              <a:xfrm>
                <a:off x="5509" y="4352"/>
                <a:ext cx="354" cy="205"/>
              </a:xfrm>
              <a:custGeom>
                <a:avLst/>
                <a:gdLst>
                  <a:gd name="T0" fmla="*/ 0 w 354"/>
                  <a:gd name="T1" fmla="*/ 0 h 205"/>
                  <a:gd name="T2" fmla="*/ 0 w 354"/>
                  <a:gd name="T3" fmla="*/ 0 h 205"/>
                  <a:gd name="T4" fmla="*/ 354 w 354"/>
                  <a:gd name="T5" fmla="*/ 205 h 205"/>
                  <a:gd name="T6" fmla="*/ 354 w 354"/>
                  <a:gd name="T7" fmla="*/ 205 h 205"/>
                  <a:gd name="T8" fmla="*/ 0 w 354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05">
                    <a:moveTo>
                      <a:pt x="0" y="0"/>
                    </a:moveTo>
                    <a:lnTo>
                      <a:pt x="0" y="0"/>
                    </a:lnTo>
                    <a:lnTo>
                      <a:pt x="354" y="205"/>
                    </a:lnTo>
                    <a:lnTo>
                      <a:pt x="354" y="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87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602"/>
              <p:cNvSpPr>
                <a:spLocks/>
              </p:cNvSpPr>
              <p:nvPr/>
            </p:nvSpPr>
            <p:spPr bwMode="auto">
              <a:xfrm>
                <a:off x="5509" y="4352"/>
                <a:ext cx="354" cy="205"/>
              </a:xfrm>
              <a:custGeom>
                <a:avLst/>
                <a:gdLst>
                  <a:gd name="T0" fmla="*/ 0 w 354"/>
                  <a:gd name="T1" fmla="*/ 0 h 205"/>
                  <a:gd name="T2" fmla="*/ 0 w 354"/>
                  <a:gd name="T3" fmla="*/ 0 h 205"/>
                  <a:gd name="T4" fmla="*/ 354 w 354"/>
                  <a:gd name="T5" fmla="*/ 205 h 205"/>
                  <a:gd name="T6" fmla="*/ 354 w 354"/>
                  <a:gd name="T7" fmla="*/ 205 h 205"/>
                  <a:gd name="T8" fmla="*/ 0 w 354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05">
                    <a:moveTo>
                      <a:pt x="0" y="0"/>
                    </a:moveTo>
                    <a:lnTo>
                      <a:pt x="0" y="0"/>
                    </a:lnTo>
                    <a:lnTo>
                      <a:pt x="354" y="205"/>
                    </a:lnTo>
                    <a:lnTo>
                      <a:pt x="354" y="2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603"/>
              <p:cNvSpPr>
                <a:spLocks/>
              </p:cNvSpPr>
              <p:nvPr/>
            </p:nvSpPr>
            <p:spPr bwMode="auto">
              <a:xfrm>
                <a:off x="5509" y="4352"/>
                <a:ext cx="354" cy="205"/>
              </a:xfrm>
              <a:custGeom>
                <a:avLst/>
                <a:gdLst>
                  <a:gd name="T0" fmla="*/ 0 w 354"/>
                  <a:gd name="T1" fmla="*/ 0 h 205"/>
                  <a:gd name="T2" fmla="*/ 0 w 354"/>
                  <a:gd name="T3" fmla="*/ 0 h 205"/>
                  <a:gd name="T4" fmla="*/ 354 w 354"/>
                  <a:gd name="T5" fmla="*/ 205 h 205"/>
                  <a:gd name="T6" fmla="*/ 354 w 354"/>
                  <a:gd name="T7" fmla="*/ 205 h 205"/>
                  <a:gd name="T8" fmla="*/ 0 w 354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05">
                    <a:moveTo>
                      <a:pt x="0" y="0"/>
                    </a:moveTo>
                    <a:lnTo>
                      <a:pt x="0" y="0"/>
                    </a:lnTo>
                    <a:lnTo>
                      <a:pt x="354" y="205"/>
                    </a:lnTo>
                    <a:lnTo>
                      <a:pt x="354" y="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604"/>
              <p:cNvSpPr>
                <a:spLocks/>
              </p:cNvSpPr>
              <p:nvPr/>
            </p:nvSpPr>
            <p:spPr bwMode="auto">
              <a:xfrm>
                <a:off x="5509" y="4352"/>
                <a:ext cx="354" cy="205"/>
              </a:xfrm>
              <a:custGeom>
                <a:avLst/>
                <a:gdLst>
                  <a:gd name="T0" fmla="*/ 0 w 354"/>
                  <a:gd name="T1" fmla="*/ 0 h 205"/>
                  <a:gd name="T2" fmla="*/ 0 w 354"/>
                  <a:gd name="T3" fmla="*/ 0 h 205"/>
                  <a:gd name="T4" fmla="*/ 354 w 354"/>
                  <a:gd name="T5" fmla="*/ 205 h 205"/>
                  <a:gd name="T6" fmla="*/ 354 w 354"/>
                  <a:gd name="T7" fmla="*/ 205 h 205"/>
                  <a:gd name="T8" fmla="*/ 0 w 354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05">
                    <a:moveTo>
                      <a:pt x="0" y="0"/>
                    </a:moveTo>
                    <a:lnTo>
                      <a:pt x="0" y="0"/>
                    </a:lnTo>
                    <a:lnTo>
                      <a:pt x="354" y="205"/>
                    </a:lnTo>
                    <a:lnTo>
                      <a:pt x="354" y="2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605"/>
              <p:cNvSpPr>
                <a:spLocks/>
              </p:cNvSpPr>
              <p:nvPr/>
            </p:nvSpPr>
            <p:spPr bwMode="auto">
              <a:xfrm>
                <a:off x="5484" y="4281"/>
                <a:ext cx="379" cy="276"/>
              </a:xfrm>
              <a:custGeom>
                <a:avLst/>
                <a:gdLst>
                  <a:gd name="T0" fmla="*/ 0 w 379"/>
                  <a:gd name="T1" fmla="*/ 0 h 276"/>
                  <a:gd name="T2" fmla="*/ 0 w 379"/>
                  <a:gd name="T3" fmla="*/ 56 h 276"/>
                  <a:gd name="T4" fmla="*/ 25 w 379"/>
                  <a:gd name="T5" fmla="*/ 71 h 276"/>
                  <a:gd name="T6" fmla="*/ 25 w 379"/>
                  <a:gd name="T7" fmla="*/ 71 h 276"/>
                  <a:gd name="T8" fmla="*/ 379 w 379"/>
                  <a:gd name="T9" fmla="*/ 276 h 276"/>
                  <a:gd name="T10" fmla="*/ 379 w 379"/>
                  <a:gd name="T11" fmla="*/ 220 h 276"/>
                  <a:gd name="T12" fmla="*/ 0 w 379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9" h="276">
                    <a:moveTo>
                      <a:pt x="0" y="0"/>
                    </a:moveTo>
                    <a:lnTo>
                      <a:pt x="0" y="56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379" y="276"/>
                    </a:lnTo>
                    <a:lnTo>
                      <a:pt x="379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A68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606"/>
              <p:cNvSpPr>
                <a:spLocks/>
              </p:cNvSpPr>
              <p:nvPr/>
            </p:nvSpPr>
            <p:spPr bwMode="auto">
              <a:xfrm>
                <a:off x="5484" y="4281"/>
                <a:ext cx="379" cy="276"/>
              </a:xfrm>
              <a:custGeom>
                <a:avLst/>
                <a:gdLst>
                  <a:gd name="T0" fmla="*/ 0 w 379"/>
                  <a:gd name="T1" fmla="*/ 0 h 276"/>
                  <a:gd name="T2" fmla="*/ 0 w 379"/>
                  <a:gd name="T3" fmla="*/ 56 h 276"/>
                  <a:gd name="T4" fmla="*/ 25 w 379"/>
                  <a:gd name="T5" fmla="*/ 71 h 276"/>
                  <a:gd name="T6" fmla="*/ 25 w 379"/>
                  <a:gd name="T7" fmla="*/ 71 h 276"/>
                  <a:gd name="T8" fmla="*/ 379 w 379"/>
                  <a:gd name="T9" fmla="*/ 276 h 276"/>
                  <a:gd name="T10" fmla="*/ 379 w 379"/>
                  <a:gd name="T11" fmla="*/ 220 h 276"/>
                  <a:gd name="T12" fmla="*/ 0 w 379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9" h="276">
                    <a:moveTo>
                      <a:pt x="0" y="0"/>
                    </a:moveTo>
                    <a:lnTo>
                      <a:pt x="0" y="56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379" y="276"/>
                    </a:lnTo>
                    <a:lnTo>
                      <a:pt x="379" y="22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9" name="Freeform 608"/>
            <p:cNvSpPr>
              <a:spLocks/>
            </p:cNvSpPr>
            <p:nvPr/>
          </p:nvSpPr>
          <p:spPr bwMode="auto">
            <a:xfrm>
              <a:off x="5837238" y="3094037"/>
              <a:ext cx="300038" cy="1049338"/>
            </a:xfrm>
            <a:custGeom>
              <a:avLst/>
              <a:gdLst>
                <a:gd name="T0" fmla="*/ 48 w 189"/>
                <a:gd name="T1" fmla="*/ 661 h 661"/>
                <a:gd name="T2" fmla="*/ 0 w 189"/>
                <a:gd name="T3" fmla="*/ 633 h 661"/>
                <a:gd name="T4" fmla="*/ 141 w 189"/>
                <a:gd name="T5" fmla="*/ 0 h 661"/>
                <a:gd name="T6" fmla="*/ 189 w 189"/>
                <a:gd name="T7" fmla="*/ 27 h 661"/>
                <a:gd name="T8" fmla="*/ 48 w 189"/>
                <a:gd name="T9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661">
                  <a:moveTo>
                    <a:pt x="48" y="661"/>
                  </a:moveTo>
                  <a:lnTo>
                    <a:pt x="0" y="633"/>
                  </a:lnTo>
                  <a:lnTo>
                    <a:pt x="141" y="0"/>
                  </a:lnTo>
                  <a:lnTo>
                    <a:pt x="189" y="27"/>
                  </a:lnTo>
                  <a:lnTo>
                    <a:pt x="48" y="661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807619" y="1204760"/>
            <a:ext cx="4368277" cy="1536468"/>
            <a:chOff x="1321934" y="347033"/>
            <a:chExt cx="4368277" cy="1536468"/>
          </a:xfrm>
        </p:grpSpPr>
        <p:sp>
          <p:nvSpPr>
            <p:cNvPr id="612" name="Text Placeholder 7"/>
            <p:cNvSpPr txBox="1">
              <a:spLocks/>
            </p:cNvSpPr>
            <p:nvPr/>
          </p:nvSpPr>
          <p:spPr>
            <a:xfrm>
              <a:off x="1321935" y="1478760"/>
              <a:ext cx="4304192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2400" b="0" dirty="0">
                  <a:solidFill>
                    <a:schemeClr val="tx1"/>
                  </a:solidFill>
                </a:rPr>
                <a:t>Convergence viral bootstrapping workflow entrepreneur parallax pitch deck pivot entrepreneur.</a:t>
              </a:r>
              <a:endParaRPr lang="en-GB" sz="1600" b="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13" name="Text Placeholder 7"/>
            <p:cNvSpPr txBox="1">
              <a:spLocks/>
            </p:cNvSpPr>
            <p:nvPr/>
          </p:nvSpPr>
          <p:spPr>
            <a:xfrm>
              <a:off x="1321934" y="347033"/>
              <a:ext cx="4368277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36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charset="0"/>
                  <a:cs typeface="Lato Heavy" charset="0"/>
                </a:rPr>
                <a:t>WEB DEVELOPMENT</a:t>
              </a:r>
            </a:p>
          </p:txBody>
        </p:sp>
      </p:grpSp>
      <p:sp>
        <p:nvSpPr>
          <p:cNvPr id="614" name="Rectangle 613"/>
          <p:cNvSpPr/>
          <p:nvPr/>
        </p:nvSpPr>
        <p:spPr>
          <a:xfrm>
            <a:off x="914400" y="4157397"/>
            <a:ext cx="925000" cy="92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5" name="Rectangle 614"/>
          <p:cNvSpPr/>
          <p:nvPr/>
        </p:nvSpPr>
        <p:spPr>
          <a:xfrm>
            <a:off x="1839400" y="4157397"/>
            <a:ext cx="925000" cy="92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6" name="Rectangle 615"/>
          <p:cNvSpPr/>
          <p:nvPr/>
        </p:nvSpPr>
        <p:spPr>
          <a:xfrm>
            <a:off x="2756539" y="4157397"/>
            <a:ext cx="925000" cy="9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7" name="Rectangle 616"/>
          <p:cNvSpPr/>
          <p:nvPr/>
        </p:nvSpPr>
        <p:spPr>
          <a:xfrm>
            <a:off x="3672958" y="4157397"/>
            <a:ext cx="925000" cy="92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9" name="Freeform 9"/>
          <p:cNvSpPr>
            <a:spLocks noEditPoints="1"/>
          </p:cNvSpPr>
          <p:nvPr/>
        </p:nvSpPr>
        <p:spPr bwMode="auto">
          <a:xfrm>
            <a:off x="2967587" y="4369064"/>
            <a:ext cx="451061" cy="447069"/>
          </a:xfrm>
          <a:custGeom>
            <a:avLst/>
            <a:gdLst>
              <a:gd name="T0" fmla="*/ 168 w 180"/>
              <a:gd name="T1" fmla="*/ 0 h 176"/>
              <a:gd name="T2" fmla="*/ 55 w 180"/>
              <a:gd name="T3" fmla="*/ 64 h 176"/>
              <a:gd name="T4" fmla="*/ 40 w 180"/>
              <a:gd name="T5" fmla="*/ 98 h 176"/>
              <a:gd name="T6" fmla="*/ 72 w 180"/>
              <a:gd name="T7" fmla="*/ 136 h 176"/>
              <a:gd name="T8" fmla="*/ 89 w 180"/>
              <a:gd name="T9" fmla="*/ 166 h 176"/>
              <a:gd name="T10" fmla="*/ 140 w 180"/>
              <a:gd name="T11" fmla="*/ 92 h 176"/>
              <a:gd name="T12" fmla="*/ 104 w 180"/>
              <a:gd name="T13" fmla="*/ 119 h 176"/>
              <a:gd name="T14" fmla="*/ 85 w 180"/>
              <a:gd name="T15" fmla="*/ 131 h 176"/>
              <a:gd name="T16" fmla="*/ 77 w 180"/>
              <a:gd name="T17" fmla="*/ 128 h 176"/>
              <a:gd name="T18" fmla="*/ 55 w 180"/>
              <a:gd name="T19" fmla="*/ 121 h 176"/>
              <a:gd name="T20" fmla="*/ 45 w 180"/>
              <a:gd name="T21" fmla="*/ 91 h 176"/>
              <a:gd name="T22" fmla="*/ 57 w 180"/>
              <a:gd name="T23" fmla="*/ 72 h 176"/>
              <a:gd name="T24" fmla="*/ 104 w 180"/>
              <a:gd name="T25" fmla="*/ 118 h 176"/>
              <a:gd name="T26" fmla="*/ 134 w 180"/>
              <a:gd name="T27" fmla="*/ 87 h 176"/>
              <a:gd name="T28" fmla="*/ 110 w 180"/>
              <a:gd name="T29" fmla="*/ 112 h 176"/>
              <a:gd name="T30" fmla="*/ 82 w 180"/>
              <a:gd name="T31" fmla="*/ 49 h 176"/>
              <a:gd name="T32" fmla="*/ 168 w 180"/>
              <a:gd name="T33" fmla="*/ 8 h 176"/>
              <a:gd name="T34" fmla="*/ 31 w 180"/>
              <a:gd name="T35" fmla="*/ 98 h 176"/>
              <a:gd name="T36" fmla="*/ 78 w 180"/>
              <a:gd name="T37" fmla="*/ 145 h 176"/>
              <a:gd name="T38" fmla="*/ 31 w 180"/>
              <a:gd name="T39" fmla="*/ 98 h 176"/>
              <a:gd name="T40" fmla="*/ 29 w 180"/>
              <a:gd name="T41" fmla="*/ 125 h 176"/>
              <a:gd name="T42" fmla="*/ 51 w 180"/>
              <a:gd name="T43" fmla="*/ 147 h 176"/>
              <a:gd name="T44" fmla="*/ 84 w 180"/>
              <a:gd name="T45" fmla="*/ 64 h 176"/>
              <a:gd name="T46" fmla="*/ 84 w 180"/>
              <a:gd name="T47" fmla="*/ 72 h 176"/>
              <a:gd name="T48" fmla="*/ 84 w 180"/>
              <a:gd name="T49" fmla="*/ 64 h 176"/>
              <a:gd name="T50" fmla="*/ 112 w 180"/>
              <a:gd name="T51" fmla="*/ 92 h 176"/>
              <a:gd name="T52" fmla="*/ 104 w 180"/>
              <a:gd name="T53" fmla="*/ 92 h 176"/>
              <a:gd name="T54" fmla="*/ 132 w 180"/>
              <a:gd name="T55" fmla="*/ 56 h 176"/>
              <a:gd name="T56" fmla="*/ 132 w 180"/>
              <a:gd name="T57" fmla="*/ 32 h 176"/>
              <a:gd name="T58" fmla="*/ 132 w 180"/>
              <a:gd name="T59" fmla="*/ 56 h 176"/>
              <a:gd name="T60" fmla="*/ 136 w 180"/>
              <a:gd name="T61" fmla="*/ 44 h 176"/>
              <a:gd name="T62" fmla="*/ 128 w 180"/>
              <a:gd name="T63" fmla="*/ 44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175" y="1"/>
                </a:moveTo>
                <a:cubicBezTo>
                  <a:pt x="174" y="0"/>
                  <a:pt x="171" y="0"/>
                  <a:pt x="168" y="0"/>
                </a:cubicBezTo>
                <a:cubicBezTo>
                  <a:pt x="151" y="0"/>
                  <a:pt x="107" y="12"/>
                  <a:pt x="84" y="36"/>
                </a:cubicBezTo>
                <a:cubicBezTo>
                  <a:pt x="78" y="41"/>
                  <a:pt x="60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4" y="87"/>
                  <a:pt x="40" y="98"/>
                </a:cubicBezTo>
                <a:cubicBezTo>
                  <a:pt x="38" y="107"/>
                  <a:pt x="41" y="118"/>
                  <a:pt x="50" y="126"/>
                </a:cubicBezTo>
                <a:cubicBezTo>
                  <a:pt x="56" y="133"/>
                  <a:pt x="64" y="136"/>
                  <a:pt x="72" y="136"/>
                </a:cubicBezTo>
                <a:cubicBezTo>
                  <a:pt x="74" y="136"/>
                  <a:pt x="76" y="136"/>
                  <a:pt x="79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2" y="121"/>
                </a:cubicBezTo>
                <a:cubicBezTo>
                  <a:pt x="118" y="116"/>
                  <a:pt x="135" y="98"/>
                  <a:pt x="140" y="92"/>
                </a:cubicBezTo>
                <a:cubicBezTo>
                  <a:pt x="168" y="64"/>
                  <a:pt x="180" y="7"/>
                  <a:pt x="175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9" y="137"/>
                  <a:pt x="85" y="131"/>
                </a:cubicBezTo>
                <a:cubicBezTo>
                  <a:pt x="84" y="129"/>
                  <a:pt x="81" y="128"/>
                  <a:pt x="79" y="128"/>
                </a:cubicBezTo>
                <a:cubicBezTo>
                  <a:pt x="78" y="128"/>
                  <a:pt x="77" y="128"/>
                  <a:pt x="77" y="128"/>
                </a:cubicBezTo>
                <a:cubicBezTo>
                  <a:pt x="75" y="128"/>
                  <a:pt x="73" y="128"/>
                  <a:pt x="72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9" y="114"/>
                  <a:pt x="46" y="107"/>
                  <a:pt x="48" y="99"/>
                </a:cubicBezTo>
                <a:cubicBezTo>
                  <a:pt x="49" y="96"/>
                  <a:pt x="48" y="93"/>
                  <a:pt x="45" y="91"/>
                </a:cubicBezTo>
                <a:cubicBezTo>
                  <a:pt x="39" y="87"/>
                  <a:pt x="34" y="85"/>
                  <a:pt x="29" y="83"/>
                </a:cubicBezTo>
                <a:cubicBezTo>
                  <a:pt x="37" y="79"/>
                  <a:pt x="47" y="75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3" y="88"/>
                  <a:pt x="130" y="91"/>
                  <a:pt x="128" y="94"/>
                </a:cubicBezTo>
                <a:cubicBezTo>
                  <a:pt x="122" y="99"/>
                  <a:pt x="114" y="108"/>
                  <a:pt x="110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7" y="54"/>
                  <a:pt x="82" y="49"/>
                </a:cubicBezTo>
                <a:cubicBezTo>
                  <a:pt x="85" y="46"/>
                  <a:pt x="88" y="43"/>
                  <a:pt x="89" y="42"/>
                </a:cubicBezTo>
                <a:cubicBezTo>
                  <a:pt x="111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6" y="145"/>
                  <a:pt x="75" y="145"/>
                  <a:pt x="74" y="145"/>
                </a:cubicBezTo>
                <a:cubicBezTo>
                  <a:pt x="50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9" y="125"/>
                  <a:pt x="29" y="125"/>
                  <a:pt x="29" y="125"/>
                </a:cubicBezTo>
                <a:cubicBezTo>
                  <a:pt x="31" y="129"/>
                  <a:pt x="33" y="132"/>
                  <a:pt x="36" y="136"/>
                </a:cubicBezTo>
                <a:cubicBezTo>
                  <a:pt x="40" y="140"/>
                  <a:pt x="45" y="144"/>
                  <a:pt x="51" y="147"/>
                </a:cubicBezTo>
                <a:lnTo>
                  <a:pt x="14" y="162"/>
                </a:lnTo>
                <a:close/>
                <a:moveTo>
                  <a:pt x="84" y="64"/>
                </a:moveTo>
                <a:cubicBezTo>
                  <a:pt x="82" y="64"/>
                  <a:pt x="80" y="66"/>
                  <a:pt x="80" y="68"/>
                </a:cubicBezTo>
                <a:cubicBezTo>
                  <a:pt x="80" y="70"/>
                  <a:pt x="82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moveTo>
                  <a:pt x="132" y="56"/>
                </a:moveTo>
                <a:cubicBezTo>
                  <a:pt x="139" y="56"/>
                  <a:pt x="144" y="51"/>
                  <a:pt x="144" y="44"/>
                </a:cubicBezTo>
                <a:cubicBezTo>
                  <a:pt x="144" y="37"/>
                  <a:pt x="139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30" y="48"/>
                  <a:pt x="128" y="46"/>
                  <a:pt x="128" y="44"/>
                </a:cubicBezTo>
                <a:cubicBezTo>
                  <a:pt x="128" y="42"/>
                  <a:pt x="130" y="40"/>
                  <a:pt x="132" y="40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4" y="76"/>
                  <a:pt x="92" y="78"/>
                  <a:pt x="92" y="80"/>
                </a:cubicBezTo>
                <a:cubicBezTo>
                  <a:pt x="92" y="82"/>
                  <a:pt x="94" y="84"/>
                  <a:pt x="96" y="8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620" name="Freeform 14"/>
          <p:cNvSpPr>
            <a:spLocks noEditPoints="1"/>
          </p:cNvSpPr>
          <p:nvPr/>
        </p:nvSpPr>
        <p:spPr bwMode="auto">
          <a:xfrm>
            <a:off x="1152937" y="4451866"/>
            <a:ext cx="485775" cy="358775"/>
          </a:xfrm>
          <a:custGeom>
            <a:avLst/>
            <a:gdLst>
              <a:gd name="T0" fmla="*/ 174 w 176"/>
              <a:gd name="T1" fmla="*/ 32 h 128"/>
              <a:gd name="T2" fmla="*/ 174 w 176"/>
              <a:gd name="T3" fmla="*/ 32 h 128"/>
              <a:gd name="T4" fmla="*/ 90 w 176"/>
              <a:gd name="T5" fmla="*/ 0 h 128"/>
              <a:gd name="T6" fmla="*/ 88 w 176"/>
              <a:gd name="T7" fmla="*/ 0 h 128"/>
              <a:gd name="T8" fmla="*/ 86 w 176"/>
              <a:gd name="T9" fmla="*/ 0 h 128"/>
              <a:gd name="T10" fmla="*/ 2 w 176"/>
              <a:gd name="T11" fmla="*/ 32 h 128"/>
              <a:gd name="T12" fmla="*/ 2 w 176"/>
              <a:gd name="T13" fmla="*/ 32 h 128"/>
              <a:gd name="T14" fmla="*/ 2 w 176"/>
              <a:gd name="T15" fmla="*/ 40 h 128"/>
              <a:gd name="T16" fmla="*/ 2 w 176"/>
              <a:gd name="T17" fmla="*/ 40 h 128"/>
              <a:gd name="T18" fmla="*/ 10 w 176"/>
              <a:gd name="T19" fmla="*/ 43 h 128"/>
              <a:gd name="T20" fmla="*/ 0 w 176"/>
              <a:gd name="T21" fmla="*/ 88 h 128"/>
              <a:gd name="T22" fmla="*/ 16 w 176"/>
              <a:gd name="T23" fmla="*/ 88 h 128"/>
              <a:gd name="T24" fmla="*/ 18 w 176"/>
              <a:gd name="T25" fmla="*/ 45 h 128"/>
              <a:gd name="T26" fmla="*/ 24 w 176"/>
              <a:gd name="T27" fmla="*/ 107 h 128"/>
              <a:gd name="T28" fmla="*/ 24 w 176"/>
              <a:gd name="T29" fmla="*/ 108 h 128"/>
              <a:gd name="T30" fmla="*/ 29 w 176"/>
              <a:gd name="T31" fmla="*/ 112 h 128"/>
              <a:gd name="T32" fmla="*/ 59 w 176"/>
              <a:gd name="T33" fmla="*/ 104 h 128"/>
              <a:gd name="T34" fmla="*/ 86 w 176"/>
              <a:gd name="T35" fmla="*/ 127 h 128"/>
              <a:gd name="T36" fmla="*/ 90 w 176"/>
              <a:gd name="T37" fmla="*/ 127 h 128"/>
              <a:gd name="T38" fmla="*/ 121 w 176"/>
              <a:gd name="T39" fmla="*/ 104 h 128"/>
              <a:gd name="T40" fmla="*/ 151 w 176"/>
              <a:gd name="T41" fmla="*/ 112 h 128"/>
              <a:gd name="T42" fmla="*/ 156 w 176"/>
              <a:gd name="T43" fmla="*/ 108 h 128"/>
              <a:gd name="T44" fmla="*/ 156 w 176"/>
              <a:gd name="T45" fmla="*/ 107 h 128"/>
              <a:gd name="T46" fmla="*/ 173 w 176"/>
              <a:gd name="T47" fmla="*/ 40 h 128"/>
              <a:gd name="T48" fmla="*/ 174 w 176"/>
              <a:gd name="T49" fmla="*/ 40 h 128"/>
              <a:gd name="T50" fmla="*/ 176 w 176"/>
              <a:gd name="T51" fmla="*/ 36 h 128"/>
              <a:gd name="T52" fmla="*/ 121 w 176"/>
              <a:gd name="T53" fmla="*/ 96 h 128"/>
              <a:gd name="T54" fmla="*/ 120 w 176"/>
              <a:gd name="T55" fmla="*/ 96 h 128"/>
              <a:gd name="T56" fmla="*/ 118 w 176"/>
              <a:gd name="T57" fmla="*/ 97 h 128"/>
              <a:gd name="T58" fmla="*/ 62 w 176"/>
              <a:gd name="T59" fmla="*/ 97 h 128"/>
              <a:gd name="T60" fmla="*/ 60 w 176"/>
              <a:gd name="T61" fmla="*/ 96 h 128"/>
              <a:gd name="T62" fmla="*/ 59 w 176"/>
              <a:gd name="T63" fmla="*/ 96 h 128"/>
              <a:gd name="T64" fmla="*/ 39 w 176"/>
              <a:gd name="T65" fmla="*/ 54 h 128"/>
              <a:gd name="T66" fmla="*/ 86 w 176"/>
              <a:gd name="T67" fmla="*/ 72 h 128"/>
              <a:gd name="T68" fmla="*/ 90 w 176"/>
              <a:gd name="T69" fmla="*/ 72 h 128"/>
              <a:gd name="T70" fmla="*/ 138 w 176"/>
              <a:gd name="T71" fmla="*/ 53 h 128"/>
              <a:gd name="T72" fmla="*/ 88 w 176"/>
              <a:gd name="T73" fmla="*/ 64 h 128"/>
              <a:gd name="T74" fmla="*/ 88 w 176"/>
              <a:gd name="T75" fmla="*/ 8 h 128"/>
              <a:gd name="T76" fmla="*/ 88 w 176"/>
              <a:gd name="T7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76" y="36"/>
                </a:moveTo>
                <a:cubicBezTo>
                  <a:pt x="176" y="34"/>
                  <a:pt x="175" y="33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3" y="32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3"/>
                  <a:pt x="0" y="34"/>
                  <a:pt x="0" y="36"/>
                </a:cubicBezTo>
                <a:cubicBezTo>
                  <a:pt x="0" y="38"/>
                  <a:pt x="1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3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81"/>
                  <a:pt x="5" y="81"/>
                  <a:pt x="5" y="81"/>
                </a:cubicBezTo>
                <a:cubicBezTo>
                  <a:pt x="2" y="82"/>
                  <a:pt x="0" y="85"/>
                  <a:pt x="0" y="88"/>
                </a:cubicBezTo>
                <a:cubicBezTo>
                  <a:pt x="0" y="92"/>
                  <a:pt x="4" y="96"/>
                  <a:pt x="8" y="96"/>
                </a:cubicBezTo>
                <a:cubicBezTo>
                  <a:pt x="12" y="96"/>
                  <a:pt x="16" y="92"/>
                  <a:pt x="16" y="88"/>
                </a:cubicBezTo>
                <a:cubicBezTo>
                  <a:pt x="16" y="85"/>
                  <a:pt x="15" y="83"/>
                  <a:pt x="13" y="82"/>
                </a:cubicBezTo>
                <a:cubicBezTo>
                  <a:pt x="18" y="45"/>
                  <a:pt x="18" y="45"/>
                  <a:pt x="18" y="45"/>
                </a:cubicBezTo>
                <a:cubicBezTo>
                  <a:pt x="31" y="51"/>
                  <a:pt x="31" y="51"/>
                  <a:pt x="31" y="5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0"/>
                  <a:pt x="26" y="112"/>
                  <a:pt x="28" y="112"/>
                </a:cubicBezTo>
                <a:cubicBezTo>
                  <a:pt x="28" y="112"/>
                  <a:pt x="29" y="112"/>
                  <a:pt x="29" y="112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9" y="128"/>
                  <a:pt x="90" y="128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2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8"/>
                  <a:pt x="156" y="108"/>
                  <a:pt x="156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5" y="39"/>
                  <a:pt x="176" y="38"/>
                  <a:pt x="176" y="36"/>
                </a:cubicBezTo>
                <a:moveTo>
                  <a:pt x="147" y="103"/>
                </a:move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0" y="96"/>
                  <a:pt x="120" y="96"/>
                </a:cubicBezTo>
                <a:cubicBezTo>
                  <a:pt x="119" y="96"/>
                  <a:pt x="118" y="96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6"/>
                  <a:pt x="61" y="96"/>
                  <a:pt x="60" y="96"/>
                </a:cubicBezTo>
                <a:cubicBezTo>
                  <a:pt x="60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9" y="54"/>
                  <a:pt x="39" y="54"/>
                  <a:pt x="39" y="54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7" y="72"/>
                  <a:pt x="87" y="72"/>
                  <a:pt x="88" y="72"/>
                </a:cubicBezTo>
                <a:cubicBezTo>
                  <a:pt x="89" y="72"/>
                  <a:pt x="89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138" y="53"/>
                  <a:pt x="138" y="53"/>
                  <a:pt x="138" y="53"/>
                </a:cubicBezTo>
                <a:lnTo>
                  <a:pt x="147" y="103"/>
                </a:lnTo>
                <a:close/>
                <a:moveTo>
                  <a:pt x="88" y="64"/>
                </a:moveTo>
                <a:cubicBezTo>
                  <a:pt x="15" y="36"/>
                  <a:pt x="15" y="36"/>
                  <a:pt x="15" y="36"/>
                </a:cubicBezTo>
                <a:cubicBezTo>
                  <a:pt x="88" y="8"/>
                  <a:pt x="88" y="8"/>
                  <a:pt x="88" y="8"/>
                </a:cubicBezTo>
                <a:cubicBezTo>
                  <a:pt x="161" y="36"/>
                  <a:pt x="161" y="36"/>
                  <a:pt x="161" y="36"/>
                </a:cubicBezTo>
                <a:lnTo>
                  <a:pt x="88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621" name="Freeform 18"/>
          <p:cNvSpPr>
            <a:spLocks noEditPoints="1"/>
          </p:cNvSpPr>
          <p:nvPr/>
        </p:nvSpPr>
        <p:spPr bwMode="auto">
          <a:xfrm>
            <a:off x="3910346" y="4352890"/>
            <a:ext cx="447675" cy="457200"/>
          </a:xfrm>
          <a:custGeom>
            <a:avLst/>
            <a:gdLst>
              <a:gd name="T0" fmla="*/ 136 w 176"/>
              <a:gd name="T1" fmla="*/ 72 h 176"/>
              <a:gd name="T2" fmla="*/ 120 w 176"/>
              <a:gd name="T3" fmla="*/ 88 h 176"/>
              <a:gd name="T4" fmla="*/ 136 w 176"/>
              <a:gd name="T5" fmla="*/ 104 h 176"/>
              <a:gd name="T6" fmla="*/ 152 w 176"/>
              <a:gd name="T7" fmla="*/ 88 h 176"/>
              <a:gd name="T8" fmla="*/ 136 w 176"/>
              <a:gd name="T9" fmla="*/ 72 h 176"/>
              <a:gd name="T10" fmla="*/ 136 w 176"/>
              <a:gd name="T11" fmla="*/ 96 h 176"/>
              <a:gd name="T12" fmla="*/ 128 w 176"/>
              <a:gd name="T13" fmla="*/ 88 h 176"/>
              <a:gd name="T14" fmla="*/ 136 w 176"/>
              <a:gd name="T15" fmla="*/ 80 h 176"/>
              <a:gd name="T16" fmla="*/ 144 w 176"/>
              <a:gd name="T17" fmla="*/ 88 h 176"/>
              <a:gd name="T18" fmla="*/ 136 w 176"/>
              <a:gd name="T19" fmla="*/ 96 h 176"/>
              <a:gd name="T20" fmla="*/ 116 w 176"/>
              <a:gd name="T21" fmla="*/ 136 h 176"/>
              <a:gd name="T22" fmla="*/ 112 w 176"/>
              <a:gd name="T23" fmla="*/ 140 h 176"/>
              <a:gd name="T24" fmla="*/ 116 w 176"/>
              <a:gd name="T25" fmla="*/ 144 h 176"/>
              <a:gd name="T26" fmla="*/ 120 w 176"/>
              <a:gd name="T27" fmla="*/ 140 h 176"/>
              <a:gd name="T28" fmla="*/ 116 w 176"/>
              <a:gd name="T29" fmla="*/ 136 h 176"/>
              <a:gd name="T30" fmla="*/ 40 w 176"/>
              <a:gd name="T31" fmla="*/ 96 h 176"/>
              <a:gd name="T32" fmla="*/ 32 w 176"/>
              <a:gd name="T33" fmla="*/ 104 h 176"/>
              <a:gd name="T34" fmla="*/ 40 w 176"/>
              <a:gd name="T35" fmla="*/ 112 h 176"/>
              <a:gd name="T36" fmla="*/ 48 w 176"/>
              <a:gd name="T37" fmla="*/ 104 h 176"/>
              <a:gd name="T38" fmla="*/ 40 w 176"/>
              <a:gd name="T39" fmla="*/ 96 h 176"/>
              <a:gd name="T40" fmla="*/ 76 w 176"/>
              <a:gd name="T41" fmla="*/ 112 h 176"/>
              <a:gd name="T42" fmla="*/ 64 w 176"/>
              <a:gd name="T43" fmla="*/ 124 h 176"/>
              <a:gd name="T44" fmla="*/ 76 w 176"/>
              <a:gd name="T45" fmla="*/ 136 h 176"/>
              <a:gd name="T46" fmla="*/ 88 w 176"/>
              <a:gd name="T47" fmla="*/ 124 h 176"/>
              <a:gd name="T48" fmla="*/ 76 w 176"/>
              <a:gd name="T49" fmla="*/ 112 h 176"/>
              <a:gd name="T50" fmla="*/ 76 w 176"/>
              <a:gd name="T51" fmla="*/ 128 h 176"/>
              <a:gd name="T52" fmla="*/ 72 w 176"/>
              <a:gd name="T53" fmla="*/ 124 h 176"/>
              <a:gd name="T54" fmla="*/ 76 w 176"/>
              <a:gd name="T55" fmla="*/ 120 h 176"/>
              <a:gd name="T56" fmla="*/ 80 w 176"/>
              <a:gd name="T57" fmla="*/ 124 h 176"/>
              <a:gd name="T58" fmla="*/ 76 w 176"/>
              <a:gd name="T59" fmla="*/ 128 h 176"/>
              <a:gd name="T60" fmla="*/ 100 w 176"/>
              <a:gd name="T61" fmla="*/ 88 h 176"/>
              <a:gd name="T62" fmla="*/ 96 w 176"/>
              <a:gd name="T63" fmla="*/ 92 h 176"/>
              <a:gd name="T64" fmla="*/ 100 w 176"/>
              <a:gd name="T65" fmla="*/ 96 h 176"/>
              <a:gd name="T66" fmla="*/ 104 w 176"/>
              <a:gd name="T67" fmla="*/ 92 h 176"/>
              <a:gd name="T68" fmla="*/ 100 w 176"/>
              <a:gd name="T69" fmla="*/ 88 h 176"/>
              <a:gd name="T70" fmla="*/ 88 w 176"/>
              <a:gd name="T71" fmla="*/ 0 h 176"/>
              <a:gd name="T72" fmla="*/ 0 w 176"/>
              <a:gd name="T73" fmla="*/ 88 h 176"/>
              <a:gd name="T74" fmla="*/ 88 w 176"/>
              <a:gd name="T75" fmla="*/ 176 h 176"/>
              <a:gd name="T76" fmla="*/ 176 w 176"/>
              <a:gd name="T77" fmla="*/ 88 h 176"/>
              <a:gd name="T78" fmla="*/ 88 w 176"/>
              <a:gd name="T79" fmla="*/ 0 h 176"/>
              <a:gd name="T80" fmla="*/ 88 w 176"/>
              <a:gd name="T81" fmla="*/ 168 h 176"/>
              <a:gd name="T82" fmla="*/ 8 w 176"/>
              <a:gd name="T83" fmla="*/ 88 h 176"/>
              <a:gd name="T84" fmla="*/ 88 w 176"/>
              <a:gd name="T85" fmla="*/ 8 h 176"/>
              <a:gd name="T86" fmla="*/ 168 w 176"/>
              <a:gd name="T87" fmla="*/ 88 h 176"/>
              <a:gd name="T88" fmla="*/ 88 w 176"/>
              <a:gd name="T89" fmla="*/ 168 h 176"/>
              <a:gd name="T90" fmla="*/ 64 w 176"/>
              <a:gd name="T91" fmla="*/ 32 h 176"/>
              <a:gd name="T92" fmla="*/ 40 w 176"/>
              <a:gd name="T93" fmla="*/ 56 h 176"/>
              <a:gd name="T94" fmla="*/ 64 w 176"/>
              <a:gd name="T95" fmla="*/ 80 h 176"/>
              <a:gd name="T96" fmla="*/ 88 w 176"/>
              <a:gd name="T97" fmla="*/ 56 h 176"/>
              <a:gd name="T98" fmla="*/ 64 w 176"/>
              <a:gd name="T99" fmla="*/ 32 h 176"/>
              <a:gd name="T100" fmla="*/ 64 w 176"/>
              <a:gd name="T101" fmla="*/ 72 h 176"/>
              <a:gd name="T102" fmla="*/ 48 w 176"/>
              <a:gd name="T103" fmla="*/ 56 h 176"/>
              <a:gd name="T104" fmla="*/ 64 w 176"/>
              <a:gd name="T105" fmla="*/ 40 h 176"/>
              <a:gd name="T106" fmla="*/ 80 w 176"/>
              <a:gd name="T107" fmla="*/ 56 h 176"/>
              <a:gd name="T108" fmla="*/ 64 w 176"/>
              <a:gd name="T109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136" y="72"/>
                </a:moveTo>
                <a:cubicBezTo>
                  <a:pt x="127" y="72"/>
                  <a:pt x="120" y="79"/>
                  <a:pt x="120" y="88"/>
                </a:cubicBezTo>
                <a:cubicBezTo>
                  <a:pt x="120" y="97"/>
                  <a:pt x="127" y="104"/>
                  <a:pt x="136" y="104"/>
                </a:cubicBezTo>
                <a:cubicBezTo>
                  <a:pt x="145" y="104"/>
                  <a:pt x="152" y="97"/>
                  <a:pt x="152" y="88"/>
                </a:cubicBezTo>
                <a:cubicBezTo>
                  <a:pt x="152" y="79"/>
                  <a:pt x="145" y="72"/>
                  <a:pt x="136" y="72"/>
                </a:cubicBezTo>
                <a:moveTo>
                  <a:pt x="136" y="96"/>
                </a:moveTo>
                <a:cubicBezTo>
                  <a:pt x="132" y="96"/>
                  <a:pt x="128" y="92"/>
                  <a:pt x="128" y="88"/>
                </a:cubicBezTo>
                <a:cubicBezTo>
                  <a:pt x="128" y="84"/>
                  <a:pt x="132" y="80"/>
                  <a:pt x="136" y="80"/>
                </a:cubicBezTo>
                <a:cubicBezTo>
                  <a:pt x="140" y="80"/>
                  <a:pt x="144" y="84"/>
                  <a:pt x="144" y="88"/>
                </a:cubicBezTo>
                <a:cubicBezTo>
                  <a:pt x="144" y="92"/>
                  <a:pt x="140" y="96"/>
                  <a:pt x="136" y="96"/>
                </a:cubicBezTo>
                <a:moveTo>
                  <a:pt x="116" y="136"/>
                </a:moveTo>
                <a:cubicBezTo>
                  <a:pt x="114" y="136"/>
                  <a:pt x="112" y="138"/>
                  <a:pt x="112" y="140"/>
                </a:cubicBezTo>
                <a:cubicBezTo>
                  <a:pt x="112" y="142"/>
                  <a:pt x="114" y="144"/>
                  <a:pt x="116" y="144"/>
                </a:cubicBezTo>
                <a:cubicBezTo>
                  <a:pt x="118" y="144"/>
                  <a:pt x="120" y="142"/>
                  <a:pt x="120" y="140"/>
                </a:cubicBezTo>
                <a:cubicBezTo>
                  <a:pt x="120" y="138"/>
                  <a:pt x="118" y="136"/>
                  <a:pt x="116" y="136"/>
                </a:cubicBezTo>
                <a:moveTo>
                  <a:pt x="40" y="96"/>
                </a:moveTo>
                <a:cubicBezTo>
                  <a:pt x="36" y="96"/>
                  <a:pt x="32" y="100"/>
                  <a:pt x="32" y="104"/>
                </a:cubicBezTo>
                <a:cubicBezTo>
                  <a:pt x="32" y="108"/>
                  <a:pt x="36" y="112"/>
                  <a:pt x="40" y="112"/>
                </a:cubicBezTo>
                <a:cubicBezTo>
                  <a:pt x="44" y="112"/>
                  <a:pt x="48" y="108"/>
                  <a:pt x="48" y="104"/>
                </a:cubicBezTo>
                <a:cubicBezTo>
                  <a:pt x="48" y="100"/>
                  <a:pt x="44" y="96"/>
                  <a:pt x="40" y="96"/>
                </a:cubicBezTo>
                <a:moveTo>
                  <a:pt x="76" y="112"/>
                </a:moveTo>
                <a:cubicBezTo>
                  <a:pt x="69" y="112"/>
                  <a:pt x="64" y="117"/>
                  <a:pt x="64" y="124"/>
                </a:cubicBezTo>
                <a:cubicBezTo>
                  <a:pt x="64" y="131"/>
                  <a:pt x="69" y="136"/>
                  <a:pt x="76" y="136"/>
                </a:cubicBezTo>
                <a:cubicBezTo>
                  <a:pt x="83" y="136"/>
                  <a:pt x="88" y="131"/>
                  <a:pt x="88" y="124"/>
                </a:cubicBezTo>
                <a:cubicBezTo>
                  <a:pt x="88" y="117"/>
                  <a:pt x="83" y="112"/>
                  <a:pt x="76" y="112"/>
                </a:cubicBezTo>
                <a:moveTo>
                  <a:pt x="76" y="128"/>
                </a:moveTo>
                <a:cubicBezTo>
                  <a:pt x="74" y="128"/>
                  <a:pt x="72" y="126"/>
                  <a:pt x="72" y="124"/>
                </a:cubicBezTo>
                <a:cubicBezTo>
                  <a:pt x="72" y="122"/>
                  <a:pt x="74" y="120"/>
                  <a:pt x="76" y="120"/>
                </a:cubicBezTo>
                <a:cubicBezTo>
                  <a:pt x="78" y="120"/>
                  <a:pt x="80" y="122"/>
                  <a:pt x="80" y="124"/>
                </a:cubicBezTo>
                <a:cubicBezTo>
                  <a:pt x="80" y="126"/>
                  <a:pt x="78" y="128"/>
                  <a:pt x="76" y="128"/>
                </a:cubicBezTo>
                <a:moveTo>
                  <a:pt x="100" y="88"/>
                </a:moveTo>
                <a:cubicBezTo>
                  <a:pt x="98" y="88"/>
                  <a:pt x="96" y="90"/>
                  <a:pt x="96" y="92"/>
                </a:cubicBezTo>
                <a:cubicBezTo>
                  <a:pt x="96" y="94"/>
                  <a:pt x="98" y="96"/>
                  <a:pt x="100" y="96"/>
                </a:cubicBezTo>
                <a:cubicBezTo>
                  <a:pt x="102" y="96"/>
                  <a:pt x="104" y="94"/>
                  <a:pt x="104" y="92"/>
                </a:cubicBezTo>
                <a:cubicBezTo>
                  <a:pt x="104" y="90"/>
                  <a:pt x="102" y="88"/>
                  <a:pt x="100" y="88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64" y="32"/>
                </a:moveTo>
                <a:cubicBezTo>
                  <a:pt x="51" y="32"/>
                  <a:pt x="40" y="43"/>
                  <a:pt x="40" y="56"/>
                </a:cubicBezTo>
                <a:cubicBezTo>
                  <a:pt x="40" y="69"/>
                  <a:pt x="51" y="80"/>
                  <a:pt x="64" y="80"/>
                </a:cubicBezTo>
                <a:cubicBezTo>
                  <a:pt x="77" y="80"/>
                  <a:pt x="88" y="69"/>
                  <a:pt x="88" y="56"/>
                </a:cubicBezTo>
                <a:cubicBezTo>
                  <a:pt x="88" y="43"/>
                  <a:pt x="77" y="32"/>
                  <a:pt x="64" y="32"/>
                </a:cubicBezTo>
                <a:moveTo>
                  <a:pt x="64" y="72"/>
                </a:moveTo>
                <a:cubicBezTo>
                  <a:pt x="55" y="72"/>
                  <a:pt x="48" y="65"/>
                  <a:pt x="48" y="56"/>
                </a:cubicBezTo>
                <a:cubicBezTo>
                  <a:pt x="48" y="47"/>
                  <a:pt x="55" y="40"/>
                  <a:pt x="64" y="40"/>
                </a:cubicBezTo>
                <a:cubicBezTo>
                  <a:pt x="73" y="40"/>
                  <a:pt x="80" y="47"/>
                  <a:pt x="80" y="56"/>
                </a:cubicBezTo>
                <a:cubicBezTo>
                  <a:pt x="80" y="65"/>
                  <a:pt x="73" y="72"/>
                  <a:pt x="64" y="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622" name="Freeform 19"/>
          <p:cNvSpPr>
            <a:spLocks noEditPoints="1"/>
          </p:cNvSpPr>
          <p:nvPr/>
        </p:nvSpPr>
        <p:spPr bwMode="auto">
          <a:xfrm>
            <a:off x="2053069" y="4452380"/>
            <a:ext cx="461963" cy="331788"/>
          </a:xfrm>
          <a:custGeom>
            <a:avLst/>
            <a:gdLst>
              <a:gd name="T0" fmla="*/ 177 w 181"/>
              <a:gd name="T1" fmla="*/ 38 h 128"/>
              <a:gd name="T2" fmla="*/ 145 w 181"/>
              <a:gd name="T3" fmla="*/ 18 h 128"/>
              <a:gd name="T4" fmla="*/ 152 w 181"/>
              <a:gd name="T5" fmla="*/ 27 h 128"/>
              <a:gd name="T6" fmla="*/ 170 w 181"/>
              <a:gd name="T7" fmla="*/ 40 h 128"/>
              <a:gd name="T8" fmla="*/ 167 w 181"/>
              <a:gd name="T9" fmla="*/ 51 h 128"/>
              <a:gd name="T10" fmla="*/ 154 w 181"/>
              <a:gd name="T11" fmla="*/ 65 h 128"/>
              <a:gd name="T12" fmla="*/ 154 w 181"/>
              <a:gd name="T13" fmla="*/ 64 h 128"/>
              <a:gd name="T14" fmla="*/ 90 w 181"/>
              <a:gd name="T15" fmla="*/ 0 h 128"/>
              <a:gd name="T16" fmla="*/ 26 w 181"/>
              <a:gd name="T17" fmla="*/ 64 h 128"/>
              <a:gd name="T18" fmla="*/ 33 w 181"/>
              <a:gd name="T19" fmla="*/ 94 h 128"/>
              <a:gd name="T20" fmla="*/ 10 w 181"/>
              <a:gd name="T21" fmla="*/ 80 h 128"/>
              <a:gd name="T22" fmla="*/ 13 w 181"/>
              <a:gd name="T23" fmla="*/ 69 h 128"/>
              <a:gd name="T24" fmla="*/ 18 w 181"/>
              <a:gd name="T25" fmla="*/ 62 h 128"/>
              <a:gd name="T26" fmla="*/ 19 w 181"/>
              <a:gd name="T27" fmla="*/ 50 h 128"/>
              <a:gd name="T28" fmla="*/ 3 w 181"/>
              <a:gd name="T29" fmla="*/ 82 h 128"/>
              <a:gd name="T30" fmla="*/ 39 w 181"/>
              <a:gd name="T31" fmla="*/ 103 h 128"/>
              <a:gd name="T32" fmla="*/ 90 w 181"/>
              <a:gd name="T33" fmla="*/ 128 h 128"/>
              <a:gd name="T34" fmla="*/ 153 w 181"/>
              <a:gd name="T35" fmla="*/ 76 h 128"/>
              <a:gd name="T36" fmla="*/ 177 w 181"/>
              <a:gd name="T37" fmla="*/ 38 h 128"/>
              <a:gd name="T38" fmla="*/ 90 w 181"/>
              <a:gd name="T39" fmla="*/ 120 h 128"/>
              <a:gd name="T40" fmla="*/ 51 w 181"/>
              <a:gd name="T41" fmla="*/ 104 h 128"/>
              <a:gd name="T42" fmla="*/ 55 w 181"/>
              <a:gd name="T43" fmla="*/ 104 h 128"/>
              <a:gd name="T44" fmla="*/ 101 w 181"/>
              <a:gd name="T45" fmla="*/ 98 h 128"/>
              <a:gd name="T46" fmla="*/ 143 w 181"/>
              <a:gd name="T47" fmla="*/ 81 h 128"/>
              <a:gd name="T48" fmla="*/ 90 w 181"/>
              <a:gd name="T49" fmla="*/ 120 h 128"/>
              <a:gd name="T50" fmla="*/ 146 w 181"/>
              <a:gd name="T51" fmla="*/ 71 h 128"/>
              <a:gd name="T52" fmla="*/ 99 w 181"/>
              <a:gd name="T53" fmla="*/ 90 h 128"/>
              <a:gd name="T54" fmla="*/ 55 w 181"/>
              <a:gd name="T55" fmla="*/ 96 h 128"/>
              <a:gd name="T56" fmla="*/ 44 w 181"/>
              <a:gd name="T57" fmla="*/ 95 h 128"/>
              <a:gd name="T58" fmla="*/ 34 w 181"/>
              <a:gd name="T59" fmla="*/ 64 h 128"/>
              <a:gd name="T60" fmla="*/ 90 w 181"/>
              <a:gd name="T61" fmla="*/ 8 h 128"/>
              <a:gd name="T62" fmla="*/ 146 w 181"/>
              <a:gd name="T63" fmla="*/ 64 h 128"/>
              <a:gd name="T64" fmla="*/ 146 w 181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1" h="128">
                <a:moveTo>
                  <a:pt x="177" y="38"/>
                </a:moveTo>
                <a:cubicBezTo>
                  <a:pt x="174" y="27"/>
                  <a:pt x="162" y="20"/>
                  <a:pt x="145" y="18"/>
                </a:cubicBezTo>
                <a:cubicBezTo>
                  <a:pt x="148" y="21"/>
                  <a:pt x="150" y="24"/>
                  <a:pt x="152" y="27"/>
                </a:cubicBezTo>
                <a:cubicBezTo>
                  <a:pt x="162" y="30"/>
                  <a:pt x="168" y="34"/>
                  <a:pt x="170" y="40"/>
                </a:cubicBezTo>
                <a:cubicBezTo>
                  <a:pt x="171" y="43"/>
                  <a:pt x="170" y="47"/>
                  <a:pt x="167" y="51"/>
                </a:cubicBezTo>
                <a:cubicBezTo>
                  <a:pt x="165" y="55"/>
                  <a:pt x="160" y="60"/>
                  <a:pt x="154" y="65"/>
                </a:cubicBezTo>
                <a:cubicBezTo>
                  <a:pt x="154" y="65"/>
                  <a:pt x="154" y="64"/>
                  <a:pt x="154" y="64"/>
                </a:cubicBezTo>
                <a:cubicBezTo>
                  <a:pt x="154" y="29"/>
                  <a:pt x="125" y="0"/>
                  <a:pt x="90" y="0"/>
                </a:cubicBezTo>
                <a:cubicBezTo>
                  <a:pt x="55" y="0"/>
                  <a:pt x="26" y="29"/>
                  <a:pt x="26" y="64"/>
                </a:cubicBezTo>
                <a:cubicBezTo>
                  <a:pt x="26" y="75"/>
                  <a:pt x="29" y="85"/>
                  <a:pt x="33" y="94"/>
                </a:cubicBezTo>
                <a:cubicBezTo>
                  <a:pt x="21" y="91"/>
                  <a:pt x="12" y="86"/>
                  <a:pt x="10" y="80"/>
                </a:cubicBezTo>
                <a:cubicBezTo>
                  <a:pt x="9" y="77"/>
                  <a:pt x="10" y="73"/>
                  <a:pt x="13" y="69"/>
                </a:cubicBezTo>
                <a:cubicBezTo>
                  <a:pt x="14" y="67"/>
                  <a:pt x="16" y="65"/>
                  <a:pt x="18" y="62"/>
                </a:cubicBezTo>
                <a:cubicBezTo>
                  <a:pt x="18" y="58"/>
                  <a:pt x="19" y="54"/>
                  <a:pt x="19" y="50"/>
                </a:cubicBezTo>
                <a:cubicBezTo>
                  <a:pt x="6" y="61"/>
                  <a:pt x="0" y="72"/>
                  <a:pt x="3" y="82"/>
                </a:cubicBezTo>
                <a:cubicBezTo>
                  <a:pt x="6" y="93"/>
                  <a:pt x="20" y="101"/>
                  <a:pt x="39" y="103"/>
                </a:cubicBezTo>
                <a:cubicBezTo>
                  <a:pt x="51" y="118"/>
                  <a:pt x="69" y="128"/>
                  <a:pt x="90" y="128"/>
                </a:cubicBezTo>
                <a:cubicBezTo>
                  <a:pt x="121" y="128"/>
                  <a:pt x="147" y="105"/>
                  <a:pt x="153" y="76"/>
                </a:cubicBezTo>
                <a:cubicBezTo>
                  <a:pt x="171" y="64"/>
                  <a:pt x="181" y="50"/>
                  <a:pt x="177" y="38"/>
                </a:cubicBezTo>
                <a:moveTo>
                  <a:pt x="90" y="120"/>
                </a:moveTo>
                <a:cubicBezTo>
                  <a:pt x="75" y="120"/>
                  <a:pt x="61" y="114"/>
                  <a:pt x="51" y="104"/>
                </a:cubicBezTo>
                <a:cubicBezTo>
                  <a:pt x="52" y="104"/>
                  <a:pt x="53" y="104"/>
                  <a:pt x="55" y="104"/>
                </a:cubicBezTo>
                <a:cubicBezTo>
                  <a:pt x="69" y="104"/>
                  <a:pt x="84" y="102"/>
                  <a:pt x="101" y="98"/>
                </a:cubicBezTo>
                <a:cubicBezTo>
                  <a:pt x="117" y="94"/>
                  <a:pt x="131" y="88"/>
                  <a:pt x="143" y="81"/>
                </a:cubicBezTo>
                <a:cubicBezTo>
                  <a:pt x="136" y="104"/>
                  <a:pt x="115" y="120"/>
                  <a:pt x="90" y="120"/>
                </a:cubicBezTo>
                <a:moveTo>
                  <a:pt x="146" y="71"/>
                </a:moveTo>
                <a:cubicBezTo>
                  <a:pt x="134" y="78"/>
                  <a:pt x="118" y="85"/>
                  <a:pt x="99" y="90"/>
                </a:cubicBezTo>
                <a:cubicBezTo>
                  <a:pt x="84" y="94"/>
                  <a:pt x="69" y="96"/>
                  <a:pt x="55" y="96"/>
                </a:cubicBezTo>
                <a:cubicBezTo>
                  <a:pt x="51" y="96"/>
                  <a:pt x="47" y="96"/>
                  <a:pt x="44" y="95"/>
                </a:cubicBezTo>
                <a:cubicBezTo>
                  <a:pt x="38" y="86"/>
                  <a:pt x="34" y="76"/>
                  <a:pt x="34" y="64"/>
                </a:cubicBezTo>
                <a:cubicBezTo>
                  <a:pt x="34" y="33"/>
                  <a:pt x="59" y="8"/>
                  <a:pt x="90" y="8"/>
                </a:cubicBezTo>
                <a:cubicBezTo>
                  <a:pt x="121" y="8"/>
                  <a:pt x="146" y="33"/>
                  <a:pt x="146" y="64"/>
                </a:cubicBezTo>
                <a:cubicBezTo>
                  <a:pt x="146" y="66"/>
                  <a:pt x="146" y="69"/>
                  <a:pt x="146" y="7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3725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Rectangle 392"/>
          <p:cNvSpPr/>
          <p:nvPr/>
        </p:nvSpPr>
        <p:spPr>
          <a:xfrm>
            <a:off x="-1" y="619124"/>
            <a:ext cx="8012375" cy="62388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FEFE7-F74E-4B47-BF2C-F3A5B986320C}" type="slidenum">
              <a:rPr lang="en-GB" smtClean="0"/>
              <a:pPr/>
              <a:t>36</a:t>
            </a:fld>
            <a:endParaRPr lang="en-GB" dirty="0"/>
          </a:p>
        </p:txBody>
      </p:sp>
      <p:grpSp>
        <p:nvGrpSpPr>
          <p:cNvPr id="394" name="Group 393"/>
          <p:cNvGrpSpPr/>
          <p:nvPr/>
        </p:nvGrpSpPr>
        <p:grpSpPr>
          <a:xfrm>
            <a:off x="6229350" y="1005033"/>
            <a:ext cx="5157787" cy="5292580"/>
            <a:chOff x="6229350" y="1005033"/>
            <a:chExt cx="5157787" cy="5292580"/>
          </a:xfrm>
        </p:grpSpPr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6444423" y="1416348"/>
              <a:ext cx="4066565" cy="4184508"/>
              <a:chOff x="1456" y="-94"/>
              <a:chExt cx="4103" cy="4222"/>
            </a:xfrm>
            <a:effectLst>
              <a:outerShdw blurRad="495300" dist="165100" dir="5400000" sx="101000" sy="101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2" name="Freeform 5"/>
              <p:cNvSpPr>
                <a:spLocks/>
              </p:cNvSpPr>
              <p:nvPr/>
            </p:nvSpPr>
            <p:spPr bwMode="auto">
              <a:xfrm>
                <a:off x="3017" y="-94"/>
                <a:ext cx="2542" cy="3272"/>
              </a:xfrm>
              <a:custGeom>
                <a:avLst/>
                <a:gdLst>
                  <a:gd name="T0" fmla="*/ 1334 w 1334"/>
                  <a:gd name="T1" fmla="*/ 786 h 1712"/>
                  <a:gd name="T2" fmla="*/ 1334 w 1334"/>
                  <a:gd name="T3" fmla="*/ 783 h 1712"/>
                  <a:gd name="T4" fmla="*/ 1333 w 1334"/>
                  <a:gd name="T5" fmla="*/ 781 h 1712"/>
                  <a:gd name="T6" fmla="*/ 1332 w 1334"/>
                  <a:gd name="T7" fmla="*/ 775 h 1712"/>
                  <a:gd name="T8" fmla="*/ 1331 w 1334"/>
                  <a:gd name="T9" fmla="*/ 771 h 1712"/>
                  <a:gd name="T10" fmla="*/ 1331 w 1334"/>
                  <a:gd name="T11" fmla="*/ 769 h 1712"/>
                  <a:gd name="T12" fmla="*/ 1329 w 1334"/>
                  <a:gd name="T13" fmla="*/ 764 h 1712"/>
                  <a:gd name="T14" fmla="*/ 1327 w 1334"/>
                  <a:gd name="T15" fmla="*/ 760 h 1712"/>
                  <a:gd name="T16" fmla="*/ 1326 w 1334"/>
                  <a:gd name="T17" fmla="*/ 758 h 1712"/>
                  <a:gd name="T18" fmla="*/ 1324 w 1334"/>
                  <a:gd name="T19" fmla="*/ 753 h 1712"/>
                  <a:gd name="T20" fmla="*/ 1322 w 1334"/>
                  <a:gd name="T21" fmla="*/ 748 h 1712"/>
                  <a:gd name="T22" fmla="*/ 1319 w 1334"/>
                  <a:gd name="T23" fmla="*/ 745 h 1712"/>
                  <a:gd name="T24" fmla="*/ 1314 w 1334"/>
                  <a:gd name="T25" fmla="*/ 737 h 1712"/>
                  <a:gd name="T26" fmla="*/ 1311 w 1334"/>
                  <a:gd name="T27" fmla="*/ 732 h 1712"/>
                  <a:gd name="T28" fmla="*/ 1307 w 1334"/>
                  <a:gd name="T29" fmla="*/ 728 h 1712"/>
                  <a:gd name="T30" fmla="*/ 1305 w 1334"/>
                  <a:gd name="T31" fmla="*/ 726 h 1712"/>
                  <a:gd name="T32" fmla="*/ 1302 w 1334"/>
                  <a:gd name="T33" fmla="*/ 724 h 1712"/>
                  <a:gd name="T34" fmla="*/ 1299 w 1334"/>
                  <a:gd name="T35" fmla="*/ 720 h 1712"/>
                  <a:gd name="T36" fmla="*/ 1295 w 1334"/>
                  <a:gd name="T37" fmla="*/ 718 h 1712"/>
                  <a:gd name="T38" fmla="*/ 1294 w 1334"/>
                  <a:gd name="T39" fmla="*/ 716 h 1712"/>
                  <a:gd name="T40" fmla="*/ 1289 w 1334"/>
                  <a:gd name="T41" fmla="*/ 714 h 1712"/>
                  <a:gd name="T42" fmla="*/ 61 w 1334"/>
                  <a:gd name="T43" fmla="*/ 5 h 1712"/>
                  <a:gd name="T44" fmla="*/ 59 w 1334"/>
                  <a:gd name="T45" fmla="*/ 4 h 1712"/>
                  <a:gd name="T46" fmla="*/ 55 w 1334"/>
                  <a:gd name="T47" fmla="*/ 2 h 1712"/>
                  <a:gd name="T48" fmla="*/ 51 w 1334"/>
                  <a:gd name="T49" fmla="*/ 1 h 1712"/>
                  <a:gd name="T50" fmla="*/ 50 w 1334"/>
                  <a:gd name="T51" fmla="*/ 1 h 1712"/>
                  <a:gd name="T52" fmla="*/ 46 w 1334"/>
                  <a:gd name="T53" fmla="*/ 0 h 1712"/>
                  <a:gd name="T54" fmla="*/ 43 w 1334"/>
                  <a:gd name="T55" fmla="*/ 0 h 1712"/>
                  <a:gd name="T56" fmla="*/ 39 w 1334"/>
                  <a:gd name="T57" fmla="*/ 1 h 1712"/>
                  <a:gd name="T58" fmla="*/ 35 w 1334"/>
                  <a:gd name="T59" fmla="*/ 1 h 1712"/>
                  <a:gd name="T60" fmla="*/ 0 w 1334"/>
                  <a:gd name="T61" fmla="*/ 21 h 1712"/>
                  <a:gd name="T62" fmla="*/ 7 w 1334"/>
                  <a:gd name="T63" fmla="*/ 19 h 1712"/>
                  <a:gd name="T64" fmla="*/ 15 w 1334"/>
                  <a:gd name="T65" fmla="*/ 18 h 1712"/>
                  <a:gd name="T66" fmla="*/ 19 w 1334"/>
                  <a:gd name="T67" fmla="*/ 19 h 1712"/>
                  <a:gd name="T68" fmla="*/ 28 w 1334"/>
                  <a:gd name="T69" fmla="*/ 22 h 1712"/>
                  <a:gd name="T70" fmla="*/ 1258 w 1334"/>
                  <a:gd name="T71" fmla="*/ 732 h 1712"/>
                  <a:gd name="T72" fmla="*/ 1267 w 1334"/>
                  <a:gd name="T73" fmla="*/ 738 h 1712"/>
                  <a:gd name="T74" fmla="*/ 1271 w 1334"/>
                  <a:gd name="T75" fmla="*/ 742 h 1712"/>
                  <a:gd name="T76" fmla="*/ 1279 w 1334"/>
                  <a:gd name="T77" fmla="*/ 751 h 1712"/>
                  <a:gd name="T78" fmla="*/ 1288 w 1334"/>
                  <a:gd name="T79" fmla="*/ 763 h 1712"/>
                  <a:gd name="T80" fmla="*/ 1292 w 1334"/>
                  <a:gd name="T81" fmla="*/ 771 h 1712"/>
                  <a:gd name="T82" fmla="*/ 1295 w 1334"/>
                  <a:gd name="T83" fmla="*/ 777 h 1712"/>
                  <a:gd name="T84" fmla="*/ 1299 w 1334"/>
                  <a:gd name="T85" fmla="*/ 788 h 1712"/>
                  <a:gd name="T86" fmla="*/ 1301 w 1334"/>
                  <a:gd name="T87" fmla="*/ 794 h 1712"/>
                  <a:gd name="T88" fmla="*/ 1303 w 1334"/>
                  <a:gd name="T89" fmla="*/ 804 h 1712"/>
                  <a:gd name="T90" fmla="*/ 1300 w 1334"/>
                  <a:gd name="T91" fmla="*/ 1712 h 1712"/>
                  <a:gd name="T92" fmla="*/ 1334 w 1334"/>
                  <a:gd name="T93" fmla="*/ 790 h 1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34" h="1712">
                    <a:moveTo>
                      <a:pt x="1334" y="790"/>
                    </a:moveTo>
                    <a:cubicBezTo>
                      <a:pt x="1334" y="789"/>
                      <a:pt x="1334" y="788"/>
                      <a:pt x="1334" y="787"/>
                    </a:cubicBezTo>
                    <a:cubicBezTo>
                      <a:pt x="1334" y="786"/>
                      <a:pt x="1334" y="786"/>
                      <a:pt x="1334" y="786"/>
                    </a:cubicBezTo>
                    <a:cubicBezTo>
                      <a:pt x="1334" y="786"/>
                      <a:pt x="1334" y="786"/>
                      <a:pt x="1334" y="786"/>
                    </a:cubicBezTo>
                    <a:cubicBezTo>
                      <a:pt x="1334" y="785"/>
                      <a:pt x="1334" y="785"/>
                      <a:pt x="1334" y="785"/>
                    </a:cubicBezTo>
                    <a:cubicBezTo>
                      <a:pt x="1334" y="785"/>
                      <a:pt x="1334" y="784"/>
                      <a:pt x="1334" y="783"/>
                    </a:cubicBezTo>
                    <a:cubicBezTo>
                      <a:pt x="1334" y="782"/>
                      <a:pt x="1334" y="782"/>
                      <a:pt x="1333" y="781"/>
                    </a:cubicBezTo>
                    <a:cubicBezTo>
                      <a:pt x="1333" y="781"/>
                      <a:pt x="1333" y="781"/>
                      <a:pt x="1333" y="781"/>
                    </a:cubicBezTo>
                    <a:cubicBezTo>
                      <a:pt x="1333" y="781"/>
                      <a:pt x="1333" y="781"/>
                      <a:pt x="1333" y="781"/>
                    </a:cubicBezTo>
                    <a:cubicBezTo>
                      <a:pt x="1333" y="780"/>
                      <a:pt x="1333" y="779"/>
                      <a:pt x="1333" y="779"/>
                    </a:cubicBezTo>
                    <a:cubicBezTo>
                      <a:pt x="1333" y="778"/>
                      <a:pt x="1333" y="777"/>
                      <a:pt x="1333" y="776"/>
                    </a:cubicBezTo>
                    <a:cubicBezTo>
                      <a:pt x="1332" y="775"/>
                      <a:pt x="1332" y="775"/>
                      <a:pt x="1332" y="775"/>
                    </a:cubicBezTo>
                    <a:cubicBezTo>
                      <a:pt x="1332" y="775"/>
                      <a:pt x="1332" y="775"/>
                      <a:pt x="1332" y="775"/>
                    </a:cubicBezTo>
                    <a:cubicBezTo>
                      <a:pt x="1332" y="774"/>
                      <a:pt x="1332" y="774"/>
                      <a:pt x="1332" y="774"/>
                    </a:cubicBezTo>
                    <a:cubicBezTo>
                      <a:pt x="1332" y="773"/>
                      <a:pt x="1332" y="772"/>
                      <a:pt x="1331" y="771"/>
                    </a:cubicBezTo>
                    <a:cubicBezTo>
                      <a:pt x="1331" y="771"/>
                      <a:pt x="1331" y="770"/>
                      <a:pt x="1331" y="770"/>
                    </a:cubicBezTo>
                    <a:cubicBezTo>
                      <a:pt x="1331" y="769"/>
                      <a:pt x="1331" y="769"/>
                      <a:pt x="1331" y="769"/>
                    </a:cubicBezTo>
                    <a:cubicBezTo>
                      <a:pt x="1331" y="769"/>
                      <a:pt x="1331" y="769"/>
                      <a:pt x="1331" y="769"/>
                    </a:cubicBezTo>
                    <a:cubicBezTo>
                      <a:pt x="1330" y="768"/>
                      <a:pt x="1330" y="767"/>
                      <a:pt x="1330" y="767"/>
                    </a:cubicBezTo>
                    <a:cubicBezTo>
                      <a:pt x="1330" y="766"/>
                      <a:pt x="1329" y="765"/>
                      <a:pt x="1329" y="764"/>
                    </a:cubicBezTo>
                    <a:cubicBezTo>
                      <a:pt x="1329" y="764"/>
                      <a:pt x="1329" y="764"/>
                      <a:pt x="1329" y="764"/>
                    </a:cubicBezTo>
                    <a:cubicBezTo>
                      <a:pt x="1329" y="764"/>
                      <a:pt x="1329" y="764"/>
                      <a:pt x="1329" y="764"/>
                    </a:cubicBezTo>
                    <a:cubicBezTo>
                      <a:pt x="1329" y="763"/>
                      <a:pt x="1328" y="763"/>
                      <a:pt x="1328" y="762"/>
                    </a:cubicBezTo>
                    <a:cubicBezTo>
                      <a:pt x="1328" y="761"/>
                      <a:pt x="1328" y="761"/>
                      <a:pt x="1327" y="760"/>
                    </a:cubicBezTo>
                    <a:cubicBezTo>
                      <a:pt x="1327" y="759"/>
                      <a:pt x="1327" y="759"/>
                      <a:pt x="1327" y="758"/>
                    </a:cubicBezTo>
                    <a:cubicBezTo>
                      <a:pt x="1327" y="758"/>
                      <a:pt x="1327" y="758"/>
                      <a:pt x="1327" y="758"/>
                    </a:cubicBezTo>
                    <a:cubicBezTo>
                      <a:pt x="1326" y="758"/>
                      <a:pt x="1326" y="758"/>
                      <a:pt x="1326" y="758"/>
                    </a:cubicBezTo>
                    <a:cubicBezTo>
                      <a:pt x="1326" y="757"/>
                      <a:pt x="1326" y="756"/>
                      <a:pt x="1325" y="756"/>
                    </a:cubicBezTo>
                    <a:cubicBezTo>
                      <a:pt x="1325" y="755"/>
                      <a:pt x="1325" y="754"/>
                      <a:pt x="1324" y="753"/>
                    </a:cubicBezTo>
                    <a:cubicBezTo>
                      <a:pt x="1324" y="753"/>
                      <a:pt x="1324" y="753"/>
                      <a:pt x="1324" y="753"/>
                    </a:cubicBezTo>
                    <a:cubicBezTo>
                      <a:pt x="1324" y="752"/>
                      <a:pt x="1324" y="752"/>
                      <a:pt x="1324" y="752"/>
                    </a:cubicBezTo>
                    <a:cubicBezTo>
                      <a:pt x="1324" y="752"/>
                      <a:pt x="1323" y="751"/>
                      <a:pt x="1323" y="751"/>
                    </a:cubicBezTo>
                    <a:cubicBezTo>
                      <a:pt x="1322" y="750"/>
                      <a:pt x="1322" y="749"/>
                      <a:pt x="1322" y="748"/>
                    </a:cubicBezTo>
                    <a:cubicBezTo>
                      <a:pt x="1321" y="748"/>
                      <a:pt x="1321" y="747"/>
                      <a:pt x="1321" y="747"/>
                    </a:cubicBezTo>
                    <a:cubicBezTo>
                      <a:pt x="1321" y="747"/>
                      <a:pt x="1321" y="747"/>
                      <a:pt x="1321" y="747"/>
                    </a:cubicBezTo>
                    <a:cubicBezTo>
                      <a:pt x="1320" y="746"/>
                      <a:pt x="1320" y="745"/>
                      <a:pt x="1319" y="745"/>
                    </a:cubicBezTo>
                    <a:cubicBezTo>
                      <a:pt x="1319" y="744"/>
                      <a:pt x="1318" y="743"/>
                      <a:pt x="1318" y="742"/>
                    </a:cubicBezTo>
                    <a:cubicBezTo>
                      <a:pt x="1317" y="741"/>
                      <a:pt x="1317" y="741"/>
                      <a:pt x="1317" y="741"/>
                    </a:cubicBezTo>
                    <a:cubicBezTo>
                      <a:pt x="1316" y="740"/>
                      <a:pt x="1315" y="738"/>
                      <a:pt x="1314" y="737"/>
                    </a:cubicBezTo>
                    <a:cubicBezTo>
                      <a:pt x="1314" y="736"/>
                      <a:pt x="1313" y="735"/>
                      <a:pt x="1312" y="735"/>
                    </a:cubicBezTo>
                    <a:cubicBezTo>
                      <a:pt x="1312" y="734"/>
                      <a:pt x="1311" y="733"/>
                      <a:pt x="1311" y="732"/>
                    </a:cubicBezTo>
                    <a:cubicBezTo>
                      <a:pt x="1311" y="732"/>
                      <a:pt x="1311" y="732"/>
                      <a:pt x="1311" y="732"/>
                    </a:cubicBezTo>
                    <a:cubicBezTo>
                      <a:pt x="1311" y="732"/>
                      <a:pt x="1311" y="732"/>
                      <a:pt x="1311" y="732"/>
                    </a:cubicBezTo>
                    <a:cubicBezTo>
                      <a:pt x="1310" y="732"/>
                      <a:pt x="1310" y="731"/>
                      <a:pt x="1309" y="730"/>
                    </a:cubicBezTo>
                    <a:cubicBezTo>
                      <a:pt x="1308" y="730"/>
                      <a:pt x="1308" y="729"/>
                      <a:pt x="1307" y="728"/>
                    </a:cubicBezTo>
                    <a:cubicBezTo>
                      <a:pt x="1307" y="728"/>
                      <a:pt x="1307" y="728"/>
                      <a:pt x="1307" y="728"/>
                    </a:cubicBezTo>
                    <a:cubicBezTo>
                      <a:pt x="1307" y="728"/>
                      <a:pt x="1307" y="728"/>
                      <a:pt x="1307" y="728"/>
                    </a:cubicBezTo>
                    <a:cubicBezTo>
                      <a:pt x="1306" y="727"/>
                      <a:pt x="1306" y="727"/>
                      <a:pt x="1305" y="726"/>
                    </a:cubicBezTo>
                    <a:cubicBezTo>
                      <a:pt x="1305" y="726"/>
                      <a:pt x="1304" y="725"/>
                      <a:pt x="1303" y="725"/>
                    </a:cubicBezTo>
                    <a:cubicBezTo>
                      <a:pt x="1303" y="724"/>
                      <a:pt x="1303" y="724"/>
                      <a:pt x="1303" y="724"/>
                    </a:cubicBezTo>
                    <a:cubicBezTo>
                      <a:pt x="1302" y="724"/>
                      <a:pt x="1302" y="724"/>
                      <a:pt x="1302" y="724"/>
                    </a:cubicBezTo>
                    <a:cubicBezTo>
                      <a:pt x="1301" y="723"/>
                      <a:pt x="1301" y="723"/>
                      <a:pt x="1301" y="723"/>
                    </a:cubicBezTo>
                    <a:cubicBezTo>
                      <a:pt x="1301" y="722"/>
                      <a:pt x="1300" y="722"/>
                      <a:pt x="1299" y="721"/>
                    </a:cubicBezTo>
                    <a:cubicBezTo>
                      <a:pt x="1299" y="720"/>
                      <a:pt x="1299" y="720"/>
                      <a:pt x="1299" y="720"/>
                    </a:cubicBezTo>
                    <a:cubicBezTo>
                      <a:pt x="1298" y="720"/>
                      <a:pt x="1298" y="720"/>
                      <a:pt x="1298" y="720"/>
                    </a:cubicBezTo>
                    <a:cubicBezTo>
                      <a:pt x="1297" y="719"/>
                      <a:pt x="1297" y="719"/>
                      <a:pt x="1297" y="719"/>
                    </a:cubicBezTo>
                    <a:cubicBezTo>
                      <a:pt x="1297" y="719"/>
                      <a:pt x="1296" y="718"/>
                      <a:pt x="1295" y="718"/>
                    </a:cubicBezTo>
                    <a:cubicBezTo>
                      <a:pt x="1295" y="717"/>
                      <a:pt x="1295" y="717"/>
                      <a:pt x="1294" y="717"/>
                    </a:cubicBezTo>
                    <a:cubicBezTo>
                      <a:pt x="1294" y="717"/>
                      <a:pt x="1294" y="717"/>
                      <a:pt x="1294" y="717"/>
                    </a:cubicBezTo>
                    <a:cubicBezTo>
                      <a:pt x="1294" y="716"/>
                      <a:pt x="1294" y="716"/>
                      <a:pt x="1294" y="716"/>
                    </a:cubicBezTo>
                    <a:cubicBezTo>
                      <a:pt x="1293" y="716"/>
                      <a:pt x="1292" y="716"/>
                      <a:pt x="1292" y="715"/>
                    </a:cubicBezTo>
                    <a:cubicBezTo>
                      <a:pt x="1291" y="715"/>
                      <a:pt x="1290" y="714"/>
                      <a:pt x="1290" y="714"/>
                    </a:cubicBezTo>
                    <a:cubicBezTo>
                      <a:pt x="1289" y="714"/>
                      <a:pt x="1289" y="714"/>
                      <a:pt x="1289" y="714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3" y="6"/>
                      <a:pt x="63" y="6"/>
                      <a:pt x="62" y="5"/>
                    </a:cubicBezTo>
                    <a:cubicBezTo>
                      <a:pt x="62" y="5"/>
                      <a:pt x="61" y="5"/>
                      <a:pt x="61" y="5"/>
                    </a:cubicBezTo>
                    <a:cubicBezTo>
                      <a:pt x="60" y="4"/>
                      <a:pt x="60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8" y="3"/>
                      <a:pt x="58" y="3"/>
                      <a:pt x="57" y="3"/>
                    </a:cubicBezTo>
                    <a:cubicBezTo>
                      <a:pt x="56" y="3"/>
                      <a:pt x="56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4" y="2"/>
                      <a:pt x="54" y="2"/>
                      <a:pt x="53" y="2"/>
                    </a:cubicBezTo>
                    <a:cubicBezTo>
                      <a:pt x="53" y="1"/>
                      <a:pt x="52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9" y="1"/>
                      <a:pt x="48" y="0"/>
                      <a:pt x="48" y="0"/>
                    </a:cubicBezTo>
                    <a:cubicBezTo>
                      <a:pt x="47" y="0"/>
                      <a:pt x="47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0" y="0"/>
                      <a:pt x="39" y="0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7" y="1"/>
                      <a:pt x="36" y="1"/>
                      <a:pt x="35" y="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3" y="20"/>
                      <a:pt x="4" y="20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9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18"/>
                      <a:pt x="13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9"/>
                      <a:pt x="18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1" y="19"/>
                      <a:pt x="22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5" y="21"/>
                      <a:pt x="26" y="21"/>
                      <a:pt x="28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30" y="23"/>
                      <a:pt x="31" y="24"/>
                      <a:pt x="33" y="25"/>
                    </a:cubicBezTo>
                    <a:cubicBezTo>
                      <a:pt x="1258" y="732"/>
                      <a:pt x="1258" y="732"/>
                      <a:pt x="1258" y="732"/>
                    </a:cubicBezTo>
                    <a:cubicBezTo>
                      <a:pt x="1259" y="733"/>
                      <a:pt x="1261" y="734"/>
                      <a:pt x="1262" y="735"/>
                    </a:cubicBezTo>
                    <a:cubicBezTo>
                      <a:pt x="1263" y="735"/>
                      <a:pt x="1263" y="735"/>
                      <a:pt x="1263" y="735"/>
                    </a:cubicBezTo>
                    <a:cubicBezTo>
                      <a:pt x="1264" y="736"/>
                      <a:pt x="1265" y="737"/>
                      <a:pt x="1267" y="738"/>
                    </a:cubicBezTo>
                    <a:cubicBezTo>
                      <a:pt x="1267" y="738"/>
                      <a:pt x="1267" y="738"/>
                      <a:pt x="1267" y="738"/>
                    </a:cubicBezTo>
                    <a:cubicBezTo>
                      <a:pt x="1268" y="740"/>
                      <a:pt x="1270" y="741"/>
                      <a:pt x="1271" y="742"/>
                    </a:cubicBezTo>
                    <a:cubicBezTo>
                      <a:pt x="1271" y="742"/>
                      <a:pt x="1271" y="742"/>
                      <a:pt x="1271" y="742"/>
                    </a:cubicBezTo>
                    <a:cubicBezTo>
                      <a:pt x="1273" y="743"/>
                      <a:pt x="1274" y="745"/>
                      <a:pt x="1275" y="746"/>
                    </a:cubicBezTo>
                    <a:cubicBezTo>
                      <a:pt x="1276" y="746"/>
                      <a:pt x="1276" y="746"/>
                      <a:pt x="1276" y="746"/>
                    </a:cubicBezTo>
                    <a:cubicBezTo>
                      <a:pt x="1277" y="748"/>
                      <a:pt x="1278" y="749"/>
                      <a:pt x="1279" y="751"/>
                    </a:cubicBezTo>
                    <a:cubicBezTo>
                      <a:pt x="1279" y="751"/>
                      <a:pt x="1279" y="751"/>
                      <a:pt x="1279" y="751"/>
                    </a:cubicBezTo>
                    <a:cubicBezTo>
                      <a:pt x="1282" y="754"/>
                      <a:pt x="1284" y="757"/>
                      <a:pt x="1286" y="760"/>
                    </a:cubicBezTo>
                    <a:cubicBezTo>
                      <a:pt x="1287" y="761"/>
                      <a:pt x="1287" y="762"/>
                      <a:pt x="1288" y="763"/>
                    </a:cubicBezTo>
                    <a:cubicBezTo>
                      <a:pt x="1289" y="764"/>
                      <a:pt x="1289" y="764"/>
                      <a:pt x="1290" y="765"/>
                    </a:cubicBezTo>
                    <a:cubicBezTo>
                      <a:pt x="1290" y="766"/>
                      <a:pt x="1290" y="766"/>
                      <a:pt x="1290" y="766"/>
                    </a:cubicBezTo>
                    <a:cubicBezTo>
                      <a:pt x="1291" y="768"/>
                      <a:pt x="1292" y="769"/>
                      <a:pt x="1292" y="771"/>
                    </a:cubicBezTo>
                    <a:cubicBezTo>
                      <a:pt x="1293" y="771"/>
                      <a:pt x="1293" y="771"/>
                      <a:pt x="1293" y="771"/>
                    </a:cubicBezTo>
                    <a:cubicBezTo>
                      <a:pt x="1294" y="773"/>
                      <a:pt x="1294" y="775"/>
                      <a:pt x="1295" y="776"/>
                    </a:cubicBezTo>
                    <a:cubicBezTo>
                      <a:pt x="1295" y="777"/>
                      <a:pt x="1295" y="777"/>
                      <a:pt x="1295" y="777"/>
                    </a:cubicBezTo>
                    <a:cubicBezTo>
                      <a:pt x="1296" y="778"/>
                      <a:pt x="1297" y="780"/>
                      <a:pt x="1297" y="782"/>
                    </a:cubicBezTo>
                    <a:cubicBezTo>
                      <a:pt x="1298" y="782"/>
                      <a:pt x="1298" y="782"/>
                      <a:pt x="1298" y="782"/>
                    </a:cubicBezTo>
                    <a:cubicBezTo>
                      <a:pt x="1298" y="784"/>
                      <a:pt x="1299" y="786"/>
                      <a:pt x="1299" y="788"/>
                    </a:cubicBezTo>
                    <a:cubicBezTo>
                      <a:pt x="1299" y="788"/>
                      <a:pt x="1299" y="788"/>
                      <a:pt x="1299" y="788"/>
                    </a:cubicBezTo>
                    <a:cubicBezTo>
                      <a:pt x="1300" y="790"/>
                      <a:pt x="1300" y="791"/>
                      <a:pt x="1301" y="793"/>
                    </a:cubicBezTo>
                    <a:cubicBezTo>
                      <a:pt x="1301" y="794"/>
                      <a:pt x="1301" y="794"/>
                      <a:pt x="1301" y="794"/>
                    </a:cubicBezTo>
                    <a:cubicBezTo>
                      <a:pt x="1301" y="795"/>
                      <a:pt x="1302" y="797"/>
                      <a:pt x="1302" y="799"/>
                    </a:cubicBezTo>
                    <a:cubicBezTo>
                      <a:pt x="1302" y="799"/>
                      <a:pt x="1302" y="799"/>
                      <a:pt x="1302" y="799"/>
                    </a:cubicBezTo>
                    <a:cubicBezTo>
                      <a:pt x="1302" y="801"/>
                      <a:pt x="1302" y="803"/>
                      <a:pt x="1303" y="804"/>
                    </a:cubicBezTo>
                    <a:cubicBezTo>
                      <a:pt x="1303" y="805"/>
                      <a:pt x="1303" y="805"/>
                      <a:pt x="1303" y="805"/>
                    </a:cubicBezTo>
                    <a:cubicBezTo>
                      <a:pt x="1303" y="806"/>
                      <a:pt x="1303" y="808"/>
                      <a:pt x="1303" y="810"/>
                    </a:cubicBezTo>
                    <a:cubicBezTo>
                      <a:pt x="1300" y="1712"/>
                      <a:pt x="1300" y="1712"/>
                      <a:pt x="1300" y="1712"/>
                    </a:cubicBezTo>
                    <a:cubicBezTo>
                      <a:pt x="1332" y="1694"/>
                      <a:pt x="1332" y="1694"/>
                      <a:pt x="1332" y="1694"/>
                    </a:cubicBezTo>
                    <a:cubicBezTo>
                      <a:pt x="1334" y="792"/>
                      <a:pt x="1334" y="792"/>
                      <a:pt x="1334" y="792"/>
                    </a:cubicBezTo>
                    <a:cubicBezTo>
                      <a:pt x="1334" y="791"/>
                      <a:pt x="1334" y="790"/>
                      <a:pt x="1334" y="790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6"/>
              <p:cNvSpPr>
                <a:spLocks/>
              </p:cNvSpPr>
              <p:nvPr/>
            </p:nvSpPr>
            <p:spPr bwMode="auto">
              <a:xfrm>
                <a:off x="2988" y="-75"/>
                <a:ext cx="2512" cy="3253"/>
              </a:xfrm>
              <a:custGeom>
                <a:avLst/>
                <a:gdLst>
                  <a:gd name="T0" fmla="*/ 1273 w 1318"/>
                  <a:gd name="T1" fmla="*/ 722 h 1702"/>
                  <a:gd name="T2" fmla="*/ 1318 w 1318"/>
                  <a:gd name="T3" fmla="*/ 800 h 1702"/>
                  <a:gd name="T4" fmla="*/ 1315 w 1318"/>
                  <a:gd name="T5" fmla="*/ 1702 h 1702"/>
                  <a:gd name="T6" fmla="*/ 0 w 1318"/>
                  <a:gd name="T7" fmla="*/ 942 h 1702"/>
                  <a:gd name="T8" fmla="*/ 2 w 1318"/>
                  <a:gd name="T9" fmla="*/ 40 h 1702"/>
                  <a:gd name="T10" fmla="*/ 48 w 1318"/>
                  <a:gd name="T11" fmla="*/ 15 h 1702"/>
                  <a:gd name="T12" fmla="*/ 1273 w 1318"/>
                  <a:gd name="T13" fmla="*/ 722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8" h="1702">
                    <a:moveTo>
                      <a:pt x="1273" y="722"/>
                    </a:moveTo>
                    <a:cubicBezTo>
                      <a:pt x="1298" y="736"/>
                      <a:pt x="1318" y="771"/>
                      <a:pt x="1318" y="800"/>
                    </a:cubicBezTo>
                    <a:cubicBezTo>
                      <a:pt x="1315" y="1702"/>
                      <a:pt x="1315" y="1702"/>
                      <a:pt x="1315" y="170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12"/>
                      <a:pt x="23" y="0"/>
                      <a:pt x="48" y="15"/>
                    </a:cubicBezTo>
                    <a:cubicBezTo>
                      <a:pt x="1273" y="722"/>
                      <a:pt x="1273" y="722"/>
                      <a:pt x="1273" y="722"/>
                    </a:cubicBezTo>
                  </a:path>
                </a:pathLst>
              </a:cu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7"/>
              <p:cNvSpPr>
                <a:spLocks/>
              </p:cNvSpPr>
              <p:nvPr/>
            </p:nvSpPr>
            <p:spPr bwMode="auto">
              <a:xfrm>
                <a:off x="3840" y="3172"/>
                <a:ext cx="1658" cy="956"/>
              </a:xfrm>
              <a:custGeom>
                <a:avLst/>
                <a:gdLst>
                  <a:gd name="T0" fmla="*/ 84 w 870"/>
                  <a:gd name="T1" fmla="*/ 456 h 500"/>
                  <a:gd name="T2" fmla="*/ 77 w 870"/>
                  <a:gd name="T3" fmla="*/ 459 h 500"/>
                  <a:gd name="T4" fmla="*/ 72 w 870"/>
                  <a:gd name="T5" fmla="*/ 461 h 500"/>
                  <a:gd name="T6" fmla="*/ 66 w 870"/>
                  <a:gd name="T7" fmla="*/ 462 h 500"/>
                  <a:gd name="T8" fmla="*/ 56 w 870"/>
                  <a:gd name="T9" fmla="*/ 464 h 500"/>
                  <a:gd name="T10" fmla="*/ 50 w 870"/>
                  <a:gd name="T11" fmla="*/ 464 h 500"/>
                  <a:gd name="T12" fmla="*/ 43 w 870"/>
                  <a:gd name="T13" fmla="*/ 464 h 500"/>
                  <a:gd name="T14" fmla="*/ 37 w 870"/>
                  <a:gd name="T15" fmla="*/ 464 h 500"/>
                  <a:gd name="T16" fmla="*/ 31 w 870"/>
                  <a:gd name="T17" fmla="*/ 463 h 500"/>
                  <a:gd name="T18" fmla="*/ 25 w 870"/>
                  <a:gd name="T19" fmla="*/ 462 h 500"/>
                  <a:gd name="T20" fmla="*/ 18 w 870"/>
                  <a:gd name="T21" fmla="*/ 461 h 500"/>
                  <a:gd name="T22" fmla="*/ 9 w 870"/>
                  <a:gd name="T23" fmla="*/ 458 h 500"/>
                  <a:gd name="T24" fmla="*/ 0 w 870"/>
                  <a:gd name="T25" fmla="*/ 453 h 500"/>
                  <a:gd name="T26" fmla="*/ 8 w 870"/>
                  <a:gd name="T27" fmla="*/ 494 h 500"/>
                  <a:gd name="T28" fmla="*/ 9 w 870"/>
                  <a:gd name="T29" fmla="*/ 494 h 500"/>
                  <a:gd name="T30" fmla="*/ 17 w 870"/>
                  <a:gd name="T31" fmla="*/ 497 h 500"/>
                  <a:gd name="T32" fmla="*/ 22 w 870"/>
                  <a:gd name="T33" fmla="*/ 498 h 500"/>
                  <a:gd name="T34" fmla="*/ 25 w 870"/>
                  <a:gd name="T35" fmla="*/ 499 h 500"/>
                  <a:gd name="T36" fmla="*/ 30 w 870"/>
                  <a:gd name="T37" fmla="*/ 499 h 500"/>
                  <a:gd name="T38" fmla="*/ 34 w 870"/>
                  <a:gd name="T39" fmla="*/ 500 h 500"/>
                  <a:gd name="T40" fmla="*/ 37 w 870"/>
                  <a:gd name="T41" fmla="*/ 500 h 500"/>
                  <a:gd name="T42" fmla="*/ 42 w 870"/>
                  <a:gd name="T43" fmla="*/ 500 h 500"/>
                  <a:gd name="T44" fmla="*/ 47 w 870"/>
                  <a:gd name="T45" fmla="*/ 500 h 500"/>
                  <a:gd name="T46" fmla="*/ 50 w 870"/>
                  <a:gd name="T47" fmla="*/ 500 h 500"/>
                  <a:gd name="T48" fmla="*/ 56 w 870"/>
                  <a:gd name="T49" fmla="*/ 500 h 500"/>
                  <a:gd name="T50" fmla="*/ 63 w 870"/>
                  <a:gd name="T51" fmla="*/ 499 h 500"/>
                  <a:gd name="T52" fmla="*/ 66 w 870"/>
                  <a:gd name="T53" fmla="*/ 498 h 500"/>
                  <a:gd name="T54" fmla="*/ 72 w 870"/>
                  <a:gd name="T55" fmla="*/ 497 h 500"/>
                  <a:gd name="T56" fmla="*/ 76 w 870"/>
                  <a:gd name="T57" fmla="*/ 496 h 500"/>
                  <a:gd name="T58" fmla="*/ 82 w 870"/>
                  <a:gd name="T59" fmla="*/ 494 h 500"/>
                  <a:gd name="T60" fmla="*/ 90 w 870"/>
                  <a:gd name="T61" fmla="*/ 490 h 500"/>
                  <a:gd name="T62" fmla="*/ 870 w 870"/>
                  <a:gd name="T63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70" h="500">
                    <a:moveTo>
                      <a:pt x="90" y="453"/>
                    </a:moveTo>
                    <a:cubicBezTo>
                      <a:pt x="88" y="454"/>
                      <a:pt x="86" y="455"/>
                      <a:pt x="84" y="456"/>
                    </a:cubicBezTo>
                    <a:cubicBezTo>
                      <a:pt x="83" y="457"/>
                      <a:pt x="83" y="457"/>
                      <a:pt x="82" y="457"/>
                    </a:cubicBezTo>
                    <a:cubicBezTo>
                      <a:pt x="80" y="458"/>
                      <a:pt x="79" y="459"/>
                      <a:pt x="77" y="459"/>
                    </a:cubicBezTo>
                    <a:cubicBezTo>
                      <a:pt x="76" y="459"/>
                      <a:pt x="76" y="460"/>
                      <a:pt x="75" y="460"/>
                    </a:cubicBezTo>
                    <a:cubicBezTo>
                      <a:pt x="74" y="460"/>
                      <a:pt x="73" y="460"/>
                      <a:pt x="72" y="461"/>
                    </a:cubicBezTo>
                    <a:cubicBezTo>
                      <a:pt x="71" y="461"/>
                      <a:pt x="70" y="461"/>
                      <a:pt x="69" y="461"/>
                    </a:cubicBezTo>
                    <a:cubicBezTo>
                      <a:pt x="68" y="462"/>
                      <a:pt x="67" y="462"/>
                      <a:pt x="66" y="462"/>
                    </a:cubicBezTo>
                    <a:cubicBezTo>
                      <a:pt x="65" y="462"/>
                      <a:pt x="64" y="462"/>
                      <a:pt x="63" y="463"/>
                    </a:cubicBezTo>
                    <a:cubicBezTo>
                      <a:pt x="61" y="463"/>
                      <a:pt x="59" y="463"/>
                      <a:pt x="56" y="464"/>
                    </a:cubicBezTo>
                    <a:cubicBezTo>
                      <a:pt x="55" y="464"/>
                      <a:pt x="55" y="464"/>
                      <a:pt x="54" y="464"/>
                    </a:cubicBezTo>
                    <a:cubicBezTo>
                      <a:pt x="53" y="464"/>
                      <a:pt x="51" y="464"/>
                      <a:pt x="50" y="464"/>
                    </a:cubicBezTo>
                    <a:cubicBezTo>
                      <a:pt x="49" y="464"/>
                      <a:pt x="48" y="464"/>
                      <a:pt x="47" y="464"/>
                    </a:cubicBezTo>
                    <a:cubicBezTo>
                      <a:pt x="46" y="464"/>
                      <a:pt x="45" y="464"/>
                      <a:pt x="43" y="464"/>
                    </a:cubicBezTo>
                    <a:cubicBezTo>
                      <a:pt x="42" y="464"/>
                      <a:pt x="41" y="464"/>
                      <a:pt x="40" y="464"/>
                    </a:cubicBezTo>
                    <a:cubicBezTo>
                      <a:pt x="39" y="464"/>
                      <a:pt x="38" y="464"/>
                      <a:pt x="37" y="464"/>
                    </a:cubicBezTo>
                    <a:cubicBezTo>
                      <a:pt x="36" y="464"/>
                      <a:pt x="35" y="464"/>
                      <a:pt x="34" y="464"/>
                    </a:cubicBezTo>
                    <a:cubicBezTo>
                      <a:pt x="33" y="464"/>
                      <a:pt x="32" y="463"/>
                      <a:pt x="31" y="463"/>
                    </a:cubicBezTo>
                    <a:cubicBezTo>
                      <a:pt x="30" y="463"/>
                      <a:pt x="29" y="463"/>
                      <a:pt x="28" y="463"/>
                    </a:cubicBezTo>
                    <a:cubicBezTo>
                      <a:pt x="27" y="463"/>
                      <a:pt x="26" y="463"/>
                      <a:pt x="25" y="462"/>
                    </a:cubicBezTo>
                    <a:cubicBezTo>
                      <a:pt x="24" y="462"/>
                      <a:pt x="23" y="462"/>
                      <a:pt x="22" y="462"/>
                    </a:cubicBezTo>
                    <a:cubicBezTo>
                      <a:pt x="21" y="461"/>
                      <a:pt x="20" y="461"/>
                      <a:pt x="18" y="461"/>
                    </a:cubicBezTo>
                    <a:cubicBezTo>
                      <a:pt x="18" y="461"/>
                      <a:pt x="17" y="460"/>
                      <a:pt x="16" y="460"/>
                    </a:cubicBezTo>
                    <a:cubicBezTo>
                      <a:pt x="14" y="460"/>
                      <a:pt x="12" y="459"/>
                      <a:pt x="9" y="458"/>
                    </a:cubicBezTo>
                    <a:cubicBezTo>
                      <a:pt x="8" y="458"/>
                      <a:pt x="8" y="458"/>
                      <a:pt x="8" y="458"/>
                    </a:cubicBezTo>
                    <a:cubicBezTo>
                      <a:pt x="5" y="456"/>
                      <a:pt x="2" y="455"/>
                      <a:pt x="0" y="453"/>
                    </a:cubicBezTo>
                    <a:cubicBezTo>
                      <a:pt x="0" y="490"/>
                      <a:pt x="0" y="490"/>
                      <a:pt x="0" y="490"/>
                    </a:cubicBezTo>
                    <a:cubicBezTo>
                      <a:pt x="2" y="491"/>
                      <a:pt x="5" y="493"/>
                      <a:pt x="8" y="494"/>
                    </a:cubicBezTo>
                    <a:cubicBezTo>
                      <a:pt x="9" y="494"/>
                      <a:pt x="9" y="494"/>
                      <a:pt x="9" y="494"/>
                    </a:cubicBezTo>
                    <a:cubicBezTo>
                      <a:pt x="9" y="494"/>
                      <a:pt x="9" y="494"/>
                      <a:pt x="9" y="494"/>
                    </a:cubicBezTo>
                    <a:cubicBezTo>
                      <a:pt x="11" y="495"/>
                      <a:pt x="14" y="496"/>
                      <a:pt x="16" y="497"/>
                    </a:cubicBezTo>
                    <a:cubicBezTo>
                      <a:pt x="17" y="497"/>
                      <a:pt x="17" y="497"/>
                      <a:pt x="17" y="497"/>
                    </a:cubicBezTo>
                    <a:cubicBezTo>
                      <a:pt x="17" y="497"/>
                      <a:pt x="18" y="497"/>
                      <a:pt x="18" y="497"/>
                    </a:cubicBezTo>
                    <a:cubicBezTo>
                      <a:pt x="20" y="497"/>
                      <a:pt x="21" y="498"/>
                      <a:pt x="22" y="498"/>
                    </a:cubicBezTo>
                    <a:cubicBezTo>
                      <a:pt x="23" y="498"/>
                      <a:pt x="23" y="498"/>
                      <a:pt x="23" y="498"/>
                    </a:cubicBezTo>
                    <a:cubicBezTo>
                      <a:pt x="24" y="498"/>
                      <a:pt x="24" y="499"/>
                      <a:pt x="25" y="499"/>
                    </a:cubicBezTo>
                    <a:cubicBezTo>
                      <a:pt x="26" y="499"/>
                      <a:pt x="27" y="499"/>
                      <a:pt x="28" y="499"/>
                    </a:cubicBezTo>
                    <a:cubicBezTo>
                      <a:pt x="29" y="499"/>
                      <a:pt x="29" y="499"/>
                      <a:pt x="30" y="499"/>
                    </a:cubicBezTo>
                    <a:cubicBezTo>
                      <a:pt x="30" y="500"/>
                      <a:pt x="31" y="500"/>
                      <a:pt x="31" y="500"/>
                    </a:cubicBezTo>
                    <a:cubicBezTo>
                      <a:pt x="32" y="500"/>
                      <a:pt x="33" y="500"/>
                      <a:pt x="34" y="500"/>
                    </a:cubicBezTo>
                    <a:cubicBezTo>
                      <a:pt x="35" y="500"/>
                      <a:pt x="35" y="500"/>
                      <a:pt x="36" y="500"/>
                    </a:cubicBezTo>
                    <a:cubicBezTo>
                      <a:pt x="36" y="500"/>
                      <a:pt x="37" y="500"/>
                      <a:pt x="37" y="500"/>
                    </a:cubicBezTo>
                    <a:cubicBezTo>
                      <a:pt x="38" y="500"/>
                      <a:pt x="39" y="500"/>
                      <a:pt x="40" y="500"/>
                    </a:cubicBezTo>
                    <a:cubicBezTo>
                      <a:pt x="41" y="500"/>
                      <a:pt x="41" y="500"/>
                      <a:pt x="42" y="500"/>
                    </a:cubicBezTo>
                    <a:cubicBezTo>
                      <a:pt x="42" y="500"/>
                      <a:pt x="43" y="500"/>
                      <a:pt x="43" y="500"/>
                    </a:cubicBezTo>
                    <a:cubicBezTo>
                      <a:pt x="44" y="500"/>
                      <a:pt x="46" y="500"/>
                      <a:pt x="47" y="500"/>
                    </a:cubicBezTo>
                    <a:cubicBezTo>
                      <a:pt x="47" y="500"/>
                      <a:pt x="48" y="500"/>
                      <a:pt x="49" y="500"/>
                    </a:cubicBezTo>
                    <a:cubicBezTo>
                      <a:pt x="50" y="500"/>
                      <a:pt x="50" y="500"/>
                      <a:pt x="50" y="500"/>
                    </a:cubicBezTo>
                    <a:cubicBezTo>
                      <a:pt x="51" y="500"/>
                      <a:pt x="52" y="500"/>
                      <a:pt x="54" y="500"/>
                    </a:cubicBezTo>
                    <a:cubicBezTo>
                      <a:pt x="54" y="500"/>
                      <a:pt x="55" y="500"/>
                      <a:pt x="56" y="500"/>
                    </a:cubicBezTo>
                    <a:cubicBezTo>
                      <a:pt x="56" y="500"/>
                      <a:pt x="56" y="500"/>
                      <a:pt x="56" y="500"/>
                    </a:cubicBezTo>
                    <a:cubicBezTo>
                      <a:pt x="59" y="500"/>
                      <a:pt x="61" y="499"/>
                      <a:pt x="63" y="499"/>
                    </a:cubicBezTo>
                    <a:cubicBezTo>
                      <a:pt x="64" y="499"/>
                      <a:pt x="64" y="499"/>
                      <a:pt x="64" y="499"/>
                    </a:cubicBezTo>
                    <a:cubicBezTo>
                      <a:pt x="64" y="499"/>
                      <a:pt x="65" y="499"/>
                      <a:pt x="66" y="498"/>
                    </a:cubicBezTo>
                    <a:cubicBezTo>
                      <a:pt x="67" y="498"/>
                      <a:pt x="68" y="498"/>
                      <a:pt x="69" y="498"/>
                    </a:cubicBezTo>
                    <a:cubicBezTo>
                      <a:pt x="70" y="497"/>
                      <a:pt x="71" y="497"/>
                      <a:pt x="72" y="497"/>
                    </a:cubicBezTo>
                    <a:cubicBezTo>
                      <a:pt x="73" y="497"/>
                      <a:pt x="74" y="496"/>
                      <a:pt x="75" y="496"/>
                    </a:cubicBezTo>
                    <a:cubicBezTo>
                      <a:pt x="76" y="496"/>
                      <a:pt x="76" y="496"/>
                      <a:pt x="76" y="496"/>
                    </a:cubicBezTo>
                    <a:cubicBezTo>
                      <a:pt x="76" y="496"/>
                      <a:pt x="77" y="496"/>
                      <a:pt x="77" y="495"/>
                    </a:cubicBezTo>
                    <a:cubicBezTo>
                      <a:pt x="79" y="495"/>
                      <a:pt x="80" y="494"/>
                      <a:pt x="82" y="494"/>
                    </a:cubicBezTo>
                    <a:cubicBezTo>
                      <a:pt x="83" y="493"/>
                      <a:pt x="83" y="493"/>
                      <a:pt x="84" y="493"/>
                    </a:cubicBezTo>
                    <a:cubicBezTo>
                      <a:pt x="86" y="492"/>
                      <a:pt x="88" y="491"/>
                      <a:pt x="90" y="490"/>
                    </a:cubicBezTo>
                    <a:cubicBezTo>
                      <a:pt x="870" y="37"/>
                      <a:pt x="870" y="37"/>
                      <a:pt x="870" y="37"/>
                    </a:cubicBezTo>
                    <a:cubicBezTo>
                      <a:pt x="870" y="0"/>
                      <a:pt x="870" y="0"/>
                      <a:pt x="870" y="0"/>
                    </a:cubicBezTo>
                    <a:lnTo>
                      <a:pt x="90" y="453"/>
                    </a:ln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Freeform 8"/>
              <p:cNvSpPr>
                <a:spLocks/>
              </p:cNvSpPr>
              <p:nvPr/>
            </p:nvSpPr>
            <p:spPr bwMode="auto">
              <a:xfrm>
                <a:off x="1470" y="2637"/>
                <a:ext cx="2370" cy="1472"/>
              </a:xfrm>
              <a:custGeom>
                <a:avLst/>
                <a:gdLst>
                  <a:gd name="T0" fmla="*/ 0 w 1244"/>
                  <a:gd name="T1" fmla="*/ 0 h 770"/>
                  <a:gd name="T2" fmla="*/ 0 w 1244"/>
                  <a:gd name="T3" fmla="*/ 36 h 770"/>
                  <a:gd name="T4" fmla="*/ 18 w 1244"/>
                  <a:gd name="T5" fmla="*/ 62 h 770"/>
                  <a:gd name="T6" fmla="*/ 1244 w 1244"/>
                  <a:gd name="T7" fmla="*/ 770 h 770"/>
                  <a:gd name="T8" fmla="*/ 1244 w 1244"/>
                  <a:gd name="T9" fmla="*/ 733 h 770"/>
                  <a:gd name="T10" fmla="*/ 18 w 1244"/>
                  <a:gd name="T11" fmla="*/ 26 h 770"/>
                  <a:gd name="T12" fmla="*/ 0 w 1244"/>
                  <a:gd name="T13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4" h="770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46"/>
                      <a:pt x="6" y="55"/>
                      <a:pt x="18" y="62"/>
                    </a:cubicBezTo>
                    <a:cubicBezTo>
                      <a:pt x="1244" y="770"/>
                      <a:pt x="1244" y="770"/>
                      <a:pt x="1244" y="770"/>
                    </a:cubicBezTo>
                    <a:cubicBezTo>
                      <a:pt x="1244" y="733"/>
                      <a:pt x="1244" y="733"/>
                      <a:pt x="1244" y="73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6" y="19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Freeform 9"/>
              <p:cNvSpPr>
                <a:spLocks/>
              </p:cNvSpPr>
              <p:nvPr/>
            </p:nvSpPr>
            <p:spPr bwMode="auto">
              <a:xfrm>
                <a:off x="1456" y="1721"/>
                <a:ext cx="4042" cy="2345"/>
              </a:xfrm>
              <a:custGeom>
                <a:avLst/>
                <a:gdLst>
                  <a:gd name="T0" fmla="*/ 2121 w 2121"/>
                  <a:gd name="T1" fmla="*/ 759 h 1227"/>
                  <a:gd name="T2" fmla="*/ 1341 w 2121"/>
                  <a:gd name="T3" fmla="*/ 1212 h 1227"/>
                  <a:gd name="T4" fmla="*/ 1251 w 2121"/>
                  <a:gd name="T5" fmla="*/ 1212 h 1227"/>
                  <a:gd name="T6" fmla="*/ 25 w 2121"/>
                  <a:gd name="T7" fmla="*/ 505 h 1227"/>
                  <a:gd name="T8" fmla="*/ 25 w 2121"/>
                  <a:gd name="T9" fmla="*/ 453 h 1227"/>
                  <a:gd name="T10" fmla="*/ 805 w 2121"/>
                  <a:gd name="T11" fmla="*/ 0 h 1227"/>
                  <a:gd name="T12" fmla="*/ 2121 w 2121"/>
                  <a:gd name="T13" fmla="*/ 759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1" h="1227">
                    <a:moveTo>
                      <a:pt x="2121" y="759"/>
                    </a:moveTo>
                    <a:cubicBezTo>
                      <a:pt x="1341" y="1212"/>
                      <a:pt x="1341" y="1212"/>
                      <a:pt x="1341" y="1212"/>
                    </a:cubicBezTo>
                    <a:cubicBezTo>
                      <a:pt x="1316" y="1227"/>
                      <a:pt x="1276" y="1227"/>
                      <a:pt x="1251" y="1212"/>
                    </a:cubicBezTo>
                    <a:cubicBezTo>
                      <a:pt x="25" y="505"/>
                      <a:pt x="25" y="505"/>
                      <a:pt x="25" y="505"/>
                    </a:cubicBezTo>
                    <a:cubicBezTo>
                      <a:pt x="1" y="491"/>
                      <a:pt x="0" y="467"/>
                      <a:pt x="25" y="453"/>
                    </a:cubicBezTo>
                    <a:cubicBezTo>
                      <a:pt x="805" y="0"/>
                      <a:pt x="805" y="0"/>
                      <a:pt x="805" y="0"/>
                    </a:cubicBezTo>
                    <a:lnTo>
                      <a:pt x="2121" y="759"/>
                    </a:lnTo>
                    <a:close/>
                  </a:path>
                </a:pathLst>
              </a:custGeom>
              <a:solidFill>
                <a:srgbClr val="EC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7" name="Freeform 10"/>
              <p:cNvSpPr>
                <a:spLocks/>
              </p:cNvSpPr>
              <p:nvPr/>
            </p:nvSpPr>
            <p:spPr bwMode="auto">
              <a:xfrm>
                <a:off x="1971" y="1865"/>
                <a:ext cx="3205" cy="1859"/>
              </a:xfrm>
              <a:custGeom>
                <a:avLst/>
                <a:gdLst>
                  <a:gd name="T0" fmla="*/ 3205 w 3205"/>
                  <a:gd name="T1" fmla="*/ 1273 h 1859"/>
                  <a:gd name="T2" fmla="*/ 2197 w 3205"/>
                  <a:gd name="T3" fmla="*/ 1859 h 1859"/>
                  <a:gd name="T4" fmla="*/ 0 w 3205"/>
                  <a:gd name="T5" fmla="*/ 588 h 1859"/>
                  <a:gd name="T6" fmla="*/ 1008 w 3205"/>
                  <a:gd name="T7" fmla="*/ 0 h 1859"/>
                  <a:gd name="T8" fmla="*/ 3205 w 3205"/>
                  <a:gd name="T9" fmla="*/ 1273 h 1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5" h="1859">
                    <a:moveTo>
                      <a:pt x="3205" y="1273"/>
                    </a:moveTo>
                    <a:lnTo>
                      <a:pt x="2197" y="1859"/>
                    </a:lnTo>
                    <a:lnTo>
                      <a:pt x="0" y="588"/>
                    </a:lnTo>
                    <a:lnTo>
                      <a:pt x="1008" y="0"/>
                    </a:lnTo>
                    <a:lnTo>
                      <a:pt x="3205" y="1273"/>
                    </a:lnTo>
                    <a:close/>
                  </a:path>
                </a:pathLst>
              </a:custGeom>
              <a:solidFill>
                <a:srgbClr val="CF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11"/>
              <p:cNvSpPr>
                <a:spLocks/>
              </p:cNvSpPr>
              <p:nvPr/>
            </p:nvSpPr>
            <p:spPr bwMode="auto">
              <a:xfrm>
                <a:off x="3472" y="2071"/>
                <a:ext cx="1144" cy="671"/>
              </a:xfrm>
              <a:custGeom>
                <a:avLst/>
                <a:gdLst>
                  <a:gd name="T0" fmla="*/ 1144 w 1144"/>
                  <a:gd name="T1" fmla="*/ 581 h 671"/>
                  <a:gd name="T2" fmla="*/ 1004 w 1144"/>
                  <a:gd name="T3" fmla="*/ 671 h 671"/>
                  <a:gd name="T4" fmla="*/ 0 w 1144"/>
                  <a:gd name="T5" fmla="*/ 88 h 671"/>
                  <a:gd name="T6" fmla="*/ 139 w 1144"/>
                  <a:gd name="T7" fmla="*/ 0 h 671"/>
                  <a:gd name="T8" fmla="*/ 1144 w 1144"/>
                  <a:gd name="T9" fmla="*/ 58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4" h="671">
                    <a:moveTo>
                      <a:pt x="1144" y="581"/>
                    </a:moveTo>
                    <a:lnTo>
                      <a:pt x="1004" y="671"/>
                    </a:lnTo>
                    <a:lnTo>
                      <a:pt x="0" y="88"/>
                    </a:lnTo>
                    <a:lnTo>
                      <a:pt x="139" y="0"/>
                    </a:lnTo>
                    <a:lnTo>
                      <a:pt x="1144" y="58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12"/>
              <p:cNvSpPr>
                <a:spLocks/>
              </p:cNvSpPr>
              <p:nvPr/>
            </p:nvSpPr>
            <p:spPr bwMode="auto">
              <a:xfrm>
                <a:off x="3103" y="103"/>
                <a:ext cx="2277" cy="2851"/>
              </a:xfrm>
              <a:custGeom>
                <a:avLst/>
                <a:gdLst>
                  <a:gd name="T0" fmla="*/ 2277 w 2277"/>
                  <a:gd name="T1" fmla="*/ 1315 h 2851"/>
                  <a:gd name="T2" fmla="*/ 2271 w 2277"/>
                  <a:gd name="T3" fmla="*/ 2851 h 2851"/>
                  <a:gd name="T4" fmla="*/ 0 w 2277"/>
                  <a:gd name="T5" fmla="*/ 1534 h 2851"/>
                  <a:gd name="T6" fmla="*/ 3 w 2277"/>
                  <a:gd name="T7" fmla="*/ 0 h 2851"/>
                  <a:gd name="T8" fmla="*/ 2277 w 2277"/>
                  <a:gd name="T9" fmla="*/ 1315 h 2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7" h="2851">
                    <a:moveTo>
                      <a:pt x="2277" y="1315"/>
                    </a:moveTo>
                    <a:lnTo>
                      <a:pt x="2271" y="2851"/>
                    </a:lnTo>
                    <a:lnTo>
                      <a:pt x="0" y="1534"/>
                    </a:lnTo>
                    <a:lnTo>
                      <a:pt x="3" y="0"/>
                    </a:lnTo>
                    <a:lnTo>
                      <a:pt x="2277" y="1315"/>
                    </a:lnTo>
                    <a:close/>
                  </a:path>
                </a:pathLst>
              </a:custGeom>
              <a:solidFill>
                <a:srgbClr val="EC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13"/>
              <p:cNvSpPr>
                <a:spLocks/>
              </p:cNvSpPr>
              <p:nvPr/>
            </p:nvSpPr>
            <p:spPr bwMode="auto">
              <a:xfrm>
                <a:off x="3103" y="103"/>
                <a:ext cx="2277" cy="2851"/>
              </a:xfrm>
              <a:custGeom>
                <a:avLst/>
                <a:gdLst>
                  <a:gd name="T0" fmla="*/ 2277 w 2277"/>
                  <a:gd name="T1" fmla="*/ 1315 h 2851"/>
                  <a:gd name="T2" fmla="*/ 2271 w 2277"/>
                  <a:gd name="T3" fmla="*/ 2851 h 2851"/>
                  <a:gd name="T4" fmla="*/ 0 w 2277"/>
                  <a:gd name="T5" fmla="*/ 1534 h 2851"/>
                  <a:gd name="T6" fmla="*/ 3 w 2277"/>
                  <a:gd name="T7" fmla="*/ 0 h 2851"/>
                  <a:gd name="T8" fmla="*/ 2277 w 2277"/>
                  <a:gd name="T9" fmla="*/ 1315 h 2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7" h="2851">
                    <a:moveTo>
                      <a:pt x="2277" y="1315"/>
                    </a:moveTo>
                    <a:lnTo>
                      <a:pt x="2271" y="2851"/>
                    </a:lnTo>
                    <a:lnTo>
                      <a:pt x="0" y="1534"/>
                    </a:lnTo>
                    <a:lnTo>
                      <a:pt x="3" y="0"/>
                    </a:lnTo>
                    <a:lnTo>
                      <a:pt x="2277" y="13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14"/>
              <p:cNvSpPr>
                <a:spLocks/>
              </p:cNvSpPr>
              <p:nvPr/>
            </p:nvSpPr>
            <p:spPr bwMode="auto">
              <a:xfrm>
                <a:off x="2415" y="2962"/>
                <a:ext cx="827" cy="480"/>
              </a:xfrm>
              <a:custGeom>
                <a:avLst/>
                <a:gdLst>
                  <a:gd name="T0" fmla="*/ 827 w 827"/>
                  <a:gd name="T1" fmla="*/ 294 h 480"/>
                  <a:gd name="T2" fmla="*/ 510 w 827"/>
                  <a:gd name="T3" fmla="*/ 480 h 480"/>
                  <a:gd name="T4" fmla="*/ 0 w 827"/>
                  <a:gd name="T5" fmla="*/ 183 h 480"/>
                  <a:gd name="T6" fmla="*/ 316 w 827"/>
                  <a:gd name="T7" fmla="*/ 0 h 480"/>
                  <a:gd name="T8" fmla="*/ 827 w 827"/>
                  <a:gd name="T9" fmla="*/ 294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7" h="480">
                    <a:moveTo>
                      <a:pt x="827" y="294"/>
                    </a:moveTo>
                    <a:lnTo>
                      <a:pt x="510" y="480"/>
                    </a:lnTo>
                    <a:lnTo>
                      <a:pt x="0" y="183"/>
                    </a:lnTo>
                    <a:lnTo>
                      <a:pt x="316" y="0"/>
                    </a:lnTo>
                    <a:lnTo>
                      <a:pt x="827" y="294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15"/>
              <p:cNvSpPr>
                <a:spLocks/>
              </p:cNvSpPr>
              <p:nvPr/>
            </p:nvSpPr>
            <p:spPr bwMode="auto">
              <a:xfrm>
                <a:off x="1681" y="2645"/>
                <a:ext cx="252" cy="145"/>
              </a:xfrm>
              <a:custGeom>
                <a:avLst/>
                <a:gdLst>
                  <a:gd name="T0" fmla="*/ 0 w 252"/>
                  <a:gd name="T1" fmla="*/ 26 h 145"/>
                  <a:gd name="T2" fmla="*/ 46 w 252"/>
                  <a:gd name="T3" fmla="*/ 0 h 145"/>
                  <a:gd name="T4" fmla="*/ 252 w 252"/>
                  <a:gd name="T5" fmla="*/ 118 h 145"/>
                  <a:gd name="T6" fmla="*/ 204 w 252"/>
                  <a:gd name="T7" fmla="*/ 145 h 145"/>
                  <a:gd name="T8" fmla="*/ 0 w 252"/>
                  <a:gd name="T9" fmla="*/ 2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145">
                    <a:moveTo>
                      <a:pt x="0" y="26"/>
                    </a:moveTo>
                    <a:lnTo>
                      <a:pt x="46" y="0"/>
                    </a:lnTo>
                    <a:lnTo>
                      <a:pt x="252" y="118"/>
                    </a:lnTo>
                    <a:lnTo>
                      <a:pt x="204" y="145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16"/>
              <p:cNvSpPr>
                <a:spLocks/>
              </p:cNvSpPr>
              <p:nvPr/>
            </p:nvSpPr>
            <p:spPr bwMode="auto">
              <a:xfrm>
                <a:off x="1771" y="2589"/>
                <a:ext cx="253" cy="145"/>
              </a:xfrm>
              <a:custGeom>
                <a:avLst/>
                <a:gdLst>
                  <a:gd name="T0" fmla="*/ 0 w 253"/>
                  <a:gd name="T1" fmla="*/ 27 h 145"/>
                  <a:gd name="T2" fmla="*/ 47 w 253"/>
                  <a:gd name="T3" fmla="*/ 0 h 145"/>
                  <a:gd name="T4" fmla="*/ 253 w 253"/>
                  <a:gd name="T5" fmla="*/ 119 h 145"/>
                  <a:gd name="T6" fmla="*/ 205 w 253"/>
                  <a:gd name="T7" fmla="*/ 145 h 145"/>
                  <a:gd name="T8" fmla="*/ 0 w 253"/>
                  <a:gd name="T9" fmla="*/ 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45">
                    <a:moveTo>
                      <a:pt x="0" y="27"/>
                    </a:moveTo>
                    <a:lnTo>
                      <a:pt x="47" y="0"/>
                    </a:lnTo>
                    <a:lnTo>
                      <a:pt x="253" y="119"/>
                    </a:lnTo>
                    <a:lnTo>
                      <a:pt x="205" y="14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17"/>
              <p:cNvSpPr>
                <a:spLocks/>
              </p:cNvSpPr>
              <p:nvPr/>
            </p:nvSpPr>
            <p:spPr bwMode="auto">
              <a:xfrm>
                <a:off x="3040" y="2010"/>
                <a:ext cx="80" cy="73"/>
              </a:xfrm>
              <a:custGeom>
                <a:avLst/>
                <a:gdLst>
                  <a:gd name="T0" fmla="*/ 0 w 80"/>
                  <a:gd name="T1" fmla="*/ 73 h 73"/>
                  <a:gd name="T2" fmla="*/ 80 w 80"/>
                  <a:gd name="T3" fmla="*/ 27 h 73"/>
                  <a:gd name="T4" fmla="*/ 80 w 80"/>
                  <a:gd name="T5" fmla="*/ 0 h 73"/>
                  <a:gd name="T6" fmla="*/ 0 w 80"/>
                  <a:gd name="T7" fmla="*/ 48 h 73"/>
                  <a:gd name="T8" fmla="*/ 0 w 80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3">
                    <a:moveTo>
                      <a:pt x="0" y="73"/>
                    </a:moveTo>
                    <a:lnTo>
                      <a:pt x="80" y="27"/>
                    </a:lnTo>
                    <a:lnTo>
                      <a:pt x="80" y="0"/>
                    </a:lnTo>
                    <a:lnTo>
                      <a:pt x="0" y="4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18"/>
              <p:cNvSpPr>
                <a:spLocks/>
              </p:cNvSpPr>
              <p:nvPr/>
            </p:nvSpPr>
            <p:spPr bwMode="auto">
              <a:xfrm>
                <a:off x="2922" y="1989"/>
                <a:ext cx="118" cy="94"/>
              </a:xfrm>
              <a:custGeom>
                <a:avLst/>
                <a:gdLst>
                  <a:gd name="T0" fmla="*/ 118 w 118"/>
                  <a:gd name="T1" fmla="*/ 69 h 94"/>
                  <a:gd name="T2" fmla="*/ 0 w 118"/>
                  <a:gd name="T3" fmla="*/ 0 h 94"/>
                  <a:gd name="T4" fmla="*/ 0 w 118"/>
                  <a:gd name="T5" fmla="*/ 27 h 94"/>
                  <a:gd name="T6" fmla="*/ 118 w 118"/>
                  <a:gd name="T7" fmla="*/ 94 h 94"/>
                  <a:gd name="T8" fmla="*/ 118 w 118"/>
                  <a:gd name="T9" fmla="*/ 6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118" y="69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118" y="94"/>
                    </a:lnTo>
                    <a:lnTo>
                      <a:pt x="118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19"/>
              <p:cNvSpPr>
                <a:spLocks/>
              </p:cNvSpPr>
              <p:nvPr/>
            </p:nvSpPr>
            <p:spPr bwMode="auto">
              <a:xfrm>
                <a:off x="2922" y="1943"/>
                <a:ext cx="198" cy="115"/>
              </a:xfrm>
              <a:custGeom>
                <a:avLst/>
                <a:gdLst>
                  <a:gd name="T0" fmla="*/ 198 w 198"/>
                  <a:gd name="T1" fmla="*/ 67 h 115"/>
                  <a:gd name="T2" fmla="*/ 80 w 198"/>
                  <a:gd name="T3" fmla="*/ 0 h 115"/>
                  <a:gd name="T4" fmla="*/ 0 w 198"/>
                  <a:gd name="T5" fmla="*/ 46 h 115"/>
                  <a:gd name="T6" fmla="*/ 118 w 198"/>
                  <a:gd name="T7" fmla="*/ 115 h 115"/>
                  <a:gd name="T8" fmla="*/ 198 w 198"/>
                  <a:gd name="T9" fmla="*/ 6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15">
                    <a:moveTo>
                      <a:pt x="198" y="67"/>
                    </a:moveTo>
                    <a:lnTo>
                      <a:pt x="80" y="0"/>
                    </a:lnTo>
                    <a:lnTo>
                      <a:pt x="0" y="46"/>
                    </a:lnTo>
                    <a:lnTo>
                      <a:pt x="118" y="115"/>
                    </a:lnTo>
                    <a:lnTo>
                      <a:pt x="198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20"/>
              <p:cNvSpPr>
                <a:spLocks/>
              </p:cNvSpPr>
              <p:nvPr/>
            </p:nvSpPr>
            <p:spPr bwMode="auto">
              <a:xfrm>
                <a:off x="3194" y="2102"/>
                <a:ext cx="82" cy="70"/>
              </a:xfrm>
              <a:custGeom>
                <a:avLst/>
                <a:gdLst>
                  <a:gd name="T0" fmla="*/ 0 w 82"/>
                  <a:gd name="T1" fmla="*/ 70 h 70"/>
                  <a:gd name="T2" fmla="*/ 82 w 82"/>
                  <a:gd name="T3" fmla="*/ 25 h 70"/>
                  <a:gd name="T4" fmla="*/ 82 w 82"/>
                  <a:gd name="T5" fmla="*/ 0 h 70"/>
                  <a:gd name="T6" fmla="*/ 2 w 82"/>
                  <a:gd name="T7" fmla="*/ 46 h 70"/>
                  <a:gd name="T8" fmla="*/ 0 w 8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0">
                    <a:moveTo>
                      <a:pt x="0" y="70"/>
                    </a:moveTo>
                    <a:lnTo>
                      <a:pt x="82" y="25"/>
                    </a:lnTo>
                    <a:lnTo>
                      <a:pt x="82" y="0"/>
                    </a:lnTo>
                    <a:lnTo>
                      <a:pt x="2" y="46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21"/>
              <p:cNvSpPr>
                <a:spLocks/>
              </p:cNvSpPr>
              <p:nvPr/>
            </p:nvSpPr>
            <p:spPr bwMode="auto">
              <a:xfrm>
                <a:off x="3078" y="2081"/>
                <a:ext cx="118" cy="91"/>
              </a:xfrm>
              <a:custGeom>
                <a:avLst/>
                <a:gdLst>
                  <a:gd name="T0" fmla="*/ 0 w 118"/>
                  <a:gd name="T1" fmla="*/ 0 h 91"/>
                  <a:gd name="T2" fmla="*/ 0 w 118"/>
                  <a:gd name="T3" fmla="*/ 25 h 91"/>
                  <a:gd name="T4" fmla="*/ 116 w 118"/>
                  <a:gd name="T5" fmla="*/ 91 h 91"/>
                  <a:gd name="T6" fmla="*/ 118 w 118"/>
                  <a:gd name="T7" fmla="*/ 67 h 91"/>
                  <a:gd name="T8" fmla="*/ 0 w 118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1">
                    <a:moveTo>
                      <a:pt x="0" y="0"/>
                    </a:moveTo>
                    <a:lnTo>
                      <a:pt x="0" y="25"/>
                    </a:lnTo>
                    <a:lnTo>
                      <a:pt x="116" y="91"/>
                    </a:lnTo>
                    <a:lnTo>
                      <a:pt x="118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22"/>
              <p:cNvSpPr>
                <a:spLocks/>
              </p:cNvSpPr>
              <p:nvPr/>
            </p:nvSpPr>
            <p:spPr bwMode="auto">
              <a:xfrm>
                <a:off x="3078" y="2033"/>
                <a:ext cx="198" cy="115"/>
              </a:xfrm>
              <a:custGeom>
                <a:avLst/>
                <a:gdLst>
                  <a:gd name="T0" fmla="*/ 0 w 198"/>
                  <a:gd name="T1" fmla="*/ 48 h 115"/>
                  <a:gd name="T2" fmla="*/ 118 w 198"/>
                  <a:gd name="T3" fmla="*/ 115 h 115"/>
                  <a:gd name="T4" fmla="*/ 198 w 198"/>
                  <a:gd name="T5" fmla="*/ 69 h 115"/>
                  <a:gd name="T6" fmla="*/ 80 w 198"/>
                  <a:gd name="T7" fmla="*/ 0 h 115"/>
                  <a:gd name="T8" fmla="*/ 0 w 198"/>
                  <a:gd name="T9" fmla="*/ 4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15">
                    <a:moveTo>
                      <a:pt x="0" y="48"/>
                    </a:moveTo>
                    <a:lnTo>
                      <a:pt x="118" y="115"/>
                    </a:lnTo>
                    <a:lnTo>
                      <a:pt x="198" y="69"/>
                    </a:lnTo>
                    <a:lnTo>
                      <a:pt x="8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23"/>
              <p:cNvSpPr>
                <a:spLocks/>
              </p:cNvSpPr>
              <p:nvPr/>
            </p:nvSpPr>
            <p:spPr bwMode="auto">
              <a:xfrm>
                <a:off x="3350" y="2192"/>
                <a:ext cx="82" cy="72"/>
              </a:xfrm>
              <a:custGeom>
                <a:avLst/>
                <a:gdLst>
                  <a:gd name="T0" fmla="*/ 0 w 82"/>
                  <a:gd name="T1" fmla="*/ 72 h 72"/>
                  <a:gd name="T2" fmla="*/ 80 w 82"/>
                  <a:gd name="T3" fmla="*/ 24 h 72"/>
                  <a:gd name="T4" fmla="*/ 82 w 82"/>
                  <a:gd name="T5" fmla="*/ 0 h 72"/>
                  <a:gd name="T6" fmla="*/ 0 w 82"/>
                  <a:gd name="T7" fmla="*/ 45 h 72"/>
                  <a:gd name="T8" fmla="*/ 0 w 82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2">
                    <a:moveTo>
                      <a:pt x="0" y="72"/>
                    </a:moveTo>
                    <a:lnTo>
                      <a:pt x="80" y="24"/>
                    </a:lnTo>
                    <a:lnTo>
                      <a:pt x="82" y="0"/>
                    </a:lnTo>
                    <a:lnTo>
                      <a:pt x="0" y="4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24"/>
              <p:cNvSpPr>
                <a:spLocks/>
              </p:cNvSpPr>
              <p:nvPr/>
            </p:nvSpPr>
            <p:spPr bwMode="auto">
              <a:xfrm>
                <a:off x="3234" y="2171"/>
                <a:ext cx="116" cy="93"/>
              </a:xfrm>
              <a:custGeom>
                <a:avLst/>
                <a:gdLst>
                  <a:gd name="T0" fmla="*/ 0 w 116"/>
                  <a:gd name="T1" fmla="*/ 0 h 93"/>
                  <a:gd name="T2" fmla="*/ 0 w 116"/>
                  <a:gd name="T3" fmla="*/ 24 h 93"/>
                  <a:gd name="T4" fmla="*/ 116 w 116"/>
                  <a:gd name="T5" fmla="*/ 93 h 93"/>
                  <a:gd name="T6" fmla="*/ 116 w 116"/>
                  <a:gd name="T7" fmla="*/ 66 h 93"/>
                  <a:gd name="T8" fmla="*/ 0 w 116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0" y="0"/>
                    </a:moveTo>
                    <a:lnTo>
                      <a:pt x="0" y="24"/>
                    </a:lnTo>
                    <a:lnTo>
                      <a:pt x="116" y="93"/>
                    </a:lnTo>
                    <a:lnTo>
                      <a:pt x="116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25"/>
              <p:cNvSpPr>
                <a:spLocks/>
              </p:cNvSpPr>
              <p:nvPr/>
            </p:nvSpPr>
            <p:spPr bwMode="auto">
              <a:xfrm>
                <a:off x="3234" y="2123"/>
                <a:ext cx="198" cy="114"/>
              </a:xfrm>
              <a:custGeom>
                <a:avLst/>
                <a:gdLst>
                  <a:gd name="T0" fmla="*/ 0 w 198"/>
                  <a:gd name="T1" fmla="*/ 48 h 114"/>
                  <a:gd name="T2" fmla="*/ 116 w 198"/>
                  <a:gd name="T3" fmla="*/ 114 h 114"/>
                  <a:gd name="T4" fmla="*/ 198 w 198"/>
                  <a:gd name="T5" fmla="*/ 69 h 114"/>
                  <a:gd name="T6" fmla="*/ 80 w 198"/>
                  <a:gd name="T7" fmla="*/ 0 h 114"/>
                  <a:gd name="T8" fmla="*/ 0 w 198"/>
                  <a:gd name="T9" fmla="*/ 4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14">
                    <a:moveTo>
                      <a:pt x="0" y="48"/>
                    </a:moveTo>
                    <a:lnTo>
                      <a:pt x="116" y="114"/>
                    </a:lnTo>
                    <a:lnTo>
                      <a:pt x="198" y="69"/>
                    </a:lnTo>
                    <a:lnTo>
                      <a:pt x="8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Freeform 26"/>
              <p:cNvSpPr>
                <a:spLocks/>
              </p:cNvSpPr>
              <p:nvPr/>
            </p:nvSpPr>
            <p:spPr bwMode="auto">
              <a:xfrm>
                <a:off x="3507" y="2281"/>
                <a:ext cx="80" cy="73"/>
              </a:xfrm>
              <a:custGeom>
                <a:avLst/>
                <a:gdLst>
                  <a:gd name="T0" fmla="*/ 0 w 80"/>
                  <a:gd name="T1" fmla="*/ 73 h 73"/>
                  <a:gd name="T2" fmla="*/ 80 w 80"/>
                  <a:gd name="T3" fmla="*/ 25 h 73"/>
                  <a:gd name="T4" fmla="*/ 80 w 80"/>
                  <a:gd name="T5" fmla="*/ 0 h 73"/>
                  <a:gd name="T6" fmla="*/ 0 w 80"/>
                  <a:gd name="T7" fmla="*/ 48 h 73"/>
                  <a:gd name="T8" fmla="*/ 0 w 80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3">
                    <a:moveTo>
                      <a:pt x="0" y="73"/>
                    </a:moveTo>
                    <a:lnTo>
                      <a:pt x="80" y="25"/>
                    </a:lnTo>
                    <a:lnTo>
                      <a:pt x="80" y="0"/>
                    </a:lnTo>
                    <a:lnTo>
                      <a:pt x="0" y="4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Freeform 27"/>
              <p:cNvSpPr>
                <a:spLocks/>
              </p:cNvSpPr>
              <p:nvPr/>
            </p:nvSpPr>
            <p:spPr bwMode="auto">
              <a:xfrm>
                <a:off x="3390" y="2260"/>
                <a:ext cx="117" cy="94"/>
              </a:xfrm>
              <a:custGeom>
                <a:avLst/>
                <a:gdLst>
                  <a:gd name="T0" fmla="*/ 0 w 117"/>
                  <a:gd name="T1" fmla="*/ 0 h 94"/>
                  <a:gd name="T2" fmla="*/ 0 w 117"/>
                  <a:gd name="T3" fmla="*/ 25 h 94"/>
                  <a:gd name="T4" fmla="*/ 117 w 117"/>
                  <a:gd name="T5" fmla="*/ 94 h 94"/>
                  <a:gd name="T6" fmla="*/ 117 w 117"/>
                  <a:gd name="T7" fmla="*/ 69 h 94"/>
                  <a:gd name="T8" fmla="*/ 0 w 117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4">
                    <a:moveTo>
                      <a:pt x="0" y="0"/>
                    </a:moveTo>
                    <a:lnTo>
                      <a:pt x="0" y="25"/>
                    </a:lnTo>
                    <a:lnTo>
                      <a:pt x="117" y="94"/>
                    </a:lnTo>
                    <a:lnTo>
                      <a:pt x="117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28"/>
              <p:cNvSpPr>
                <a:spLocks/>
              </p:cNvSpPr>
              <p:nvPr/>
            </p:nvSpPr>
            <p:spPr bwMode="auto">
              <a:xfrm>
                <a:off x="3390" y="2215"/>
                <a:ext cx="197" cy="114"/>
              </a:xfrm>
              <a:custGeom>
                <a:avLst/>
                <a:gdLst>
                  <a:gd name="T0" fmla="*/ 0 w 197"/>
                  <a:gd name="T1" fmla="*/ 45 h 114"/>
                  <a:gd name="T2" fmla="*/ 117 w 197"/>
                  <a:gd name="T3" fmla="*/ 114 h 114"/>
                  <a:gd name="T4" fmla="*/ 197 w 197"/>
                  <a:gd name="T5" fmla="*/ 66 h 114"/>
                  <a:gd name="T6" fmla="*/ 80 w 197"/>
                  <a:gd name="T7" fmla="*/ 0 h 114"/>
                  <a:gd name="T8" fmla="*/ 0 w 197"/>
                  <a:gd name="T9" fmla="*/ 4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14">
                    <a:moveTo>
                      <a:pt x="0" y="45"/>
                    </a:moveTo>
                    <a:lnTo>
                      <a:pt x="117" y="114"/>
                    </a:lnTo>
                    <a:lnTo>
                      <a:pt x="197" y="66"/>
                    </a:lnTo>
                    <a:lnTo>
                      <a:pt x="8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29"/>
              <p:cNvSpPr>
                <a:spLocks/>
              </p:cNvSpPr>
              <p:nvPr/>
            </p:nvSpPr>
            <p:spPr bwMode="auto">
              <a:xfrm>
                <a:off x="3663" y="2371"/>
                <a:ext cx="80" cy="73"/>
              </a:xfrm>
              <a:custGeom>
                <a:avLst/>
                <a:gdLst>
                  <a:gd name="T0" fmla="*/ 0 w 80"/>
                  <a:gd name="T1" fmla="*/ 73 h 73"/>
                  <a:gd name="T2" fmla="*/ 80 w 80"/>
                  <a:gd name="T3" fmla="*/ 27 h 73"/>
                  <a:gd name="T4" fmla="*/ 80 w 80"/>
                  <a:gd name="T5" fmla="*/ 0 h 73"/>
                  <a:gd name="T6" fmla="*/ 0 w 80"/>
                  <a:gd name="T7" fmla="*/ 48 h 73"/>
                  <a:gd name="T8" fmla="*/ 0 w 80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3">
                    <a:moveTo>
                      <a:pt x="0" y="73"/>
                    </a:moveTo>
                    <a:lnTo>
                      <a:pt x="80" y="27"/>
                    </a:lnTo>
                    <a:lnTo>
                      <a:pt x="80" y="0"/>
                    </a:lnTo>
                    <a:lnTo>
                      <a:pt x="0" y="4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30"/>
              <p:cNvSpPr>
                <a:spLocks/>
              </p:cNvSpPr>
              <p:nvPr/>
            </p:nvSpPr>
            <p:spPr bwMode="auto">
              <a:xfrm>
                <a:off x="3547" y="2350"/>
                <a:ext cx="116" cy="94"/>
              </a:xfrm>
              <a:custGeom>
                <a:avLst/>
                <a:gdLst>
                  <a:gd name="T0" fmla="*/ 0 w 116"/>
                  <a:gd name="T1" fmla="*/ 0 h 94"/>
                  <a:gd name="T2" fmla="*/ 0 w 116"/>
                  <a:gd name="T3" fmla="*/ 27 h 94"/>
                  <a:gd name="T4" fmla="*/ 116 w 116"/>
                  <a:gd name="T5" fmla="*/ 94 h 94"/>
                  <a:gd name="T6" fmla="*/ 116 w 116"/>
                  <a:gd name="T7" fmla="*/ 69 h 94"/>
                  <a:gd name="T8" fmla="*/ 0 w 116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0"/>
                    </a:moveTo>
                    <a:lnTo>
                      <a:pt x="0" y="27"/>
                    </a:lnTo>
                    <a:lnTo>
                      <a:pt x="116" y="94"/>
                    </a:lnTo>
                    <a:lnTo>
                      <a:pt x="116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31"/>
              <p:cNvSpPr>
                <a:spLocks/>
              </p:cNvSpPr>
              <p:nvPr/>
            </p:nvSpPr>
            <p:spPr bwMode="auto">
              <a:xfrm>
                <a:off x="3547" y="2304"/>
                <a:ext cx="196" cy="115"/>
              </a:xfrm>
              <a:custGeom>
                <a:avLst/>
                <a:gdLst>
                  <a:gd name="T0" fmla="*/ 0 w 196"/>
                  <a:gd name="T1" fmla="*/ 46 h 115"/>
                  <a:gd name="T2" fmla="*/ 116 w 196"/>
                  <a:gd name="T3" fmla="*/ 115 h 115"/>
                  <a:gd name="T4" fmla="*/ 196 w 196"/>
                  <a:gd name="T5" fmla="*/ 67 h 115"/>
                  <a:gd name="T6" fmla="*/ 80 w 196"/>
                  <a:gd name="T7" fmla="*/ 0 h 115"/>
                  <a:gd name="T8" fmla="*/ 0 w 196"/>
                  <a:gd name="T9" fmla="*/ 4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15">
                    <a:moveTo>
                      <a:pt x="0" y="46"/>
                    </a:moveTo>
                    <a:lnTo>
                      <a:pt x="116" y="115"/>
                    </a:lnTo>
                    <a:lnTo>
                      <a:pt x="196" y="67"/>
                    </a:lnTo>
                    <a:lnTo>
                      <a:pt x="80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32"/>
              <p:cNvSpPr>
                <a:spLocks/>
              </p:cNvSpPr>
              <p:nvPr/>
            </p:nvSpPr>
            <p:spPr bwMode="auto">
              <a:xfrm>
                <a:off x="3819" y="2463"/>
                <a:ext cx="80" cy="71"/>
              </a:xfrm>
              <a:custGeom>
                <a:avLst/>
                <a:gdLst>
                  <a:gd name="T0" fmla="*/ 0 w 80"/>
                  <a:gd name="T1" fmla="*/ 71 h 71"/>
                  <a:gd name="T2" fmla="*/ 80 w 80"/>
                  <a:gd name="T3" fmla="*/ 25 h 71"/>
                  <a:gd name="T4" fmla="*/ 80 w 80"/>
                  <a:gd name="T5" fmla="*/ 0 h 71"/>
                  <a:gd name="T6" fmla="*/ 0 w 80"/>
                  <a:gd name="T7" fmla="*/ 46 h 71"/>
                  <a:gd name="T8" fmla="*/ 0 w 80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1">
                    <a:moveTo>
                      <a:pt x="0" y="71"/>
                    </a:moveTo>
                    <a:lnTo>
                      <a:pt x="80" y="25"/>
                    </a:lnTo>
                    <a:lnTo>
                      <a:pt x="80" y="0"/>
                    </a:lnTo>
                    <a:lnTo>
                      <a:pt x="0" y="4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33"/>
              <p:cNvSpPr>
                <a:spLocks/>
              </p:cNvSpPr>
              <p:nvPr/>
            </p:nvSpPr>
            <p:spPr bwMode="auto">
              <a:xfrm>
                <a:off x="3703" y="2442"/>
                <a:ext cx="116" cy="92"/>
              </a:xfrm>
              <a:custGeom>
                <a:avLst/>
                <a:gdLst>
                  <a:gd name="T0" fmla="*/ 0 w 116"/>
                  <a:gd name="T1" fmla="*/ 0 h 92"/>
                  <a:gd name="T2" fmla="*/ 0 w 116"/>
                  <a:gd name="T3" fmla="*/ 25 h 92"/>
                  <a:gd name="T4" fmla="*/ 116 w 116"/>
                  <a:gd name="T5" fmla="*/ 92 h 92"/>
                  <a:gd name="T6" fmla="*/ 116 w 116"/>
                  <a:gd name="T7" fmla="*/ 67 h 92"/>
                  <a:gd name="T8" fmla="*/ 0 w 116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0"/>
                    </a:moveTo>
                    <a:lnTo>
                      <a:pt x="0" y="25"/>
                    </a:lnTo>
                    <a:lnTo>
                      <a:pt x="116" y="92"/>
                    </a:lnTo>
                    <a:lnTo>
                      <a:pt x="116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Freeform 34"/>
              <p:cNvSpPr>
                <a:spLocks/>
              </p:cNvSpPr>
              <p:nvPr/>
            </p:nvSpPr>
            <p:spPr bwMode="auto">
              <a:xfrm>
                <a:off x="3703" y="2394"/>
                <a:ext cx="196" cy="115"/>
              </a:xfrm>
              <a:custGeom>
                <a:avLst/>
                <a:gdLst>
                  <a:gd name="T0" fmla="*/ 0 w 196"/>
                  <a:gd name="T1" fmla="*/ 48 h 115"/>
                  <a:gd name="T2" fmla="*/ 116 w 196"/>
                  <a:gd name="T3" fmla="*/ 115 h 115"/>
                  <a:gd name="T4" fmla="*/ 196 w 196"/>
                  <a:gd name="T5" fmla="*/ 69 h 115"/>
                  <a:gd name="T6" fmla="*/ 80 w 196"/>
                  <a:gd name="T7" fmla="*/ 0 h 115"/>
                  <a:gd name="T8" fmla="*/ 0 w 196"/>
                  <a:gd name="T9" fmla="*/ 4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15">
                    <a:moveTo>
                      <a:pt x="0" y="48"/>
                    </a:moveTo>
                    <a:lnTo>
                      <a:pt x="116" y="115"/>
                    </a:lnTo>
                    <a:lnTo>
                      <a:pt x="196" y="69"/>
                    </a:lnTo>
                    <a:lnTo>
                      <a:pt x="8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Freeform 35"/>
              <p:cNvSpPr>
                <a:spLocks/>
              </p:cNvSpPr>
              <p:nvPr/>
            </p:nvSpPr>
            <p:spPr bwMode="auto">
              <a:xfrm>
                <a:off x="3975" y="2553"/>
                <a:ext cx="80" cy="72"/>
              </a:xfrm>
              <a:custGeom>
                <a:avLst/>
                <a:gdLst>
                  <a:gd name="T0" fmla="*/ 0 w 80"/>
                  <a:gd name="T1" fmla="*/ 72 h 72"/>
                  <a:gd name="T2" fmla="*/ 80 w 80"/>
                  <a:gd name="T3" fmla="*/ 25 h 72"/>
                  <a:gd name="T4" fmla="*/ 80 w 80"/>
                  <a:gd name="T5" fmla="*/ 0 h 72"/>
                  <a:gd name="T6" fmla="*/ 0 w 80"/>
                  <a:gd name="T7" fmla="*/ 48 h 72"/>
                  <a:gd name="T8" fmla="*/ 0 w 80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80" y="25"/>
                    </a:lnTo>
                    <a:lnTo>
                      <a:pt x="80" y="0"/>
                    </a:lnTo>
                    <a:lnTo>
                      <a:pt x="0" y="4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Freeform 36"/>
              <p:cNvSpPr>
                <a:spLocks/>
              </p:cNvSpPr>
              <p:nvPr/>
            </p:nvSpPr>
            <p:spPr bwMode="auto">
              <a:xfrm>
                <a:off x="3859" y="2532"/>
                <a:ext cx="116" cy="93"/>
              </a:xfrm>
              <a:custGeom>
                <a:avLst/>
                <a:gdLst>
                  <a:gd name="T0" fmla="*/ 0 w 116"/>
                  <a:gd name="T1" fmla="*/ 0 h 93"/>
                  <a:gd name="T2" fmla="*/ 0 w 116"/>
                  <a:gd name="T3" fmla="*/ 25 h 93"/>
                  <a:gd name="T4" fmla="*/ 116 w 116"/>
                  <a:gd name="T5" fmla="*/ 93 h 93"/>
                  <a:gd name="T6" fmla="*/ 116 w 116"/>
                  <a:gd name="T7" fmla="*/ 69 h 93"/>
                  <a:gd name="T8" fmla="*/ 0 w 116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0" y="0"/>
                    </a:moveTo>
                    <a:lnTo>
                      <a:pt x="0" y="25"/>
                    </a:lnTo>
                    <a:lnTo>
                      <a:pt x="116" y="93"/>
                    </a:lnTo>
                    <a:lnTo>
                      <a:pt x="116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Freeform 37"/>
              <p:cNvSpPr>
                <a:spLocks/>
              </p:cNvSpPr>
              <p:nvPr/>
            </p:nvSpPr>
            <p:spPr bwMode="auto">
              <a:xfrm>
                <a:off x="3859" y="2486"/>
                <a:ext cx="196" cy="115"/>
              </a:xfrm>
              <a:custGeom>
                <a:avLst/>
                <a:gdLst>
                  <a:gd name="T0" fmla="*/ 0 w 196"/>
                  <a:gd name="T1" fmla="*/ 46 h 115"/>
                  <a:gd name="T2" fmla="*/ 116 w 196"/>
                  <a:gd name="T3" fmla="*/ 115 h 115"/>
                  <a:gd name="T4" fmla="*/ 196 w 196"/>
                  <a:gd name="T5" fmla="*/ 67 h 115"/>
                  <a:gd name="T6" fmla="*/ 80 w 196"/>
                  <a:gd name="T7" fmla="*/ 0 h 115"/>
                  <a:gd name="T8" fmla="*/ 0 w 196"/>
                  <a:gd name="T9" fmla="*/ 4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15">
                    <a:moveTo>
                      <a:pt x="0" y="46"/>
                    </a:moveTo>
                    <a:lnTo>
                      <a:pt x="116" y="115"/>
                    </a:lnTo>
                    <a:lnTo>
                      <a:pt x="196" y="67"/>
                    </a:lnTo>
                    <a:lnTo>
                      <a:pt x="80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Freeform 38"/>
              <p:cNvSpPr>
                <a:spLocks/>
              </p:cNvSpPr>
              <p:nvPr/>
            </p:nvSpPr>
            <p:spPr bwMode="auto">
              <a:xfrm>
                <a:off x="4132" y="2643"/>
                <a:ext cx="80" cy="72"/>
              </a:xfrm>
              <a:custGeom>
                <a:avLst/>
                <a:gdLst>
                  <a:gd name="T0" fmla="*/ 0 w 80"/>
                  <a:gd name="T1" fmla="*/ 72 h 72"/>
                  <a:gd name="T2" fmla="*/ 80 w 80"/>
                  <a:gd name="T3" fmla="*/ 26 h 72"/>
                  <a:gd name="T4" fmla="*/ 80 w 80"/>
                  <a:gd name="T5" fmla="*/ 0 h 72"/>
                  <a:gd name="T6" fmla="*/ 0 w 80"/>
                  <a:gd name="T7" fmla="*/ 47 h 72"/>
                  <a:gd name="T8" fmla="*/ 0 w 80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80" y="26"/>
                    </a:lnTo>
                    <a:lnTo>
                      <a:pt x="80" y="0"/>
                    </a:lnTo>
                    <a:lnTo>
                      <a:pt x="0" y="4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Freeform 39"/>
              <p:cNvSpPr>
                <a:spLocks/>
              </p:cNvSpPr>
              <p:nvPr/>
            </p:nvSpPr>
            <p:spPr bwMode="auto">
              <a:xfrm>
                <a:off x="4013" y="2622"/>
                <a:ext cx="119" cy="93"/>
              </a:xfrm>
              <a:custGeom>
                <a:avLst/>
                <a:gdLst>
                  <a:gd name="T0" fmla="*/ 0 w 119"/>
                  <a:gd name="T1" fmla="*/ 0 h 93"/>
                  <a:gd name="T2" fmla="*/ 0 w 119"/>
                  <a:gd name="T3" fmla="*/ 26 h 93"/>
                  <a:gd name="T4" fmla="*/ 119 w 119"/>
                  <a:gd name="T5" fmla="*/ 93 h 93"/>
                  <a:gd name="T6" fmla="*/ 119 w 119"/>
                  <a:gd name="T7" fmla="*/ 68 h 93"/>
                  <a:gd name="T8" fmla="*/ 0 w 119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93">
                    <a:moveTo>
                      <a:pt x="0" y="0"/>
                    </a:moveTo>
                    <a:lnTo>
                      <a:pt x="0" y="26"/>
                    </a:lnTo>
                    <a:lnTo>
                      <a:pt x="119" y="93"/>
                    </a:lnTo>
                    <a:lnTo>
                      <a:pt x="119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Freeform 40"/>
              <p:cNvSpPr>
                <a:spLocks/>
              </p:cNvSpPr>
              <p:nvPr/>
            </p:nvSpPr>
            <p:spPr bwMode="auto">
              <a:xfrm>
                <a:off x="4013" y="2576"/>
                <a:ext cx="199" cy="114"/>
              </a:xfrm>
              <a:custGeom>
                <a:avLst/>
                <a:gdLst>
                  <a:gd name="T0" fmla="*/ 0 w 199"/>
                  <a:gd name="T1" fmla="*/ 46 h 114"/>
                  <a:gd name="T2" fmla="*/ 119 w 199"/>
                  <a:gd name="T3" fmla="*/ 114 h 114"/>
                  <a:gd name="T4" fmla="*/ 199 w 199"/>
                  <a:gd name="T5" fmla="*/ 67 h 114"/>
                  <a:gd name="T6" fmla="*/ 82 w 199"/>
                  <a:gd name="T7" fmla="*/ 0 h 114"/>
                  <a:gd name="T8" fmla="*/ 0 w 199"/>
                  <a:gd name="T9" fmla="*/ 4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14">
                    <a:moveTo>
                      <a:pt x="0" y="46"/>
                    </a:moveTo>
                    <a:lnTo>
                      <a:pt x="119" y="114"/>
                    </a:lnTo>
                    <a:lnTo>
                      <a:pt x="199" y="67"/>
                    </a:lnTo>
                    <a:lnTo>
                      <a:pt x="8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Freeform 41"/>
              <p:cNvSpPr>
                <a:spLocks/>
              </p:cNvSpPr>
              <p:nvPr/>
            </p:nvSpPr>
            <p:spPr bwMode="auto">
              <a:xfrm>
                <a:off x="4288" y="2734"/>
                <a:ext cx="80" cy="71"/>
              </a:xfrm>
              <a:custGeom>
                <a:avLst/>
                <a:gdLst>
                  <a:gd name="T0" fmla="*/ 0 w 80"/>
                  <a:gd name="T1" fmla="*/ 71 h 71"/>
                  <a:gd name="T2" fmla="*/ 80 w 80"/>
                  <a:gd name="T3" fmla="*/ 25 h 71"/>
                  <a:gd name="T4" fmla="*/ 80 w 80"/>
                  <a:gd name="T5" fmla="*/ 0 h 71"/>
                  <a:gd name="T6" fmla="*/ 0 w 80"/>
                  <a:gd name="T7" fmla="*/ 46 h 71"/>
                  <a:gd name="T8" fmla="*/ 0 w 80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1">
                    <a:moveTo>
                      <a:pt x="0" y="71"/>
                    </a:moveTo>
                    <a:lnTo>
                      <a:pt x="80" y="25"/>
                    </a:lnTo>
                    <a:lnTo>
                      <a:pt x="80" y="0"/>
                    </a:lnTo>
                    <a:lnTo>
                      <a:pt x="0" y="4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Freeform 42"/>
              <p:cNvSpPr>
                <a:spLocks/>
              </p:cNvSpPr>
              <p:nvPr/>
            </p:nvSpPr>
            <p:spPr bwMode="auto">
              <a:xfrm>
                <a:off x="4170" y="2713"/>
                <a:ext cx="118" cy="92"/>
              </a:xfrm>
              <a:custGeom>
                <a:avLst/>
                <a:gdLst>
                  <a:gd name="T0" fmla="*/ 0 w 118"/>
                  <a:gd name="T1" fmla="*/ 0 h 92"/>
                  <a:gd name="T2" fmla="*/ 0 w 118"/>
                  <a:gd name="T3" fmla="*/ 25 h 92"/>
                  <a:gd name="T4" fmla="*/ 118 w 118"/>
                  <a:gd name="T5" fmla="*/ 92 h 92"/>
                  <a:gd name="T6" fmla="*/ 118 w 118"/>
                  <a:gd name="T7" fmla="*/ 67 h 92"/>
                  <a:gd name="T8" fmla="*/ 0 w 118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2">
                    <a:moveTo>
                      <a:pt x="0" y="0"/>
                    </a:moveTo>
                    <a:lnTo>
                      <a:pt x="0" y="25"/>
                    </a:lnTo>
                    <a:lnTo>
                      <a:pt x="118" y="92"/>
                    </a:lnTo>
                    <a:lnTo>
                      <a:pt x="118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43"/>
              <p:cNvSpPr>
                <a:spLocks/>
              </p:cNvSpPr>
              <p:nvPr/>
            </p:nvSpPr>
            <p:spPr bwMode="auto">
              <a:xfrm>
                <a:off x="4170" y="2666"/>
                <a:ext cx="198" cy="114"/>
              </a:xfrm>
              <a:custGeom>
                <a:avLst/>
                <a:gdLst>
                  <a:gd name="T0" fmla="*/ 0 w 198"/>
                  <a:gd name="T1" fmla="*/ 47 h 114"/>
                  <a:gd name="T2" fmla="*/ 118 w 198"/>
                  <a:gd name="T3" fmla="*/ 114 h 114"/>
                  <a:gd name="T4" fmla="*/ 198 w 198"/>
                  <a:gd name="T5" fmla="*/ 68 h 114"/>
                  <a:gd name="T6" fmla="*/ 80 w 198"/>
                  <a:gd name="T7" fmla="*/ 0 h 114"/>
                  <a:gd name="T8" fmla="*/ 0 w 198"/>
                  <a:gd name="T9" fmla="*/ 4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14">
                    <a:moveTo>
                      <a:pt x="0" y="47"/>
                    </a:moveTo>
                    <a:lnTo>
                      <a:pt x="118" y="114"/>
                    </a:lnTo>
                    <a:lnTo>
                      <a:pt x="198" y="68"/>
                    </a:lnTo>
                    <a:lnTo>
                      <a:pt x="8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Freeform 44"/>
              <p:cNvSpPr>
                <a:spLocks/>
              </p:cNvSpPr>
              <p:nvPr/>
            </p:nvSpPr>
            <p:spPr bwMode="auto">
              <a:xfrm>
                <a:off x="4444" y="2824"/>
                <a:ext cx="80" cy="73"/>
              </a:xfrm>
              <a:custGeom>
                <a:avLst/>
                <a:gdLst>
                  <a:gd name="T0" fmla="*/ 0 w 80"/>
                  <a:gd name="T1" fmla="*/ 73 h 73"/>
                  <a:gd name="T2" fmla="*/ 80 w 80"/>
                  <a:gd name="T3" fmla="*/ 25 h 73"/>
                  <a:gd name="T4" fmla="*/ 80 w 80"/>
                  <a:gd name="T5" fmla="*/ 0 h 73"/>
                  <a:gd name="T6" fmla="*/ 0 w 80"/>
                  <a:gd name="T7" fmla="*/ 46 h 73"/>
                  <a:gd name="T8" fmla="*/ 0 w 80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3">
                    <a:moveTo>
                      <a:pt x="0" y="73"/>
                    </a:moveTo>
                    <a:lnTo>
                      <a:pt x="80" y="25"/>
                    </a:lnTo>
                    <a:lnTo>
                      <a:pt x="80" y="0"/>
                    </a:lnTo>
                    <a:lnTo>
                      <a:pt x="0" y="4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" name="Freeform 45"/>
              <p:cNvSpPr>
                <a:spLocks/>
              </p:cNvSpPr>
              <p:nvPr/>
            </p:nvSpPr>
            <p:spPr bwMode="auto">
              <a:xfrm>
                <a:off x="4326" y="2803"/>
                <a:ext cx="118" cy="94"/>
              </a:xfrm>
              <a:custGeom>
                <a:avLst/>
                <a:gdLst>
                  <a:gd name="T0" fmla="*/ 0 w 118"/>
                  <a:gd name="T1" fmla="*/ 0 h 94"/>
                  <a:gd name="T2" fmla="*/ 0 w 118"/>
                  <a:gd name="T3" fmla="*/ 25 h 94"/>
                  <a:gd name="T4" fmla="*/ 118 w 118"/>
                  <a:gd name="T5" fmla="*/ 94 h 94"/>
                  <a:gd name="T6" fmla="*/ 118 w 118"/>
                  <a:gd name="T7" fmla="*/ 67 h 94"/>
                  <a:gd name="T8" fmla="*/ 0 w 118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0" y="0"/>
                    </a:moveTo>
                    <a:lnTo>
                      <a:pt x="0" y="25"/>
                    </a:lnTo>
                    <a:lnTo>
                      <a:pt x="118" y="94"/>
                    </a:lnTo>
                    <a:lnTo>
                      <a:pt x="118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" name="Freeform 46"/>
              <p:cNvSpPr>
                <a:spLocks/>
              </p:cNvSpPr>
              <p:nvPr/>
            </p:nvSpPr>
            <p:spPr bwMode="auto">
              <a:xfrm>
                <a:off x="4326" y="2755"/>
                <a:ext cx="198" cy="115"/>
              </a:xfrm>
              <a:custGeom>
                <a:avLst/>
                <a:gdLst>
                  <a:gd name="T0" fmla="*/ 0 w 198"/>
                  <a:gd name="T1" fmla="*/ 48 h 115"/>
                  <a:gd name="T2" fmla="*/ 118 w 198"/>
                  <a:gd name="T3" fmla="*/ 115 h 115"/>
                  <a:gd name="T4" fmla="*/ 198 w 198"/>
                  <a:gd name="T5" fmla="*/ 69 h 115"/>
                  <a:gd name="T6" fmla="*/ 80 w 198"/>
                  <a:gd name="T7" fmla="*/ 0 h 115"/>
                  <a:gd name="T8" fmla="*/ 0 w 198"/>
                  <a:gd name="T9" fmla="*/ 4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15">
                    <a:moveTo>
                      <a:pt x="0" y="48"/>
                    </a:moveTo>
                    <a:lnTo>
                      <a:pt x="118" y="115"/>
                    </a:lnTo>
                    <a:lnTo>
                      <a:pt x="198" y="69"/>
                    </a:lnTo>
                    <a:lnTo>
                      <a:pt x="8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" name="Freeform 47"/>
              <p:cNvSpPr>
                <a:spLocks/>
              </p:cNvSpPr>
              <p:nvPr/>
            </p:nvSpPr>
            <p:spPr bwMode="auto">
              <a:xfrm>
                <a:off x="4600" y="2914"/>
                <a:ext cx="80" cy="73"/>
              </a:xfrm>
              <a:custGeom>
                <a:avLst/>
                <a:gdLst>
                  <a:gd name="T0" fmla="*/ 0 w 80"/>
                  <a:gd name="T1" fmla="*/ 73 h 73"/>
                  <a:gd name="T2" fmla="*/ 80 w 80"/>
                  <a:gd name="T3" fmla="*/ 25 h 73"/>
                  <a:gd name="T4" fmla="*/ 80 w 80"/>
                  <a:gd name="T5" fmla="*/ 0 h 73"/>
                  <a:gd name="T6" fmla="*/ 0 w 80"/>
                  <a:gd name="T7" fmla="*/ 48 h 73"/>
                  <a:gd name="T8" fmla="*/ 0 w 80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3">
                    <a:moveTo>
                      <a:pt x="0" y="73"/>
                    </a:moveTo>
                    <a:lnTo>
                      <a:pt x="80" y="25"/>
                    </a:lnTo>
                    <a:lnTo>
                      <a:pt x="80" y="0"/>
                    </a:lnTo>
                    <a:lnTo>
                      <a:pt x="0" y="4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" name="Freeform 48"/>
              <p:cNvSpPr>
                <a:spLocks/>
              </p:cNvSpPr>
              <p:nvPr/>
            </p:nvSpPr>
            <p:spPr bwMode="auto">
              <a:xfrm>
                <a:off x="4482" y="2893"/>
                <a:ext cx="118" cy="94"/>
              </a:xfrm>
              <a:custGeom>
                <a:avLst/>
                <a:gdLst>
                  <a:gd name="T0" fmla="*/ 0 w 118"/>
                  <a:gd name="T1" fmla="*/ 0 h 94"/>
                  <a:gd name="T2" fmla="*/ 0 w 118"/>
                  <a:gd name="T3" fmla="*/ 25 h 94"/>
                  <a:gd name="T4" fmla="*/ 118 w 118"/>
                  <a:gd name="T5" fmla="*/ 94 h 94"/>
                  <a:gd name="T6" fmla="*/ 118 w 118"/>
                  <a:gd name="T7" fmla="*/ 69 h 94"/>
                  <a:gd name="T8" fmla="*/ 0 w 118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0" y="0"/>
                    </a:moveTo>
                    <a:lnTo>
                      <a:pt x="0" y="25"/>
                    </a:lnTo>
                    <a:lnTo>
                      <a:pt x="118" y="94"/>
                    </a:lnTo>
                    <a:lnTo>
                      <a:pt x="118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" name="Freeform 49"/>
              <p:cNvSpPr>
                <a:spLocks/>
              </p:cNvSpPr>
              <p:nvPr/>
            </p:nvSpPr>
            <p:spPr bwMode="auto">
              <a:xfrm>
                <a:off x="4482" y="2847"/>
                <a:ext cx="198" cy="115"/>
              </a:xfrm>
              <a:custGeom>
                <a:avLst/>
                <a:gdLst>
                  <a:gd name="T0" fmla="*/ 0 w 198"/>
                  <a:gd name="T1" fmla="*/ 46 h 115"/>
                  <a:gd name="T2" fmla="*/ 118 w 198"/>
                  <a:gd name="T3" fmla="*/ 115 h 115"/>
                  <a:gd name="T4" fmla="*/ 198 w 198"/>
                  <a:gd name="T5" fmla="*/ 67 h 115"/>
                  <a:gd name="T6" fmla="*/ 80 w 198"/>
                  <a:gd name="T7" fmla="*/ 0 h 115"/>
                  <a:gd name="T8" fmla="*/ 0 w 198"/>
                  <a:gd name="T9" fmla="*/ 4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15">
                    <a:moveTo>
                      <a:pt x="0" y="46"/>
                    </a:moveTo>
                    <a:lnTo>
                      <a:pt x="118" y="115"/>
                    </a:lnTo>
                    <a:lnTo>
                      <a:pt x="198" y="67"/>
                    </a:lnTo>
                    <a:lnTo>
                      <a:pt x="80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" name="Freeform 50"/>
              <p:cNvSpPr>
                <a:spLocks/>
              </p:cNvSpPr>
              <p:nvPr/>
            </p:nvSpPr>
            <p:spPr bwMode="auto">
              <a:xfrm>
                <a:off x="4755" y="3004"/>
                <a:ext cx="82" cy="72"/>
              </a:xfrm>
              <a:custGeom>
                <a:avLst/>
                <a:gdLst>
                  <a:gd name="T0" fmla="*/ 0 w 82"/>
                  <a:gd name="T1" fmla="*/ 72 h 72"/>
                  <a:gd name="T2" fmla="*/ 82 w 82"/>
                  <a:gd name="T3" fmla="*/ 27 h 72"/>
                  <a:gd name="T4" fmla="*/ 82 w 82"/>
                  <a:gd name="T5" fmla="*/ 0 h 72"/>
                  <a:gd name="T6" fmla="*/ 0 w 82"/>
                  <a:gd name="T7" fmla="*/ 48 h 72"/>
                  <a:gd name="T8" fmla="*/ 0 w 82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2">
                    <a:moveTo>
                      <a:pt x="0" y="72"/>
                    </a:moveTo>
                    <a:lnTo>
                      <a:pt x="82" y="27"/>
                    </a:lnTo>
                    <a:lnTo>
                      <a:pt x="82" y="0"/>
                    </a:lnTo>
                    <a:lnTo>
                      <a:pt x="0" y="4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" name="Freeform 51"/>
              <p:cNvSpPr>
                <a:spLocks/>
              </p:cNvSpPr>
              <p:nvPr/>
            </p:nvSpPr>
            <p:spPr bwMode="auto">
              <a:xfrm>
                <a:off x="4638" y="2983"/>
                <a:ext cx="117" cy="93"/>
              </a:xfrm>
              <a:custGeom>
                <a:avLst/>
                <a:gdLst>
                  <a:gd name="T0" fmla="*/ 0 w 117"/>
                  <a:gd name="T1" fmla="*/ 0 h 93"/>
                  <a:gd name="T2" fmla="*/ 0 w 117"/>
                  <a:gd name="T3" fmla="*/ 27 h 93"/>
                  <a:gd name="T4" fmla="*/ 117 w 117"/>
                  <a:gd name="T5" fmla="*/ 93 h 93"/>
                  <a:gd name="T6" fmla="*/ 117 w 117"/>
                  <a:gd name="T7" fmla="*/ 69 h 93"/>
                  <a:gd name="T8" fmla="*/ 0 w 117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3">
                    <a:moveTo>
                      <a:pt x="0" y="0"/>
                    </a:moveTo>
                    <a:lnTo>
                      <a:pt x="0" y="27"/>
                    </a:lnTo>
                    <a:lnTo>
                      <a:pt x="117" y="93"/>
                    </a:lnTo>
                    <a:lnTo>
                      <a:pt x="117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Freeform 52"/>
              <p:cNvSpPr>
                <a:spLocks/>
              </p:cNvSpPr>
              <p:nvPr/>
            </p:nvSpPr>
            <p:spPr bwMode="auto">
              <a:xfrm>
                <a:off x="4638" y="2937"/>
                <a:ext cx="199" cy="115"/>
              </a:xfrm>
              <a:custGeom>
                <a:avLst/>
                <a:gdLst>
                  <a:gd name="T0" fmla="*/ 117 w 199"/>
                  <a:gd name="T1" fmla="*/ 115 h 115"/>
                  <a:gd name="T2" fmla="*/ 199 w 199"/>
                  <a:gd name="T3" fmla="*/ 67 h 115"/>
                  <a:gd name="T4" fmla="*/ 80 w 199"/>
                  <a:gd name="T5" fmla="*/ 0 h 115"/>
                  <a:gd name="T6" fmla="*/ 0 w 199"/>
                  <a:gd name="T7" fmla="*/ 46 h 115"/>
                  <a:gd name="T8" fmla="*/ 117 w 199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15">
                    <a:moveTo>
                      <a:pt x="117" y="115"/>
                    </a:moveTo>
                    <a:lnTo>
                      <a:pt x="199" y="67"/>
                    </a:lnTo>
                    <a:lnTo>
                      <a:pt x="80" y="0"/>
                    </a:lnTo>
                    <a:lnTo>
                      <a:pt x="0" y="46"/>
                    </a:lnTo>
                    <a:lnTo>
                      <a:pt x="117" y="115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Freeform 53"/>
              <p:cNvSpPr>
                <a:spLocks/>
              </p:cNvSpPr>
              <p:nvPr/>
            </p:nvSpPr>
            <p:spPr bwMode="auto">
              <a:xfrm>
                <a:off x="4911" y="3096"/>
                <a:ext cx="80" cy="70"/>
              </a:xfrm>
              <a:custGeom>
                <a:avLst/>
                <a:gdLst>
                  <a:gd name="T0" fmla="*/ 0 w 80"/>
                  <a:gd name="T1" fmla="*/ 70 h 70"/>
                  <a:gd name="T2" fmla="*/ 80 w 80"/>
                  <a:gd name="T3" fmla="*/ 24 h 70"/>
                  <a:gd name="T4" fmla="*/ 80 w 80"/>
                  <a:gd name="T5" fmla="*/ 0 h 70"/>
                  <a:gd name="T6" fmla="*/ 0 w 80"/>
                  <a:gd name="T7" fmla="*/ 45 h 70"/>
                  <a:gd name="T8" fmla="*/ 0 w 80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0">
                    <a:moveTo>
                      <a:pt x="0" y="70"/>
                    </a:moveTo>
                    <a:lnTo>
                      <a:pt x="80" y="24"/>
                    </a:lnTo>
                    <a:lnTo>
                      <a:pt x="80" y="0"/>
                    </a:lnTo>
                    <a:lnTo>
                      <a:pt x="0" y="4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" name="Freeform 54"/>
              <p:cNvSpPr>
                <a:spLocks/>
              </p:cNvSpPr>
              <p:nvPr/>
            </p:nvSpPr>
            <p:spPr bwMode="auto">
              <a:xfrm>
                <a:off x="4795" y="3075"/>
                <a:ext cx="116" cy="91"/>
              </a:xfrm>
              <a:custGeom>
                <a:avLst/>
                <a:gdLst>
                  <a:gd name="T0" fmla="*/ 0 w 116"/>
                  <a:gd name="T1" fmla="*/ 0 h 91"/>
                  <a:gd name="T2" fmla="*/ 0 w 116"/>
                  <a:gd name="T3" fmla="*/ 24 h 91"/>
                  <a:gd name="T4" fmla="*/ 116 w 116"/>
                  <a:gd name="T5" fmla="*/ 91 h 91"/>
                  <a:gd name="T6" fmla="*/ 116 w 116"/>
                  <a:gd name="T7" fmla="*/ 66 h 91"/>
                  <a:gd name="T8" fmla="*/ 0 w 116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1">
                    <a:moveTo>
                      <a:pt x="0" y="0"/>
                    </a:moveTo>
                    <a:lnTo>
                      <a:pt x="0" y="24"/>
                    </a:lnTo>
                    <a:lnTo>
                      <a:pt x="116" y="91"/>
                    </a:lnTo>
                    <a:lnTo>
                      <a:pt x="116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Freeform 55"/>
              <p:cNvSpPr>
                <a:spLocks/>
              </p:cNvSpPr>
              <p:nvPr/>
            </p:nvSpPr>
            <p:spPr bwMode="auto">
              <a:xfrm>
                <a:off x="4795" y="3027"/>
                <a:ext cx="196" cy="114"/>
              </a:xfrm>
              <a:custGeom>
                <a:avLst/>
                <a:gdLst>
                  <a:gd name="T0" fmla="*/ 0 w 196"/>
                  <a:gd name="T1" fmla="*/ 48 h 114"/>
                  <a:gd name="T2" fmla="*/ 116 w 196"/>
                  <a:gd name="T3" fmla="*/ 114 h 114"/>
                  <a:gd name="T4" fmla="*/ 196 w 196"/>
                  <a:gd name="T5" fmla="*/ 69 h 114"/>
                  <a:gd name="T6" fmla="*/ 80 w 196"/>
                  <a:gd name="T7" fmla="*/ 0 h 114"/>
                  <a:gd name="T8" fmla="*/ 0 w 196"/>
                  <a:gd name="T9" fmla="*/ 4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14">
                    <a:moveTo>
                      <a:pt x="0" y="48"/>
                    </a:moveTo>
                    <a:lnTo>
                      <a:pt x="116" y="114"/>
                    </a:lnTo>
                    <a:lnTo>
                      <a:pt x="196" y="69"/>
                    </a:lnTo>
                    <a:lnTo>
                      <a:pt x="8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Freeform 56"/>
              <p:cNvSpPr>
                <a:spLocks/>
              </p:cNvSpPr>
              <p:nvPr/>
            </p:nvSpPr>
            <p:spPr bwMode="auto">
              <a:xfrm>
                <a:off x="2944" y="2115"/>
                <a:ext cx="117" cy="92"/>
              </a:xfrm>
              <a:custGeom>
                <a:avLst/>
                <a:gdLst>
                  <a:gd name="T0" fmla="*/ 0 w 117"/>
                  <a:gd name="T1" fmla="*/ 92 h 92"/>
                  <a:gd name="T2" fmla="*/ 117 w 117"/>
                  <a:gd name="T3" fmla="*/ 25 h 92"/>
                  <a:gd name="T4" fmla="*/ 117 w 117"/>
                  <a:gd name="T5" fmla="*/ 0 h 92"/>
                  <a:gd name="T6" fmla="*/ 0 w 117"/>
                  <a:gd name="T7" fmla="*/ 67 h 92"/>
                  <a:gd name="T8" fmla="*/ 0 w 117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2">
                    <a:moveTo>
                      <a:pt x="0" y="92"/>
                    </a:moveTo>
                    <a:lnTo>
                      <a:pt x="117" y="25"/>
                    </a:lnTo>
                    <a:lnTo>
                      <a:pt x="117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Freeform 57"/>
              <p:cNvSpPr>
                <a:spLocks/>
              </p:cNvSpPr>
              <p:nvPr/>
            </p:nvSpPr>
            <p:spPr bwMode="auto">
              <a:xfrm>
                <a:off x="2767" y="2081"/>
                <a:ext cx="177" cy="126"/>
              </a:xfrm>
              <a:custGeom>
                <a:avLst/>
                <a:gdLst>
                  <a:gd name="T0" fmla="*/ 177 w 177"/>
                  <a:gd name="T1" fmla="*/ 101 h 126"/>
                  <a:gd name="T2" fmla="*/ 0 w 177"/>
                  <a:gd name="T3" fmla="*/ 0 h 126"/>
                  <a:gd name="T4" fmla="*/ 0 w 177"/>
                  <a:gd name="T5" fmla="*/ 25 h 126"/>
                  <a:gd name="T6" fmla="*/ 177 w 177"/>
                  <a:gd name="T7" fmla="*/ 126 h 126"/>
                  <a:gd name="T8" fmla="*/ 177 w 177"/>
                  <a:gd name="T9" fmla="*/ 10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26">
                    <a:moveTo>
                      <a:pt x="177" y="101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77" y="126"/>
                    </a:lnTo>
                    <a:lnTo>
                      <a:pt x="177" y="10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Freeform 58"/>
              <p:cNvSpPr>
                <a:spLocks/>
              </p:cNvSpPr>
              <p:nvPr/>
            </p:nvSpPr>
            <p:spPr bwMode="auto">
              <a:xfrm>
                <a:off x="2767" y="2012"/>
                <a:ext cx="294" cy="170"/>
              </a:xfrm>
              <a:custGeom>
                <a:avLst/>
                <a:gdLst>
                  <a:gd name="T0" fmla="*/ 294 w 294"/>
                  <a:gd name="T1" fmla="*/ 103 h 170"/>
                  <a:gd name="T2" fmla="*/ 116 w 294"/>
                  <a:gd name="T3" fmla="*/ 0 h 170"/>
                  <a:gd name="T4" fmla="*/ 0 w 294"/>
                  <a:gd name="T5" fmla="*/ 69 h 170"/>
                  <a:gd name="T6" fmla="*/ 177 w 294"/>
                  <a:gd name="T7" fmla="*/ 170 h 170"/>
                  <a:gd name="T8" fmla="*/ 294 w 294"/>
                  <a:gd name="T9" fmla="*/ 10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170">
                    <a:moveTo>
                      <a:pt x="294" y="103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177" y="170"/>
                    </a:lnTo>
                    <a:lnTo>
                      <a:pt x="294" y="103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Freeform 59"/>
              <p:cNvSpPr>
                <a:spLocks/>
              </p:cNvSpPr>
              <p:nvPr/>
            </p:nvSpPr>
            <p:spPr bwMode="auto">
              <a:xfrm>
                <a:off x="3104" y="2207"/>
                <a:ext cx="117" cy="94"/>
              </a:xfrm>
              <a:custGeom>
                <a:avLst/>
                <a:gdLst>
                  <a:gd name="T0" fmla="*/ 0 w 117"/>
                  <a:gd name="T1" fmla="*/ 94 h 94"/>
                  <a:gd name="T2" fmla="*/ 117 w 117"/>
                  <a:gd name="T3" fmla="*/ 25 h 94"/>
                  <a:gd name="T4" fmla="*/ 117 w 117"/>
                  <a:gd name="T5" fmla="*/ 0 h 94"/>
                  <a:gd name="T6" fmla="*/ 0 w 117"/>
                  <a:gd name="T7" fmla="*/ 69 h 94"/>
                  <a:gd name="T8" fmla="*/ 0 w 117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4">
                    <a:moveTo>
                      <a:pt x="0" y="94"/>
                    </a:moveTo>
                    <a:lnTo>
                      <a:pt x="117" y="25"/>
                    </a:lnTo>
                    <a:lnTo>
                      <a:pt x="117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Freeform 60"/>
              <p:cNvSpPr>
                <a:spLocks/>
              </p:cNvSpPr>
              <p:nvPr/>
            </p:nvSpPr>
            <p:spPr bwMode="auto">
              <a:xfrm>
                <a:off x="2986" y="2207"/>
                <a:ext cx="118" cy="94"/>
              </a:xfrm>
              <a:custGeom>
                <a:avLst/>
                <a:gdLst>
                  <a:gd name="T0" fmla="*/ 0 w 118"/>
                  <a:gd name="T1" fmla="*/ 0 h 94"/>
                  <a:gd name="T2" fmla="*/ 0 w 118"/>
                  <a:gd name="T3" fmla="*/ 25 h 94"/>
                  <a:gd name="T4" fmla="*/ 118 w 118"/>
                  <a:gd name="T5" fmla="*/ 94 h 94"/>
                  <a:gd name="T6" fmla="*/ 118 w 118"/>
                  <a:gd name="T7" fmla="*/ 69 h 94"/>
                  <a:gd name="T8" fmla="*/ 0 w 118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0" y="0"/>
                    </a:moveTo>
                    <a:lnTo>
                      <a:pt x="0" y="25"/>
                    </a:lnTo>
                    <a:lnTo>
                      <a:pt x="118" y="94"/>
                    </a:lnTo>
                    <a:lnTo>
                      <a:pt x="118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Freeform 61"/>
              <p:cNvSpPr>
                <a:spLocks/>
              </p:cNvSpPr>
              <p:nvPr/>
            </p:nvSpPr>
            <p:spPr bwMode="auto">
              <a:xfrm>
                <a:off x="2986" y="2140"/>
                <a:ext cx="235" cy="136"/>
              </a:xfrm>
              <a:custGeom>
                <a:avLst/>
                <a:gdLst>
                  <a:gd name="T0" fmla="*/ 118 w 235"/>
                  <a:gd name="T1" fmla="*/ 136 h 136"/>
                  <a:gd name="T2" fmla="*/ 235 w 235"/>
                  <a:gd name="T3" fmla="*/ 67 h 136"/>
                  <a:gd name="T4" fmla="*/ 117 w 235"/>
                  <a:gd name="T5" fmla="*/ 0 h 136"/>
                  <a:gd name="T6" fmla="*/ 0 w 235"/>
                  <a:gd name="T7" fmla="*/ 67 h 136"/>
                  <a:gd name="T8" fmla="*/ 118 w 235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36">
                    <a:moveTo>
                      <a:pt x="118" y="136"/>
                    </a:moveTo>
                    <a:lnTo>
                      <a:pt x="235" y="67"/>
                    </a:lnTo>
                    <a:lnTo>
                      <a:pt x="117" y="0"/>
                    </a:lnTo>
                    <a:lnTo>
                      <a:pt x="0" y="67"/>
                    </a:lnTo>
                    <a:lnTo>
                      <a:pt x="118" y="13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Freeform 62"/>
              <p:cNvSpPr>
                <a:spLocks/>
              </p:cNvSpPr>
              <p:nvPr/>
            </p:nvSpPr>
            <p:spPr bwMode="auto">
              <a:xfrm>
                <a:off x="3261" y="2297"/>
                <a:ext cx="116" cy="93"/>
              </a:xfrm>
              <a:custGeom>
                <a:avLst/>
                <a:gdLst>
                  <a:gd name="T0" fmla="*/ 0 w 116"/>
                  <a:gd name="T1" fmla="*/ 93 h 93"/>
                  <a:gd name="T2" fmla="*/ 116 w 116"/>
                  <a:gd name="T3" fmla="*/ 26 h 93"/>
                  <a:gd name="T4" fmla="*/ 116 w 116"/>
                  <a:gd name="T5" fmla="*/ 0 h 93"/>
                  <a:gd name="T6" fmla="*/ 0 w 116"/>
                  <a:gd name="T7" fmla="*/ 69 h 93"/>
                  <a:gd name="T8" fmla="*/ 0 w 116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0" y="93"/>
                    </a:moveTo>
                    <a:lnTo>
                      <a:pt x="116" y="26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Freeform 63"/>
              <p:cNvSpPr>
                <a:spLocks/>
              </p:cNvSpPr>
              <p:nvPr/>
            </p:nvSpPr>
            <p:spPr bwMode="auto">
              <a:xfrm>
                <a:off x="3143" y="2297"/>
                <a:ext cx="118" cy="93"/>
              </a:xfrm>
              <a:custGeom>
                <a:avLst/>
                <a:gdLst>
                  <a:gd name="T0" fmla="*/ 0 w 118"/>
                  <a:gd name="T1" fmla="*/ 0 h 93"/>
                  <a:gd name="T2" fmla="*/ 0 w 118"/>
                  <a:gd name="T3" fmla="*/ 26 h 93"/>
                  <a:gd name="T4" fmla="*/ 118 w 118"/>
                  <a:gd name="T5" fmla="*/ 93 h 93"/>
                  <a:gd name="T6" fmla="*/ 118 w 118"/>
                  <a:gd name="T7" fmla="*/ 69 h 93"/>
                  <a:gd name="T8" fmla="*/ 0 w 118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3">
                    <a:moveTo>
                      <a:pt x="0" y="0"/>
                    </a:moveTo>
                    <a:lnTo>
                      <a:pt x="0" y="26"/>
                    </a:lnTo>
                    <a:lnTo>
                      <a:pt x="118" y="93"/>
                    </a:lnTo>
                    <a:lnTo>
                      <a:pt x="118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Freeform 64"/>
              <p:cNvSpPr>
                <a:spLocks/>
              </p:cNvSpPr>
              <p:nvPr/>
            </p:nvSpPr>
            <p:spPr bwMode="auto">
              <a:xfrm>
                <a:off x="3143" y="2230"/>
                <a:ext cx="234" cy="136"/>
              </a:xfrm>
              <a:custGeom>
                <a:avLst/>
                <a:gdLst>
                  <a:gd name="T0" fmla="*/ 0 w 234"/>
                  <a:gd name="T1" fmla="*/ 67 h 136"/>
                  <a:gd name="T2" fmla="*/ 118 w 234"/>
                  <a:gd name="T3" fmla="*/ 136 h 136"/>
                  <a:gd name="T4" fmla="*/ 234 w 234"/>
                  <a:gd name="T5" fmla="*/ 67 h 136"/>
                  <a:gd name="T6" fmla="*/ 116 w 234"/>
                  <a:gd name="T7" fmla="*/ 0 h 136"/>
                  <a:gd name="T8" fmla="*/ 0 w 234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6">
                    <a:moveTo>
                      <a:pt x="0" y="67"/>
                    </a:moveTo>
                    <a:lnTo>
                      <a:pt x="118" y="136"/>
                    </a:lnTo>
                    <a:lnTo>
                      <a:pt x="234" y="67"/>
                    </a:lnTo>
                    <a:lnTo>
                      <a:pt x="116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Freeform 65"/>
              <p:cNvSpPr>
                <a:spLocks/>
              </p:cNvSpPr>
              <p:nvPr/>
            </p:nvSpPr>
            <p:spPr bwMode="auto">
              <a:xfrm>
                <a:off x="3417" y="2388"/>
                <a:ext cx="116" cy="92"/>
              </a:xfrm>
              <a:custGeom>
                <a:avLst/>
                <a:gdLst>
                  <a:gd name="T0" fmla="*/ 0 w 116"/>
                  <a:gd name="T1" fmla="*/ 92 h 92"/>
                  <a:gd name="T2" fmla="*/ 116 w 116"/>
                  <a:gd name="T3" fmla="*/ 25 h 92"/>
                  <a:gd name="T4" fmla="*/ 116 w 116"/>
                  <a:gd name="T5" fmla="*/ 0 h 92"/>
                  <a:gd name="T6" fmla="*/ 0 w 116"/>
                  <a:gd name="T7" fmla="*/ 67 h 92"/>
                  <a:gd name="T8" fmla="*/ 0 w 11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92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Freeform 66"/>
              <p:cNvSpPr>
                <a:spLocks/>
              </p:cNvSpPr>
              <p:nvPr/>
            </p:nvSpPr>
            <p:spPr bwMode="auto">
              <a:xfrm>
                <a:off x="3299" y="2388"/>
                <a:ext cx="118" cy="92"/>
              </a:xfrm>
              <a:custGeom>
                <a:avLst/>
                <a:gdLst>
                  <a:gd name="T0" fmla="*/ 0 w 118"/>
                  <a:gd name="T1" fmla="*/ 0 h 92"/>
                  <a:gd name="T2" fmla="*/ 0 w 118"/>
                  <a:gd name="T3" fmla="*/ 25 h 92"/>
                  <a:gd name="T4" fmla="*/ 118 w 118"/>
                  <a:gd name="T5" fmla="*/ 92 h 92"/>
                  <a:gd name="T6" fmla="*/ 118 w 118"/>
                  <a:gd name="T7" fmla="*/ 67 h 92"/>
                  <a:gd name="T8" fmla="*/ 0 w 118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2">
                    <a:moveTo>
                      <a:pt x="0" y="0"/>
                    </a:moveTo>
                    <a:lnTo>
                      <a:pt x="0" y="25"/>
                    </a:lnTo>
                    <a:lnTo>
                      <a:pt x="118" y="92"/>
                    </a:lnTo>
                    <a:lnTo>
                      <a:pt x="118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Freeform 67"/>
              <p:cNvSpPr>
                <a:spLocks/>
              </p:cNvSpPr>
              <p:nvPr/>
            </p:nvSpPr>
            <p:spPr bwMode="auto">
              <a:xfrm>
                <a:off x="3299" y="2320"/>
                <a:ext cx="234" cy="135"/>
              </a:xfrm>
              <a:custGeom>
                <a:avLst/>
                <a:gdLst>
                  <a:gd name="T0" fmla="*/ 0 w 234"/>
                  <a:gd name="T1" fmla="*/ 68 h 135"/>
                  <a:gd name="T2" fmla="*/ 118 w 234"/>
                  <a:gd name="T3" fmla="*/ 135 h 135"/>
                  <a:gd name="T4" fmla="*/ 234 w 234"/>
                  <a:gd name="T5" fmla="*/ 68 h 135"/>
                  <a:gd name="T6" fmla="*/ 116 w 234"/>
                  <a:gd name="T7" fmla="*/ 0 h 135"/>
                  <a:gd name="T8" fmla="*/ 0 w 234"/>
                  <a:gd name="T9" fmla="*/ 6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5">
                    <a:moveTo>
                      <a:pt x="0" y="68"/>
                    </a:moveTo>
                    <a:lnTo>
                      <a:pt x="118" y="135"/>
                    </a:lnTo>
                    <a:lnTo>
                      <a:pt x="234" y="68"/>
                    </a:lnTo>
                    <a:lnTo>
                      <a:pt x="116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Freeform 68"/>
              <p:cNvSpPr>
                <a:spLocks/>
              </p:cNvSpPr>
              <p:nvPr/>
            </p:nvSpPr>
            <p:spPr bwMode="auto">
              <a:xfrm>
                <a:off x="3571" y="2478"/>
                <a:ext cx="118" cy="94"/>
              </a:xfrm>
              <a:custGeom>
                <a:avLst/>
                <a:gdLst>
                  <a:gd name="T0" fmla="*/ 0 w 118"/>
                  <a:gd name="T1" fmla="*/ 94 h 94"/>
                  <a:gd name="T2" fmla="*/ 118 w 118"/>
                  <a:gd name="T3" fmla="*/ 25 h 94"/>
                  <a:gd name="T4" fmla="*/ 118 w 118"/>
                  <a:gd name="T5" fmla="*/ 0 h 94"/>
                  <a:gd name="T6" fmla="*/ 2 w 118"/>
                  <a:gd name="T7" fmla="*/ 69 h 94"/>
                  <a:gd name="T8" fmla="*/ 0 w 118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0" y="94"/>
                    </a:moveTo>
                    <a:lnTo>
                      <a:pt x="118" y="25"/>
                    </a:lnTo>
                    <a:lnTo>
                      <a:pt x="118" y="0"/>
                    </a:lnTo>
                    <a:lnTo>
                      <a:pt x="2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Freeform 69"/>
              <p:cNvSpPr>
                <a:spLocks/>
              </p:cNvSpPr>
              <p:nvPr/>
            </p:nvSpPr>
            <p:spPr bwMode="auto">
              <a:xfrm>
                <a:off x="3455" y="2478"/>
                <a:ext cx="118" cy="94"/>
              </a:xfrm>
              <a:custGeom>
                <a:avLst/>
                <a:gdLst>
                  <a:gd name="T0" fmla="*/ 0 w 118"/>
                  <a:gd name="T1" fmla="*/ 0 h 94"/>
                  <a:gd name="T2" fmla="*/ 0 w 118"/>
                  <a:gd name="T3" fmla="*/ 25 h 94"/>
                  <a:gd name="T4" fmla="*/ 116 w 118"/>
                  <a:gd name="T5" fmla="*/ 94 h 94"/>
                  <a:gd name="T6" fmla="*/ 118 w 118"/>
                  <a:gd name="T7" fmla="*/ 69 h 94"/>
                  <a:gd name="T8" fmla="*/ 0 w 118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0" y="0"/>
                    </a:moveTo>
                    <a:lnTo>
                      <a:pt x="0" y="25"/>
                    </a:lnTo>
                    <a:lnTo>
                      <a:pt x="116" y="94"/>
                    </a:lnTo>
                    <a:lnTo>
                      <a:pt x="118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Freeform 70"/>
              <p:cNvSpPr>
                <a:spLocks/>
              </p:cNvSpPr>
              <p:nvPr/>
            </p:nvSpPr>
            <p:spPr bwMode="auto">
              <a:xfrm>
                <a:off x="3455" y="2411"/>
                <a:ext cx="234" cy="136"/>
              </a:xfrm>
              <a:custGeom>
                <a:avLst/>
                <a:gdLst>
                  <a:gd name="T0" fmla="*/ 0 w 234"/>
                  <a:gd name="T1" fmla="*/ 67 h 136"/>
                  <a:gd name="T2" fmla="*/ 118 w 234"/>
                  <a:gd name="T3" fmla="*/ 136 h 136"/>
                  <a:gd name="T4" fmla="*/ 234 w 234"/>
                  <a:gd name="T5" fmla="*/ 67 h 136"/>
                  <a:gd name="T6" fmla="*/ 116 w 234"/>
                  <a:gd name="T7" fmla="*/ 0 h 136"/>
                  <a:gd name="T8" fmla="*/ 0 w 234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6">
                    <a:moveTo>
                      <a:pt x="0" y="67"/>
                    </a:moveTo>
                    <a:lnTo>
                      <a:pt x="118" y="136"/>
                    </a:lnTo>
                    <a:lnTo>
                      <a:pt x="234" y="67"/>
                    </a:lnTo>
                    <a:lnTo>
                      <a:pt x="116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Freeform 71"/>
              <p:cNvSpPr>
                <a:spLocks/>
              </p:cNvSpPr>
              <p:nvPr/>
            </p:nvSpPr>
            <p:spPr bwMode="auto">
              <a:xfrm>
                <a:off x="3728" y="2568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7 h 94"/>
                  <a:gd name="T4" fmla="*/ 116 w 116"/>
                  <a:gd name="T5" fmla="*/ 0 h 94"/>
                  <a:gd name="T6" fmla="*/ 0 w 116"/>
                  <a:gd name="T7" fmla="*/ 69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7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Freeform 72"/>
              <p:cNvSpPr>
                <a:spLocks/>
              </p:cNvSpPr>
              <p:nvPr/>
            </p:nvSpPr>
            <p:spPr bwMode="auto">
              <a:xfrm>
                <a:off x="3611" y="2568"/>
                <a:ext cx="117" cy="94"/>
              </a:xfrm>
              <a:custGeom>
                <a:avLst/>
                <a:gdLst>
                  <a:gd name="T0" fmla="*/ 0 w 117"/>
                  <a:gd name="T1" fmla="*/ 0 h 94"/>
                  <a:gd name="T2" fmla="*/ 0 w 117"/>
                  <a:gd name="T3" fmla="*/ 27 h 94"/>
                  <a:gd name="T4" fmla="*/ 117 w 117"/>
                  <a:gd name="T5" fmla="*/ 94 h 94"/>
                  <a:gd name="T6" fmla="*/ 117 w 117"/>
                  <a:gd name="T7" fmla="*/ 69 h 94"/>
                  <a:gd name="T8" fmla="*/ 0 w 117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4">
                    <a:moveTo>
                      <a:pt x="0" y="0"/>
                    </a:moveTo>
                    <a:lnTo>
                      <a:pt x="0" y="27"/>
                    </a:lnTo>
                    <a:lnTo>
                      <a:pt x="117" y="94"/>
                    </a:lnTo>
                    <a:lnTo>
                      <a:pt x="117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Freeform 73"/>
              <p:cNvSpPr>
                <a:spLocks/>
              </p:cNvSpPr>
              <p:nvPr/>
            </p:nvSpPr>
            <p:spPr bwMode="auto">
              <a:xfrm>
                <a:off x="3611" y="2501"/>
                <a:ext cx="233" cy="136"/>
              </a:xfrm>
              <a:custGeom>
                <a:avLst/>
                <a:gdLst>
                  <a:gd name="T0" fmla="*/ 0 w 233"/>
                  <a:gd name="T1" fmla="*/ 67 h 136"/>
                  <a:gd name="T2" fmla="*/ 117 w 233"/>
                  <a:gd name="T3" fmla="*/ 136 h 136"/>
                  <a:gd name="T4" fmla="*/ 233 w 233"/>
                  <a:gd name="T5" fmla="*/ 67 h 136"/>
                  <a:gd name="T6" fmla="*/ 117 w 233"/>
                  <a:gd name="T7" fmla="*/ 0 h 136"/>
                  <a:gd name="T8" fmla="*/ 0 w 233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6">
                    <a:moveTo>
                      <a:pt x="0" y="67"/>
                    </a:moveTo>
                    <a:lnTo>
                      <a:pt x="117" y="136"/>
                    </a:lnTo>
                    <a:lnTo>
                      <a:pt x="233" y="67"/>
                    </a:lnTo>
                    <a:lnTo>
                      <a:pt x="117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Freeform 74"/>
              <p:cNvSpPr>
                <a:spLocks/>
              </p:cNvSpPr>
              <p:nvPr/>
            </p:nvSpPr>
            <p:spPr bwMode="auto">
              <a:xfrm>
                <a:off x="3884" y="2660"/>
                <a:ext cx="116" cy="92"/>
              </a:xfrm>
              <a:custGeom>
                <a:avLst/>
                <a:gdLst>
                  <a:gd name="T0" fmla="*/ 0 w 116"/>
                  <a:gd name="T1" fmla="*/ 92 h 92"/>
                  <a:gd name="T2" fmla="*/ 116 w 116"/>
                  <a:gd name="T3" fmla="*/ 25 h 92"/>
                  <a:gd name="T4" fmla="*/ 116 w 116"/>
                  <a:gd name="T5" fmla="*/ 0 h 92"/>
                  <a:gd name="T6" fmla="*/ 0 w 116"/>
                  <a:gd name="T7" fmla="*/ 67 h 92"/>
                  <a:gd name="T8" fmla="*/ 0 w 11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92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Freeform 75"/>
              <p:cNvSpPr>
                <a:spLocks/>
              </p:cNvSpPr>
              <p:nvPr/>
            </p:nvSpPr>
            <p:spPr bwMode="auto">
              <a:xfrm>
                <a:off x="3768" y="2660"/>
                <a:ext cx="116" cy="92"/>
              </a:xfrm>
              <a:custGeom>
                <a:avLst/>
                <a:gdLst>
                  <a:gd name="T0" fmla="*/ 0 w 116"/>
                  <a:gd name="T1" fmla="*/ 0 h 92"/>
                  <a:gd name="T2" fmla="*/ 0 w 116"/>
                  <a:gd name="T3" fmla="*/ 25 h 92"/>
                  <a:gd name="T4" fmla="*/ 116 w 116"/>
                  <a:gd name="T5" fmla="*/ 92 h 92"/>
                  <a:gd name="T6" fmla="*/ 116 w 116"/>
                  <a:gd name="T7" fmla="*/ 67 h 92"/>
                  <a:gd name="T8" fmla="*/ 0 w 116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0"/>
                    </a:moveTo>
                    <a:lnTo>
                      <a:pt x="0" y="25"/>
                    </a:lnTo>
                    <a:lnTo>
                      <a:pt x="116" y="92"/>
                    </a:lnTo>
                    <a:lnTo>
                      <a:pt x="116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Freeform 76"/>
              <p:cNvSpPr>
                <a:spLocks/>
              </p:cNvSpPr>
              <p:nvPr/>
            </p:nvSpPr>
            <p:spPr bwMode="auto">
              <a:xfrm>
                <a:off x="3768" y="2591"/>
                <a:ext cx="232" cy="136"/>
              </a:xfrm>
              <a:custGeom>
                <a:avLst/>
                <a:gdLst>
                  <a:gd name="T0" fmla="*/ 0 w 232"/>
                  <a:gd name="T1" fmla="*/ 69 h 136"/>
                  <a:gd name="T2" fmla="*/ 116 w 232"/>
                  <a:gd name="T3" fmla="*/ 136 h 136"/>
                  <a:gd name="T4" fmla="*/ 232 w 232"/>
                  <a:gd name="T5" fmla="*/ 69 h 136"/>
                  <a:gd name="T6" fmla="*/ 116 w 232"/>
                  <a:gd name="T7" fmla="*/ 0 h 136"/>
                  <a:gd name="T8" fmla="*/ 0 w 232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6">
                    <a:moveTo>
                      <a:pt x="0" y="69"/>
                    </a:moveTo>
                    <a:lnTo>
                      <a:pt x="116" y="136"/>
                    </a:lnTo>
                    <a:lnTo>
                      <a:pt x="232" y="69"/>
                    </a:lnTo>
                    <a:lnTo>
                      <a:pt x="116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Freeform 77"/>
              <p:cNvSpPr>
                <a:spLocks/>
              </p:cNvSpPr>
              <p:nvPr/>
            </p:nvSpPr>
            <p:spPr bwMode="auto">
              <a:xfrm>
                <a:off x="4040" y="2750"/>
                <a:ext cx="116" cy="93"/>
              </a:xfrm>
              <a:custGeom>
                <a:avLst/>
                <a:gdLst>
                  <a:gd name="T0" fmla="*/ 0 w 116"/>
                  <a:gd name="T1" fmla="*/ 93 h 93"/>
                  <a:gd name="T2" fmla="*/ 116 w 116"/>
                  <a:gd name="T3" fmla="*/ 24 h 93"/>
                  <a:gd name="T4" fmla="*/ 116 w 116"/>
                  <a:gd name="T5" fmla="*/ 0 h 93"/>
                  <a:gd name="T6" fmla="*/ 0 w 116"/>
                  <a:gd name="T7" fmla="*/ 67 h 93"/>
                  <a:gd name="T8" fmla="*/ 0 w 116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0" y="93"/>
                    </a:moveTo>
                    <a:lnTo>
                      <a:pt x="116" y="24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Freeform 78"/>
              <p:cNvSpPr>
                <a:spLocks/>
              </p:cNvSpPr>
              <p:nvPr/>
            </p:nvSpPr>
            <p:spPr bwMode="auto">
              <a:xfrm>
                <a:off x="3924" y="2750"/>
                <a:ext cx="116" cy="93"/>
              </a:xfrm>
              <a:custGeom>
                <a:avLst/>
                <a:gdLst>
                  <a:gd name="T0" fmla="*/ 0 w 116"/>
                  <a:gd name="T1" fmla="*/ 0 h 93"/>
                  <a:gd name="T2" fmla="*/ 0 w 116"/>
                  <a:gd name="T3" fmla="*/ 24 h 93"/>
                  <a:gd name="T4" fmla="*/ 116 w 116"/>
                  <a:gd name="T5" fmla="*/ 93 h 93"/>
                  <a:gd name="T6" fmla="*/ 116 w 116"/>
                  <a:gd name="T7" fmla="*/ 67 h 93"/>
                  <a:gd name="T8" fmla="*/ 0 w 116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0" y="0"/>
                    </a:moveTo>
                    <a:lnTo>
                      <a:pt x="0" y="24"/>
                    </a:lnTo>
                    <a:lnTo>
                      <a:pt x="116" y="93"/>
                    </a:lnTo>
                    <a:lnTo>
                      <a:pt x="116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Freeform 79"/>
              <p:cNvSpPr>
                <a:spLocks/>
              </p:cNvSpPr>
              <p:nvPr/>
            </p:nvSpPr>
            <p:spPr bwMode="auto">
              <a:xfrm>
                <a:off x="3924" y="2681"/>
                <a:ext cx="232" cy="136"/>
              </a:xfrm>
              <a:custGeom>
                <a:avLst/>
                <a:gdLst>
                  <a:gd name="T0" fmla="*/ 0 w 232"/>
                  <a:gd name="T1" fmla="*/ 69 h 136"/>
                  <a:gd name="T2" fmla="*/ 116 w 232"/>
                  <a:gd name="T3" fmla="*/ 136 h 136"/>
                  <a:gd name="T4" fmla="*/ 232 w 232"/>
                  <a:gd name="T5" fmla="*/ 69 h 136"/>
                  <a:gd name="T6" fmla="*/ 116 w 232"/>
                  <a:gd name="T7" fmla="*/ 0 h 136"/>
                  <a:gd name="T8" fmla="*/ 0 w 232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6">
                    <a:moveTo>
                      <a:pt x="0" y="69"/>
                    </a:moveTo>
                    <a:lnTo>
                      <a:pt x="116" y="136"/>
                    </a:lnTo>
                    <a:lnTo>
                      <a:pt x="232" y="69"/>
                    </a:lnTo>
                    <a:lnTo>
                      <a:pt x="116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Freeform 80"/>
              <p:cNvSpPr>
                <a:spLocks/>
              </p:cNvSpPr>
              <p:nvPr/>
            </p:nvSpPr>
            <p:spPr bwMode="auto">
              <a:xfrm>
                <a:off x="4196" y="2839"/>
                <a:ext cx="117" cy="94"/>
              </a:xfrm>
              <a:custGeom>
                <a:avLst/>
                <a:gdLst>
                  <a:gd name="T0" fmla="*/ 0 w 117"/>
                  <a:gd name="T1" fmla="*/ 94 h 94"/>
                  <a:gd name="T2" fmla="*/ 117 w 117"/>
                  <a:gd name="T3" fmla="*/ 25 h 94"/>
                  <a:gd name="T4" fmla="*/ 117 w 117"/>
                  <a:gd name="T5" fmla="*/ 0 h 94"/>
                  <a:gd name="T6" fmla="*/ 0 w 117"/>
                  <a:gd name="T7" fmla="*/ 69 h 94"/>
                  <a:gd name="T8" fmla="*/ 0 w 117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4">
                    <a:moveTo>
                      <a:pt x="0" y="94"/>
                    </a:moveTo>
                    <a:lnTo>
                      <a:pt x="117" y="25"/>
                    </a:lnTo>
                    <a:lnTo>
                      <a:pt x="117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Freeform 81"/>
              <p:cNvSpPr>
                <a:spLocks/>
              </p:cNvSpPr>
              <p:nvPr/>
            </p:nvSpPr>
            <p:spPr bwMode="auto">
              <a:xfrm>
                <a:off x="4080" y="2839"/>
                <a:ext cx="116" cy="94"/>
              </a:xfrm>
              <a:custGeom>
                <a:avLst/>
                <a:gdLst>
                  <a:gd name="T0" fmla="*/ 0 w 116"/>
                  <a:gd name="T1" fmla="*/ 0 h 94"/>
                  <a:gd name="T2" fmla="*/ 0 w 116"/>
                  <a:gd name="T3" fmla="*/ 25 h 94"/>
                  <a:gd name="T4" fmla="*/ 116 w 116"/>
                  <a:gd name="T5" fmla="*/ 94 h 94"/>
                  <a:gd name="T6" fmla="*/ 116 w 116"/>
                  <a:gd name="T7" fmla="*/ 69 h 94"/>
                  <a:gd name="T8" fmla="*/ 0 w 116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0"/>
                    </a:moveTo>
                    <a:lnTo>
                      <a:pt x="0" y="25"/>
                    </a:lnTo>
                    <a:lnTo>
                      <a:pt x="116" y="94"/>
                    </a:lnTo>
                    <a:lnTo>
                      <a:pt x="116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82"/>
              <p:cNvSpPr>
                <a:spLocks/>
              </p:cNvSpPr>
              <p:nvPr/>
            </p:nvSpPr>
            <p:spPr bwMode="auto">
              <a:xfrm>
                <a:off x="4080" y="2773"/>
                <a:ext cx="233" cy="135"/>
              </a:xfrm>
              <a:custGeom>
                <a:avLst/>
                <a:gdLst>
                  <a:gd name="T0" fmla="*/ 0 w 233"/>
                  <a:gd name="T1" fmla="*/ 66 h 135"/>
                  <a:gd name="T2" fmla="*/ 116 w 233"/>
                  <a:gd name="T3" fmla="*/ 135 h 135"/>
                  <a:gd name="T4" fmla="*/ 233 w 233"/>
                  <a:gd name="T5" fmla="*/ 66 h 135"/>
                  <a:gd name="T6" fmla="*/ 116 w 233"/>
                  <a:gd name="T7" fmla="*/ 0 h 135"/>
                  <a:gd name="T8" fmla="*/ 0 w 233"/>
                  <a:gd name="T9" fmla="*/ 6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5">
                    <a:moveTo>
                      <a:pt x="0" y="66"/>
                    </a:moveTo>
                    <a:lnTo>
                      <a:pt x="116" y="135"/>
                    </a:lnTo>
                    <a:lnTo>
                      <a:pt x="233" y="66"/>
                    </a:lnTo>
                    <a:lnTo>
                      <a:pt x="116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Freeform 83"/>
              <p:cNvSpPr>
                <a:spLocks/>
              </p:cNvSpPr>
              <p:nvPr/>
            </p:nvSpPr>
            <p:spPr bwMode="auto">
              <a:xfrm>
                <a:off x="4353" y="2929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7 h 94"/>
                  <a:gd name="T4" fmla="*/ 116 w 116"/>
                  <a:gd name="T5" fmla="*/ 0 h 94"/>
                  <a:gd name="T6" fmla="*/ 0 w 116"/>
                  <a:gd name="T7" fmla="*/ 69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7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Freeform 84"/>
              <p:cNvSpPr>
                <a:spLocks/>
              </p:cNvSpPr>
              <p:nvPr/>
            </p:nvSpPr>
            <p:spPr bwMode="auto">
              <a:xfrm>
                <a:off x="4234" y="2929"/>
                <a:ext cx="119" cy="94"/>
              </a:xfrm>
              <a:custGeom>
                <a:avLst/>
                <a:gdLst>
                  <a:gd name="T0" fmla="*/ 119 w 119"/>
                  <a:gd name="T1" fmla="*/ 69 h 94"/>
                  <a:gd name="T2" fmla="*/ 2 w 119"/>
                  <a:gd name="T3" fmla="*/ 0 h 94"/>
                  <a:gd name="T4" fmla="*/ 0 w 119"/>
                  <a:gd name="T5" fmla="*/ 27 h 94"/>
                  <a:gd name="T6" fmla="*/ 119 w 119"/>
                  <a:gd name="T7" fmla="*/ 94 h 94"/>
                  <a:gd name="T8" fmla="*/ 119 w 119"/>
                  <a:gd name="T9" fmla="*/ 6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94">
                    <a:moveTo>
                      <a:pt x="119" y="69"/>
                    </a:moveTo>
                    <a:lnTo>
                      <a:pt x="2" y="0"/>
                    </a:lnTo>
                    <a:lnTo>
                      <a:pt x="0" y="27"/>
                    </a:lnTo>
                    <a:lnTo>
                      <a:pt x="119" y="94"/>
                    </a:lnTo>
                    <a:lnTo>
                      <a:pt x="119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Freeform 85"/>
              <p:cNvSpPr>
                <a:spLocks/>
              </p:cNvSpPr>
              <p:nvPr/>
            </p:nvSpPr>
            <p:spPr bwMode="auto">
              <a:xfrm>
                <a:off x="4236" y="2862"/>
                <a:ext cx="233" cy="136"/>
              </a:xfrm>
              <a:custGeom>
                <a:avLst/>
                <a:gdLst>
                  <a:gd name="T0" fmla="*/ 233 w 233"/>
                  <a:gd name="T1" fmla="*/ 67 h 136"/>
                  <a:gd name="T2" fmla="*/ 117 w 233"/>
                  <a:gd name="T3" fmla="*/ 0 h 136"/>
                  <a:gd name="T4" fmla="*/ 0 w 233"/>
                  <a:gd name="T5" fmla="*/ 67 h 136"/>
                  <a:gd name="T6" fmla="*/ 117 w 233"/>
                  <a:gd name="T7" fmla="*/ 136 h 136"/>
                  <a:gd name="T8" fmla="*/ 233 w 233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6">
                    <a:moveTo>
                      <a:pt x="233" y="67"/>
                    </a:moveTo>
                    <a:lnTo>
                      <a:pt x="117" y="0"/>
                    </a:lnTo>
                    <a:lnTo>
                      <a:pt x="0" y="67"/>
                    </a:lnTo>
                    <a:lnTo>
                      <a:pt x="117" y="136"/>
                    </a:lnTo>
                    <a:lnTo>
                      <a:pt x="233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Freeform 86"/>
              <p:cNvSpPr>
                <a:spLocks/>
              </p:cNvSpPr>
              <p:nvPr/>
            </p:nvSpPr>
            <p:spPr bwMode="auto">
              <a:xfrm>
                <a:off x="4509" y="3021"/>
                <a:ext cx="116" cy="92"/>
              </a:xfrm>
              <a:custGeom>
                <a:avLst/>
                <a:gdLst>
                  <a:gd name="T0" fmla="*/ 0 w 116"/>
                  <a:gd name="T1" fmla="*/ 92 h 92"/>
                  <a:gd name="T2" fmla="*/ 116 w 116"/>
                  <a:gd name="T3" fmla="*/ 25 h 92"/>
                  <a:gd name="T4" fmla="*/ 116 w 116"/>
                  <a:gd name="T5" fmla="*/ 0 h 92"/>
                  <a:gd name="T6" fmla="*/ 0 w 116"/>
                  <a:gd name="T7" fmla="*/ 67 h 92"/>
                  <a:gd name="T8" fmla="*/ 0 w 11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92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Freeform 87"/>
              <p:cNvSpPr>
                <a:spLocks/>
              </p:cNvSpPr>
              <p:nvPr/>
            </p:nvSpPr>
            <p:spPr bwMode="auto">
              <a:xfrm>
                <a:off x="4391" y="3021"/>
                <a:ext cx="118" cy="92"/>
              </a:xfrm>
              <a:custGeom>
                <a:avLst/>
                <a:gdLst>
                  <a:gd name="T0" fmla="*/ 118 w 118"/>
                  <a:gd name="T1" fmla="*/ 67 h 92"/>
                  <a:gd name="T2" fmla="*/ 0 w 118"/>
                  <a:gd name="T3" fmla="*/ 0 h 92"/>
                  <a:gd name="T4" fmla="*/ 0 w 118"/>
                  <a:gd name="T5" fmla="*/ 25 h 92"/>
                  <a:gd name="T6" fmla="*/ 118 w 118"/>
                  <a:gd name="T7" fmla="*/ 92 h 92"/>
                  <a:gd name="T8" fmla="*/ 118 w 118"/>
                  <a:gd name="T9" fmla="*/ 6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2">
                    <a:moveTo>
                      <a:pt x="118" y="67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8" y="92"/>
                    </a:lnTo>
                    <a:lnTo>
                      <a:pt x="118" y="67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Freeform 88"/>
              <p:cNvSpPr>
                <a:spLocks/>
              </p:cNvSpPr>
              <p:nvPr/>
            </p:nvSpPr>
            <p:spPr bwMode="auto">
              <a:xfrm>
                <a:off x="4391" y="2952"/>
                <a:ext cx="234" cy="136"/>
              </a:xfrm>
              <a:custGeom>
                <a:avLst/>
                <a:gdLst>
                  <a:gd name="T0" fmla="*/ 234 w 234"/>
                  <a:gd name="T1" fmla="*/ 69 h 136"/>
                  <a:gd name="T2" fmla="*/ 116 w 234"/>
                  <a:gd name="T3" fmla="*/ 0 h 136"/>
                  <a:gd name="T4" fmla="*/ 0 w 234"/>
                  <a:gd name="T5" fmla="*/ 69 h 136"/>
                  <a:gd name="T6" fmla="*/ 118 w 234"/>
                  <a:gd name="T7" fmla="*/ 136 h 136"/>
                  <a:gd name="T8" fmla="*/ 234 w 234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6">
                    <a:moveTo>
                      <a:pt x="234" y="69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118" y="136"/>
                    </a:lnTo>
                    <a:lnTo>
                      <a:pt x="234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Freeform 89"/>
              <p:cNvSpPr>
                <a:spLocks/>
              </p:cNvSpPr>
              <p:nvPr/>
            </p:nvSpPr>
            <p:spPr bwMode="auto">
              <a:xfrm>
                <a:off x="4757" y="3164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5 h 94"/>
                  <a:gd name="T4" fmla="*/ 116 w 116"/>
                  <a:gd name="T5" fmla="*/ 0 h 94"/>
                  <a:gd name="T6" fmla="*/ 0 w 116"/>
                  <a:gd name="T7" fmla="*/ 67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Freeform 90"/>
              <p:cNvSpPr>
                <a:spLocks/>
              </p:cNvSpPr>
              <p:nvPr/>
            </p:nvSpPr>
            <p:spPr bwMode="auto">
              <a:xfrm>
                <a:off x="4553" y="3115"/>
                <a:ext cx="204" cy="143"/>
              </a:xfrm>
              <a:custGeom>
                <a:avLst/>
                <a:gdLst>
                  <a:gd name="T0" fmla="*/ 0 w 204"/>
                  <a:gd name="T1" fmla="*/ 0 h 143"/>
                  <a:gd name="T2" fmla="*/ 0 w 204"/>
                  <a:gd name="T3" fmla="*/ 25 h 143"/>
                  <a:gd name="T4" fmla="*/ 204 w 204"/>
                  <a:gd name="T5" fmla="*/ 143 h 143"/>
                  <a:gd name="T6" fmla="*/ 204 w 204"/>
                  <a:gd name="T7" fmla="*/ 116 h 143"/>
                  <a:gd name="T8" fmla="*/ 0 w 204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143">
                    <a:moveTo>
                      <a:pt x="0" y="0"/>
                    </a:moveTo>
                    <a:lnTo>
                      <a:pt x="0" y="25"/>
                    </a:lnTo>
                    <a:lnTo>
                      <a:pt x="204" y="143"/>
                    </a:lnTo>
                    <a:lnTo>
                      <a:pt x="204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Freeform 91"/>
              <p:cNvSpPr>
                <a:spLocks/>
              </p:cNvSpPr>
              <p:nvPr/>
            </p:nvSpPr>
            <p:spPr bwMode="auto">
              <a:xfrm>
                <a:off x="4553" y="3046"/>
                <a:ext cx="320" cy="185"/>
              </a:xfrm>
              <a:custGeom>
                <a:avLst/>
                <a:gdLst>
                  <a:gd name="T0" fmla="*/ 0 w 320"/>
                  <a:gd name="T1" fmla="*/ 69 h 185"/>
                  <a:gd name="T2" fmla="*/ 204 w 320"/>
                  <a:gd name="T3" fmla="*/ 185 h 185"/>
                  <a:gd name="T4" fmla="*/ 320 w 320"/>
                  <a:gd name="T5" fmla="*/ 118 h 185"/>
                  <a:gd name="T6" fmla="*/ 116 w 320"/>
                  <a:gd name="T7" fmla="*/ 0 h 185"/>
                  <a:gd name="T8" fmla="*/ 0 w 320"/>
                  <a:gd name="T9" fmla="*/ 69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5">
                    <a:moveTo>
                      <a:pt x="0" y="69"/>
                    </a:moveTo>
                    <a:lnTo>
                      <a:pt x="204" y="185"/>
                    </a:lnTo>
                    <a:lnTo>
                      <a:pt x="320" y="118"/>
                    </a:lnTo>
                    <a:lnTo>
                      <a:pt x="116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Freeform 92"/>
              <p:cNvSpPr>
                <a:spLocks/>
              </p:cNvSpPr>
              <p:nvPr/>
            </p:nvSpPr>
            <p:spPr bwMode="auto">
              <a:xfrm>
                <a:off x="2885" y="2260"/>
                <a:ext cx="117" cy="94"/>
              </a:xfrm>
              <a:custGeom>
                <a:avLst/>
                <a:gdLst>
                  <a:gd name="T0" fmla="*/ 0 w 117"/>
                  <a:gd name="T1" fmla="*/ 94 h 94"/>
                  <a:gd name="T2" fmla="*/ 117 w 117"/>
                  <a:gd name="T3" fmla="*/ 25 h 94"/>
                  <a:gd name="T4" fmla="*/ 117 w 117"/>
                  <a:gd name="T5" fmla="*/ 0 h 94"/>
                  <a:gd name="T6" fmla="*/ 0 w 117"/>
                  <a:gd name="T7" fmla="*/ 69 h 94"/>
                  <a:gd name="T8" fmla="*/ 0 w 117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4">
                    <a:moveTo>
                      <a:pt x="0" y="94"/>
                    </a:moveTo>
                    <a:lnTo>
                      <a:pt x="117" y="25"/>
                    </a:lnTo>
                    <a:lnTo>
                      <a:pt x="117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Freeform 93"/>
              <p:cNvSpPr>
                <a:spLocks/>
              </p:cNvSpPr>
              <p:nvPr/>
            </p:nvSpPr>
            <p:spPr bwMode="auto">
              <a:xfrm>
                <a:off x="2613" y="2171"/>
                <a:ext cx="272" cy="183"/>
              </a:xfrm>
              <a:custGeom>
                <a:avLst/>
                <a:gdLst>
                  <a:gd name="T0" fmla="*/ 272 w 272"/>
                  <a:gd name="T1" fmla="*/ 158 h 183"/>
                  <a:gd name="T2" fmla="*/ 0 w 272"/>
                  <a:gd name="T3" fmla="*/ 0 h 183"/>
                  <a:gd name="T4" fmla="*/ 0 w 272"/>
                  <a:gd name="T5" fmla="*/ 24 h 183"/>
                  <a:gd name="T6" fmla="*/ 272 w 272"/>
                  <a:gd name="T7" fmla="*/ 183 h 183"/>
                  <a:gd name="T8" fmla="*/ 272 w 272"/>
                  <a:gd name="T9" fmla="*/ 15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83">
                    <a:moveTo>
                      <a:pt x="272" y="158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272" y="183"/>
                    </a:lnTo>
                    <a:lnTo>
                      <a:pt x="272" y="158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Freeform 94"/>
              <p:cNvSpPr>
                <a:spLocks/>
              </p:cNvSpPr>
              <p:nvPr/>
            </p:nvSpPr>
            <p:spPr bwMode="auto">
              <a:xfrm>
                <a:off x="2613" y="2102"/>
                <a:ext cx="389" cy="227"/>
              </a:xfrm>
              <a:custGeom>
                <a:avLst/>
                <a:gdLst>
                  <a:gd name="T0" fmla="*/ 389 w 389"/>
                  <a:gd name="T1" fmla="*/ 158 h 227"/>
                  <a:gd name="T2" fmla="*/ 116 w 389"/>
                  <a:gd name="T3" fmla="*/ 0 h 227"/>
                  <a:gd name="T4" fmla="*/ 0 w 389"/>
                  <a:gd name="T5" fmla="*/ 69 h 227"/>
                  <a:gd name="T6" fmla="*/ 272 w 389"/>
                  <a:gd name="T7" fmla="*/ 227 h 227"/>
                  <a:gd name="T8" fmla="*/ 389 w 389"/>
                  <a:gd name="T9" fmla="*/ 158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9" h="227">
                    <a:moveTo>
                      <a:pt x="389" y="158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272" y="227"/>
                    </a:lnTo>
                    <a:lnTo>
                      <a:pt x="389" y="158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Freeform 95"/>
              <p:cNvSpPr>
                <a:spLocks/>
              </p:cNvSpPr>
              <p:nvPr/>
            </p:nvSpPr>
            <p:spPr bwMode="auto">
              <a:xfrm>
                <a:off x="3042" y="2350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7 h 94"/>
                  <a:gd name="T4" fmla="*/ 116 w 116"/>
                  <a:gd name="T5" fmla="*/ 0 h 94"/>
                  <a:gd name="T6" fmla="*/ 0 w 116"/>
                  <a:gd name="T7" fmla="*/ 69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7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Freeform 96"/>
              <p:cNvSpPr>
                <a:spLocks/>
              </p:cNvSpPr>
              <p:nvPr/>
            </p:nvSpPr>
            <p:spPr bwMode="auto">
              <a:xfrm>
                <a:off x="2923" y="2350"/>
                <a:ext cx="119" cy="94"/>
              </a:xfrm>
              <a:custGeom>
                <a:avLst/>
                <a:gdLst>
                  <a:gd name="T0" fmla="*/ 0 w 119"/>
                  <a:gd name="T1" fmla="*/ 0 h 94"/>
                  <a:gd name="T2" fmla="*/ 0 w 119"/>
                  <a:gd name="T3" fmla="*/ 27 h 94"/>
                  <a:gd name="T4" fmla="*/ 119 w 119"/>
                  <a:gd name="T5" fmla="*/ 94 h 94"/>
                  <a:gd name="T6" fmla="*/ 119 w 119"/>
                  <a:gd name="T7" fmla="*/ 69 h 94"/>
                  <a:gd name="T8" fmla="*/ 0 w 119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94">
                    <a:moveTo>
                      <a:pt x="0" y="0"/>
                    </a:moveTo>
                    <a:lnTo>
                      <a:pt x="0" y="27"/>
                    </a:lnTo>
                    <a:lnTo>
                      <a:pt x="119" y="94"/>
                    </a:lnTo>
                    <a:lnTo>
                      <a:pt x="119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97"/>
              <p:cNvSpPr>
                <a:spLocks/>
              </p:cNvSpPr>
              <p:nvPr/>
            </p:nvSpPr>
            <p:spPr bwMode="auto">
              <a:xfrm>
                <a:off x="2923" y="2283"/>
                <a:ext cx="235" cy="136"/>
              </a:xfrm>
              <a:custGeom>
                <a:avLst/>
                <a:gdLst>
                  <a:gd name="T0" fmla="*/ 119 w 235"/>
                  <a:gd name="T1" fmla="*/ 136 h 136"/>
                  <a:gd name="T2" fmla="*/ 235 w 235"/>
                  <a:gd name="T3" fmla="*/ 67 h 136"/>
                  <a:gd name="T4" fmla="*/ 119 w 235"/>
                  <a:gd name="T5" fmla="*/ 0 h 136"/>
                  <a:gd name="T6" fmla="*/ 0 w 235"/>
                  <a:gd name="T7" fmla="*/ 67 h 136"/>
                  <a:gd name="T8" fmla="*/ 119 w 235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36">
                    <a:moveTo>
                      <a:pt x="119" y="136"/>
                    </a:moveTo>
                    <a:lnTo>
                      <a:pt x="235" y="67"/>
                    </a:lnTo>
                    <a:lnTo>
                      <a:pt x="119" y="0"/>
                    </a:lnTo>
                    <a:lnTo>
                      <a:pt x="0" y="67"/>
                    </a:lnTo>
                    <a:lnTo>
                      <a:pt x="119" y="13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98"/>
              <p:cNvSpPr>
                <a:spLocks/>
              </p:cNvSpPr>
              <p:nvPr/>
            </p:nvSpPr>
            <p:spPr bwMode="auto">
              <a:xfrm>
                <a:off x="3198" y="2442"/>
                <a:ext cx="116" cy="92"/>
              </a:xfrm>
              <a:custGeom>
                <a:avLst/>
                <a:gdLst>
                  <a:gd name="T0" fmla="*/ 0 w 116"/>
                  <a:gd name="T1" fmla="*/ 92 h 92"/>
                  <a:gd name="T2" fmla="*/ 116 w 116"/>
                  <a:gd name="T3" fmla="*/ 25 h 92"/>
                  <a:gd name="T4" fmla="*/ 116 w 116"/>
                  <a:gd name="T5" fmla="*/ 0 h 92"/>
                  <a:gd name="T6" fmla="*/ 0 w 116"/>
                  <a:gd name="T7" fmla="*/ 67 h 92"/>
                  <a:gd name="T8" fmla="*/ 0 w 11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92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99"/>
              <p:cNvSpPr>
                <a:spLocks/>
              </p:cNvSpPr>
              <p:nvPr/>
            </p:nvSpPr>
            <p:spPr bwMode="auto">
              <a:xfrm>
                <a:off x="3080" y="2442"/>
                <a:ext cx="118" cy="92"/>
              </a:xfrm>
              <a:custGeom>
                <a:avLst/>
                <a:gdLst>
                  <a:gd name="T0" fmla="*/ 0 w 118"/>
                  <a:gd name="T1" fmla="*/ 0 h 92"/>
                  <a:gd name="T2" fmla="*/ 0 w 118"/>
                  <a:gd name="T3" fmla="*/ 25 h 92"/>
                  <a:gd name="T4" fmla="*/ 118 w 118"/>
                  <a:gd name="T5" fmla="*/ 92 h 92"/>
                  <a:gd name="T6" fmla="*/ 118 w 118"/>
                  <a:gd name="T7" fmla="*/ 67 h 92"/>
                  <a:gd name="T8" fmla="*/ 0 w 118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2">
                    <a:moveTo>
                      <a:pt x="0" y="0"/>
                    </a:moveTo>
                    <a:lnTo>
                      <a:pt x="0" y="25"/>
                    </a:lnTo>
                    <a:lnTo>
                      <a:pt x="118" y="92"/>
                    </a:lnTo>
                    <a:lnTo>
                      <a:pt x="118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100"/>
              <p:cNvSpPr>
                <a:spLocks/>
              </p:cNvSpPr>
              <p:nvPr/>
            </p:nvSpPr>
            <p:spPr bwMode="auto">
              <a:xfrm>
                <a:off x="3080" y="2373"/>
                <a:ext cx="234" cy="136"/>
              </a:xfrm>
              <a:custGeom>
                <a:avLst/>
                <a:gdLst>
                  <a:gd name="T0" fmla="*/ 118 w 234"/>
                  <a:gd name="T1" fmla="*/ 136 h 136"/>
                  <a:gd name="T2" fmla="*/ 234 w 234"/>
                  <a:gd name="T3" fmla="*/ 69 h 136"/>
                  <a:gd name="T4" fmla="*/ 116 w 234"/>
                  <a:gd name="T5" fmla="*/ 0 h 136"/>
                  <a:gd name="T6" fmla="*/ 0 w 234"/>
                  <a:gd name="T7" fmla="*/ 69 h 136"/>
                  <a:gd name="T8" fmla="*/ 118 w 234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6">
                    <a:moveTo>
                      <a:pt x="118" y="136"/>
                    </a:moveTo>
                    <a:lnTo>
                      <a:pt x="234" y="69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118" y="13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101"/>
              <p:cNvSpPr>
                <a:spLocks/>
              </p:cNvSpPr>
              <p:nvPr/>
            </p:nvSpPr>
            <p:spPr bwMode="auto">
              <a:xfrm>
                <a:off x="3354" y="2532"/>
                <a:ext cx="116" cy="93"/>
              </a:xfrm>
              <a:custGeom>
                <a:avLst/>
                <a:gdLst>
                  <a:gd name="T0" fmla="*/ 116 w 116"/>
                  <a:gd name="T1" fmla="*/ 0 h 93"/>
                  <a:gd name="T2" fmla="*/ 0 w 116"/>
                  <a:gd name="T3" fmla="*/ 67 h 93"/>
                  <a:gd name="T4" fmla="*/ 0 w 116"/>
                  <a:gd name="T5" fmla="*/ 93 h 93"/>
                  <a:gd name="T6" fmla="*/ 116 w 116"/>
                  <a:gd name="T7" fmla="*/ 25 h 93"/>
                  <a:gd name="T8" fmla="*/ 116 w 116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116" y="0"/>
                    </a:moveTo>
                    <a:lnTo>
                      <a:pt x="0" y="67"/>
                    </a:lnTo>
                    <a:lnTo>
                      <a:pt x="0" y="93"/>
                    </a:lnTo>
                    <a:lnTo>
                      <a:pt x="116" y="25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102"/>
              <p:cNvSpPr>
                <a:spLocks/>
              </p:cNvSpPr>
              <p:nvPr/>
            </p:nvSpPr>
            <p:spPr bwMode="auto">
              <a:xfrm>
                <a:off x="3236" y="2532"/>
                <a:ext cx="118" cy="93"/>
              </a:xfrm>
              <a:custGeom>
                <a:avLst/>
                <a:gdLst>
                  <a:gd name="T0" fmla="*/ 0 w 118"/>
                  <a:gd name="T1" fmla="*/ 0 h 93"/>
                  <a:gd name="T2" fmla="*/ 0 w 118"/>
                  <a:gd name="T3" fmla="*/ 25 h 93"/>
                  <a:gd name="T4" fmla="*/ 118 w 118"/>
                  <a:gd name="T5" fmla="*/ 93 h 93"/>
                  <a:gd name="T6" fmla="*/ 118 w 118"/>
                  <a:gd name="T7" fmla="*/ 67 h 93"/>
                  <a:gd name="T8" fmla="*/ 0 w 118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3">
                    <a:moveTo>
                      <a:pt x="0" y="0"/>
                    </a:moveTo>
                    <a:lnTo>
                      <a:pt x="0" y="25"/>
                    </a:lnTo>
                    <a:lnTo>
                      <a:pt x="118" y="93"/>
                    </a:lnTo>
                    <a:lnTo>
                      <a:pt x="118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103"/>
              <p:cNvSpPr>
                <a:spLocks/>
              </p:cNvSpPr>
              <p:nvPr/>
            </p:nvSpPr>
            <p:spPr bwMode="auto">
              <a:xfrm>
                <a:off x="3236" y="2463"/>
                <a:ext cx="234" cy="136"/>
              </a:xfrm>
              <a:custGeom>
                <a:avLst/>
                <a:gdLst>
                  <a:gd name="T0" fmla="*/ 234 w 234"/>
                  <a:gd name="T1" fmla="*/ 69 h 136"/>
                  <a:gd name="T2" fmla="*/ 116 w 234"/>
                  <a:gd name="T3" fmla="*/ 0 h 136"/>
                  <a:gd name="T4" fmla="*/ 0 w 234"/>
                  <a:gd name="T5" fmla="*/ 69 h 136"/>
                  <a:gd name="T6" fmla="*/ 118 w 234"/>
                  <a:gd name="T7" fmla="*/ 136 h 136"/>
                  <a:gd name="T8" fmla="*/ 234 w 234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6">
                    <a:moveTo>
                      <a:pt x="234" y="69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118" y="136"/>
                    </a:lnTo>
                    <a:lnTo>
                      <a:pt x="234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104"/>
              <p:cNvSpPr>
                <a:spLocks/>
              </p:cNvSpPr>
              <p:nvPr/>
            </p:nvSpPr>
            <p:spPr bwMode="auto">
              <a:xfrm>
                <a:off x="3510" y="2622"/>
                <a:ext cx="117" cy="93"/>
              </a:xfrm>
              <a:custGeom>
                <a:avLst/>
                <a:gdLst>
                  <a:gd name="T0" fmla="*/ 0 w 117"/>
                  <a:gd name="T1" fmla="*/ 93 h 93"/>
                  <a:gd name="T2" fmla="*/ 117 w 117"/>
                  <a:gd name="T3" fmla="*/ 24 h 93"/>
                  <a:gd name="T4" fmla="*/ 117 w 117"/>
                  <a:gd name="T5" fmla="*/ 0 h 93"/>
                  <a:gd name="T6" fmla="*/ 0 w 117"/>
                  <a:gd name="T7" fmla="*/ 68 h 93"/>
                  <a:gd name="T8" fmla="*/ 0 w 117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3">
                    <a:moveTo>
                      <a:pt x="0" y="93"/>
                    </a:moveTo>
                    <a:lnTo>
                      <a:pt x="117" y="24"/>
                    </a:lnTo>
                    <a:lnTo>
                      <a:pt x="117" y="0"/>
                    </a:lnTo>
                    <a:lnTo>
                      <a:pt x="0" y="68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105"/>
              <p:cNvSpPr>
                <a:spLocks/>
              </p:cNvSpPr>
              <p:nvPr/>
            </p:nvSpPr>
            <p:spPr bwMode="auto">
              <a:xfrm>
                <a:off x="3392" y="2622"/>
                <a:ext cx="118" cy="93"/>
              </a:xfrm>
              <a:custGeom>
                <a:avLst/>
                <a:gdLst>
                  <a:gd name="T0" fmla="*/ 118 w 118"/>
                  <a:gd name="T1" fmla="*/ 68 h 93"/>
                  <a:gd name="T2" fmla="*/ 0 w 118"/>
                  <a:gd name="T3" fmla="*/ 0 h 93"/>
                  <a:gd name="T4" fmla="*/ 0 w 118"/>
                  <a:gd name="T5" fmla="*/ 24 h 93"/>
                  <a:gd name="T6" fmla="*/ 118 w 118"/>
                  <a:gd name="T7" fmla="*/ 93 h 93"/>
                  <a:gd name="T8" fmla="*/ 118 w 118"/>
                  <a:gd name="T9" fmla="*/ 6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3">
                    <a:moveTo>
                      <a:pt x="118" y="68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18" y="93"/>
                    </a:lnTo>
                    <a:lnTo>
                      <a:pt x="118" y="68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106"/>
              <p:cNvSpPr>
                <a:spLocks/>
              </p:cNvSpPr>
              <p:nvPr/>
            </p:nvSpPr>
            <p:spPr bwMode="auto">
              <a:xfrm>
                <a:off x="3392" y="2555"/>
                <a:ext cx="235" cy="135"/>
              </a:xfrm>
              <a:custGeom>
                <a:avLst/>
                <a:gdLst>
                  <a:gd name="T0" fmla="*/ 235 w 235"/>
                  <a:gd name="T1" fmla="*/ 67 h 135"/>
                  <a:gd name="T2" fmla="*/ 116 w 235"/>
                  <a:gd name="T3" fmla="*/ 0 h 135"/>
                  <a:gd name="T4" fmla="*/ 0 w 235"/>
                  <a:gd name="T5" fmla="*/ 67 h 135"/>
                  <a:gd name="T6" fmla="*/ 118 w 235"/>
                  <a:gd name="T7" fmla="*/ 135 h 135"/>
                  <a:gd name="T8" fmla="*/ 235 w 235"/>
                  <a:gd name="T9" fmla="*/ 6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35">
                    <a:moveTo>
                      <a:pt x="235" y="67"/>
                    </a:moveTo>
                    <a:lnTo>
                      <a:pt x="116" y="0"/>
                    </a:lnTo>
                    <a:lnTo>
                      <a:pt x="0" y="67"/>
                    </a:lnTo>
                    <a:lnTo>
                      <a:pt x="118" y="135"/>
                    </a:lnTo>
                    <a:lnTo>
                      <a:pt x="235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107"/>
              <p:cNvSpPr>
                <a:spLocks/>
              </p:cNvSpPr>
              <p:nvPr/>
            </p:nvSpPr>
            <p:spPr bwMode="auto">
              <a:xfrm>
                <a:off x="3665" y="2711"/>
                <a:ext cx="118" cy="94"/>
              </a:xfrm>
              <a:custGeom>
                <a:avLst/>
                <a:gdLst>
                  <a:gd name="T0" fmla="*/ 0 w 118"/>
                  <a:gd name="T1" fmla="*/ 94 h 94"/>
                  <a:gd name="T2" fmla="*/ 118 w 118"/>
                  <a:gd name="T3" fmla="*/ 27 h 94"/>
                  <a:gd name="T4" fmla="*/ 118 w 118"/>
                  <a:gd name="T5" fmla="*/ 0 h 94"/>
                  <a:gd name="T6" fmla="*/ 2 w 118"/>
                  <a:gd name="T7" fmla="*/ 69 h 94"/>
                  <a:gd name="T8" fmla="*/ 0 w 118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0" y="94"/>
                    </a:moveTo>
                    <a:lnTo>
                      <a:pt x="118" y="27"/>
                    </a:lnTo>
                    <a:lnTo>
                      <a:pt x="118" y="0"/>
                    </a:lnTo>
                    <a:lnTo>
                      <a:pt x="2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108"/>
              <p:cNvSpPr>
                <a:spLocks/>
              </p:cNvSpPr>
              <p:nvPr/>
            </p:nvSpPr>
            <p:spPr bwMode="auto">
              <a:xfrm>
                <a:off x="3548" y="2711"/>
                <a:ext cx="119" cy="94"/>
              </a:xfrm>
              <a:custGeom>
                <a:avLst/>
                <a:gdLst>
                  <a:gd name="T0" fmla="*/ 119 w 119"/>
                  <a:gd name="T1" fmla="*/ 69 h 94"/>
                  <a:gd name="T2" fmla="*/ 0 w 119"/>
                  <a:gd name="T3" fmla="*/ 0 h 94"/>
                  <a:gd name="T4" fmla="*/ 0 w 119"/>
                  <a:gd name="T5" fmla="*/ 27 h 94"/>
                  <a:gd name="T6" fmla="*/ 117 w 119"/>
                  <a:gd name="T7" fmla="*/ 94 h 94"/>
                  <a:gd name="T8" fmla="*/ 119 w 119"/>
                  <a:gd name="T9" fmla="*/ 6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94">
                    <a:moveTo>
                      <a:pt x="119" y="69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117" y="94"/>
                    </a:lnTo>
                    <a:lnTo>
                      <a:pt x="119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109"/>
              <p:cNvSpPr>
                <a:spLocks/>
              </p:cNvSpPr>
              <p:nvPr/>
            </p:nvSpPr>
            <p:spPr bwMode="auto">
              <a:xfrm>
                <a:off x="3548" y="2645"/>
                <a:ext cx="235" cy="135"/>
              </a:xfrm>
              <a:custGeom>
                <a:avLst/>
                <a:gdLst>
                  <a:gd name="T0" fmla="*/ 235 w 235"/>
                  <a:gd name="T1" fmla="*/ 66 h 135"/>
                  <a:gd name="T2" fmla="*/ 117 w 235"/>
                  <a:gd name="T3" fmla="*/ 0 h 135"/>
                  <a:gd name="T4" fmla="*/ 0 w 235"/>
                  <a:gd name="T5" fmla="*/ 66 h 135"/>
                  <a:gd name="T6" fmla="*/ 119 w 235"/>
                  <a:gd name="T7" fmla="*/ 135 h 135"/>
                  <a:gd name="T8" fmla="*/ 235 w 235"/>
                  <a:gd name="T9" fmla="*/ 6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35">
                    <a:moveTo>
                      <a:pt x="235" y="66"/>
                    </a:moveTo>
                    <a:lnTo>
                      <a:pt x="117" y="0"/>
                    </a:lnTo>
                    <a:lnTo>
                      <a:pt x="0" y="66"/>
                    </a:lnTo>
                    <a:lnTo>
                      <a:pt x="119" y="135"/>
                    </a:lnTo>
                    <a:lnTo>
                      <a:pt x="235" y="6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110"/>
              <p:cNvSpPr>
                <a:spLocks/>
              </p:cNvSpPr>
              <p:nvPr/>
            </p:nvSpPr>
            <p:spPr bwMode="auto">
              <a:xfrm>
                <a:off x="3821" y="2803"/>
                <a:ext cx="116" cy="92"/>
              </a:xfrm>
              <a:custGeom>
                <a:avLst/>
                <a:gdLst>
                  <a:gd name="T0" fmla="*/ 0 w 116"/>
                  <a:gd name="T1" fmla="*/ 92 h 92"/>
                  <a:gd name="T2" fmla="*/ 116 w 116"/>
                  <a:gd name="T3" fmla="*/ 25 h 92"/>
                  <a:gd name="T4" fmla="*/ 116 w 116"/>
                  <a:gd name="T5" fmla="*/ 0 h 92"/>
                  <a:gd name="T6" fmla="*/ 0 w 116"/>
                  <a:gd name="T7" fmla="*/ 67 h 92"/>
                  <a:gd name="T8" fmla="*/ 0 w 11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92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111"/>
              <p:cNvSpPr>
                <a:spLocks/>
              </p:cNvSpPr>
              <p:nvPr/>
            </p:nvSpPr>
            <p:spPr bwMode="auto">
              <a:xfrm>
                <a:off x="3705" y="2803"/>
                <a:ext cx="116" cy="92"/>
              </a:xfrm>
              <a:custGeom>
                <a:avLst/>
                <a:gdLst>
                  <a:gd name="T0" fmla="*/ 116 w 116"/>
                  <a:gd name="T1" fmla="*/ 67 h 92"/>
                  <a:gd name="T2" fmla="*/ 0 w 116"/>
                  <a:gd name="T3" fmla="*/ 0 h 92"/>
                  <a:gd name="T4" fmla="*/ 0 w 116"/>
                  <a:gd name="T5" fmla="*/ 25 h 92"/>
                  <a:gd name="T6" fmla="*/ 116 w 116"/>
                  <a:gd name="T7" fmla="*/ 92 h 92"/>
                  <a:gd name="T8" fmla="*/ 116 w 116"/>
                  <a:gd name="T9" fmla="*/ 6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116" y="67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6" y="92"/>
                    </a:lnTo>
                    <a:lnTo>
                      <a:pt x="116" y="67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112"/>
              <p:cNvSpPr>
                <a:spLocks/>
              </p:cNvSpPr>
              <p:nvPr/>
            </p:nvSpPr>
            <p:spPr bwMode="auto">
              <a:xfrm>
                <a:off x="3705" y="2734"/>
                <a:ext cx="232" cy="136"/>
              </a:xfrm>
              <a:custGeom>
                <a:avLst/>
                <a:gdLst>
                  <a:gd name="T0" fmla="*/ 232 w 232"/>
                  <a:gd name="T1" fmla="*/ 69 h 136"/>
                  <a:gd name="T2" fmla="*/ 116 w 232"/>
                  <a:gd name="T3" fmla="*/ 0 h 136"/>
                  <a:gd name="T4" fmla="*/ 0 w 232"/>
                  <a:gd name="T5" fmla="*/ 69 h 136"/>
                  <a:gd name="T6" fmla="*/ 116 w 232"/>
                  <a:gd name="T7" fmla="*/ 136 h 136"/>
                  <a:gd name="T8" fmla="*/ 232 w 232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6">
                    <a:moveTo>
                      <a:pt x="232" y="69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116" y="136"/>
                    </a:lnTo>
                    <a:lnTo>
                      <a:pt x="232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113"/>
              <p:cNvSpPr>
                <a:spLocks/>
              </p:cNvSpPr>
              <p:nvPr/>
            </p:nvSpPr>
            <p:spPr bwMode="auto">
              <a:xfrm>
                <a:off x="3977" y="2893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5 h 94"/>
                  <a:gd name="T4" fmla="*/ 116 w 116"/>
                  <a:gd name="T5" fmla="*/ 0 h 94"/>
                  <a:gd name="T6" fmla="*/ 0 w 116"/>
                  <a:gd name="T7" fmla="*/ 69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114"/>
              <p:cNvSpPr>
                <a:spLocks/>
              </p:cNvSpPr>
              <p:nvPr/>
            </p:nvSpPr>
            <p:spPr bwMode="auto">
              <a:xfrm>
                <a:off x="3861" y="2893"/>
                <a:ext cx="116" cy="94"/>
              </a:xfrm>
              <a:custGeom>
                <a:avLst/>
                <a:gdLst>
                  <a:gd name="T0" fmla="*/ 116 w 116"/>
                  <a:gd name="T1" fmla="*/ 69 h 94"/>
                  <a:gd name="T2" fmla="*/ 0 w 116"/>
                  <a:gd name="T3" fmla="*/ 0 h 94"/>
                  <a:gd name="T4" fmla="*/ 0 w 116"/>
                  <a:gd name="T5" fmla="*/ 25 h 94"/>
                  <a:gd name="T6" fmla="*/ 116 w 116"/>
                  <a:gd name="T7" fmla="*/ 94 h 94"/>
                  <a:gd name="T8" fmla="*/ 116 w 116"/>
                  <a:gd name="T9" fmla="*/ 6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116" y="69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6" y="94"/>
                    </a:lnTo>
                    <a:lnTo>
                      <a:pt x="116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115"/>
              <p:cNvSpPr>
                <a:spLocks/>
              </p:cNvSpPr>
              <p:nvPr/>
            </p:nvSpPr>
            <p:spPr bwMode="auto">
              <a:xfrm>
                <a:off x="3861" y="2826"/>
                <a:ext cx="232" cy="136"/>
              </a:xfrm>
              <a:custGeom>
                <a:avLst/>
                <a:gdLst>
                  <a:gd name="T0" fmla="*/ 232 w 232"/>
                  <a:gd name="T1" fmla="*/ 67 h 136"/>
                  <a:gd name="T2" fmla="*/ 116 w 232"/>
                  <a:gd name="T3" fmla="*/ 0 h 136"/>
                  <a:gd name="T4" fmla="*/ 0 w 232"/>
                  <a:gd name="T5" fmla="*/ 67 h 136"/>
                  <a:gd name="T6" fmla="*/ 116 w 232"/>
                  <a:gd name="T7" fmla="*/ 136 h 136"/>
                  <a:gd name="T8" fmla="*/ 232 w 232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6">
                    <a:moveTo>
                      <a:pt x="232" y="67"/>
                    </a:moveTo>
                    <a:lnTo>
                      <a:pt x="116" y="0"/>
                    </a:lnTo>
                    <a:lnTo>
                      <a:pt x="0" y="67"/>
                    </a:lnTo>
                    <a:lnTo>
                      <a:pt x="116" y="136"/>
                    </a:lnTo>
                    <a:lnTo>
                      <a:pt x="232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116"/>
              <p:cNvSpPr>
                <a:spLocks/>
              </p:cNvSpPr>
              <p:nvPr/>
            </p:nvSpPr>
            <p:spPr bwMode="auto">
              <a:xfrm>
                <a:off x="4133" y="2983"/>
                <a:ext cx="117" cy="93"/>
              </a:xfrm>
              <a:custGeom>
                <a:avLst/>
                <a:gdLst>
                  <a:gd name="T0" fmla="*/ 0 w 117"/>
                  <a:gd name="T1" fmla="*/ 93 h 93"/>
                  <a:gd name="T2" fmla="*/ 117 w 117"/>
                  <a:gd name="T3" fmla="*/ 27 h 93"/>
                  <a:gd name="T4" fmla="*/ 117 w 117"/>
                  <a:gd name="T5" fmla="*/ 0 h 93"/>
                  <a:gd name="T6" fmla="*/ 0 w 117"/>
                  <a:gd name="T7" fmla="*/ 69 h 93"/>
                  <a:gd name="T8" fmla="*/ 0 w 117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3">
                    <a:moveTo>
                      <a:pt x="0" y="93"/>
                    </a:moveTo>
                    <a:lnTo>
                      <a:pt x="117" y="27"/>
                    </a:lnTo>
                    <a:lnTo>
                      <a:pt x="117" y="0"/>
                    </a:lnTo>
                    <a:lnTo>
                      <a:pt x="0" y="6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117"/>
              <p:cNvSpPr>
                <a:spLocks/>
              </p:cNvSpPr>
              <p:nvPr/>
            </p:nvSpPr>
            <p:spPr bwMode="auto">
              <a:xfrm>
                <a:off x="4017" y="2983"/>
                <a:ext cx="116" cy="93"/>
              </a:xfrm>
              <a:custGeom>
                <a:avLst/>
                <a:gdLst>
                  <a:gd name="T0" fmla="*/ 116 w 116"/>
                  <a:gd name="T1" fmla="*/ 69 h 93"/>
                  <a:gd name="T2" fmla="*/ 0 w 116"/>
                  <a:gd name="T3" fmla="*/ 0 h 93"/>
                  <a:gd name="T4" fmla="*/ 0 w 116"/>
                  <a:gd name="T5" fmla="*/ 27 h 93"/>
                  <a:gd name="T6" fmla="*/ 116 w 116"/>
                  <a:gd name="T7" fmla="*/ 93 h 93"/>
                  <a:gd name="T8" fmla="*/ 116 w 116"/>
                  <a:gd name="T9" fmla="*/ 6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116" y="69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116" y="93"/>
                    </a:lnTo>
                    <a:lnTo>
                      <a:pt x="116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118"/>
              <p:cNvSpPr>
                <a:spLocks/>
              </p:cNvSpPr>
              <p:nvPr/>
            </p:nvSpPr>
            <p:spPr bwMode="auto">
              <a:xfrm>
                <a:off x="4017" y="2916"/>
                <a:ext cx="233" cy="136"/>
              </a:xfrm>
              <a:custGeom>
                <a:avLst/>
                <a:gdLst>
                  <a:gd name="T0" fmla="*/ 233 w 233"/>
                  <a:gd name="T1" fmla="*/ 67 h 136"/>
                  <a:gd name="T2" fmla="*/ 116 w 233"/>
                  <a:gd name="T3" fmla="*/ 0 h 136"/>
                  <a:gd name="T4" fmla="*/ 0 w 233"/>
                  <a:gd name="T5" fmla="*/ 67 h 136"/>
                  <a:gd name="T6" fmla="*/ 116 w 233"/>
                  <a:gd name="T7" fmla="*/ 136 h 136"/>
                  <a:gd name="T8" fmla="*/ 233 w 233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6">
                    <a:moveTo>
                      <a:pt x="233" y="67"/>
                    </a:moveTo>
                    <a:lnTo>
                      <a:pt x="116" y="0"/>
                    </a:lnTo>
                    <a:lnTo>
                      <a:pt x="0" y="67"/>
                    </a:lnTo>
                    <a:lnTo>
                      <a:pt x="116" y="136"/>
                    </a:lnTo>
                    <a:lnTo>
                      <a:pt x="233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119"/>
              <p:cNvSpPr>
                <a:spLocks/>
              </p:cNvSpPr>
              <p:nvPr/>
            </p:nvSpPr>
            <p:spPr bwMode="auto">
              <a:xfrm>
                <a:off x="4290" y="3075"/>
                <a:ext cx="116" cy="91"/>
              </a:xfrm>
              <a:custGeom>
                <a:avLst/>
                <a:gdLst>
                  <a:gd name="T0" fmla="*/ 116 w 116"/>
                  <a:gd name="T1" fmla="*/ 0 h 91"/>
                  <a:gd name="T2" fmla="*/ 0 w 116"/>
                  <a:gd name="T3" fmla="*/ 66 h 91"/>
                  <a:gd name="T4" fmla="*/ 0 w 116"/>
                  <a:gd name="T5" fmla="*/ 91 h 91"/>
                  <a:gd name="T6" fmla="*/ 116 w 116"/>
                  <a:gd name="T7" fmla="*/ 24 h 91"/>
                  <a:gd name="T8" fmla="*/ 116 w 116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1">
                    <a:moveTo>
                      <a:pt x="116" y="0"/>
                    </a:moveTo>
                    <a:lnTo>
                      <a:pt x="0" y="66"/>
                    </a:lnTo>
                    <a:lnTo>
                      <a:pt x="0" y="91"/>
                    </a:lnTo>
                    <a:lnTo>
                      <a:pt x="116" y="24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120"/>
              <p:cNvSpPr>
                <a:spLocks/>
              </p:cNvSpPr>
              <p:nvPr/>
            </p:nvSpPr>
            <p:spPr bwMode="auto">
              <a:xfrm>
                <a:off x="4173" y="3075"/>
                <a:ext cx="117" cy="91"/>
              </a:xfrm>
              <a:custGeom>
                <a:avLst/>
                <a:gdLst>
                  <a:gd name="T0" fmla="*/ 0 w 117"/>
                  <a:gd name="T1" fmla="*/ 0 h 91"/>
                  <a:gd name="T2" fmla="*/ 0 w 117"/>
                  <a:gd name="T3" fmla="*/ 24 h 91"/>
                  <a:gd name="T4" fmla="*/ 117 w 117"/>
                  <a:gd name="T5" fmla="*/ 91 h 91"/>
                  <a:gd name="T6" fmla="*/ 117 w 117"/>
                  <a:gd name="T7" fmla="*/ 66 h 91"/>
                  <a:gd name="T8" fmla="*/ 0 w 117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1">
                    <a:moveTo>
                      <a:pt x="0" y="0"/>
                    </a:moveTo>
                    <a:lnTo>
                      <a:pt x="0" y="24"/>
                    </a:lnTo>
                    <a:lnTo>
                      <a:pt x="117" y="91"/>
                    </a:lnTo>
                    <a:lnTo>
                      <a:pt x="117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121"/>
              <p:cNvSpPr>
                <a:spLocks/>
              </p:cNvSpPr>
              <p:nvPr/>
            </p:nvSpPr>
            <p:spPr bwMode="auto">
              <a:xfrm>
                <a:off x="4173" y="3006"/>
                <a:ext cx="233" cy="135"/>
              </a:xfrm>
              <a:custGeom>
                <a:avLst/>
                <a:gdLst>
                  <a:gd name="T0" fmla="*/ 233 w 233"/>
                  <a:gd name="T1" fmla="*/ 69 h 135"/>
                  <a:gd name="T2" fmla="*/ 117 w 233"/>
                  <a:gd name="T3" fmla="*/ 0 h 135"/>
                  <a:gd name="T4" fmla="*/ 0 w 233"/>
                  <a:gd name="T5" fmla="*/ 69 h 135"/>
                  <a:gd name="T6" fmla="*/ 117 w 233"/>
                  <a:gd name="T7" fmla="*/ 135 h 135"/>
                  <a:gd name="T8" fmla="*/ 233 w 233"/>
                  <a:gd name="T9" fmla="*/ 6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5">
                    <a:moveTo>
                      <a:pt x="233" y="69"/>
                    </a:moveTo>
                    <a:lnTo>
                      <a:pt x="117" y="0"/>
                    </a:lnTo>
                    <a:lnTo>
                      <a:pt x="0" y="69"/>
                    </a:lnTo>
                    <a:lnTo>
                      <a:pt x="117" y="135"/>
                    </a:lnTo>
                    <a:lnTo>
                      <a:pt x="233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122"/>
              <p:cNvSpPr>
                <a:spLocks/>
              </p:cNvSpPr>
              <p:nvPr/>
            </p:nvSpPr>
            <p:spPr bwMode="auto">
              <a:xfrm>
                <a:off x="2575" y="2260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5 h 94"/>
                  <a:gd name="T4" fmla="*/ 116 w 116"/>
                  <a:gd name="T5" fmla="*/ 0 h 94"/>
                  <a:gd name="T6" fmla="*/ 0 w 116"/>
                  <a:gd name="T7" fmla="*/ 67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123"/>
              <p:cNvSpPr>
                <a:spLocks/>
              </p:cNvSpPr>
              <p:nvPr/>
            </p:nvSpPr>
            <p:spPr bwMode="auto">
              <a:xfrm>
                <a:off x="2457" y="2260"/>
                <a:ext cx="118" cy="94"/>
              </a:xfrm>
              <a:custGeom>
                <a:avLst/>
                <a:gdLst>
                  <a:gd name="T0" fmla="*/ 118 w 118"/>
                  <a:gd name="T1" fmla="*/ 67 h 94"/>
                  <a:gd name="T2" fmla="*/ 0 w 118"/>
                  <a:gd name="T3" fmla="*/ 0 h 94"/>
                  <a:gd name="T4" fmla="*/ 0 w 118"/>
                  <a:gd name="T5" fmla="*/ 25 h 94"/>
                  <a:gd name="T6" fmla="*/ 118 w 118"/>
                  <a:gd name="T7" fmla="*/ 94 h 94"/>
                  <a:gd name="T8" fmla="*/ 118 w 118"/>
                  <a:gd name="T9" fmla="*/ 6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118" y="67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8" y="94"/>
                    </a:lnTo>
                    <a:lnTo>
                      <a:pt x="118" y="67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124"/>
              <p:cNvSpPr>
                <a:spLocks/>
              </p:cNvSpPr>
              <p:nvPr/>
            </p:nvSpPr>
            <p:spPr bwMode="auto">
              <a:xfrm>
                <a:off x="2457" y="2192"/>
                <a:ext cx="234" cy="135"/>
              </a:xfrm>
              <a:custGeom>
                <a:avLst/>
                <a:gdLst>
                  <a:gd name="T0" fmla="*/ 234 w 234"/>
                  <a:gd name="T1" fmla="*/ 68 h 135"/>
                  <a:gd name="T2" fmla="*/ 118 w 234"/>
                  <a:gd name="T3" fmla="*/ 0 h 135"/>
                  <a:gd name="T4" fmla="*/ 0 w 234"/>
                  <a:gd name="T5" fmla="*/ 68 h 135"/>
                  <a:gd name="T6" fmla="*/ 118 w 234"/>
                  <a:gd name="T7" fmla="*/ 135 h 135"/>
                  <a:gd name="T8" fmla="*/ 234 w 234"/>
                  <a:gd name="T9" fmla="*/ 6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5">
                    <a:moveTo>
                      <a:pt x="234" y="68"/>
                    </a:moveTo>
                    <a:lnTo>
                      <a:pt x="118" y="0"/>
                    </a:lnTo>
                    <a:lnTo>
                      <a:pt x="0" y="68"/>
                    </a:lnTo>
                    <a:lnTo>
                      <a:pt x="118" y="135"/>
                    </a:lnTo>
                    <a:lnTo>
                      <a:pt x="234" y="68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125"/>
              <p:cNvSpPr>
                <a:spLocks/>
              </p:cNvSpPr>
              <p:nvPr/>
            </p:nvSpPr>
            <p:spPr bwMode="auto">
              <a:xfrm>
                <a:off x="2731" y="2350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5 h 94"/>
                  <a:gd name="T4" fmla="*/ 116 w 116"/>
                  <a:gd name="T5" fmla="*/ 0 h 94"/>
                  <a:gd name="T6" fmla="*/ 0 w 116"/>
                  <a:gd name="T7" fmla="*/ 69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Freeform 126"/>
              <p:cNvSpPr>
                <a:spLocks/>
              </p:cNvSpPr>
              <p:nvPr/>
            </p:nvSpPr>
            <p:spPr bwMode="auto">
              <a:xfrm>
                <a:off x="2613" y="2350"/>
                <a:ext cx="118" cy="94"/>
              </a:xfrm>
              <a:custGeom>
                <a:avLst/>
                <a:gdLst>
                  <a:gd name="T0" fmla="*/ 0 w 118"/>
                  <a:gd name="T1" fmla="*/ 0 h 94"/>
                  <a:gd name="T2" fmla="*/ 0 w 118"/>
                  <a:gd name="T3" fmla="*/ 25 h 94"/>
                  <a:gd name="T4" fmla="*/ 118 w 118"/>
                  <a:gd name="T5" fmla="*/ 94 h 94"/>
                  <a:gd name="T6" fmla="*/ 118 w 118"/>
                  <a:gd name="T7" fmla="*/ 69 h 94"/>
                  <a:gd name="T8" fmla="*/ 0 w 118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0" y="0"/>
                    </a:moveTo>
                    <a:lnTo>
                      <a:pt x="0" y="25"/>
                    </a:lnTo>
                    <a:lnTo>
                      <a:pt x="118" y="94"/>
                    </a:lnTo>
                    <a:lnTo>
                      <a:pt x="118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127"/>
              <p:cNvSpPr>
                <a:spLocks/>
              </p:cNvSpPr>
              <p:nvPr/>
            </p:nvSpPr>
            <p:spPr bwMode="auto">
              <a:xfrm>
                <a:off x="2613" y="2283"/>
                <a:ext cx="234" cy="136"/>
              </a:xfrm>
              <a:custGeom>
                <a:avLst/>
                <a:gdLst>
                  <a:gd name="T0" fmla="*/ 0 w 234"/>
                  <a:gd name="T1" fmla="*/ 67 h 136"/>
                  <a:gd name="T2" fmla="*/ 118 w 234"/>
                  <a:gd name="T3" fmla="*/ 136 h 136"/>
                  <a:gd name="T4" fmla="*/ 234 w 234"/>
                  <a:gd name="T5" fmla="*/ 67 h 136"/>
                  <a:gd name="T6" fmla="*/ 116 w 234"/>
                  <a:gd name="T7" fmla="*/ 0 h 136"/>
                  <a:gd name="T8" fmla="*/ 0 w 234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6">
                    <a:moveTo>
                      <a:pt x="0" y="67"/>
                    </a:moveTo>
                    <a:lnTo>
                      <a:pt x="118" y="136"/>
                    </a:lnTo>
                    <a:lnTo>
                      <a:pt x="234" y="67"/>
                    </a:lnTo>
                    <a:lnTo>
                      <a:pt x="116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128"/>
              <p:cNvSpPr>
                <a:spLocks/>
              </p:cNvSpPr>
              <p:nvPr/>
            </p:nvSpPr>
            <p:spPr bwMode="auto">
              <a:xfrm>
                <a:off x="2887" y="2442"/>
                <a:ext cx="116" cy="92"/>
              </a:xfrm>
              <a:custGeom>
                <a:avLst/>
                <a:gdLst>
                  <a:gd name="T0" fmla="*/ 0 w 116"/>
                  <a:gd name="T1" fmla="*/ 92 h 92"/>
                  <a:gd name="T2" fmla="*/ 116 w 116"/>
                  <a:gd name="T3" fmla="*/ 25 h 92"/>
                  <a:gd name="T4" fmla="*/ 116 w 116"/>
                  <a:gd name="T5" fmla="*/ 0 h 92"/>
                  <a:gd name="T6" fmla="*/ 0 w 116"/>
                  <a:gd name="T7" fmla="*/ 67 h 92"/>
                  <a:gd name="T8" fmla="*/ 0 w 11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92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129"/>
              <p:cNvSpPr>
                <a:spLocks/>
              </p:cNvSpPr>
              <p:nvPr/>
            </p:nvSpPr>
            <p:spPr bwMode="auto">
              <a:xfrm>
                <a:off x="2769" y="2442"/>
                <a:ext cx="118" cy="92"/>
              </a:xfrm>
              <a:custGeom>
                <a:avLst/>
                <a:gdLst>
                  <a:gd name="T0" fmla="*/ 0 w 118"/>
                  <a:gd name="T1" fmla="*/ 0 h 92"/>
                  <a:gd name="T2" fmla="*/ 0 w 118"/>
                  <a:gd name="T3" fmla="*/ 25 h 92"/>
                  <a:gd name="T4" fmla="*/ 118 w 118"/>
                  <a:gd name="T5" fmla="*/ 92 h 92"/>
                  <a:gd name="T6" fmla="*/ 118 w 118"/>
                  <a:gd name="T7" fmla="*/ 67 h 92"/>
                  <a:gd name="T8" fmla="*/ 0 w 118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2">
                    <a:moveTo>
                      <a:pt x="0" y="0"/>
                    </a:moveTo>
                    <a:lnTo>
                      <a:pt x="0" y="25"/>
                    </a:lnTo>
                    <a:lnTo>
                      <a:pt x="118" y="92"/>
                    </a:lnTo>
                    <a:lnTo>
                      <a:pt x="118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130"/>
              <p:cNvSpPr>
                <a:spLocks/>
              </p:cNvSpPr>
              <p:nvPr/>
            </p:nvSpPr>
            <p:spPr bwMode="auto">
              <a:xfrm>
                <a:off x="2769" y="2373"/>
                <a:ext cx="234" cy="136"/>
              </a:xfrm>
              <a:custGeom>
                <a:avLst/>
                <a:gdLst>
                  <a:gd name="T0" fmla="*/ 0 w 234"/>
                  <a:gd name="T1" fmla="*/ 69 h 136"/>
                  <a:gd name="T2" fmla="*/ 118 w 234"/>
                  <a:gd name="T3" fmla="*/ 136 h 136"/>
                  <a:gd name="T4" fmla="*/ 234 w 234"/>
                  <a:gd name="T5" fmla="*/ 69 h 136"/>
                  <a:gd name="T6" fmla="*/ 116 w 234"/>
                  <a:gd name="T7" fmla="*/ 0 h 136"/>
                  <a:gd name="T8" fmla="*/ 0 w 234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6">
                    <a:moveTo>
                      <a:pt x="0" y="69"/>
                    </a:moveTo>
                    <a:lnTo>
                      <a:pt x="118" y="136"/>
                    </a:lnTo>
                    <a:lnTo>
                      <a:pt x="234" y="69"/>
                    </a:lnTo>
                    <a:lnTo>
                      <a:pt x="116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Freeform 131"/>
              <p:cNvSpPr>
                <a:spLocks/>
              </p:cNvSpPr>
              <p:nvPr/>
            </p:nvSpPr>
            <p:spPr bwMode="auto">
              <a:xfrm>
                <a:off x="3043" y="2532"/>
                <a:ext cx="117" cy="93"/>
              </a:xfrm>
              <a:custGeom>
                <a:avLst/>
                <a:gdLst>
                  <a:gd name="T0" fmla="*/ 0 w 117"/>
                  <a:gd name="T1" fmla="*/ 93 h 93"/>
                  <a:gd name="T2" fmla="*/ 117 w 117"/>
                  <a:gd name="T3" fmla="*/ 25 h 93"/>
                  <a:gd name="T4" fmla="*/ 117 w 117"/>
                  <a:gd name="T5" fmla="*/ 0 h 93"/>
                  <a:gd name="T6" fmla="*/ 0 w 117"/>
                  <a:gd name="T7" fmla="*/ 67 h 93"/>
                  <a:gd name="T8" fmla="*/ 0 w 117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3">
                    <a:moveTo>
                      <a:pt x="0" y="93"/>
                    </a:moveTo>
                    <a:lnTo>
                      <a:pt x="117" y="25"/>
                    </a:lnTo>
                    <a:lnTo>
                      <a:pt x="117" y="0"/>
                    </a:lnTo>
                    <a:lnTo>
                      <a:pt x="0" y="6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132"/>
              <p:cNvSpPr>
                <a:spLocks/>
              </p:cNvSpPr>
              <p:nvPr/>
            </p:nvSpPr>
            <p:spPr bwMode="auto">
              <a:xfrm>
                <a:off x="2925" y="2532"/>
                <a:ext cx="118" cy="93"/>
              </a:xfrm>
              <a:custGeom>
                <a:avLst/>
                <a:gdLst>
                  <a:gd name="T0" fmla="*/ 0 w 118"/>
                  <a:gd name="T1" fmla="*/ 0 h 93"/>
                  <a:gd name="T2" fmla="*/ 0 w 118"/>
                  <a:gd name="T3" fmla="*/ 25 h 93"/>
                  <a:gd name="T4" fmla="*/ 118 w 118"/>
                  <a:gd name="T5" fmla="*/ 93 h 93"/>
                  <a:gd name="T6" fmla="*/ 118 w 118"/>
                  <a:gd name="T7" fmla="*/ 67 h 93"/>
                  <a:gd name="T8" fmla="*/ 0 w 118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3">
                    <a:moveTo>
                      <a:pt x="0" y="0"/>
                    </a:moveTo>
                    <a:lnTo>
                      <a:pt x="0" y="25"/>
                    </a:lnTo>
                    <a:lnTo>
                      <a:pt x="118" y="93"/>
                    </a:lnTo>
                    <a:lnTo>
                      <a:pt x="118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Freeform 133"/>
              <p:cNvSpPr>
                <a:spLocks/>
              </p:cNvSpPr>
              <p:nvPr/>
            </p:nvSpPr>
            <p:spPr bwMode="auto">
              <a:xfrm>
                <a:off x="2925" y="2463"/>
                <a:ext cx="235" cy="136"/>
              </a:xfrm>
              <a:custGeom>
                <a:avLst/>
                <a:gdLst>
                  <a:gd name="T0" fmla="*/ 0 w 235"/>
                  <a:gd name="T1" fmla="*/ 69 h 136"/>
                  <a:gd name="T2" fmla="*/ 118 w 235"/>
                  <a:gd name="T3" fmla="*/ 136 h 136"/>
                  <a:gd name="T4" fmla="*/ 235 w 235"/>
                  <a:gd name="T5" fmla="*/ 69 h 136"/>
                  <a:gd name="T6" fmla="*/ 117 w 235"/>
                  <a:gd name="T7" fmla="*/ 0 h 136"/>
                  <a:gd name="T8" fmla="*/ 0 w 235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36">
                    <a:moveTo>
                      <a:pt x="0" y="69"/>
                    </a:moveTo>
                    <a:lnTo>
                      <a:pt x="118" y="136"/>
                    </a:lnTo>
                    <a:lnTo>
                      <a:pt x="235" y="69"/>
                    </a:lnTo>
                    <a:lnTo>
                      <a:pt x="117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134"/>
              <p:cNvSpPr>
                <a:spLocks/>
              </p:cNvSpPr>
              <p:nvPr/>
            </p:nvSpPr>
            <p:spPr bwMode="auto">
              <a:xfrm>
                <a:off x="3198" y="2622"/>
                <a:ext cx="118" cy="93"/>
              </a:xfrm>
              <a:custGeom>
                <a:avLst/>
                <a:gdLst>
                  <a:gd name="T0" fmla="*/ 0 w 118"/>
                  <a:gd name="T1" fmla="*/ 93 h 93"/>
                  <a:gd name="T2" fmla="*/ 116 w 118"/>
                  <a:gd name="T3" fmla="*/ 24 h 93"/>
                  <a:gd name="T4" fmla="*/ 118 w 118"/>
                  <a:gd name="T5" fmla="*/ 0 h 93"/>
                  <a:gd name="T6" fmla="*/ 0 w 118"/>
                  <a:gd name="T7" fmla="*/ 68 h 93"/>
                  <a:gd name="T8" fmla="*/ 0 w 118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3">
                    <a:moveTo>
                      <a:pt x="0" y="93"/>
                    </a:moveTo>
                    <a:lnTo>
                      <a:pt x="116" y="24"/>
                    </a:lnTo>
                    <a:lnTo>
                      <a:pt x="118" y="0"/>
                    </a:lnTo>
                    <a:lnTo>
                      <a:pt x="0" y="68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Freeform 135"/>
              <p:cNvSpPr>
                <a:spLocks/>
              </p:cNvSpPr>
              <p:nvPr/>
            </p:nvSpPr>
            <p:spPr bwMode="auto">
              <a:xfrm>
                <a:off x="3082" y="2622"/>
                <a:ext cx="116" cy="93"/>
              </a:xfrm>
              <a:custGeom>
                <a:avLst/>
                <a:gdLst>
                  <a:gd name="T0" fmla="*/ 116 w 116"/>
                  <a:gd name="T1" fmla="*/ 68 h 93"/>
                  <a:gd name="T2" fmla="*/ 0 w 116"/>
                  <a:gd name="T3" fmla="*/ 0 h 93"/>
                  <a:gd name="T4" fmla="*/ 0 w 116"/>
                  <a:gd name="T5" fmla="*/ 24 h 93"/>
                  <a:gd name="T6" fmla="*/ 116 w 116"/>
                  <a:gd name="T7" fmla="*/ 93 h 93"/>
                  <a:gd name="T8" fmla="*/ 116 w 116"/>
                  <a:gd name="T9" fmla="*/ 6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116" y="68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16" y="93"/>
                    </a:lnTo>
                    <a:lnTo>
                      <a:pt x="116" y="68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136"/>
              <p:cNvSpPr>
                <a:spLocks/>
              </p:cNvSpPr>
              <p:nvPr/>
            </p:nvSpPr>
            <p:spPr bwMode="auto">
              <a:xfrm>
                <a:off x="3082" y="2555"/>
                <a:ext cx="234" cy="135"/>
              </a:xfrm>
              <a:custGeom>
                <a:avLst/>
                <a:gdLst>
                  <a:gd name="T0" fmla="*/ 234 w 234"/>
                  <a:gd name="T1" fmla="*/ 67 h 135"/>
                  <a:gd name="T2" fmla="*/ 116 w 234"/>
                  <a:gd name="T3" fmla="*/ 0 h 135"/>
                  <a:gd name="T4" fmla="*/ 0 w 234"/>
                  <a:gd name="T5" fmla="*/ 67 h 135"/>
                  <a:gd name="T6" fmla="*/ 116 w 234"/>
                  <a:gd name="T7" fmla="*/ 135 h 135"/>
                  <a:gd name="T8" fmla="*/ 234 w 234"/>
                  <a:gd name="T9" fmla="*/ 6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5">
                    <a:moveTo>
                      <a:pt x="234" y="67"/>
                    </a:moveTo>
                    <a:lnTo>
                      <a:pt x="116" y="0"/>
                    </a:lnTo>
                    <a:lnTo>
                      <a:pt x="0" y="67"/>
                    </a:lnTo>
                    <a:lnTo>
                      <a:pt x="116" y="135"/>
                    </a:lnTo>
                    <a:lnTo>
                      <a:pt x="234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137"/>
              <p:cNvSpPr>
                <a:spLocks/>
              </p:cNvSpPr>
              <p:nvPr/>
            </p:nvSpPr>
            <p:spPr bwMode="auto">
              <a:xfrm>
                <a:off x="3354" y="2711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7 h 94"/>
                  <a:gd name="T4" fmla="*/ 116 w 116"/>
                  <a:gd name="T5" fmla="*/ 0 h 94"/>
                  <a:gd name="T6" fmla="*/ 0 w 116"/>
                  <a:gd name="T7" fmla="*/ 69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7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138"/>
              <p:cNvSpPr>
                <a:spLocks/>
              </p:cNvSpPr>
              <p:nvPr/>
            </p:nvSpPr>
            <p:spPr bwMode="auto">
              <a:xfrm>
                <a:off x="3238" y="2711"/>
                <a:ext cx="116" cy="94"/>
              </a:xfrm>
              <a:custGeom>
                <a:avLst/>
                <a:gdLst>
                  <a:gd name="T0" fmla="*/ 116 w 116"/>
                  <a:gd name="T1" fmla="*/ 69 h 94"/>
                  <a:gd name="T2" fmla="*/ 0 w 116"/>
                  <a:gd name="T3" fmla="*/ 0 h 94"/>
                  <a:gd name="T4" fmla="*/ 0 w 116"/>
                  <a:gd name="T5" fmla="*/ 27 h 94"/>
                  <a:gd name="T6" fmla="*/ 116 w 116"/>
                  <a:gd name="T7" fmla="*/ 94 h 94"/>
                  <a:gd name="T8" fmla="*/ 116 w 116"/>
                  <a:gd name="T9" fmla="*/ 6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116" y="69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116" y="94"/>
                    </a:lnTo>
                    <a:lnTo>
                      <a:pt x="116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139"/>
              <p:cNvSpPr>
                <a:spLocks/>
              </p:cNvSpPr>
              <p:nvPr/>
            </p:nvSpPr>
            <p:spPr bwMode="auto">
              <a:xfrm>
                <a:off x="3238" y="2645"/>
                <a:ext cx="232" cy="135"/>
              </a:xfrm>
              <a:custGeom>
                <a:avLst/>
                <a:gdLst>
                  <a:gd name="T0" fmla="*/ 232 w 232"/>
                  <a:gd name="T1" fmla="*/ 66 h 135"/>
                  <a:gd name="T2" fmla="*/ 116 w 232"/>
                  <a:gd name="T3" fmla="*/ 0 h 135"/>
                  <a:gd name="T4" fmla="*/ 0 w 232"/>
                  <a:gd name="T5" fmla="*/ 66 h 135"/>
                  <a:gd name="T6" fmla="*/ 116 w 232"/>
                  <a:gd name="T7" fmla="*/ 135 h 135"/>
                  <a:gd name="T8" fmla="*/ 232 w 232"/>
                  <a:gd name="T9" fmla="*/ 6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5">
                    <a:moveTo>
                      <a:pt x="232" y="66"/>
                    </a:moveTo>
                    <a:lnTo>
                      <a:pt x="116" y="0"/>
                    </a:lnTo>
                    <a:lnTo>
                      <a:pt x="0" y="66"/>
                    </a:lnTo>
                    <a:lnTo>
                      <a:pt x="116" y="135"/>
                    </a:lnTo>
                    <a:lnTo>
                      <a:pt x="232" y="6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140"/>
              <p:cNvSpPr>
                <a:spLocks/>
              </p:cNvSpPr>
              <p:nvPr/>
            </p:nvSpPr>
            <p:spPr bwMode="auto">
              <a:xfrm>
                <a:off x="3510" y="2803"/>
                <a:ext cx="117" cy="92"/>
              </a:xfrm>
              <a:custGeom>
                <a:avLst/>
                <a:gdLst>
                  <a:gd name="T0" fmla="*/ 0 w 117"/>
                  <a:gd name="T1" fmla="*/ 92 h 92"/>
                  <a:gd name="T2" fmla="*/ 117 w 117"/>
                  <a:gd name="T3" fmla="*/ 25 h 92"/>
                  <a:gd name="T4" fmla="*/ 117 w 117"/>
                  <a:gd name="T5" fmla="*/ 0 h 92"/>
                  <a:gd name="T6" fmla="*/ 0 w 117"/>
                  <a:gd name="T7" fmla="*/ 67 h 92"/>
                  <a:gd name="T8" fmla="*/ 0 w 117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2">
                    <a:moveTo>
                      <a:pt x="0" y="92"/>
                    </a:moveTo>
                    <a:lnTo>
                      <a:pt x="117" y="25"/>
                    </a:lnTo>
                    <a:lnTo>
                      <a:pt x="117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141"/>
              <p:cNvSpPr>
                <a:spLocks/>
              </p:cNvSpPr>
              <p:nvPr/>
            </p:nvSpPr>
            <p:spPr bwMode="auto">
              <a:xfrm>
                <a:off x="3394" y="2803"/>
                <a:ext cx="116" cy="92"/>
              </a:xfrm>
              <a:custGeom>
                <a:avLst/>
                <a:gdLst>
                  <a:gd name="T0" fmla="*/ 116 w 116"/>
                  <a:gd name="T1" fmla="*/ 67 h 92"/>
                  <a:gd name="T2" fmla="*/ 0 w 116"/>
                  <a:gd name="T3" fmla="*/ 0 h 92"/>
                  <a:gd name="T4" fmla="*/ 0 w 116"/>
                  <a:gd name="T5" fmla="*/ 25 h 92"/>
                  <a:gd name="T6" fmla="*/ 116 w 116"/>
                  <a:gd name="T7" fmla="*/ 92 h 92"/>
                  <a:gd name="T8" fmla="*/ 116 w 116"/>
                  <a:gd name="T9" fmla="*/ 6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116" y="67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6" y="92"/>
                    </a:lnTo>
                    <a:lnTo>
                      <a:pt x="116" y="67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142"/>
              <p:cNvSpPr>
                <a:spLocks/>
              </p:cNvSpPr>
              <p:nvPr/>
            </p:nvSpPr>
            <p:spPr bwMode="auto">
              <a:xfrm>
                <a:off x="3394" y="2734"/>
                <a:ext cx="233" cy="136"/>
              </a:xfrm>
              <a:custGeom>
                <a:avLst/>
                <a:gdLst>
                  <a:gd name="T0" fmla="*/ 233 w 233"/>
                  <a:gd name="T1" fmla="*/ 69 h 136"/>
                  <a:gd name="T2" fmla="*/ 116 w 233"/>
                  <a:gd name="T3" fmla="*/ 0 h 136"/>
                  <a:gd name="T4" fmla="*/ 0 w 233"/>
                  <a:gd name="T5" fmla="*/ 69 h 136"/>
                  <a:gd name="T6" fmla="*/ 116 w 233"/>
                  <a:gd name="T7" fmla="*/ 136 h 136"/>
                  <a:gd name="T8" fmla="*/ 233 w 233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6">
                    <a:moveTo>
                      <a:pt x="233" y="69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116" y="136"/>
                    </a:lnTo>
                    <a:lnTo>
                      <a:pt x="233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143"/>
              <p:cNvSpPr>
                <a:spLocks/>
              </p:cNvSpPr>
              <p:nvPr/>
            </p:nvSpPr>
            <p:spPr bwMode="auto">
              <a:xfrm>
                <a:off x="3667" y="2893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5 h 94"/>
                  <a:gd name="T4" fmla="*/ 116 w 116"/>
                  <a:gd name="T5" fmla="*/ 0 h 94"/>
                  <a:gd name="T6" fmla="*/ 0 w 116"/>
                  <a:gd name="T7" fmla="*/ 67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144"/>
              <p:cNvSpPr>
                <a:spLocks/>
              </p:cNvSpPr>
              <p:nvPr/>
            </p:nvSpPr>
            <p:spPr bwMode="auto">
              <a:xfrm>
                <a:off x="3550" y="2893"/>
                <a:ext cx="117" cy="94"/>
              </a:xfrm>
              <a:custGeom>
                <a:avLst/>
                <a:gdLst>
                  <a:gd name="T0" fmla="*/ 117 w 117"/>
                  <a:gd name="T1" fmla="*/ 67 h 94"/>
                  <a:gd name="T2" fmla="*/ 0 w 117"/>
                  <a:gd name="T3" fmla="*/ 0 h 94"/>
                  <a:gd name="T4" fmla="*/ 0 w 117"/>
                  <a:gd name="T5" fmla="*/ 25 h 94"/>
                  <a:gd name="T6" fmla="*/ 117 w 117"/>
                  <a:gd name="T7" fmla="*/ 94 h 94"/>
                  <a:gd name="T8" fmla="*/ 117 w 117"/>
                  <a:gd name="T9" fmla="*/ 6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4">
                    <a:moveTo>
                      <a:pt x="117" y="67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7" y="94"/>
                    </a:lnTo>
                    <a:lnTo>
                      <a:pt x="117" y="67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145"/>
              <p:cNvSpPr>
                <a:spLocks/>
              </p:cNvSpPr>
              <p:nvPr/>
            </p:nvSpPr>
            <p:spPr bwMode="auto">
              <a:xfrm>
                <a:off x="3550" y="2824"/>
                <a:ext cx="233" cy="136"/>
              </a:xfrm>
              <a:custGeom>
                <a:avLst/>
                <a:gdLst>
                  <a:gd name="T0" fmla="*/ 233 w 233"/>
                  <a:gd name="T1" fmla="*/ 69 h 136"/>
                  <a:gd name="T2" fmla="*/ 117 w 233"/>
                  <a:gd name="T3" fmla="*/ 0 h 136"/>
                  <a:gd name="T4" fmla="*/ 0 w 233"/>
                  <a:gd name="T5" fmla="*/ 69 h 136"/>
                  <a:gd name="T6" fmla="*/ 117 w 233"/>
                  <a:gd name="T7" fmla="*/ 136 h 136"/>
                  <a:gd name="T8" fmla="*/ 233 w 233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6">
                    <a:moveTo>
                      <a:pt x="233" y="69"/>
                    </a:moveTo>
                    <a:lnTo>
                      <a:pt x="117" y="0"/>
                    </a:lnTo>
                    <a:lnTo>
                      <a:pt x="0" y="69"/>
                    </a:lnTo>
                    <a:lnTo>
                      <a:pt x="117" y="136"/>
                    </a:lnTo>
                    <a:lnTo>
                      <a:pt x="233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Freeform 146"/>
              <p:cNvSpPr>
                <a:spLocks/>
              </p:cNvSpPr>
              <p:nvPr/>
            </p:nvSpPr>
            <p:spPr bwMode="auto">
              <a:xfrm>
                <a:off x="3823" y="2983"/>
                <a:ext cx="116" cy="93"/>
              </a:xfrm>
              <a:custGeom>
                <a:avLst/>
                <a:gdLst>
                  <a:gd name="T0" fmla="*/ 0 w 116"/>
                  <a:gd name="T1" fmla="*/ 93 h 93"/>
                  <a:gd name="T2" fmla="*/ 116 w 116"/>
                  <a:gd name="T3" fmla="*/ 25 h 93"/>
                  <a:gd name="T4" fmla="*/ 116 w 116"/>
                  <a:gd name="T5" fmla="*/ 0 h 93"/>
                  <a:gd name="T6" fmla="*/ 0 w 116"/>
                  <a:gd name="T7" fmla="*/ 69 h 93"/>
                  <a:gd name="T8" fmla="*/ 0 w 116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0" y="93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Freeform 147"/>
              <p:cNvSpPr>
                <a:spLocks/>
              </p:cNvSpPr>
              <p:nvPr/>
            </p:nvSpPr>
            <p:spPr bwMode="auto">
              <a:xfrm>
                <a:off x="3707" y="2983"/>
                <a:ext cx="116" cy="93"/>
              </a:xfrm>
              <a:custGeom>
                <a:avLst/>
                <a:gdLst>
                  <a:gd name="T0" fmla="*/ 116 w 116"/>
                  <a:gd name="T1" fmla="*/ 69 h 93"/>
                  <a:gd name="T2" fmla="*/ 0 w 116"/>
                  <a:gd name="T3" fmla="*/ 0 h 93"/>
                  <a:gd name="T4" fmla="*/ 0 w 116"/>
                  <a:gd name="T5" fmla="*/ 25 h 93"/>
                  <a:gd name="T6" fmla="*/ 116 w 116"/>
                  <a:gd name="T7" fmla="*/ 93 h 93"/>
                  <a:gd name="T8" fmla="*/ 116 w 116"/>
                  <a:gd name="T9" fmla="*/ 6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116" y="69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6" y="93"/>
                    </a:lnTo>
                    <a:lnTo>
                      <a:pt x="116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Freeform 148"/>
              <p:cNvSpPr>
                <a:spLocks/>
              </p:cNvSpPr>
              <p:nvPr/>
            </p:nvSpPr>
            <p:spPr bwMode="auto">
              <a:xfrm>
                <a:off x="3707" y="2916"/>
                <a:ext cx="232" cy="136"/>
              </a:xfrm>
              <a:custGeom>
                <a:avLst/>
                <a:gdLst>
                  <a:gd name="T0" fmla="*/ 232 w 232"/>
                  <a:gd name="T1" fmla="*/ 67 h 136"/>
                  <a:gd name="T2" fmla="*/ 116 w 232"/>
                  <a:gd name="T3" fmla="*/ 0 h 136"/>
                  <a:gd name="T4" fmla="*/ 0 w 232"/>
                  <a:gd name="T5" fmla="*/ 67 h 136"/>
                  <a:gd name="T6" fmla="*/ 116 w 232"/>
                  <a:gd name="T7" fmla="*/ 136 h 136"/>
                  <a:gd name="T8" fmla="*/ 232 w 232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6">
                    <a:moveTo>
                      <a:pt x="232" y="67"/>
                    </a:moveTo>
                    <a:lnTo>
                      <a:pt x="116" y="0"/>
                    </a:lnTo>
                    <a:lnTo>
                      <a:pt x="0" y="67"/>
                    </a:lnTo>
                    <a:lnTo>
                      <a:pt x="116" y="136"/>
                    </a:lnTo>
                    <a:lnTo>
                      <a:pt x="232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Freeform 149"/>
              <p:cNvSpPr>
                <a:spLocks/>
              </p:cNvSpPr>
              <p:nvPr/>
            </p:nvSpPr>
            <p:spPr bwMode="auto">
              <a:xfrm>
                <a:off x="3979" y="3075"/>
                <a:ext cx="116" cy="91"/>
              </a:xfrm>
              <a:custGeom>
                <a:avLst/>
                <a:gdLst>
                  <a:gd name="T0" fmla="*/ 0 w 116"/>
                  <a:gd name="T1" fmla="*/ 91 h 91"/>
                  <a:gd name="T2" fmla="*/ 116 w 116"/>
                  <a:gd name="T3" fmla="*/ 24 h 91"/>
                  <a:gd name="T4" fmla="*/ 116 w 116"/>
                  <a:gd name="T5" fmla="*/ 0 h 91"/>
                  <a:gd name="T6" fmla="*/ 0 w 116"/>
                  <a:gd name="T7" fmla="*/ 66 h 91"/>
                  <a:gd name="T8" fmla="*/ 0 w 116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1">
                    <a:moveTo>
                      <a:pt x="0" y="91"/>
                    </a:moveTo>
                    <a:lnTo>
                      <a:pt x="116" y="24"/>
                    </a:lnTo>
                    <a:lnTo>
                      <a:pt x="116" y="0"/>
                    </a:lnTo>
                    <a:lnTo>
                      <a:pt x="0" y="66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Freeform 150"/>
              <p:cNvSpPr>
                <a:spLocks/>
              </p:cNvSpPr>
              <p:nvPr/>
            </p:nvSpPr>
            <p:spPr bwMode="auto">
              <a:xfrm>
                <a:off x="3861" y="3075"/>
                <a:ext cx="118" cy="91"/>
              </a:xfrm>
              <a:custGeom>
                <a:avLst/>
                <a:gdLst>
                  <a:gd name="T0" fmla="*/ 118 w 118"/>
                  <a:gd name="T1" fmla="*/ 66 h 91"/>
                  <a:gd name="T2" fmla="*/ 2 w 118"/>
                  <a:gd name="T3" fmla="*/ 0 h 91"/>
                  <a:gd name="T4" fmla="*/ 0 w 118"/>
                  <a:gd name="T5" fmla="*/ 24 h 91"/>
                  <a:gd name="T6" fmla="*/ 118 w 118"/>
                  <a:gd name="T7" fmla="*/ 91 h 91"/>
                  <a:gd name="T8" fmla="*/ 118 w 118"/>
                  <a:gd name="T9" fmla="*/ 6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1">
                    <a:moveTo>
                      <a:pt x="118" y="66"/>
                    </a:moveTo>
                    <a:lnTo>
                      <a:pt x="2" y="0"/>
                    </a:lnTo>
                    <a:lnTo>
                      <a:pt x="0" y="24"/>
                    </a:lnTo>
                    <a:lnTo>
                      <a:pt x="118" y="91"/>
                    </a:lnTo>
                    <a:lnTo>
                      <a:pt x="118" y="66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Freeform 151"/>
              <p:cNvSpPr>
                <a:spLocks/>
              </p:cNvSpPr>
              <p:nvPr/>
            </p:nvSpPr>
            <p:spPr bwMode="auto">
              <a:xfrm>
                <a:off x="3863" y="3006"/>
                <a:ext cx="232" cy="135"/>
              </a:xfrm>
              <a:custGeom>
                <a:avLst/>
                <a:gdLst>
                  <a:gd name="T0" fmla="*/ 232 w 232"/>
                  <a:gd name="T1" fmla="*/ 69 h 135"/>
                  <a:gd name="T2" fmla="*/ 116 w 232"/>
                  <a:gd name="T3" fmla="*/ 0 h 135"/>
                  <a:gd name="T4" fmla="*/ 0 w 232"/>
                  <a:gd name="T5" fmla="*/ 69 h 135"/>
                  <a:gd name="T6" fmla="*/ 116 w 232"/>
                  <a:gd name="T7" fmla="*/ 135 h 135"/>
                  <a:gd name="T8" fmla="*/ 232 w 232"/>
                  <a:gd name="T9" fmla="*/ 6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5">
                    <a:moveTo>
                      <a:pt x="232" y="69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116" y="135"/>
                    </a:lnTo>
                    <a:lnTo>
                      <a:pt x="232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Freeform 152"/>
              <p:cNvSpPr>
                <a:spLocks/>
              </p:cNvSpPr>
              <p:nvPr/>
            </p:nvSpPr>
            <p:spPr bwMode="auto">
              <a:xfrm>
                <a:off x="4135" y="3164"/>
                <a:ext cx="117" cy="94"/>
              </a:xfrm>
              <a:custGeom>
                <a:avLst/>
                <a:gdLst>
                  <a:gd name="T0" fmla="*/ 0 w 117"/>
                  <a:gd name="T1" fmla="*/ 94 h 94"/>
                  <a:gd name="T2" fmla="*/ 117 w 117"/>
                  <a:gd name="T3" fmla="*/ 25 h 94"/>
                  <a:gd name="T4" fmla="*/ 117 w 117"/>
                  <a:gd name="T5" fmla="*/ 0 h 94"/>
                  <a:gd name="T6" fmla="*/ 0 w 117"/>
                  <a:gd name="T7" fmla="*/ 67 h 94"/>
                  <a:gd name="T8" fmla="*/ 0 w 117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4">
                    <a:moveTo>
                      <a:pt x="0" y="94"/>
                    </a:moveTo>
                    <a:lnTo>
                      <a:pt x="117" y="25"/>
                    </a:lnTo>
                    <a:lnTo>
                      <a:pt x="117" y="0"/>
                    </a:lnTo>
                    <a:lnTo>
                      <a:pt x="0" y="6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Freeform 153"/>
              <p:cNvSpPr>
                <a:spLocks/>
              </p:cNvSpPr>
              <p:nvPr/>
            </p:nvSpPr>
            <p:spPr bwMode="auto">
              <a:xfrm>
                <a:off x="4017" y="3164"/>
                <a:ext cx="118" cy="94"/>
              </a:xfrm>
              <a:custGeom>
                <a:avLst/>
                <a:gdLst>
                  <a:gd name="T0" fmla="*/ 118 w 118"/>
                  <a:gd name="T1" fmla="*/ 67 h 94"/>
                  <a:gd name="T2" fmla="*/ 0 w 118"/>
                  <a:gd name="T3" fmla="*/ 0 h 94"/>
                  <a:gd name="T4" fmla="*/ 0 w 118"/>
                  <a:gd name="T5" fmla="*/ 25 h 94"/>
                  <a:gd name="T6" fmla="*/ 118 w 118"/>
                  <a:gd name="T7" fmla="*/ 94 h 94"/>
                  <a:gd name="T8" fmla="*/ 118 w 118"/>
                  <a:gd name="T9" fmla="*/ 6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118" y="67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8" y="94"/>
                    </a:lnTo>
                    <a:lnTo>
                      <a:pt x="118" y="67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Freeform 154"/>
              <p:cNvSpPr>
                <a:spLocks/>
              </p:cNvSpPr>
              <p:nvPr/>
            </p:nvSpPr>
            <p:spPr bwMode="auto">
              <a:xfrm>
                <a:off x="4017" y="3096"/>
                <a:ext cx="235" cy="135"/>
              </a:xfrm>
              <a:custGeom>
                <a:avLst/>
                <a:gdLst>
                  <a:gd name="T0" fmla="*/ 235 w 235"/>
                  <a:gd name="T1" fmla="*/ 68 h 135"/>
                  <a:gd name="T2" fmla="*/ 116 w 235"/>
                  <a:gd name="T3" fmla="*/ 0 h 135"/>
                  <a:gd name="T4" fmla="*/ 0 w 235"/>
                  <a:gd name="T5" fmla="*/ 68 h 135"/>
                  <a:gd name="T6" fmla="*/ 118 w 235"/>
                  <a:gd name="T7" fmla="*/ 135 h 135"/>
                  <a:gd name="T8" fmla="*/ 235 w 235"/>
                  <a:gd name="T9" fmla="*/ 6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35">
                    <a:moveTo>
                      <a:pt x="235" y="68"/>
                    </a:moveTo>
                    <a:lnTo>
                      <a:pt x="116" y="0"/>
                    </a:lnTo>
                    <a:lnTo>
                      <a:pt x="0" y="68"/>
                    </a:lnTo>
                    <a:lnTo>
                      <a:pt x="118" y="135"/>
                    </a:lnTo>
                    <a:lnTo>
                      <a:pt x="235" y="68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Freeform 155"/>
              <p:cNvSpPr>
                <a:spLocks/>
              </p:cNvSpPr>
              <p:nvPr/>
            </p:nvSpPr>
            <p:spPr bwMode="auto">
              <a:xfrm>
                <a:off x="4326" y="3164"/>
                <a:ext cx="162" cy="107"/>
              </a:xfrm>
              <a:custGeom>
                <a:avLst/>
                <a:gdLst>
                  <a:gd name="T0" fmla="*/ 0 w 162"/>
                  <a:gd name="T1" fmla="*/ 0 h 107"/>
                  <a:gd name="T2" fmla="*/ 0 w 162"/>
                  <a:gd name="T3" fmla="*/ 25 h 107"/>
                  <a:gd name="T4" fmla="*/ 139 w 162"/>
                  <a:gd name="T5" fmla="*/ 107 h 107"/>
                  <a:gd name="T6" fmla="*/ 162 w 162"/>
                  <a:gd name="T7" fmla="*/ 94 h 107"/>
                  <a:gd name="T8" fmla="*/ 0 w 162"/>
                  <a:gd name="T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07">
                    <a:moveTo>
                      <a:pt x="0" y="0"/>
                    </a:moveTo>
                    <a:lnTo>
                      <a:pt x="0" y="25"/>
                    </a:lnTo>
                    <a:lnTo>
                      <a:pt x="139" y="107"/>
                    </a:lnTo>
                    <a:lnTo>
                      <a:pt x="162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Freeform 156"/>
              <p:cNvSpPr>
                <a:spLocks/>
              </p:cNvSpPr>
              <p:nvPr/>
            </p:nvSpPr>
            <p:spPr bwMode="auto">
              <a:xfrm>
                <a:off x="4292" y="3254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5 h 94"/>
                  <a:gd name="T4" fmla="*/ 116 w 116"/>
                  <a:gd name="T5" fmla="*/ 0 h 94"/>
                  <a:gd name="T6" fmla="*/ 0 w 116"/>
                  <a:gd name="T7" fmla="*/ 69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Freeform 157"/>
              <p:cNvSpPr>
                <a:spLocks/>
              </p:cNvSpPr>
              <p:nvPr/>
            </p:nvSpPr>
            <p:spPr bwMode="auto">
              <a:xfrm>
                <a:off x="4173" y="3254"/>
                <a:ext cx="119" cy="94"/>
              </a:xfrm>
              <a:custGeom>
                <a:avLst/>
                <a:gdLst>
                  <a:gd name="T0" fmla="*/ 119 w 119"/>
                  <a:gd name="T1" fmla="*/ 69 h 94"/>
                  <a:gd name="T2" fmla="*/ 0 w 119"/>
                  <a:gd name="T3" fmla="*/ 0 h 94"/>
                  <a:gd name="T4" fmla="*/ 0 w 119"/>
                  <a:gd name="T5" fmla="*/ 25 h 94"/>
                  <a:gd name="T6" fmla="*/ 119 w 119"/>
                  <a:gd name="T7" fmla="*/ 94 h 94"/>
                  <a:gd name="T8" fmla="*/ 119 w 119"/>
                  <a:gd name="T9" fmla="*/ 6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94">
                    <a:moveTo>
                      <a:pt x="119" y="69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9" y="94"/>
                    </a:lnTo>
                    <a:lnTo>
                      <a:pt x="119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Freeform 158"/>
              <p:cNvSpPr>
                <a:spLocks/>
              </p:cNvSpPr>
              <p:nvPr/>
            </p:nvSpPr>
            <p:spPr bwMode="auto">
              <a:xfrm>
                <a:off x="4173" y="3187"/>
                <a:ext cx="235" cy="136"/>
              </a:xfrm>
              <a:custGeom>
                <a:avLst/>
                <a:gdLst>
                  <a:gd name="T0" fmla="*/ 235 w 235"/>
                  <a:gd name="T1" fmla="*/ 67 h 136"/>
                  <a:gd name="T2" fmla="*/ 117 w 235"/>
                  <a:gd name="T3" fmla="*/ 0 h 136"/>
                  <a:gd name="T4" fmla="*/ 0 w 235"/>
                  <a:gd name="T5" fmla="*/ 67 h 136"/>
                  <a:gd name="T6" fmla="*/ 119 w 235"/>
                  <a:gd name="T7" fmla="*/ 136 h 136"/>
                  <a:gd name="T8" fmla="*/ 235 w 235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36">
                    <a:moveTo>
                      <a:pt x="235" y="67"/>
                    </a:moveTo>
                    <a:lnTo>
                      <a:pt x="117" y="0"/>
                    </a:lnTo>
                    <a:lnTo>
                      <a:pt x="0" y="67"/>
                    </a:lnTo>
                    <a:lnTo>
                      <a:pt x="119" y="136"/>
                    </a:lnTo>
                    <a:lnTo>
                      <a:pt x="235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Freeform 159"/>
              <p:cNvSpPr>
                <a:spLocks/>
              </p:cNvSpPr>
              <p:nvPr/>
            </p:nvSpPr>
            <p:spPr bwMode="auto">
              <a:xfrm>
                <a:off x="4570" y="3260"/>
                <a:ext cx="148" cy="113"/>
              </a:xfrm>
              <a:custGeom>
                <a:avLst/>
                <a:gdLst>
                  <a:gd name="T0" fmla="*/ 0 w 148"/>
                  <a:gd name="T1" fmla="*/ 113 h 113"/>
                  <a:gd name="T2" fmla="*/ 148 w 148"/>
                  <a:gd name="T3" fmla="*/ 25 h 113"/>
                  <a:gd name="T4" fmla="*/ 148 w 148"/>
                  <a:gd name="T5" fmla="*/ 0 h 113"/>
                  <a:gd name="T6" fmla="*/ 0 w 148"/>
                  <a:gd name="T7" fmla="*/ 88 h 113"/>
                  <a:gd name="T8" fmla="*/ 0 w 148"/>
                  <a:gd name="T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113">
                    <a:moveTo>
                      <a:pt x="0" y="113"/>
                    </a:moveTo>
                    <a:lnTo>
                      <a:pt x="148" y="25"/>
                    </a:lnTo>
                    <a:lnTo>
                      <a:pt x="148" y="0"/>
                    </a:lnTo>
                    <a:lnTo>
                      <a:pt x="0" y="88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Freeform 160"/>
              <p:cNvSpPr>
                <a:spLocks/>
              </p:cNvSpPr>
              <p:nvPr/>
            </p:nvSpPr>
            <p:spPr bwMode="auto">
              <a:xfrm>
                <a:off x="4511" y="3348"/>
                <a:ext cx="59" cy="59"/>
              </a:xfrm>
              <a:custGeom>
                <a:avLst/>
                <a:gdLst>
                  <a:gd name="T0" fmla="*/ 0 w 59"/>
                  <a:gd name="T1" fmla="*/ 34 h 59"/>
                  <a:gd name="T2" fmla="*/ 0 w 59"/>
                  <a:gd name="T3" fmla="*/ 59 h 59"/>
                  <a:gd name="T4" fmla="*/ 59 w 59"/>
                  <a:gd name="T5" fmla="*/ 25 h 59"/>
                  <a:gd name="T6" fmla="*/ 59 w 59"/>
                  <a:gd name="T7" fmla="*/ 0 h 59"/>
                  <a:gd name="T8" fmla="*/ 0 w 59"/>
                  <a:gd name="T9" fmla="*/ 3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0" y="34"/>
                    </a:moveTo>
                    <a:lnTo>
                      <a:pt x="0" y="59"/>
                    </a:lnTo>
                    <a:lnTo>
                      <a:pt x="59" y="25"/>
                    </a:lnTo>
                    <a:lnTo>
                      <a:pt x="59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Freeform 161"/>
              <p:cNvSpPr>
                <a:spLocks/>
              </p:cNvSpPr>
              <p:nvPr/>
            </p:nvSpPr>
            <p:spPr bwMode="auto">
              <a:xfrm>
                <a:off x="4330" y="3350"/>
                <a:ext cx="120" cy="93"/>
              </a:xfrm>
              <a:custGeom>
                <a:avLst/>
                <a:gdLst>
                  <a:gd name="T0" fmla="*/ 0 w 120"/>
                  <a:gd name="T1" fmla="*/ 0 h 93"/>
                  <a:gd name="T2" fmla="*/ 0 w 120"/>
                  <a:gd name="T3" fmla="*/ 25 h 93"/>
                  <a:gd name="T4" fmla="*/ 120 w 120"/>
                  <a:gd name="T5" fmla="*/ 93 h 93"/>
                  <a:gd name="T6" fmla="*/ 120 w 120"/>
                  <a:gd name="T7" fmla="*/ 69 h 93"/>
                  <a:gd name="T8" fmla="*/ 0 w 120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93">
                    <a:moveTo>
                      <a:pt x="0" y="0"/>
                    </a:moveTo>
                    <a:lnTo>
                      <a:pt x="0" y="25"/>
                    </a:lnTo>
                    <a:lnTo>
                      <a:pt x="120" y="93"/>
                    </a:lnTo>
                    <a:lnTo>
                      <a:pt x="12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Freeform 162"/>
              <p:cNvSpPr>
                <a:spLocks/>
              </p:cNvSpPr>
              <p:nvPr/>
            </p:nvSpPr>
            <p:spPr bwMode="auto">
              <a:xfrm>
                <a:off x="4450" y="3382"/>
                <a:ext cx="61" cy="61"/>
              </a:xfrm>
              <a:custGeom>
                <a:avLst/>
                <a:gdLst>
                  <a:gd name="T0" fmla="*/ 0 w 61"/>
                  <a:gd name="T1" fmla="*/ 37 h 61"/>
                  <a:gd name="T2" fmla="*/ 0 w 61"/>
                  <a:gd name="T3" fmla="*/ 61 h 61"/>
                  <a:gd name="T4" fmla="*/ 61 w 61"/>
                  <a:gd name="T5" fmla="*/ 25 h 61"/>
                  <a:gd name="T6" fmla="*/ 61 w 61"/>
                  <a:gd name="T7" fmla="*/ 0 h 61"/>
                  <a:gd name="T8" fmla="*/ 0 w 61"/>
                  <a:gd name="T9" fmla="*/ 3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0" y="37"/>
                    </a:moveTo>
                    <a:lnTo>
                      <a:pt x="0" y="61"/>
                    </a:lnTo>
                    <a:lnTo>
                      <a:pt x="61" y="25"/>
                    </a:lnTo>
                    <a:lnTo>
                      <a:pt x="6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Freeform 163"/>
              <p:cNvSpPr>
                <a:spLocks/>
              </p:cNvSpPr>
              <p:nvPr/>
            </p:nvSpPr>
            <p:spPr bwMode="auto">
              <a:xfrm>
                <a:off x="4326" y="3097"/>
                <a:ext cx="392" cy="322"/>
              </a:xfrm>
              <a:custGeom>
                <a:avLst/>
                <a:gdLst>
                  <a:gd name="T0" fmla="*/ 272 w 392"/>
                  <a:gd name="T1" fmla="*/ 92 h 322"/>
                  <a:gd name="T2" fmla="*/ 112 w 392"/>
                  <a:gd name="T3" fmla="*/ 0 h 322"/>
                  <a:gd name="T4" fmla="*/ 0 w 392"/>
                  <a:gd name="T5" fmla="*/ 67 h 322"/>
                  <a:gd name="T6" fmla="*/ 162 w 392"/>
                  <a:gd name="T7" fmla="*/ 161 h 322"/>
                  <a:gd name="T8" fmla="*/ 139 w 392"/>
                  <a:gd name="T9" fmla="*/ 174 h 322"/>
                  <a:gd name="T10" fmla="*/ 124 w 392"/>
                  <a:gd name="T11" fmla="*/ 182 h 322"/>
                  <a:gd name="T12" fmla="*/ 67 w 392"/>
                  <a:gd name="T13" fmla="*/ 216 h 322"/>
                  <a:gd name="T14" fmla="*/ 4 w 392"/>
                  <a:gd name="T15" fmla="*/ 253 h 322"/>
                  <a:gd name="T16" fmla="*/ 124 w 392"/>
                  <a:gd name="T17" fmla="*/ 322 h 322"/>
                  <a:gd name="T18" fmla="*/ 185 w 392"/>
                  <a:gd name="T19" fmla="*/ 285 h 322"/>
                  <a:gd name="T20" fmla="*/ 244 w 392"/>
                  <a:gd name="T21" fmla="*/ 251 h 322"/>
                  <a:gd name="T22" fmla="*/ 392 w 392"/>
                  <a:gd name="T23" fmla="*/ 163 h 322"/>
                  <a:gd name="T24" fmla="*/ 305 w 392"/>
                  <a:gd name="T25" fmla="*/ 113 h 322"/>
                  <a:gd name="T26" fmla="*/ 272 w 392"/>
                  <a:gd name="T27" fmla="*/ 9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2" h="322">
                    <a:moveTo>
                      <a:pt x="272" y="92"/>
                    </a:moveTo>
                    <a:lnTo>
                      <a:pt x="112" y="0"/>
                    </a:lnTo>
                    <a:lnTo>
                      <a:pt x="0" y="67"/>
                    </a:lnTo>
                    <a:lnTo>
                      <a:pt x="162" y="161"/>
                    </a:lnTo>
                    <a:lnTo>
                      <a:pt x="139" y="174"/>
                    </a:lnTo>
                    <a:lnTo>
                      <a:pt x="124" y="182"/>
                    </a:lnTo>
                    <a:lnTo>
                      <a:pt x="67" y="216"/>
                    </a:lnTo>
                    <a:lnTo>
                      <a:pt x="4" y="253"/>
                    </a:lnTo>
                    <a:lnTo>
                      <a:pt x="124" y="322"/>
                    </a:lnTo>
                    <a:lnTo>
                      <a:pt x="185" y="285"/>
                    </a:lnTo>
                    <a:lnTo>
                      <a:pt x="244" y="251"/>
                    </a:lnTo>
                    <a:lnTo>
                      <a:pt x="392" y="163"/>
                    </a:lnTo>
                    <a:lnTo>
                      <a:pt x="305" y="113"/>
                    </a:lnTo>
                    <a:lnTo>
                      <a:pt x="272" y="92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Freeform 164"/>
              <p:cNvSpPr>
                <a:spLocks/>
              </p:cNvSpPr>
              <p:nvPr/>
            </p:nvSpPr>
            <p:spPr bwMode="auto">
              <a:xfrm>
                <a:off x="2479" y="2385"/>
                <a:ext cx="117" cy="93"/>
              </a:xfrm>
              <a:custGeom>
                <a:avLst/>
                <a:gdLst>
                  <a:gd name="T0" fmla="*/ 0 w 117"/>
                  <a:gd name="T1" fmla="*/ 93 h 93"/>
                  <a:gd name="T2" fmla="*/ 117 w 117"/>
                  <a:gd name="T3" fmla="*/ 26 h 93"/>
                  <a:gd name="T4" fmla="*/ 117 w 117"/>
                  <a:gd name="T5" fmla="*/ 0 h 93"/>
                  <a:gd name="T6" fmla="*/ 0 w 117"/>
                  <a:gd name="T7" fmla="*/ 68 h 93"/>
                  <a:gd name="T8" fmla="*/ 0 w 117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3">
                    <a:moveTo>
                      <a:pt x="0" y="93"/>
                    </a:moveTo>
                    <a:lnTo>
                      <a:pt x="117" y="26"/>
                    </a:lnTo>
                    <a:lnTo>
                      <a:pt x="117" y="0"/>
                    </a:lnTo>
                    <a:lnTo>
                      <a:pt x="0" y="68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Freeform 165"/>
              <p:cNvSpPr>
                <a:spLocks/>
              </p:cNvSpPr>
              <p:nvPr/>
            </p:nvSpPr>
            <p:spPr bwMode="auto">
              <a:xfrm>
                <a:off x="2302" y="2350"/>
                <a:ext cx="177" cy="128"/>
              </a:xfrm>
              <a:custGeom>
                <a:avLst/>
                <a:gdLst>
                  <a:gd name="T0" fmla="*/ 177 w 177"/>
                  <a:gd name="T1" fmla="*/ 103 h 128"/>
                  <a:gd name="T2" fmla="*/ 0 w 177"/>
                  <a:gd name="T3" fmla="*/ 0 h 128"/>
                  <a:gd name="T4" fmla="*/ 0 w 177"/>
                  <a:gd name="T5" fmla="*/ 25 h 128"/>
                  <a:gd name="T6" fmla="*/ 177 w 177"/>
                  <a:gd name="T7" fmla="*/ 128 h 128"/>
                  <a:gd name="T8" fmla="*/ 177 w 177"/>
                  <a:gd name="T9" fmla="*/ 10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28">
                    <a:moveTo>
                      <a:pt x="177" y="103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77" y="128"/>
                    </a:lnTo>
                    <a:lnTo>
                      <a:pt x="177" y="10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Freeform 166"/>
              <p:cNvSpPr>
                <a:spLocks/>
              </p:cNvSpPr>
              <p:nvPr/>
            </p:nvSpPr>
            <p:spPr bwMode="auto">
              <a:xfrm>
                <a:off x="2302" y="2283"/>
                <a:ext cx="294" cy="170"/>
              </a:xfrm>
              <a:custGeom>
                <a:avLst/>
                <a:gdLst>
                  <a:gd name="T0" fmla="*/ 294 w 294"/>
                  <a:gd name="T1" fmla="*/ 102 h 170"/>
                  <a:gd name="T2" fmla="*/ 117 w 294"/>
                  <a:gd name="T3" fmla="*/ 0 h 170"/>
                  <a:gd name="T4" fmla="*/ 0 w 294"/>
                  <a:gd name="T5" fmla="*/ 67 h 170"/>
                  <a:gd name="T6" fmla="*/ 177 w 294"/>
                  <a:gd name="T7" fmla="*/ 170 h 170"/>
                  <a:gd name="T8" fmla="*/ 294 w 294"/>
                  <a:gd name="T9" fmla="*/ 10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170">
                    <a:moveTo>
                      <a:pt x="294" y="102"/>
                    </a:moveTo>
                    <a:lnTo>
                      <a:pt x="117" y="0"/>
                    </a:lnTo>
                    <a:lnTo>
                      <a:pt x="0" y="67"/>
                    </a:lnTo>
                    <a:lnTo>
                      <a:pt x="177" y="170"/>
                    </a:lnTo>
                    <a:lnTo>
                      <a:pt x="294" y="102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Freeform 167"/>
              <p:cNvSpPr>
                <a:spLocks/>
              </p:cNvSpPr>
              <p:nvPr/>
            </p:nvSpPr>
            <p:spPr bwMode="auto">
              <a:xfrm>
                <a:off x="2636" y="2476"/>
                <a:ext cx="116" cy="92"/>
              </a:xfrm>
              <a:custGeom>
                <a:avLst/>
                <a:gdLst>
                  <a:gd name="T0" fmla="*/ 0 w 116"/>
                  <a:gd name="T1" fmla="*/ 92 h 92"/>
                  <a:gd name="T2" fmla="*/ 116 w 116"/>
                  <a:gd name="T3" fmla="*/ 25 h 92"/>
                  <a:gd name="T4" fmla="*/ 116 w 116"/>
                  <a:gd name="T5" fmla="*/ 0 h 92"/>
                  <a:gd name="T6" fmla="*/ 0 w 116"/>
                  <a:gd name="T7" fmla="*/ 67 h 92"/>
                  <a:gd name="T8" fmla="*/ 0 w 11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92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Freeform 168"/>
              <p:cNvSpPr>
                <a:spLocks/>
              </p:cNvSpPr>
              <p:nvPr/>
            </p:nvSpPr>
            <p:spPr bwMode="auto">
              <a:xfrm>
                <a:off x="2518" y="2476"/>
                <a:ext cx="118" cy="92"/>
              </a:xfrm>
              <a:custGeom>
                <a:avLst/>
                <a:gdLst>
                  <a:gd name="T0" fmla="*/ 1 w 118"/>
                  <a:gd name="T1" fmla="*/ 0 h 92"/>
                  <a:gd name="T2" fmla="*/ 0 w 118"/>
                  <a:gd name="T3" fmla="*/ 25 h 92"/>
                  <a:gd name="T4" fmla="*/ 118 w 118"/>
                  <a:gd name="T5" fmla="*/ 92 h 92"/>
                  <a:gd name="T6" fmla="*/ 118 w 118"/>
                  <a:gd name="T7" fmla="*/ 67 h 92"/>
                  <a:gd name="T8" fmla="*/ 1 w 118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2">
                    <a:moveTo>
                      <a:pt x="1" y="0"/>
                    </a:moveTo>
                    <a:lnTo>
                      <a:pt x="0" y="25"/>
                    </a:lnTo>
                    <a:lnTo>
                      <a:pt x="118" y="92"/>
                    </a:lnTo>
                    <a:lnTo>
                      <a:pt x="118" y="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Freeform 169"/>
              <p:cNvSpPr>
                <a:spLocks/>
              </p:cNvSpPr>
              <p:nvPr/>
            </p:nvSpPr>
            <p:spPr bwMode="auto">
              <a:xfrm>
                <a:off x="2519" y="2408"/>
                <a:ext cx="233" cy="135"/>
              </a:xfrm>
              <a:custGeom>
                <a:avLst/>
                <a:gdLst>
                  <a:gd name="T0" fmla="*/ 117 w 233"/>
                  <a:gd name="T1" fmla="*/ 135 h 135"/>
                  <a:gd name="T2" fmla="*/ 233 w 233"/>
                  <a:gd name="T3" fmla="*/ 68 h 135"/>
                  <a:gd name="T4" fmla="*/ 117 w 233"/>
                  <a:gd name="T5" fmla="*/ 0 h 135"/>
                  <a:gd name="T6" fmla="*/ 0 w 233"/>
                  <a:gd name="T7" fmla="*/ 68 h 135"/>
                  <a:gd name="T8" fmla="*/ 117 w 233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5">
                    <a:moveTo>
                      <a:pt x="117" y="135"/>
                    </a:moveTo>
                    <a:lnTo>
                      <a:pt x="233" y="68"/>
                    </a:lnTo>
                    <a:lnTo>
                      <a:pt x="117" y="0"/>
                    </a:lnTo>
                    <a:lnTo>
                      <a:pt x="0" y="68"/>
                    </a:lnTo>
                    <a:lnTo>
                      <a:pt x="117" y="135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Freeform 170"/>
              <p:cNvSpPr>
                <a:spLocks/>
              </p:cNvSpPr>
              <p:nvPr/>
            </p:nvSpPr>
            <p:spPr bwMode="auto">
              <a:xfrm>
                <a:off x="2792" y="2566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5 h 94"/>
                  <a:gd name="T4" fmla="*/ 116 w 116"/>
                  <a:gd name="T5" fmla="*/ 0 h 94"/>
                  <a:gd name="T6" fmla="*/ 0 w 116"/>
                  <a:gd name="T7" fmla="*/ 67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Freeform 171"/>
              <p:cNvSpPr>
                <a:spLocks/>
              </p:cNvSpPr>
              <p:nvPr/>
            </p:nvSpPr>
            <p:spPr bwMode="auto">
              <a:xfrm>
                <a:off x="2674" y="2566"/>
                <a:ext cx="118" cy="94"/>
              </a:xfrm>
              <a:custGeom>
                <a:avLst/>
                <a:gdLst>
                  <a:gd name="T0" fmla="*/ 118 w 118"/>
                  <a:gd name="T1" fmla="*/ 67 h 94"/>
                  <a:gd name="T2" fmla="*/ 0 w 118"/>
                  <a:gd name="T3" fmla="*/ 0 h 94"/>
                  <a:gd name="T4" fmla="*/ 0 w 118"/>
                  <a:gd name="T5" fmla="*/ 25 h 94"/>
                  <a:gd name="T6" fmla="*/ 118 w 118"/>
                  <a:gd name="T7" fmla="*/ 94 h 94"/>
                  <a:gd name="T8" fmla="*/ 118 w 118"/>
                  <a:gd name="T9" fmla="*/ 6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118" y="67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8" y="94"/>
                    </a:lnTo>
                    <a:lnTo>
                      <a:pt x="118" y="67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Freeform 172"/>
              <p:cNvSpPr>
                <a:spLocks/>
              </p:cNvSpPr>
              <p:nvPr/>
            </p:nvSpPr>
            <p:spPr bwMode="auto">
              <a:xfrm>
                <a:off x="2674" y="2497"/>
                <a:ext cx="234" cy="136"/>
              </a:xfrm>
              <a:custGeom>
                <a:avLst/>
                <a:gdLst>
                  <a:gd name="T0" fmla="*/ 234 w 234"/>
                  <a:gd name="T1" fmla="*/ 69 h 136"/>
                  <a:gd name="T2" fmla="*/ 116 w 234"/>
                  <a:gd name="T3" fmla="*/ 0 h 136"/>
                  <a:gd name="T4" fmla="*/ 0 w 234"/>
                  <a:gd name="T5" fmla="*/ 69 h 136"/>
                  <a:gd name="T6" fmla="*/ 118 w 234"/>
                  <a:gd name="T7" fmla="*/ 136 h 136"/>
                  <a:gd name="T8" fmla="*/ 234 w 234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6">
                    <a:moveTo>
                      <a:pt x="234" y="69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118" y="136"/>
                    </a:lnTo>
                    <a:lnTo>
                      <a:pt x="234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Freeform 173"/>
              <p:cNvSpPr>
                <a:spLocks/>
              </p:cNvSpPr>
              <p:nvPr/>
            </p:nvSpPr>
            <p:spPr bwMode="auto">
              <a:xfrm>
                <a:off x="2948" y="2656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5 h 94"/>
                  <a:gd name="T4" fmla="*/ 116 w 116"/>
                  <a:gd name="T5" fmla="*/ 0 h 94"/>
                  <a:gd name="T6" fmla="*/ 0 w 116"/>
                  <a:gd name="T7" fmla="*/ 69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Freeform 174"/>
              <p:cNvSpPr>
                <a:spLocks/>
              </p:cNvSpPr>
              <p:nvPr/>
            </p:nvSpPr>
            <p:spPr bwMode="auto">
              <a:xfrm>
                <a:off x="2830" y="2656"/>
                <a:ext cx="118" cy="94"/>
              </a:xfrm>
              <a:custGeom>
                <a:avLst/>
                <a:gdLst>
                  <a:gd name="T0" fmla="*/ 118 w 118"/>
                  <a:gd name="T1" fmla="*/ 69 h 94"/>
                  <a:gd name="T2" fmla="*/ 0 w 118"/>
                  <a:gd name="T3" fmla="*/ 0 h 94"/>
                  <a:gd name="T4" fmla="*/ 0 w 118"/>
                  <a:gd name="T5" fmla="*/ 25 h 94"/>
                  <a:gd name="T6" fmla="*/ 118 w 118"/>
                  <a:gd name="T7" fmla="*/ 94 h 94"/>
                  <a:gd name="T8" fmla="*/ 118 w 118"/>
                  <a:gd name="T9" fmla="*/ 6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118" y="69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8" y="94"/>
                    </a:lnTo>
                    <a:lnTo>
                      <a:pt x="118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Freeform 175"/>
              <p:cNvSpPr>
                <a:spLocks/>
              </p:cNvSpPr>
              <p:nvPr/>
            </p:nvSpPr>
            <p:spPr bwMode="auto">
              <a:xfrm>
                <a:off x="2830" y="2589"/>
                <a:ext cx="234" cy="136"/>
              </a:xfrm>
              <a:custGeom>
                <a:avLst/>
                <a:gdLst>
                  <a:gd name="T0" fmla="*/ 234 w 234"/>
                  <a:gd name="T1" fmla="*/ 67 h 136"/>
                  <a:gd name="T2" fmla="*/ 116 w 234"/>
                  <a:gd name="T3" fmla="*/ 0 h 136"/>
                  <a:gd name="T4" fmla="*/ 0 w 234"/>
                  <a:gd name="T5" fmla="*/ 67 h 136"/>
                  <a:gd name="T6" fmla="*/ 118 w 234"/>
                  <a:gd name="T7" fmla="*/ 136 h 136"/>
                  <a:gd name="T8" fmla="*/ 234 w 234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6">
                    <a:moveTo>
                      <a:pt x="234" y="67"/>
                    </a:moveTo>
                    <a:lnTo>
                      <a:pt x="116" y="0"/>
                    </a:lnTo>
                    <a:lnTo>
                      <a:pt x="0" y="67"/>
                    </a:lnTo>
                    <a:lnTo>
                      <a:pt x="118" y="136"/>
                    </a:lnTo>
                    <a:lnTo>
                      <a:pt x="234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Freeform 176"/>
              <p:cNvSpPr>
                <a:spLocks/>
              </p:cNvSpPr>
              <p:nvPr/>
            </p:nvSpPr>
            <p:spPr bwMode="auto">
              <a:xfrm>
                <a:off x="3104" y="2746"/>
                <a:ext cx="117" cy="93"/>
              </a:xfrm>
              <a:custGeom>
                <a:avLst/>
                <a:gdLst>
                  <a:gd name="T0" fmla="*/ 0 w 117"/>
                  <a:gd name="T1" fmla="*/ 93 h 93"/>
                  <a:gd name="T2" fmla="*/ 117 w 117"/>
                  <a:gd name="T3" fmla="*/ 27 h 93"/>
                  <a:gd name="T4" fmla="*/ 117 w 117"/>
                  <a:gd name="T5" fmla="*/ 0 h 93"/>
                  <a:gd name="T6" fmla="*/ 0 w 117"/>
                  <a:gd name="T7" fmla="*/ 69 h 93"/>
                  <a:gd name="T8" fmla="*/ 0 w 117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3">
                    <a:moveTo>
                      <a:pt x="0" y="93"/>
                    </a:moveTo>
                    <a:lnTo>
                      <a:pt x="117" y="27"/>
                    </a:lnTo>
                    <a:lnTo>
                      <a:pt x="117" y="0"/>
                    </a:lnTo>
                    <a:lnTo>
                      <a:pt x="0" y="6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Freeform 177"/>
              <p:cNvSpPr>
                <a:spLocks/>
              </p:cNvSpPr>
              <p:nvPr/>
            </p:nvSpPr>
            <p:spPr bwMode="auto">
              <a:xfrm>
                <a:off x="2986" y="2746"/>
                <a:ext cx="118" cy="93"/>
              </a:xfrm>
              <a:custGeom>
                <a:avLst/>
                <a:gdLst>
                  <a:gd name="T0" fmla="*/ 118 w 118"/>
                  <a:gd name="T1" fmla="*/ 69 h 93"/>
                  <a:gd name="T2" fmla="*/ 0 w 118"/>
                  <a:gd name="T3" fmla="*/ 0 h 93"/>
                  <a:gd name="T4" fmla="*/ 0 w 118"/>
                  <a:gd name="T5" fmla="*/ 27 h 93"/>
                  <a:gd name="T6" fmla="*/ 118 w 118"/>
                  <a:gd name="T7" fmla="*/ 93 h 93"/>
                  <a:gd name="T8" fmla="*/ 118 w 118"/>
                  <a:gd name="T9" fmla="*/ 6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3">
                    <a:moveTo>
                      <a:pt x="118" y="69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118" y="93"/>
                    </a:lnTo>
                    <a:lnTo>
                      <a:pt x="118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Freeform 178"/>
              <p:cNvSpPr>
                <a:spLocks/>
              </p:cNvSpPr>
              <p:nvPr/>
            </p:nvSpPr>
            <p:spPr bwMode="auto">
              <a:xfrm>
                <a:off x="2986" y="2679"/>
                <a:ext cx="235" cy="136"/>
              </a:xfrm>
              <a:custGeom>
                <a:avLst/>
                <a:gdLst>
                  <a:gd name="T0" fmla="*/ 235 w 235"/>
                  <a:gd name="T1" fmla="*/ 67 h 136"/>
                  <a:gd name="T2" fmla="*/ 117 w 235"/>
                  <a:gd name="T3" fmla="*/ 0 h 136"/>
                  <a:gd name="T4" fmla="*/ 0 w 235"/>
                  <a:gd name="T5" fmla="*/ 67 h 136"/>
                  <a:gd name="T6" fmla="*/ 118 w 235"/>
                  <a:gd name="T7" fmla="*/ 136 h 136"/>
                  <a:gd name="T8" fmla="*/ 235 w 235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36">
                    <a:moveTo>
                      <a:pt x="235" y="67"/>
                    </a:moveTo>
                    <a:lnTo>
                      <a:pt x="117" y="0"/>
                    </a:lnTo>
                    <a:lnTo>
                      <a:pt x="0" y="67"/>
                    </a:lnTo>
                    <a:lnTo>
                      <a:pt x="118" y="136"/>
                    </a:lnTo>
                    <a:lnTo>
                      <a:pt x="235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179"/>
              <p:cNvSpPr>
                <a:spLocks/>
              </p:cNvSpPr>
              <p:nvPr/>
            </p:nvSpPr>
            <p:spPr bwMode="auto">
              <a:xfrm>
                <a:off x="3261" y="2838"/>
                <a:ext cx="116" cy="91"/>
              </a:xfrm>
              <a:custGeom>
                <a:avLst/>
                <a:gdLst>
                  <a:gd name="T0" fmla="*/ 0 w 116"/>
                  <a:gd name="T1" fmla="*/ 91 h 91"/>
                  <a:gd name="T2" fmla="*/ 116 w 116"/>
                  <a:gd name="T3" fmla="*/ 24 h 91"/>
                  <a:gd name="T4" fmla="*/ 116 w 116"/>
                  <a:gd name="T5" fmla="*/ 0 h 91"/>
                  <a:gd name="T6" fmla="*/ 0 w 116"/>
                  <a:gd name="T7" fmla="*/ 66 h 91"/>
                  <a:gd name="T8" fmla="*/ 0 w 116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1">
                    <a:moveTo>
                      <a:pt x="0" y="91"/>
                    </a:moveTo>
                    <a:lnTo>
                      <a:pt x="116" y="24"/>
                    </a:lnTo>
                    <a:lnTo>
                      <a:pt x="116" y="0"/>
                    </a:lnTo>
                    <a:lnTo>
                      <a:pt x="0" y="66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180"/>
              <p:cNvSpPr>
                <a:spLocks/>
              </p:cNvSpPr>
              <p:nvPr/>
            </p:nvSpPr>
            <p:spPr bwMode="auto">
              <a:xfrm>
                <a:off x="3143" y="2838"/>
                <a:ext cx="118" cy="91"/>
              </a:xfrm>
              <a:custGeom>
                <a:avLst/>
                <a:gdLst>
                  <a:gd name="T0" fmla="*/ 118 w 118"/>
                  <a:gd name="T1" fmla="*/ 66 h 91"/>
                  <a:gd name="T2" fmla="*/ 0 w 118"/>
                  <a:gd name="T3" fmla="*/ 0 h 91"/>
                  <a:gd name="T4" fmla="*/ 0 w 118"/>
                  <a:gd name="T5" fmla="*/ 24 h 91"/>
                  <a:gd name="T6" fmla="*/ 118 w 118"/>
                  <a:gd name="T7" fmla="*/ 91 h 91"/>
                  <a:gd name="T8" fmla="*/ 118 w 118"/>
                  <a:gd name="T9" fmla="*/ 6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1">
                    <a:moveTo>
                      <a:pt x="118" y="66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18" y="91"/>
                    </a:lnTo>
                    <a:lnTo>
                      <a:pt x="118" y="66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Freeform 181"/>
              <p:cNvSpPr>
                <a:spLocks/>
              </p:cNvSpPr>
              <p:nvPr/>
            </p:nvSpPr>
            <p:spPr bwMode="auto">
              <a:xfrm>
                <a:off x="3143" y="2769"/>
                <a:ext cx="234" cy="135"/>
              </a:xfrm>
              <a:custGeom>
                <a:avLst/>
                <a:gdLst>
                  <a:gd name="T0" fmla="*/ 234 w 234"/>
                  <a:gd name="T1" fmla="*/ 69 h 135"/>
                  <a:gd name="T2" fmla="*/ 116 w 234"/>
                  <a:gd name="T3" fmla="*/ 0 h 135"/>
                  <a:gd name="T4" fmla="*/ 0 w 234"/>
                  <a:gd name="T5" fmla="*/ 69 h 135"/>
                  <a:gd name="T6" fmla="*/ 118 w 234"/>
                  <a:gd name="T7" fmla="*/ 135 h 135"/>
                  <a:gd name="T8" fmla="*/ 234 w 234"/>
                  <a:gd name="T9" fmla="*/ 6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5">
                    <a:moveTo>
                      <a:pt x="234" y="69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118" y="135"/>
                    </a:lnTo>
                    <a:lnTo>
                      <a:pt x="234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Freeform 182"/>
              <p:cNvSpPr>
                <a:spLocks/>
              </p:cNvSpPr>
              <p:nvPr/>
            </p:nvSpPr>
            <p:spPr bwMode="auto">
              <a:xfrm>
                <a:off x="3415" y="2927"/>
                <a:ext cx="118" cy="94"/>
              </a:xfrm>
              <a:custGeom>
                <a:avLst/>
                <a:gdLst>
                  <a:gd name="T0" fmla="*/ 0 w 118"/>
                  <a:gd name="T1" fmla="*/ 94 h 94"/>
                  <a:gd name="T2" fmla="*/ 116 w 118"/>
                  <a:gd name="T3" fmla="*/ 25 h 94"/>
                  <a:gd name="T4" fmla="*/ 118 w 118"/>
                  <a:gd name="T5" fmla="*/ 0 h 94"/>
                  <a:gd name="T6" fmla="*/ 0 w 118"/>
                  <a:gd name="T7" fmla="*/ 69 h 94"/>
                  <a:gd name="T8" fmla="*/ 0 w 118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0" y="94"/>
                    </a:moveTo>
                    <a:lnTo>
                      <a:pt x="116" y="25"/>
                    </a:lnTo>
                    <a:lnTo>
                      <a:pt x="118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Freeform 183"/>
              <p:cNvSpPr>
                <a:spLocks/>
              </p:cNvSpPr>
              <p:nvPr/>
            </p:nvSpPr>
            <p:spPr bwMode="auto">
              <a:xfrm>
                <a:off x="3299" y="2927"/>
                <a:ext cx="116" cy="94"/>
              </a:xfrm>
              <a:custGeom>
                <a:avLst/>
                <a:gdLst>
                  <a:gd name="T0" fmla="*/ 116 w 116"/>
                  <a:gd name="T1" fmla="*/ 69 h 94"/>
                  <a:gd name="T2" fmla="*/ 0 w 116"/>
                  <a:gd name="T3" fmla="*/ 0 h 94"/>
                  <a:gd name="T4" fmla="*/ 0 w 116"/>
                  <a:gd name="T5" fmla="*/ 25 h 94"/>
                  <a:gd name="T6" fmla="*/ 116 w 116"/>
                  <a:gd name="T7" fmla="*/ 94 h 94"/>
                  <a:gd name="T8" fmla="*/ 116 w 116"/>
                  <a:gd name="T9" fmla="*/ 6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116" y="69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6" y="94"/>
                    </a:lnTo>
                    <a:lnTo>
                      <a:pt x="116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184"/>
              <p:cNvSpPr>
                <a:spLocks/>
              </p:cNvSpPr>
              <p:nvPr/>
            </p:nvSpPr>
            <p:spPr bwMode="auto">
              <a:xfrm>
                <a:off x="3299" y="2861"/>
                <a:ext cx="234" cy="135"/>
              </a:xfrm>
              <a:custGeom>
                <a:avLst/>
                <a:gdLst>
                  <a:gd name="T0" fmla="*/ 234 w 234"/>
                  <a:gd name="T1" fmla="*/ 66 h 135"/>
                  <a:gd name="T2" fmla="*/ 116 w 234"/>
                  <a:gd name="T3" fmla="*/ 0 h 135"/>
                  <a:gd name="T4" fmla="*/ 0 w 234"/>
                  <a:gd name="T5" fmla="*/ 66 h 135"/>
                  <a:gd name="T6" fmla="*/ 116 w 234"/>
                  <a:gd name="T7" fmla="*/ 135 h 135"/>
                  <a:gd name="T8" fmla="*/ 234 w 234"/>
                  <a:gd name="T9" fmla="*/ 6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5">
                    <a:moveTo>
                      <a:pt x="234" y="66"/>
                    </a:moveTo>
                    <a:lnTo>
                      <a:pt x="116" y="0"/>
                    </a:lnTo>
                    <a:lnTo>
                      <a:pt x="0" y="66"/>
                    </a:lnTo>
                    <a:lnTo>
                      <a:pt x="116" y="135"/>
                    </a:lnTo>
                    <a:lnTo>
                      <a:pt x="234" y="6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Freeform 185"/>
              <p:cNvSpPr>
                <a:spLocks/>
              </p:cNvSpPr>
              <p:nvPr/>
            </p:nvSpPr>
            <p:spPr bwMode="auto">
              <a:xfrm>
                <a:off x="3571" y="3017"/>
                <a:ext cx="117" cy="94"/>
              </a:xfrm>
              <a:custGeom>
                <a:avLst/>
                <a:gdLst>
                  <a:gd name="T0" fmla="*/ 0 w 117"/>
                  <a:gd name="T1" fmla="*/ 94 h 94"/>
                  <a:gd name="T2" fmla="*/ 117 w 117"/>
                  <a:gd name="T3" fmla="*/ 27 h 94"/>
                  <a:gd name="T4" fmla="*/ 117 w 117"/>
                  <a:gd name="T5" fmla="*/ 0 h 94"/>
                  <a:gd name="T6" fmla="*/ 0 w 117"/>
                  <a:gd name="T7" fmla="*/ 69 h 94"/>
                  <a:gd name="T8" fmla="*/ 0 w 117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4">
                    <a:moveTo>
                      <a:pt x="0" y="94"/>
                    </a:moveTo>
                    <a:lnTo>
                      <a:pt x="117" y="27"/>
                    </a:lnTo>
                    <a:lnTo>
                      <a:pt x="117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Freeform 186"/>
              <p:cNvSpPr>
                <a:spLocks/>
              </p:cNvSpPr>
              <p:nvPr/>
            </p:nvSpPr>
            <p:spPr bwMode="auto">
              <a:xfrm>
                <a:off x="3455" y="3017"/>
                <a:ext cx="116" cy="94"/>
              </a:xfrm>
              <a:custGeom>
                <a:avLst/>
                <a:gdLst>
                  <a:gd name="T0" fmla="*/ 116 w 116"/>
                  <a:gd name="T1" fmla="*/ 69 h 94"/>
                  <a:gd name="T2" fmla="*/ 0 w 116"/>
                  <a:gd name="T3" fmla="*/ 0 h 94"/>
                  <a:gd name="T4" fmla="*/ 0 w 116"/>
                  <a:gd name="T5" fmla="*/ 27 h 94"/>
                  <a:gd name="T6" fmla="*/ 116 w 116"/>
                  <a:gd name="T7" fmla="*/ 94 h 94"/>
                  <a:gd name="T8" fmla="*/ 116 w 116"/>
                  <a:gd name="T9" fmla="*/ 6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116" y="69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116" y="94"/>
                    </a:lnTo>
                    <a:lnTo>
                      <a:pt x="116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Freeform 187"/>
              <p:cNvSpPr>
                <a:spLocks/>
              </p:cNvSpPr>
              <p:nvPr/>
            </p:nvSpPr>
            <p:spPr bwMode="auto">
              <a:xfrm>
                <a:off x="3455" y="2950"/>
                <a:ext cx="233" cy="136"/>
              </a:xfrm>
              <a:custGeom>
                <a:avLst/>
                <a:gdLst>
                  <a:gd name="T0" fmla="*/ 233 w 233"/>
                  <a:gd name="T1" fmla="*/ 67 h 136"/>
                  <a:gd name="T2" fmla="*/ 116 w 233"/>
                  <a:gd name="T3" fmla="*/ 0 h 136"/>
                  <a:gd name="T4" fmla="*/ 0 w 233"/>
                  <a:gd name="T5" fmla="*/ 67 h 136"/>
                  <a:gd name="T6" fmla="*/ 116 w 233"/>
                  <a:gd name="T7" fmla="*/ 136 h 136"/>
                  <a:gd name="T8" fmla="*/ 233 w 233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6">
                    <a:moveTo>
                      <a:pt x="233" y="67"/>
                    </a:moveTo>
                    <a:lnTo>
                      <a:pt x="116" y="0"/>
                    </a:lnTo>
                    <a:lnTo>
                      <a:pt x="0" y="67"/>
                    </a:lnTo>
                    <a:lnTo>
                      <a:pt x="116" y="136"/>
                    </a:lnTo>
                    <a:lnTo>
                      <a:pt x="233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188"/>
              <p:cNvSpPr>
                <a:spLocks/>
              </p:cNvSpPr>
              <p:nvPr/>
            </p:nvSpPr>
            <p:spPr bwMode="auto">
              <a:xfrm>
                <a:off x="3728" y="3109"/>
                <a:ext cx="116" cy="92"/>
              </a:xfrm>
              <a:custGeom>
                <a:avLst/>
                <a:gdLst>
                  <a:gd name="T0" fmla="*/ 0 w 116"/>
                  <a:gd name="T1" fmla="*/ 92 h 92"/>
                  <a:gd name="T2" fmla="*/ 116 w 116"/>
                  <a:gd name="T3" fmla="*/ 25 h 92"/>
                  <a:gd name="T4" fmla="*/ 116 w 116"/>
                  <a:gd name="T5" fmla="*/ 0 h 92"/>
                  <a:gd name="T6" fmla="*/ 0 w 116"/>
                  <a:gd name="T7" fmla="*/ 67 h 92"/>
                  <a:gd name="T8" fmla="*/ 0 w 11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92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189"/>
              <p:cNvSpPr>
                <a:spLocks/>
              </p:cNvSpPr>
              <p:nvPr/>
            </p:nvSpPr>
            <p:spPr bwMode="auto">
              <a:xfrm>
                <a:off x="3611" y="3109"/>
                <a:ext cx="117" cy="92"/>
              </a:xfrm>
              <a:custGeom>
                <a:avLst/>
                <a:gdLst>
                  <a:gd name="T0" fmla="*/ 117 w 117"/>
                  <a:gd name="T1" fmla="*/ 67 h 92"/>
                  <a:gd name="T2" fmla="*/ 0 w 117"/>
                  <a:gd name="T3" fmla="*/ 0 h 92"/>
                  <a:gd name="T4" fmla="*/ 0 w 117"/>
                  <a:gd name="T5" fmla="*/ 25 h 92"/>
                  <a:gd name="T6" fmla="*/ 117 w 117"/>
                  <a:gd name="T7" fmla="*/ 92 h 92"/>
                  <a:gd name="T8" fmla="*/ 117 w 117"/>
                  <a:gd name="T9" fmla="*/ 6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2">
                    <a:moveTo>
                      <a:pt x="117" y="67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7" y="92"/>
                    </a:lnTo>
                    <a:lnTo>
                      <a:pt x="117" y="67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190"/>
              <p:cNvSpPr>
                <a:spLocks/>
              </p:cNvSpPr>
              <p:nvPr/>
            </p:nvSpPr>
            <p:spPr bwMode="auto">
              <a:xfrm>
                <a:off x="3611" y="3040"/>
                <a:ext cx="233" cy="136"/>
              </a:xfrm>
              <a:custGeom>
                <a:avLst/>
                <a:gdLst>
                  <a:gd name="T0" fmla="*/ 233 w 233"/>
                  <a:gd name="T1" fmla="*/ 69 h 136"/>
                  <a:gd name="T2" fmla="*/ 117 w 233"/>
                  <a:gd name="T3" fmla="*/ 0 h 136"/>
                  <a:gd name="T4" fmla="*/ 0 w 233"/>
                  <a:gd name="T5" fmla="*/ 69 h 136"/>
                  <a:gd name="T6" fmla="*/ 117 w 233"/>
                  <a:gd name="T7" fmla="*/ 136 h 136"/>
                  <a:gd name="T8" fmla="*/ 233 w 233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6">
                    <a:moveTo>
                      <a:pt x="233" y="69"/>
                    </a:moveTo>
                    <a:lnTo>
                      <a:pt x="117" y="0"/>
                    </a:lnTo>
                    <a:lnTo>
                      <a:pt x="0" y="69"/>
                    </a:lnTo>
                    <a:lnTo>
                      <a:pt x="117" y="136"/>
                    </a:lnTo>
                    <a:lnTo>
                      <a:pt x="233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191"/>
              <p:cNvSpPr>
                <a:spLocks/>
              </p:cNvSpPr>
              <p:nvPr/>
            </p:nvSpPr>
            <p:spPr bwMode="auto">
              <a:xfrm>
                <a:off x="3884" y="3199"/>
                <a:ext cx="116" cy="93"/>
              </a:xfrm>
              <a:custGeom>
                <a:avLst/>
                <a:gdLst>
                  <a:gd name="T0" fmla="*/ 0 w 116"/>
                  <a:gd name="T1" fmla="*/ 93 h 93"/>
                  <a:gd name="T2" fmla="*/ 116 w 116"/>
                  <a:gd name="T3" fmla="*/ 25 h 93"/>
                  <a:gd name="T4" fmla="*/ 116 w 116"/>
                  <a:gd name="T5" fmla="*/ 0 h 93"/>
                  <a:gd name="T6" fmla="*/ 0 w 116"/>
                  <a:gd name="T7" fmla="*/ 67 h 93"/>
                  <a:gd name="T8" fmla="*/ 0 w 116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0" y="93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Freeform 192"/>
              <p:cNvSpPr>
                <a:spLocks/>
              </p:cNvSpPr>
              <p:nvPr/>
            </p:nvSpPr>
            <p:spPr bwMode="auto">
              <a:xfrm>
                <a:off x="3768" y="3199"/>
                <a:ext cx="116" cy="93"/>
              </a:xfrm>
              <a:custGeom>
                <a:avLst/>
                <a:gdLst>
                  <a:gd name="T0" fmla="*/ 116 w 116"/>
                  <a:gd name="T1" fmla="*/ 67 h 93"/>
                  <a:gd name="T2" fmla="*/ 0 w 116"/>
                  <a:gd name="T3" fmla="*/ 0 h 93"/>
                  <a:gd name="T4" fmla="*/ 0 w 116"/>
                  <a:gd name="T5" fmla="*/ 25 h 93"/>
                  <a:gd name="T6" fmla="*/ 116 w 116"/>
                  <a:gd name="T7" fmla="*/ 93 h 93"/>
                  <a:gd name="T8" fmla="*/ 116 w 116"/>
                  <a:gd name="T9" fmla="*/ 6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116" y="67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6" y="93"/>
                    </a:lnTo>
                    <a:lnTo>
                      <a:pt x="116" y="67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193"/>
              <p:cNvSpPr>
                <a:spLocks/>
              </p:cNvSpPr>
              <p:nvPr/>
            </p:nvSpPr>
            <p:spPr bwMode="auto">
              <a:xfrm>
                <a:off x="3768" y="3130"/>
                <a:ext cx="232" cy="136"/>
              </a:xfrm>
              <a:custGeom>
                <a:avLst/>
                <a:gdLst>
                  <a:gd name="T0" fmla="*/ 232 w 232"/>
                  <a:gd name="T1" fmla="*/ 69 h 136"/>
                  <a:gd name="T2" fmla="*/ 116 w 232"/>
                  <a:gd name="T3" fmla="*/ 0 h 136"/>
                  <a:gd name="T4" fmla="*/ 0 w 232"/>
                  <a:gd name="T5" fmla="*/ 69 h 136"/>
                  <a:gd name="T6" fmla="*/ 116 w 232"/>
                  <a:gd name="T7" fmla="*/ 136 h 136"/>
                  <a:gd name="T8" fmla="*/ 232 w 232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6">
                    <a:moveTo>
                      <a:pt x="232" y="69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116" y="136"/>
                    </a:lnTo>
                    <a:lnTo>
                      <a:pt x="232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194"/>
              <p:cNvSpPr>
                <a:spLocks/>
              </p:cNvSpPr>
              <p:nvPr/>
            </p:nvSpPr>
            <p:spPr bwMode="auto">
              <a:xfrm>
                <a:off x="4135" y="3344"/>
                <a:ext cx="118" cy="94"/>
              </a:xfrm>
              <a:custGeom>
                <a:avLst/>
                <a:gdLst>
                  <a:gd name="T0" fmla="*/ 0 w 118"/>
                  <a:gd name="T1" fmla="*/ 94 h 94"/>
                  <a:gd name="T2" fmla="*/ 118 w 118"/>
                  <a:gd name="T3" fmla="*/ 27 h 94"/>
                  <a:gd name="T4" fmla="*/ 118 w 118"/>
                  <a:gd name="T5" fmla="*/ 0 h 94"/>
                  <a:gd name="T6" fmla="*/ 0 w 118"/>
                  <a:gd name="T7" fmla="*/ 69 h 94"/>
                  <a:gd name="T8" fmla="*/ 0 w 118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0" y="94"/>
                    </a:moveTo>
                    <a:lnTo>
                      <a:pt x="118" y="27"/>
                    </a:lnTo>
                    <a:lnTo>
                      <a:pt x="118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195"/>
              <p:cNvSpPr>
                <a:spLocks/>
              </p:cNvSpPr>
              <p:nvPr/>
            </p:nvSpPr>
            <p:spPr bwMode="auto">
              <a:xfrm>
                <a:off x="3922" y="3289"/>
                <a:ext cx="213" cy="149"/>
              </a:xfrm>
              <a:custGeom>
                <a:avLst/>
                <a:gdLst>
                  <a:gd name="T0" fmla="*/ 213 w 213"/>
                  <a:gd name="T1" fmla="*/ 124 h 149"/>
                  <a:gd name="T2" fmla="*/ 0 w 213"/>
                  <a:gd name="T3" fmla="*/ 0 h 149"/>
                  <a:gd name="T4" fmla="*/ 0 w 213"/>
                  <a:gd name="T5" fmla="*/ 24 h 149"/>
                  <a:gd name="T6" fmla="*/ 213 w 213"/>
                  <a:gd name="T7" fmla="*/ 149 h 149"/>
                  <a:gd name="T8" fmla="*/ 213 w 213"/>
                  <a:gd name="T9" fmla="*/ 12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149">
                    <a:moveTo>
                      <a:pt x="213" y="124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213" y="149"/>
                    </a:lnTo>
                    <a:lnTo>
                      <a:pt x="213" y="12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196"/>
              <p:cNvSpPr>
                <a:spLocks/>
              </p:cNvSpPr>
              <p:nvPr/>
            </p:nvSpPr>
            <p:spPr bwMode="auto">
              <a:xfrm>
                <a:off x="3922" y="3220"/>
                <a:ext cx="331" cy="193"/>
              </a:xfrm>
              <a:custGeom>
                <a:avLst/>
                <a:gdLst>
                  <a:gd name="T0" fmla="*/ 331 w 331"/>
                  <a:gd name="T1" fmla="*/ 124 h 193"/>
                  <a:gd name="T2" fmla="*/ 116 w 331"/>
                  <a:gd name="T3" fmla="*/ 0 h 193"/>
                  <a:gd name="T4" fmla="*/ 0 w 331"/>
                  <a:gd name="T5" fmla="*/ 69 h 193"/>
                  <a:gd name="T6" fmla="*/ 213 w 331"/>
                  <a:gd name="T7" fmla="*/ 193 h 193"/>
                  <a:gd name="T8" fmla="*/ 331 w 331"/>
                  <a:gd name="T9" fmla="*/ 12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193">
                    <a:moveTo>
                      <a:pt x="331" y="124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213" y="193"/>
                    </a:lnTo>
                    <a:lnTo>
                      <a:pt x="331" y="124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197"/>
              <p:cNvSpPr>
                <a:spLocks/>
              </p:cNvSpPr>
              <p:nvPr/>
            </p:nvSpPr>
            <p:spPr bwMode="auto">
              <a:xfrm>
                <a:off x="4292" y="3436"/>
                <a:ext cx="116" cy="92"/>
              </a:xfrm>
              <a:custGeom>
                <a:avLst/>
                <a:gdLst>
                  <a:gd name="T0" fmla="*/ 0 w 116"/>
                  <a:gd name="T1" fmla="*/ 92 h 92"/>
                  <a:gd name="T2" fmla="*/ 116 w 116"/>
                  <a:gd name="T3" fmla="*/ 25 h 92"/>
                  <a:gd name="T4" fmla="*/ 116 w 116"/>
                  <a:gd name="T5" fmla="*/ 0 h 92"/>
                  <a:gd name="T6" fmla="*/ 0 w 116"/>
                  <a:gd name="T7" fmla="*/ 67 h 92"/>
                  <a:gd name="T8" fmla="*/ 0 w 11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92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198"/>
              <p:cNvSpPr>
                <a:spLocks/>
              </p:cNvSpPr>
              <p:nvPr/>
            </p:nvSpPr>
            <p:spPr bwMode="auto">
              <a:xfrm>
                <a:off x="4175" y="3436"/>
                <a:ext cx="117" cy="92"/>
              </a:xfrm>
              <a:custGeom>
                <a:avLst/>
                <a:gdLst>
                  <a:gd name="T0" fmla="*/ 0 w 117"/>
                  <a:gd name="T1" fmla="*/ 0 h 92"/>
                  <a:gd name="T2" fmla="*/ 0 w 117"/>
                  <a:gd name="T3" fmla="*/ 25 h 92"/>
                  <a:gd name="T4" fmla="*/ 117 w 117"/>
                  <a:gd name="T5" fmla="*/ 92 h 92"/>
                  <a:gd name="T6" fmla="*/ 117 w 117"/>
                  <a:gd name="T7" fmla="*/ 67 h 92"/>
                  <a:gd name="T8" fmla="*/ 0 w 117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2">
                    <a:moveTo>
                      <a:pt x="0" y="0"/>
                    </a:moveTo>
                    <a:lnTo>
                      <a:pt x="0" y="25"/>
                    </a:lnTo>
                    <a:lnTo>
                      <a:pt x="117" y="92"/>
                    </a:lnTo>
                    <a:lnTo>
                      <a:pt x="117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199"/>
              <p:cNvSpPr>
                <a:spLocks/>
              </p:cNvSpPr>
              <p:nvPr/>
            </p:nvSpPr>
            <p:spPr bwMode="auto">
              <a:xfrm>
                <a:off x="4175" y="3367"/>
                <a:ext cx="233" cy="136"/>
              </a:xfrm>
              <a:custGeom>
                <a:avLst/>
                <a:gdLst>
                  <a:gd name="T0" fmla="*/ 0 w 233"/>
                  <a:gd name="T1" fmla="*/ 69 h 136"/>
                  <a:gd name="T2" fmla="*/ 117 w 233"/>
                  <a:gd name="T3" fmla="*/ 136 h 136"/>
                  <a:gd name="T4" fmla="*/ 233 w 233"/>
                  <a:gd name="T5" fmla="*/ 69 h 136"/>
                  <a:gd name="T6" fmla="*/ 117 w 233"/>
                  <a:gd name="T7" fmla="*/ 0 h 136"/>
                  <a:gd name="T8" fmla="*/ 0 w 233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6">
                    <a:moveTo>
                      <a:pt x="0" y="69"/>
                    </a:moveTo>
                    <a:lnTo>
                      <a:pt x="117" y="136"/>
                    </a:lnTo>
                    <a:lnTo>
                      <a:pt x="233" y="69"/>
                    </a:lnTo>
                    <a:lnTo>
                      <a:pt x="117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200"/>
              <p:cNvSpPr>
                <a:spLocks/>
              </p:cNvSpPr>
              <p:nvPr/>
            </p:nvSpPr>
            <p:spPr bwMode="auto">
              <a:xfrm>
                <a:off x="2264" y="2440"/>
                <a:ext cx="116" cy="94"/>
              </a:xfrm>
              <a:custGeom>
                <a:avLst/>
                <a:gdLst>
                  <a:gd name="T0" fmla="*/ 116 w 116"/>
                  <a:gd name="T1" fmla="*/ 0 h 94"/>
                  <a:gd name="T2" fmla="*/ 0 w 116"/>
                  <a:gd name="T3" fmla="*/ 69 h 94"/>
                  <a:gd name="T4" fmla="*/ 0 w 116"/>
                  <a:gd name="T5" fmla="*/ 94 h 94"/>
                  <a:gd name="T6" fmla="*/ 116 w 116"/>
                  <a:gd name="T7" fmla="*/ 27 h 94"/>
                  <a:gd name="T8" fmla="*/ 116 w 116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116" y="0"/>
                    </a:moveTo>
                    <a:lnTo>
                      <a:pt x="0" y="69"/>
                    </a:lnTo>
                    <a:lnTo>
                      <a:pt x="0" y="94"/>
                    </a:lnTo>
                    <a:lnTo>
                      <a:pt x="116" y="2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201"/>
              <p:cNvSpPr>
                <a:spLocks/>
              </p:cNvSpPr>
              <p:nvPr/>
            </p:nvSpPr>
            <p:spPr bwMode="auto">
              <a:xfrm>
                <a:off x="2148" y="2440"/>
                <a:ext cx="116" cy="94"/>
              </a:xfrm>
              <a:custGeom>
                <a:avLst/>
                <a:gdLst>
                  <a:gd name="T0" fmla="*/ 0 w 116"/>
                  <a:gd name="T1" fmla="*/ 0 h 94"/>
                  <a:gd name="T2" fmla="*/ 0 w 116"/>
                  <a:gd name="T3" fmla="*/ 27 h 94"/>
                  <a:gd name="T4" fmla="*/ 116 w 116"/>
                  <a:gd name="T5" fmla="*/ 94 h 94"/>
                  <a:gd name="T6" fmla="*/ 116 w 116"/>
                  <a:gd name="T7" fmla="*/ 69 h 94"/>
                  <a:gd name="T8" fmla="*/ 0 w 116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0"/>
                    </a:moveTo>
                    <a:lnTo>
                      <a:pt x="0" y="27"/>
                    </a:lnTo>
                    <a:lnTo>
                      <a:pt x="116" y="94"/>
                    </a:lnTo>
                    <a:lnTo>
                      <a:pt x="116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Freeform 202"/>
              <p:cNvSpPr>
                <a:spLocks/>
              </p:cNvSpPr>
              <p:nvPr/>
            </p:nvSpPr>
            <p:spPr bwMode="auto">
              <a:xfrm>
                <a:off x="2148" y="2373"/>
                <a:ext cx="232" cy="136"/>
              </a:xfrm>
              <a:custGeom>
                <a:avLst/>
                <a:gdLst>
                  <a:gd name="T0" fmla="*/ 232 w 232"/>
                  <a:gd name="T1" fmla="*/ 67 h 136"/>
                  <a:gd name="T2" fmla="*/ 116 w 232"/>
                  <a:gd name="T3" fmla="*/ 0 h 136"/>
                  <a:gd name="T4" fmla="*/ 0 w 232"/>
                  <a:gd name="T5" fmla="*/ 67 h 136"/>
                  <a:gd name="T6" fmla="*/ 116 w 232"/>
                  <a:gd name="T7" fmla="*/ 136 h 136"/>
                  <a:gd name="T8" fmla="*/ 232 w 232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6">
                    <a:moveTo>
                      <a:pt x="232" y="67"/>
                    </a:moveTo>
                    <a:lnTo>
                      <a:pt x="116" y="0"/>
                    </a:lnTo>
                    <a:lnTo>
                      <a:pt x="0" y="67"/>
                    </a:lnTo>
                    <a:lnTo>
                      <a:pt x="116" y="136"/>
                    </a:lnTo>
                    <a:lnTo>
                      <a:pt x="232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203"/>
              <p:cNvSpPr>
                <a:spLocks/>
              </p:cNvSpPr>
              <p:nvPr/>
            </p:nvSpPr>
            <p:spPr bwMode="auto">
              <a:xfrm>
                <a:off x="2420" y="2532"/>
                <a:ext cx="117" cy="92"/>
              </a:xfrm>
              <a:custGeom>
                <a:avLst/>
                <a:gdLst>
                  <a:gd name="T0" fmla="*/ 117 w 117"/>
                  <a:gd name="T1" fmla="*/ 0 h 92"/>
                  <a:gd name="T2" fmla="*/ 0 w 117"/>
                  <a:gd name="T3" fmla="*/ 67 h 92"/>
                  <a:gd name="T4" fmla="*/ 0 w 117"/>
                  <a:gd name="T5" fmla="*/ 92 h 92"/>
                  <a:gd name="T6" fmla="*/ 117 w 117"/>
                  <a:gd name="T7" fmla="*/ 25 h 92"/>
                  <a:gd name="T8" fmla="*/ 117 w 117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2">
                    <a:moveTo>
                      <a:pt x="117" y="0"/>
                    </a:moveTo>
                    <a:lnTo>
                      <a:pt x="0" y="67"/>
                    </a:lnTo>
                    <a:lnTo>
                      <a:pt x="0" y="92"/>
                    </a:lnTo>
                    <a:lnTo>
                      <a:pt x="117" y="25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204"/>
              <p:cNvSpPr>
                <a:spLocks/>
              </p:cNvSpPr>
              <p:nvPr/>
            </p:nvSpPr>
            <p:spPr bwMode="auto">
              <a:xfrm>
                <a:off x="2304" y="2532"/>
                <a:ext cx="116" cy="92"/>
              </a:xfrm>
              <a:custGeom>
                <a:avLst/>
                <a:gdLst>
                  <a:gd name="T0" fmla="*/ 0 w 116"/>
                  <a:gd name="T1" fmla="*/ 0 h 92"/>
                  <a:gd name="T2" fmla="*/ 0 w 116"/>
                  <a:gd name="T3" fmla="*/ 25 h 92"/>
                  <a:gd name="T4" fmla="*/ 116 w 116"/>
                  <a:gd name="T5" fmla="*/ 92 h 92"/>
                  <a:gd name="T6" fmla="*/ 116 w 116"/>
                  <a:gd name="T7" fmla="*/ 67 h 92"/>
                  <a:gd name="T8" fmla="*/ 0 w 116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0"/>
                    </a:moveTo>
                    <a:lnTo>
                      <a:pt x="0" y="25"/>
                    </a:lnTo>
                    <a:lnTo>
                      <a:pt x="116" y="92"/>
                    </a:lnTo>
                    <a:lnTo>
                      <a:pt x="116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7" name="Freeform 206"/>
            <p:cNvSpPr>
              <a:spLocks/>
            </p:cNvSpPr>
            <p:nvPr/>
          </p:nvSpPr>
          <p:spPr bwMode="auto">
            <a:xfrm>
              <a:off x="7284893" y="3950641"/>
              <a:ext cx="230931" cy="134792"/>
            </a:xfrm>
            <a:custGeom>
              <a:avLst/>
              <a:gdLst>
                <a:gd name="T0" fmla="*/ 233 w 233"/>
                <a:gd name="T1" fmla="*/ 69 h 136"/>
                <a:gd name="T2" fmla="*/ 116 w 233"/>
                <a:gd name="T3" fmla="*/ 0 h 136"/>
                <a:gd name="T4" fmla="*/ 0 w 233"/>
                <a:gd name="T5" fmla="*/ 69 h 136"/>
                <a:gd name="T6" fmla="*/ 116 w 233"/>
                <a:gd name="T7" fmla="*/ 136 h 136"/>
                <a:gd name="T8" fmla="*/ 233 w 233"/>
                <a:gd name="T9" fmla="*/ 6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36">
                  <a:moveTo>
                    <a:pt x="233" y="69"/>
                  </a:moveTo>
                  <a:lnTo>
                    <a:pt x="116" y="0"/>
                  </a:lnTo>
                  <a:lnTo>
                    <a:pt x="0" y="69"/>
                  </a:lnTo>
                  <a:lnTo>
                    <a:pt x="116" y="136"/>
                  </a:lnTo>
                  <a:lnTo>
                    <a:pt x="233" y="69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07"/>
            <p:cNvSpPr>
              <a:spLocks/>
            </p:cNvSpPr>
            <p:nvPr/>
          </p:nvSpPr>
          <p:spPr bwMode="auto">
            <a:xfrm>
              <a:off x="7555468" y="4108229"/>
              <a:ext cx="114970" cy="92174"/>
            </a:xfrm>
            <a:custGeom>
              <a:avLst/>
              <a:gdLst>
                <a:gd name="T0" fmla="*/ 116 w 116"/>
                <a:gd name="T1" fmla="*/ 0 h 93"/>
                <a:gd name="T2" fmla="*/ 0 w 116"/>
                <a:gd name="T3" fmla="*/ 66 h 93"/>
                <a:gd name="T4" fmla="*/ 0 w 116"/>
                <a:gd name="T5" fmla="*/ 93 h 93"/>
                <a:gd name="T6" fmla="*/ 116 w 116"/>
                <a:gd name="T7" fmla="*/ 24 h 93"/>
                <a:gd name="T8" fmla="*/ 116 w 116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3">
                  <a:moveTo>
                    <a:pt x="116" y="0"/>
                  </a:moveTo>
                  <a:lnTo>
                    <a:pt x="0" y="66"/>
                  </a:lnTo>
                  <a:lnTo>
                    <a:pt x="0" y="93"/>
                  </a:lnTo>
                  <a:lnTo>
                    <a:pt x="116" y="2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08"/>
            <p:cNvSpPr>
              <a:spLocks/>
            </p:cNvSpPr>
            <p:nvPr/>
          </p:nvSpPr>
          <p:spPr bwMode="auto">
            <a:xfrm>
              <a:off x="7439507" y="4108229"/>
              <a:ext cx="115961" cy="92174"/>
            </a:xfrm>
            <a:custGeom>
              <a:avLst/>
              <a:gdLst>
                <a:gd name="T0" fmla="*/ 0 w 117"/>
                <a:gd name="T1" fmla="*/ 0 h 93"/>
                <a:gd name="T2" fmla="*/ 0 w 117"/>
                <a:gd name="T3" fmla="*/ 24 h 93"/>
                <a:gd name="T4" fmla="*/ 117 w 117"/>
                <a:gd name="T5" fmla="*/ 93 h 93"/>
                <a:gd name="T6" fmla="*/ 117 w 117"/>
                <a:gd name="T7" fmla="*/ 66 h 93"/>
                <a:gd name="T8" fmla="*/ 0 w 117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93">
                  <a:moveTo>
                    <a:pt x="0" y="0"/>
                  </a:moveTo>
                  <a:lnTo>
                    <a:pt x="0" y="24"/>
                  </a:lnTo>
                  <a:lnTo>
                    <a:pt x="117" y="93"/>
                  </a:lnTo>
                  <a:lnTo>
                    <a:pt x="117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09"/>
            <p:cNvSpPr>
              <a:spLocks/>
            </p:cNvSpPr>
            <p:nvPr/>
          </p:nvSpPr>
          <p:spPr bwMode="auto">
            <a:xfrm>
              <a:off x="7439507" y="4039842"/>
              <a:ext cx="230931" cy="133801"/>
            </a:xfrm>
            <a:custGeom>
              <a:avLst/>
              <a:gdLst>
                <a:gd name="T0" fmla="*/ 233 w 233"/>
                <a:gd name="T1" fmla="*/ 69 h 135"/>
                <a:gd name="T2" fmla="*/ 117 w 233"/>
                <a:gd name="T3" fmla="*/ 0 h 135"/>
                <a:gd name="T4" fmla="*/ 0 w 233"/>
                <a:gd name="T5" fmla="*/ 69 h 135"/>
                <a:gd name="T6" fmla="*/ 117 w 233"/>
                <a:gd name="T7" fmla="*/ 135 h 135"/>
                <a:gd name="T8" fmla="*/ 233 w 233"/>
                <a:gd name="T9" fmla="*/ 6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35">
                  <a:moveTo>
                    <a:pt x="233" y="69"/>
                  </a:moveTo>
                  <a:lnTo>
                    <a:pt x="117" y="0"/>
                  </a:lnTo>
                  <a:lnTo>
                    <a:pt x="0" y="69"/>
                  </a:lnTo>
                  <a:lnTo>
                    <a:pt x="117" y="135"/>
                  </a:lnTo>
                  <a:lnTo>
                    <a:pt x="233" y="69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10"/>
            <p:cNvSpPr>
              <a:spLocks/>
            </p:cNvSpPr>
            <p:nvPr/>
          </p:nvSpPr>
          <p:spPr bwMode="auto">
            <a:xfrm>
              <a:off x="7710083" y="4196439"/>
              <a:ext cx="114970" cy="93165"/>
            </a:xfrm>
            <a:custGeom>
              <a:avLst/>
              <a:gdLst>
                <a:gd name="T0" fmla="*/ 116 w 116"/>
                <a:gd name="T1" fmla="*/ 0 h 94"/>
                <a:gd name="T2" fmla="*/ 0 w 116"/>
                <a:gd name="T3" fmla="*/ 69 h 94"/>
                <a:gd name="T4" fmla="*/ 0 w 116"/>
                <a:gd name="T5" fmla="*/ 94 h 94"/>
                <a:gd name="T6" fmla="*/ 116 w 116"/>
                <a:gd name="T7" fmla="*/ 25 h 94"/>
                <a:gd name="T8" fmla="*/ 116 w 116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4">
                  <a:moveTo>
                    <a:pt x="116" y="0"/>
                  </a:moveTo>
                  <a:lnTo>
                    <a:pt x="0" y="69"/>
                  </a:lnTo>
                  <a:lnTo>
                    <a:pt x="0" y="94"/>
                  </a:lnTo>
                  <a:lnTo>
                    <a:pt x="116" y="25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211"/>
            <p:cNvSpPr>
              <a:spLocks/>
            </p:cNvSpPr>
            <p:nvPr/>
          </p:nvSpPr>
          <p:spPr bwMode="auto">
            <a:xfrm>
              <a:off x="7595113" y="4196439"/>
              <a:ext cx="114970" cy="93165"/>
            </a:xfrm>
            <a:custGeom>
              <a:avLst/>
              <a:gdLst>
                <a:gd name="T0" fmla="*/ 0 w 116"/>
                <a:gd name="T1" fmla="*/ 0 h 94"/>
                <a:gd name="T2" fmla="*/ 0 w 116"/>
                <a:gd name="T3" fmla="*/ 25 h 94"/>
                <a:gd name="T4" fmla="*/ 116 w 116"/>
                <a:gd name="T5" fmla="*/ 94 h 94"/>
                <a:gd name="T6" fmla="*/ 116 w 116"/>
                <a:gd name="T7" fmla="*/ 69 h 94"/>
                <a:gd name="T8" fmla="*/ 0 w 116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4">
                  <a:moveTo>
                    <a:pt x="0" y="0"/>
                  </a:moveTo>
                  <a:lnTo>
                    <a:pt x="0" y="25"/>
                  </a:lnTo>
                  <a:lnTo>
                    <a:pt x="116" y="94"/>
                  </a:lnTo>
                  <a:lnTo>
                    <a:pt x="116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12"/>
            <p:cNvSpPr>
              <a:spLocks/>
            </p:cNvSpPr>
            <p:nvPr/>
          </p:nvSpPr>
          <p:spPr bwMode="auto">
            <a:xfrm>
              <a:off x="7595113" y="4131025"/>
              <a:ext cx="229940" cy="133801"/>
            </a:xfrm>
            <a:custGeom>
              <a:avLst/>
              <a:gdLst>
                <a:gd name="T0" fmla="*/ 232 w 232"/>
                <a:gd name="T1" fmla="*/ 66 h 135"/>
                <a:gd name="T2" fmla="*/ 116 w 232"/>
                <a:gd name="T3" fmla="*/ 0 h 135"/>
                <a:gd name="T4" fmla="*/ 0 w 232"/>
                <a:gd name="T5" fmla="*/ 66 h 135"/>
                <a:gd name="T6" fmla="*/ 116 w 232"/>
                <a:gd name="T7" fmla="*/ 135 h 135"/>
                <a:gd name="T8" fmla="*/ 232 w 232"/>
                <a:gd name="T9" fmla="*/ 6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35">
                  <a:moveTo>
                    <a:pt x="232" y="66"/>
                  </a:moveTo>
                  <a:lnTo>
                    <a:pt x="116" y="0"/>
                  </a:lnTo>
                  <a:lnTo>
                    <a:pt x="0" y="66"/>
                  </a:lnTo>
                  <a:lnTo>
                    <a:pt x="116" y="135"/>
                  </a:lnTo>
                  <a:lnTo>
                    <a:pt x="232" y="66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13"/>
            <p:cNvSpPr>
              <a:spLocks/>
            </p:cNvSpPr>
            <p:nvPr/>
          </p:nvSpPr>
          <p:spPr bwMode="auto">
            <a:xfrm>
              <a:off x="8484148" y="4645416"/>
              <a:ext cx="114970" cy="91183"/>
            </a:xfrm>
            <a:custGeom>
              <a:avLst/>
              <a:gdLst>
                <a:gd name="T0" fmla="*/ 116 w 116"/>
                <a:gd name="T1" fmla="*/ 0 h 92"/>
                <a:gd name="T2" fmla="*/ 0 w 116"/>
                <a:gd name="T3" fmla="*/ 67 h 92"/>
                <a:gd name="T4" fmla="*/ 0 w 116"/>
                <a:gd name="T5" fmla="*/ 92 h 92"/>
                <a:gd name="T6" fmla="*/ 116 w 116"/>
                <a:gd name="T7" fmla="*/ 25 h 92"/>
                <a:gd name="T8" fmla="*/ 116 w 116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2">
                  <a:moveTo>
                    <a:pt x="116" y="0"/>
                  </a:moveTo>
                  <a:lnTo>
                    <a:pt x="0" y="67"/>
                  </a:lnTo>
                  <a:lnTo>
                    <a:pt x="0" y="92"/>
                  </a:lnTo>
                  <a:lnTo>
                    <a:pt x="116" y="25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14"/>
            <p:cNvSpPr>
              <a:spLocks/>
            </p:cNvSpPr>
            <p:nvPr/>
          </p:nvSpPr>
          <p:spPr bwMode="auto">
            <a:xfrm>
              <a:off x="7747745" y="4287622"/>
              <a:ext cx="736402" cy="448978"/>
            </a:xfrm>
            <a:custGeom>
              <a:avLst/>
              <a:gdLst>
                <a:gd name="T0" fmla="*/ 2 w 743"/>
                <a:gd name="T1" fmla="*/ 0 h 453"/>
                <a:gd name="T2" fmla="*/ 0 w 743"/>
                <a:gd name="T3" fmla="*/ 25 h 453"/>
                <a:gd name="T4" fmla="*/ 743 w 743"/>
                <a:gd name="T5" fmla="*/ 453 h 453"/>
                <a:gd name="T6" fmla="*/ 743 w 743"/>
                <a:gd name="T7" fmla="*/ 428 h 453"/>
                <a:gd name="T8" fmla="*/ 2 w 743"/>
                <a:gd name="T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453">
                  <a:moveTo>
                    <a:pt x="2" y="0"/>
                  </a:moveTo>
                  <a:lnTo>
                    <a:pt x="0" y="25"/>
                  </a:lnTo>
                  <a:lnTo>
                    <a:pt x="743" y="453"/>
                  </a:lnTo>
                  <a:lnTo>
                    <a:pt x="743" y="42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15"/>
            <p:cNvSpPr>
              <a:spLocks/>
            </p:cNvSpPr>
            <p:nvPr/>
          </p:nvSpPr>
          <p:spPr bwMode="auto">
            <a:xfrm>
              <a:off x="7749728" y="4219235"/>
              <a:ext cx="849390" cy="492587"/>
            </a:xfrm>
            <a:custGeom>
              <a:avLst/>
              <a:gdLst>
                <a:gd name="T0" fmla="*/ 857 w 857"/>
                <a:gd name="T1" fmla="*/ 430 h 497"/>
                <a:gd name="T2" fmla="*/ 116 w 857"/>
                <a:gd name="T3" fmla="*/ 0 h 497"/>
                <a:gd name="T4" fmla="*/ 0 w 857"/>
                <a:gd name="T5" fmla="*/ 69 h 497"/>
                <a:gd name="T6" fmla="*/ 741 w 857"/>
                <a:gd name="T7" fmla="*/ 497 h 497"/>
                <a:gd name="T8" fmla="*/ 857 w 857"/>
                <a:gd name="T9" fmla="*/ 43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7" h="497">
                  <a:moveTo>
                    <a:pt x="857" y="430"/>
                  </a:moveTo>
                  <a:lnTo>
                    <a:pt x="116" y="0"/>
                  </a:lnTo>
                  <a:lnTo>
                    <a:pt x="0" y="69"/>
                  </a:lnTo>
                  <a:lnTo>
                    <a:pt x="741" y="497"/>
                  </a:lnTo>
                  <a:lnTo>
                    <a:pt x="857" y="43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16"/>
            <p:cNvSpPr>
              <a:spLocks/>
            </p:cNvSpPr>
            <p:nvPr/>
          </p:nvSpPr>
          <p:spPr bwMode="auto">
            <a:xfrm>
              <a:off x="8636780" y="4734617"/>
              <a:ext cx="117944" cy="93165"/>
            </a:xfrm>
            <a:custGeom>
              <a:avLst/>
              <a:gdLst>
                <a:gd name="T0" fmla="*/ 119 w 119"/>
                <a:gd name="T1" fmla="*/ 0 h 94"/>
                <a:gd name="T2" fmla="*/ 0 w 119"/>
                <a:gd name="T3" fmla="*/ 67 h 94"/>
                <a:gd name="T4" fmla="*/ 0 w 119"/>
                <a:gd name="T5" fmla="*/ 94 h 94"/>
                <a:gd name="T6" fmla="*/ 117 w 119"/>
                <a:gd name="T7" fmla="*/ 25 h 94"/>
                <a:gd name="T8" fmla="*/ 119 w 119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94">
                  <a:moveTo>
                    <a:pt x="119" y="0"/>
                  </a:moveTo>
                  <a:lnTo>
                    <a:pt x="0" y="67"/>
                  </a:lnTo>
                  <a:lnTo>
                    <a:pt x="0" y="94"/>
                  </a:lnTo>
                  <a:lnTo>
                    <a:pt x="117" y="2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17"/>
            <p:cNvSpPr>
              <a:spLocks/>
            </p:cNvSpPr>
            <p:nvPr/>
          </p:nvSpPr>
          <p:spPr bwMode="auto">
            <a:xfrm>
              <a:off x="8521810" y="4734617"/>
              <a:ext cx="114970" cy="93165"/>
            </a:xfrm>
            <a:custGeom>
              <a:avLst/>
              <a:gdLst>
                <a:gd name="T0" fmla="*/ 0 w 116"/>
                <a:gd name="T1" fmla="*/ 0 h 94"/>
                <a:gd name="T2" fmla="*/ 0 w 116"/>
                <a:gd name="T3" fmla="*/ 25 h 94"/>
                <a:gd name="T4" fmla="*/ 116 w 116"/>
                <a:gd name="T5" fmla="*/ 94 h 94"/>
                <a:gd name="T6" fmla="*/ 116 w 116"/>
                <a:gd name="T7" fmla="*/ 67 h 94"/>
                <a:gd name="T8" fmla="*/ 0 w 116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4">
                  <a:moveTo>
                    <a:pt x="0" y="0"/>
                  </a:moveTo>
                  <a:lnTo>
                    <a:pt x="0" y="25"/>
                  </a:lnTo>
                  <a:lnTo>
                    <a:pt x="116" y="94"/>
                  </a:lnTo>
                  <a:lnTo>
                    <a:pt x="116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18"/>
            <p:cNvSpPr>
              <a:spLocks/>
            </p:cNvSpPr>
            <p:nvPr/>
          </p:nvSpPr>
          <p:spPr bwMode="auto">
            <a:xfrm>
              <a:off x="8521810" y="4666230"/>
              <a:ext cx="232913" cy="134792"/>
            </a:xfrm>
            <a:custGeom>
              <a:avLst/>
              <a:gdLst>
                <a:gd name="T0" fmla="*/ 235 w 235"/>
                <a:gd name="T1" fmla="*/ 69 h 136"/>
                <a:gd name="T2" fmla="*/ 116 w 235"/>
                <a:gd name="T3" fmla="*/ 0 h 136"/>
                <a:gd name="T4" fmla="*/ 0 w 235"/>
                <a:gd name="T5" fmla="*/ 69 h 136"/>
                <a:gd name="T6" fmla="*/ 116 w 235"/>
                <a:gd name="T7" fmla="*/ 136 h 136"/>
                <a:gd name="T8" fmla="*/ 235 w 235"/>
                <a:gd name="T9" fmla="*/ 6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36">
                  <a:moveTo>
                    <a:pt x="235" y="69"/>
                  </a:moveTo>
                  <a:lnTo>
                    <a:pt x="116" y="0"/>
                  </a:lnTo>
                  <a:lnTo>
                    <a:pt x="0" y="69"/>
                  </a:lnTo>
                  <a:lnTo>
                    <a:pt x="116" y="136"/>
                  </a:lnTo>
                  <a:lnTo>
                    <a:pt x="235" y="69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19"/>
            <p:cNvSpPr>
              <a:spLocks/>
            </p:cNvSpPr>
            <p:nvPr/>
          </p:nvSpPr>
          <p:spPr bwMode="auto">
            <a:xfrm>
              <a:off x="8792386" y="4823818"/>
              <a:ext cx="114970" cy="93165"/>
            </a:xfrm>
            <a:custGeom>
              <a:avLst/>
              <a:gdLst>
                <a:gd name="T0" fmla="*/ 116 w 116"/>
                <a:gd name="T1" fmla="*/ 0 h 94"/>
                <a:gd name="T2" fmla="*/ 0 w 116"/>
                <a:gd name="T3" fmla="*/ 69 h 94"/>
                <a:gd name="T4" fmla="*/ 0 w 116"/>
                <a:gd name="T5" fmla="*/ 94 h 94"/>
                <a:gd name="T6" fmla="*/ 116 w 116"/>
                <a:gd name="T7" fmla="*/ 25 h 94"/>
                <a:gd name="T8" fmla="*/ 116 w 116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4">
                  <a:moveTo>
                    <a:pt x="116" y="0"/>
                  </a:moveTo>
                  <a:lnTo>
                    <a:pt x="0" y="69"/>
                  </a:lnTo>
                  <a:lnTo>
                    <a:pt x="0" y="94"/>
                  </a:lnTo>
                  <a:lnTo>
                    <a:pt x="116" y="25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20"/>
            <p:cNvSpPr>
              <a:spLocks/>
            </p:cNvSpPr>
            <p:nvPr/>
          </p:nvSpPr>
          <p:spPr bwMode="auto">
            <a:xfrm>
              <a:off x="8677416" y="4823818"/>
              <a:ext cx="114970" cy="93165"/>
            </a:xfrm>
            <a:custGeom>
              <a:avLst/>
              <a:gdLst>
                <a:gd name="T0" fmla="*/ 0 w 116"/>
                <a:gd name="T1" fmla="*/ 0 h 94"/>
                <a:gd name="T2" fmla="*/ 0 w 116"/>
                <a:gd name="T3" fmla="*/ 25 h 94"/>
                <a:gd name="T4" fmla="*/ 116 w 116"/>
                <a:gd name="T5" fmla="*/ 94 h 94"/>
                <a:gd name="T6" fmla="*/ 116 w 116"/>
                <a:gd name="T7" fmla="*/ 69 h 94"/>
                <a:gd name="T8" fmla="*/ 0 w 116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4">
                  <a:moveTo>
                    <a:pt x="0" y="0"/>
                  </a:moveTo>
                  <a:lnTo>
                    <a:pt x="0" y="25"/>
                  </a:lnTo>
                  <a:lnTo>
                    <a:pt x="116" y="94"/>
                  </a:lnTo>
                  <a:lnTo>
                    <a:pt x="116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1"/>
            <p:cNvSpPr>
              <a:spLocks/>
            </p:cNvSpPr>
            <p:nvPr/>
          </p:nvSpPr>
          <p:spPr bwMode="auto">
            <a:xfrm>
              <a:off x="8677416" y="4757413"/>
              <a:ext cx="229940" cy="134792"/>
            </a:xfrm>
            <a:custGeom>
              <a:avLst/>
              <a:gdLst>
                <a:gd name="T0" fmla="*/ 232 w 232"/>
                <a:gd name="T1" fmla="*/ 67 h 136"/>
                <a:gd name="T2" fmla="*/ 116 w 232"/>
                <a:gd name="T3" fmla="*/ 0 h 136"/>
                <a:gd name="T4" fmla="*/ 0 w 232"/>
                <a:gd name="T5" fmla="*/ 67 h 136"/>
                <a:gd name="T6" fmla="*/ 116 w 232"/>
                <a:gd name="T7" fmla="*/ 136 h 136"/>
                <a:gd name="T8" fmla="*/ 232 w 232"/>
                <a:gd name="T9" fmla="*/ 6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36">
                  <a:moveTo>
                    <a:pt x="232" y="67"/>
                  </a:moveTo>
                  <a:lnTo>
                    <a:pt x="116" y="0"/>
                  </a:lnTo>
                  <a:lnTo>
                    <a:pt x="0" y="67"/>
                  </a:lnTo>
                  <a:lnTo>
                    <a:pt x="116" y="136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2"/>
            <p:cNvSpPr>
              <a:spLocks/>
            </p:cNvSpPr>
            <p:nvPr/>
          </p:nvSpPr>
          <p:spPr bwMode="auto">
            <a:xfrm>
              <a:off x="8947000" y="4915001"/>
              <a:ext cx="114970" cy="91183"/>
            </a:xfrm>
            <a:custGeom>
              <a:avLst/>
              <a:gdLst>
                <a:gd name="T0" fmla="*/ 116 w 116"/>
                <a:gd name="T1" fmla="*/ 0 h 92"/>
                <a:gd name="T2" fmla="*/ 0 w 116"/>
                <a:gd name="T3" fmla="*/ 67 h 92"/>
                <a:gd name="T4" fmla="*/ 0 w 116"/>
                <a:gd name="T5" fmla="*/ 92 h 92"/>
                <a:gd name="T6" fmla="*/ 116 w 116"/>
                <a:gd name="T7" fmla="*/ 25 h 92"/>
                <a:gd name="T8" fmla="*/ 116 w 116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2">
                  <a:moveTo>
                    <a:pt x="116" y="0"/>
                  </a:moveTo>
                  <a:lnTo>
                    <a:pt x="0" y="67"/>
                  </a:lnTo>
                  <a:lnTo>
                    <a:pt x="0" y="92"/>
                  </a:lnTo>
                  <a:lnTo>
                    <a:pt x="116" y="25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23"/>
            <p:cNvSpPr>
              <a:spLocks/>
            </p:cNvSpPr>
            <p:nvPr/>
          </p:nvSpPr>
          <p:spPr bwMode="auto">
            <a:xfrm>
              <a:off x="8832030" y="4915001"/>
              <a:ext cx="114970" cy="91183"/>
            </a:xfrm>
            <a:custGeom>
              <a:avLst/>
              <a:gdLst>
                <a:gd name="T0" fmla="*/ 0 w 116"/>
                <a:gd name="T1" fmla="*/ 0 h 92"/>
                <a:gd name="T2" fmla="*/ 0 w 116"/>
                <a:gd name="T3" fmla="*/ 25 h 92"/>
                <a:gd name="T4" fmla="*/ 116 w 116"/>
                <a:gd name="T5" fmla="*/ 92 h 92"/>
                <a:gd name="T6" fmla="*/ 116 w 116"/>
                <a:gd name="T7" fmla="*/ 67 h 92"/>
                <a:gd name="T8" fmla="*/ 0 w 116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2">
                  <a:moveTo>
                    <a:pt x="0" y="0"/>
                  </a:moveTo>
                  <a:lnTo>
                    <a:pt x="0" y="25"/>
                  </a:lnTo>
                  <a:lnTo>
                    <a:pt x="116" y="92"/>
                  </a:lnTo>
                  <a:lnTo>
                    <a:pt x="116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4"/>
            <p:cNvSpPr>
              <a:spLocks/>
            </p:cNvSpPr>
            <p:nvPr/>
          </p:nvSpPr>
          <p:spPr bwMode="auto">
            <a:xfrm>
              <a:off x="8832030" y="4846614"/>
              <a:ext cx="229940" cy="134792"/>
            </a:xfrm>
            <a:custGeom>
              <a:avLst/>
              <a:gdLst>
                <a:gd name="T0" fmla="*/ 232 w 232"/>
                <a:gd name="T1" fmla="*/ 69 h 136"/>
                <a:gd name="T2" fmla="*/ 116 w 232"/>
                <a:gd name="T3" fmla="*/ 0 h 136"/>
                <a:gd name="T4" fmla="*/ 0 w 232"/>
                <a:gd name="T5" fmla="*/ 69 h 136"/>
                <a:gd name="T6" fmla="*/ 116 w 232"/>
                <a:gd name="T7" fmla="*/ 136 h 136"/>
                <a:gd name="T8" fmla="*/ 232 w 232"/>
                <a:gd name="T9" fmla="*/ 6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36">
                  <a:moveTo>
                    <a:pt x="232" y="69"/>
                  </a:moveTo>
                  <a:lnTo>
                    <a:pt x="116" y="0"/>
                  </a:lnTo>
                  <a:lnTo>
                    <a:pt x="0" y="69"/>
                  </a:lnTo>
                  <a:lnTo>
                    <a:pt x="116" y="136"/>
                  </a:lnTo>
                  <a:lnTo>
                    <a:pt x="232" y="69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5"/>
            <p:cNvSpPr>
              <a:spLocks/>
            </p:cNvSpPr>
            <p:nvPr/>
          </p:nvSpPr>
          <p:spPr bwMode="auto">
            <a:xfrm>
              <a:off x="9101615" y="5004201"/>
              <a:ext cx="114970" cy="92174"/>
            </a:xfrm>
            <a:custGeom>
              <a:avLst/>
              <a:gdLst>
                <a:gd name="T0" fmla="*/ 116 w 116"/>
                <a:gd name="T1" fmla="*/ 0 h 93"/>
                <a:gd name="T2" fmla="*/ 0 w 116"/>
                <a:gd name="T3" fmla="*/ 66 h 93"/>
                <a:gd name="T4" fmla="*/ 0 w 116"/>
                <a:gd name="T5" fmla="*/ 93 h 93"/>
                <a:gd name="T6" fmla="*/ 116 w 116"/>
                <a:gd name="T7" fmla="*/ 24 h 93"/>
                <a:gd name="T8" fmla="*/ 116 w 116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3">
                  <a:moveTo>
                    <a:pt x="116" y="0"/>
                  </a:moveTo>
                  <a:lnTo>
                    <a:pt x="0" y="66"/>
                  </a:lnTo>
                  <a:lnTo>
                    <a:pt x="0" y="93"/>
                  </a:lnTo>
                  <a:lnTo>
                    <a:pt x="116" y="2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26"/>
            <p:cNvSpPr>
              <a:spLocks/>
            </p:cNvSpPr>
            <p:nvPr/>
          </p:nvSpPr>
          <p:spPr bwMode="auto">
            <a:xfrm>
              <a:off x="8986645" y="5004201"/>
              <a:ext cx="114970" cy="92174"/>
            </a:xfrm>
            <a:custGeom>
              <a:avLst/>
              <a:gdLst>
                <a:gd name="T0" fmla="*/ 0 w 116"/>
                <a:gd name="T1" fmla="*/ 0 h 93"/>
                <a:gd name="T2" fmla="*/ 0 w 116"/>
                <a:gd name="T3" fmla="*/ 24 h 93"/>
                <a:gd name="T4" fmla="*/ 116 w 116"/>
                <a:gd name="T5" fmla="*/ 93 h 93"/>
                <a:gd name="T6" fmla="*/ 116 w 116"/>
                <a:gd name="T7" fmla="*/ 66 h 93"/>
                <a:gd name="T8" fmla="*/ 0 w 116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3">
                  <a:moveTo>
                    <a:pt x="0" y="0"/>
                  </a:moveTo>
                  <a:lnTo>
                    <a:pt x="0" y="24"/>
                  </a:lnTo>
                  <a:lnTo>
                    <a:pt x="116" y="93"/>
                  </a:lnTo>
                  <a:lnTo>
                    <a:pt x="116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7"/>
            <p:cNvSpPr>
              <a:spLocks/>
            </p:cNvSpPr>
            <p:nvPr/>
          </p:nvSpPr>
          <p:spPr bwMode="auto">
            <a:xfrm>
              <a:off x="8986645" y="4935814"/>
              <a:ext cx="229940" cy="133801"/>
            </a:xfrm>
            <a:custGeom>
              <a:avLst/>
              <a:gdLst>
                <a:gd name="T0" fmla="*/ 232 w 232"/>
                <a:gd name="T1" fmla="*/ 69 h 135"/>
                <a:gd name="T2" fmla="*/ 116 w 232"/>
                <a:gd name="T3" fmla="*/ 0 h 135"/>
                <a:gd name="T4" fmla="*/ 0 w 232"/>
                <a:gd name="T5" fmla="*/ 69 h 135"/>
                <a:gd name="T6" fmla="*/ 116 w 232"/>
                <a:gd name="T7" fmla="*/ 135 h 135"/>
                <a:gd name="T8" fmla="*/ 232 w 232"/>
                <a:gd name="T9" fmla="*/ 6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35">
                  <a:moveTo>
                    <a:pt x="232" y="69"/>
                  </a:moveTo>
                  <a:lnTo>
                    <a:pt x="116" y="0"/>
                  </a:lnTo>
                  <a:lnTo>
                    <a:pt x="0" y="69"/>
                  </a:lnTo>
                  <a:lnTo>
                    <a:pt x="116" y="135"/>
                  </a:lnTo>
                  <a:lnTo>
                    <a:pt x="232" y="69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8"/>
            <p:cNvSpPr>
              <a:spLocks/>
            </p:cNvSpPr>
            <p:nvPr/>
          </p:nvSpPr>
          <p:spPr bwMode="auto">
            <a:xfrm>
              <a:off x="9940102" y="3241991"/>
              <a:ext cx="317158" cy="549080"/>
            </a:xfrm>
            <a:custGeom>
              <a:avLst/>
              <a:gdLst>
                <a:gd name="T0" fmla="*/ 0 w 320"/>
                <a:gd name="T1" fmla="*/ 0 h 554"/>
                <a:gd name="T2" fmla="*/ 0 w 320"/>
                <a:gd name="T3" fmla="*/ 317 h 554"/>
                <a:gd name="T4" fmla="*/ 217 w 320"/>
                <a:gd name="T5" fmla="*/ 444 h 554"/>
                <a:gd name="T6" fmla="*/ 217 w 320"/>
                <a:gd name="T7" fmla="*/ 497 h 554"/>
                <a:gd name="T8" fmla="*/ 320 w 320"/>
                <a:gd name="T9" fmla="*/ 554 h 554"/>
                <a:gd name="T10" fmla="*/ 320 w 320"/>
                <a:gd name="T11" fmla="*/ 186 h 554"/>
                <a:gd name="T12" fmla="*/ 0 w 320"/>
                <a:gd name="T13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554">
                  <a:moveTo>
                    <a:pt x="0" y="0"/>
                  </a:moveTo>
                  <a:lnTo>
                    <a:pt x="0" y="317"/>
                  </a:lnTo>
                  <a:lnTo>
                    <a:pt x="217" y="444"/>
                  </a:lnTo>
                  <a:lnTo>
                    <a:pt x="217" y="497"/>
                  </a:lnTo>
                  <a:lnTo>
                    <a:pt x="320" y="554"/>
                  </a:lnTo>
                  <a:lnTo>
                    <a:pt x="320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29"/>
            <p:cNvSpPr>
              <a:spLocks/>
            </p:cNvSpPr>
            <p:nvPr/>
          </p:nvSpPr>
          <p:spPr bwMode="auto">
            <a:xfrm>
              <a:off x="9940102" y="3241991"/>
              <a:ext cx="317158" cy="549080"/>
            </a:xfrm>
            <a:custGeom>
              <a:avLst/>
              <a:gdLst>
                <a:gd name="T0" fmla="*/ 0 w 320"/>
                <a:gd name="T1" fmla="*/ 0 h 554"/>
                <a:gd name="T2" fmla="*/ 0 w 320"/>
                <a:gd name="T3" fmla="*/ 317 h 554"/>
                <a:gd name="T4" fmla="*/ 217 w 320"/>
                <a:gd name="T5" fmla="*/ 444 h 554"/>
                <a:gd name="T6" fmla="*/ 217 w 320"/>
                <a:gd name="T7" fmla="*/ 497 h 554"/>
                <a:gd name="T8" fmla="*/ 320 w 320"/>
                <a:gd name="T9" fmla="*/ 554 h 554"/>
                <a:gd name="T10" fmla="*/ 320 w 320"/>
                <a:gd name="T11" fmla="*/ 186 h 554"/>
                <a:gd name="T12" fmla="*/ 0 w 320"/>
                <a:gd name="T13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554">
                  <a:moveTo>
                    <a:pt x="0" y="0"/>
                  </a:moveTo>
                  <a:lnTo>
                    <a:pt x="0" y="317"/>
                  </a:lnTo>
                  <a:lnTo>
                    <a:pt x="217" y="444"/>
                  </a:lnTo>
                  <a:lnTo>
                    <a:pt x="217" y="497"/>
                  </a:lnTo>
                  <a:lnTo>
                    <a:pt x="320" y="554"/>
                  </a:lnTo>
                  <a:lnTo>
                    <a:pt x="320" y="18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30"/>
            <p:cNvSpPr>
              <a:spLocks noEditPoints="1"/>
            </p:cNvSpPr>
            <p:nvPr/>
          </p:nvSpPr>
          <p:spPr bwMode="auto">
            <a:xfrm>
              <a:off x="8159060" y="2009038"/>
              <a:ext cx="425191" cy="736402"/>
            </a:xfrm>
            <a:custGeom>
              <a:avLst/>
              <a:gdLst>
                <a:gd name="T0" fmla="*/ 0 w 429"/>
                <a:gd name="T1" fmla="*/ 256 h 743"/>
                <a:gd name="T2" fmla="*/ 0 w 429"/>
                <a:gd name="T3" fmla="*/ 495 h 743"/>
                <a:gd name="T4" fmla="*/ 429 w 429"/>
                <a:gd name="T5" fmla="*/ 743 h 743"/>
                <a:gd name="T6" fmla="*/ 429 w 429"/>
                <a:gd name="T7" fmla="*/ 573 h 743"/>
                <a:gd name="T8" fmla="*/ 376 w 429"/>
                <a:gd name="T9" fmla="*/ 545 h 743"/>
                <a:gd name="T10" fmla="*/ 378 w 429"/>
                <a:gd name="T11" fmla="*/ 474 h 743"/>
                <a:gd name="T12" fmla="*/ 0 w 429"/>
                <a:gd name="T13" fmla="*/ 256 h 743"/>
                <a:gd name="T14" fmla="*/ 0 w 429"/>
                <a:gd name="T15" fmla="*/ 0 h 743"/>
                <a:gd name="T16" fmla="*/ 0 w 429"/>
                <a:gd name="T17" fmla="*/ 224 h 743"/>
                <a:gd name="T18" fmla="*/ 378 w 429"/>
                <a:gd name="T19" fmla="*/ 441 h 743"/>
                <a:gd name="T20" fmla="*/ 378 w 429"/>
                <a:gd name="T21" fmla="*/ 218 h 743"/>
                <a:gd name="T22" fmla="*/ 0 w 429"/>
                <a:gd name="T23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9" h="743">
                  <a:moveTo>
                    <a:pt x="0" y="256"/>
                  </a:moveTo>
                  <a:lnTo>
                    <a:pt x="0" y="495"/>
                  </a:lnTo>
                  <a:lnTo>
                    <a:pt x="429" y="743"/>
                  </a:lnTo>
                  <a:lnTo>
                    <a:pt x="429" y="573"/>
                  </a:lnTo>
                  <a:lnTo>
                    <a:pt x="376" y="545"/>
                  </a:lnTo>
                  <a:lnTo>
                    <a:pt x="378" y="474"/>
                  </a:lnTo>
                  <a:lnTo>
                    <a:pt x="0" y="256"/>
                  </a:lnTo>
                  <a:close/>
                  <a:moveTo>
                    <a:pt x="0" y="0"/>
                  </a:moveTo>
                  <a:lnTo>
                    <a:pt x="0" y="224"/>
                  </a:lnTo>
                  <a:lnTo>
                    <a:pt x="378" y="441"/>
                  </a:lnTo>
                  <a:lnTo>
                    <a:pt x="378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1"/>
            <p:cNvSpPr>
              <a:spLocks noEditPoints="1"/>
            </p:cNvSpPr>
            <p:nvPr/>
          </p:nvSpPr>
          <p:spPr bwMode="auto">
            <a:xfrm>
              <a:off x="8159060" y="2009038"/>
              <a:ext cx="425191" cy="736402"/>
            </a:xfrm>
            <a:custGeom>
              <a:avLst/>
              <a:gdLst>
                <a:gd name="T0" fmla="*/ 0 w 429"/>
                <a:gd name="T1" fmla="*/ 256 h 743"/>
                <a:gd name="T2" fmla="*/ 0 w 429"/>
                <a:gd name="T3" fmla="*/ 495 h 743"/>
                <a:gd name="T4" fmla="*/ 429 w 429"/>
                <a:gd name="T5" fmla="*/ 743 h 743"/>
                <a:gd name="T6" fmla="*/ 429 w 429"/>
                <a:gd name="T7" fmla="*/ 573 h 743"/>
                <a:gd name="T8" fmla="*/ 376 w 429"/>
                <a:gd name="T9" fmla="*/ 545 h 743"/>
                <a:gd name="T10" fmla="*/ 378 w 429"/>
                <a:gd name="T11" fmla="*/ 474 h 743"/>
                <a:gd name="T12" fmla="*/ 0 w 429"/>
                <a:gd name="T13" fmla="*/ 256 h 743"/>
                <a:gd name="T14" fmla="*/ 0 w 429"/>
                <a:gd name="T15" fmla="*/ 0 h 743"/>
                <a:gd name="T16" fmla="*/ 0 w 429"/>
                <a:gd name="T17" fmla="*/ 224 h 743"/>
                <a:gd name="T18" fmla="*/ 378 w 429"/>
                <a:gd name="T19" fmla="*/ 441 h 743"/>
                <a:gd name="T20" fmla="*/ 378 w 429"/>
                <a:gd name="T21" fmla="*/ 218 h 743"/>
                <a:gd name="T22" fmla="*/ 0 w 429"/>
                <a:gd name="T23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9" h="743">
                  <a:moveTo>
                    <a:pt x="0" y="256"/>
                  </a:moveTo>
                  <a:lnTo>
                    <a:pt x="0" y="495"/>
                  </a:lnTo>
                  <a:lnTo>
                    <a:pt x="429" y="743"/>
                  </a:lnTo>
                  <a:lnTo>
                    <a:pt x="429" y="573"/>
                  </a:lnTo>
                  <a:lnTo>
                    <a:pt x="376" y="545"/>
                  </a:lnTo>
                  <a:lnTo>
                    <a:pt x="378" y="474"/>
                  </a:lnTo>
                  <a:lnTo>
                    <a:pt x="0" y="256"/>
                  </a:lnTo>
                  <a:moveTo>
                    <a:pt x="0" y="0"/>
                  </a:moveTo>
                  <a:lnTo>
                    <a:pt x="0" y="224"/>
                  </a:lnTo>
                  <a:lnTo>
                    <a:pt x="378" y="441"/>
                  </a:lnTo>
                  <a:lnTo>
                    <a:pt x="378" y="2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32"/>
            <p:cNvSpPr>
              <a:spLocks/>
            </p:cNvSpPr>
            <p:nvPr/>
          </p:nvSpPr>
          <p:spPr bwMode="auto">
            <a:xfrm>
              <a:off x="9143242" y="3135940"/>
              <a:ext cx="427173" cy="735411"/>
            </a:xfrm>
            <a:custGeom>
              <a:avLst/>
              <a:gdLst>
                <a:gd name="T0" fmla="*/ 2 w 431"/>
                <a:gd name="T1" fmla="*/ 0 h 742"/>
                <a:gd name="T2" fmla="*/ 0 w 431"/>
                <a:gd name="T3" fmla="*/ 493 h 742"/>
                <a:gd name="T4" fmla="*/ 429 w 431"/>
                <a:gd name="T5" fmla="*/ 742 h 742"/>
                <a:gd name="T6" fmla="*/ 431 w 431"/>
                <a:gd name="T7" fmla="*/ 249 h 742"/>
                <a:gd name="T8" fmla="*/ 2 w 431"/>
                <a:gd name="T9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42">
                  <a:moveTo>
                    <a:pt x="2" y="0"/>
                  </a:moveTo>
                  <a:lnTo>
                    <a:pt x="0" y="493"/>
                  </a:lnTo>
                  <a:lnTo>
                    <a:pt x="429" y="742"/>
                  </a:lnTo>
                  <a:lnTo>
                    <a:pt x="431" y="24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5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33"/>
            <p:cNvSpPr>
              <a:spLocks/>
            </p:cNvSpPr>
            <p:nvPr/>
          </p:nvSpPr>
          <p:spPr bwMode="auto">
            <a:xfrm>
              <a:off x="9143242" y="3135940"/>
              <a:ext cx="427173" cy="735411"/>
            </a:xfrm>
            <a:custGeom>
              <a:avLst/>
              <a:gdLst>
                <a:gd name="T0" fmla="*/ 2 w 431"/>
                <a:gd name="T1" fmla="*/ 0 h 742"/>
                <a:gd name="T2" fmla="*/ 0 w 431"/>
                <a:gd name="T3" fmla="*/ 493 h 742"/>
                <a:gd name="T4" fmla="*/ 429 w 431"/>
                <a:gd name="T5" fmla="*/ 742 h 742"/>
                <a:gd name="T6" fmla="*/ 431 w 431"/>
                <a:gd name="T7" fmla="*/ 249 h 742"/>
                <a:gd name="T8" fmla="*/ 2 w 431"/>
                <a:gd name="T9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42">
                  <a:moveTo>
                    <a:pt x="2" y="0"/>
                  </a:moveTo>
                  <a:lnTo>
                    <a:pt x="0" y="493"/>
                  </a:lnTo>
                  <a:lnTo>
                    <a:pt x="429" y="742"/>
                  </a:lnTo>
                  <a:lnTo>
                    <a:pt x="431" y="249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34"/>
            <p:cNvSpPr>
              <a:spLocks/>
            </p:cNvSpPr>
            <p:nvPr/>
          </p:nvSpPr>
          <p:spPr bwMode="auto">
            <a:xfrm>
              <a:off x="8650656" y="2850498"/>
              <a:ext cx="426181" cy="734420"/>
            </a:xfrm>
            <a:custGeom>
              <a:avLst/>
              <a:gdLst>
                <a:gd name="T0" fmla="*/ 2 w 430"/>
                <a:gd name="T1" fmla="*/ 0 h 741"/>
                <a:gd name="T2" fmla="*/ 0 w 430"/>
                <a:gd name="T3" fmla="*/ 493 h 741"/>
                <a:gd name="T4" fmla="*/ 429 w 430"/>
                <a:gd name="T5" fmla="*/ 741 h 741"/>
                <a:gd name="T6" fmla="*/ 430 w 430"/>
                <a:gd name="T7" fmla="*/ 248 h 741"/>
                <a:gd name="T8" fmla="*/ 2 w 430"/>
                <a:gd name="T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741">
                  <a:moveTo>
                    <a:pt x="2" y="0"/>
                  </a:moveTo>
                  <a:lnTo>
                    <a:pt x="0" y="493"/>
                  </a:lnTo>
                  <a:lnTo>
                    <a:pt x="429" y="741"/>
                  </a:lnTo>
                  <a:lnTo>
                    <a:pt x="430" y="24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5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35"/>
            <p:cNvSpPr>
              <a:spLocks/>
            </p:cNvSpPr>
            <p:nvPr/>
          </p:nvSpPr>
          <p:spPr bwMode="auto">
            <a:xfrm>
              <a:off x="8650656" y="2850498"/>
              <a:ext cx="426181" cy="734420"/>
            </a:xfrm>
            <a:custGeom>
              <a:avLst/>
              <a:gdLst>
                <a:gd name="T0" fmla="*/ 2 w 430"/>
                <a:gd name="T1" fmla="*/ 0 h 741"/>
                <a:gd name="T2" fmla="*/ 0 w 430"/>
                <a:gd name="T3" fmla="*/ 493 h 741"/>
                <a:gd name="T4" fmla="*/ 429 w 430"/>
                <a:gd name="T5" fmla="*/ 741 h 741"/>
                <a:gd name="T6" fmla="*/ 430 w 430"/>
                <a:gd name="T7" fmla="*/ 248 h 741"/>
                <a:gd name="T8" fmla="*/ 2 w 430"/>
                <a:gd name="T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741">
                  <a:moveTo>
                    <a:pt x="2" y="0"/>
                  </a:moveTo>
                  <a:lnTo>
                    <a:pt x="0" y="493"/>
                  </a:lnTo>
                  <a:lnTo>
                    <a:pt x="429" y="741"/>
                  </a:lnTo>
                  <a:lnTo>
                    <a:pt x="430" y="24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36"/>
            <p:cNvSpPr>
              <a:spLocks/>
            </p:cNvSpPr>
            <p:nvPr/>
          </p:nvSpPr>
          <p:spPr bwMode="auto">
            <a:xfrm>
              <a:off x="8152122" y="1732515"/>
              <a:ext cx="1418293" cy="1033738"/>
            </a:xfrm>
            <a:custGeom>
              <a:avLst/>
              <a:gdLst>
                <a:gd name="T0" fmla="*/ 0 w 1431"/>
                <a:gd name="T1" fmla="*/ 0 h 1043"/>
                <a:gd name="T2" fmla="*/ 0 w 1431"/>
                <a:gd name="T3" fmla="*/ 214 h 1043"/>
                <a:gd name="T4" fmla="*/ 385 w 1431"/>
                <a:gd name="T5" fmla="*/ 438 h 1043"/>
                <a:gd name="T6" fmla="*/ 385 w 1431"/>
                <a:gd name="T7" fmla="*/ 329 h 1043"/>
                <a:gd name="T8" fmla="*/ 813 w 1431"/>
                <a:gd name="T9" fmla="*/ 577 h 1043"/>
                <a:gd name="T10" fmla="*/ 813 w 1431"/>
                <a:gd name="T11" fmla="*/ 686 h 1043"/>
                <a:gd name="T12" fmla="*/ 1431 w 1431"/>
                <a:gd name="T13" fmla="*/ 1043 h 1043"/>
                <a:gd name="T14" fmla="*/ 1431 w 1431"/>
                <a:gd name="T15" fmla="*/ 828 h 1043"/>
                <a:gd name="T16" fmla="*/ 0 w 1431"/>
                <a:gd name="T17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1" h="1043">
                  <a:moveTo>
                    <a:pt x="0" y="0"/>
                  </a:moveTo>
                  <a:lnTo>
                    <a:pt x="0" y="214"/>
                  </a:lnTo>
                  <a:lnTo>
                    <a:pt x="385" y="438"/>
                  </a:lnTo>
                  <a:lnTo>
                    <a:pt x="385" y="329"/>
                  </a:lnTo>
                  <a:lnTo>
                    <a:pt x="813" y="577"/>
                  </a:lnTo>
                  <a:lnTo>
                    <a:pt x="813" y="686"/>
                  </a:lnTo>
                  <a:lnTo>
                    <a:pt x="1431" y="1043"/>
                  </a:lnTo>
                  <a:lnTo>
                    <a:pt x="1431" y="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37"/>
            <p:cNvSpPr>
              <a:spLocks/>
            </p:cNvSpPr>
            <p:nvPr/>
          </p:nvSpPr>
          <p:spPr bwMode="auto">
            <a:xfrm>
              <a:off x="8152122" y="1732515"/>
              <a:ext cx="1418293" cy="1033738"/>
            </a:xfrm>
            <a:custGeom>
              <a:avLst/>
              <a:gdLst>
                <a:gd name="T0" fmla="*/ 0 w 1431"/>
                <a:gd name="T1" fmla="*/ 0 h 1043"/>
                <a:gd name="T2" fmla="*/ 0 w 1431"/>
                <a:gd name="T3" fmla="*/ 214 h 1043"/>
                <a:gd name="T4" fmla="*/ 385 w 1431"/>
                <a:gd name="T5" fmla="*/ 438 h 1043"/>
                <a:gd name="T6" fmla="*/ 385 w 1431"/>
                <a:gd name="T7" fmla="*/ 329 h 1043"/>
                <a:gd name="T8" fmla="*/ 813 w 1431"/>
                <a:gd name="T9" fmla="*/ 577 h 1043"/>
                <a:gd name="T10" fmla="*/ 813 w 1431"/>
                <a:gd name="T11" fmla="*/ 686 h 1043"/>
                <a:gd name="T12" fmla="*/ 1431 w 1431"/>
                <a:gd name="T13" fmla="*/ 1043 h 1043"/>
                <a:gd name="T14" fmla="*/ 1431 w 1431"/>
                <a:gd name="T15" fmla="*/ 828 h 1043"/>
                <a:gd name="T16" fmla="*/ 0 w 1431"/>
                <a:gd name="T17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1" h="1043">
                  <a:moveTo>
                    <a:pt x="0" y="0"/>
                  </a:moveTo>
                  <a:lnTo>
                    <a:pt x="0" y="214"/>
                  </a:lnTo>
                  <a:lnTo>
                    <a:pt x="385" y="438"/>
                  </a:lnTo>
                  <a:lnTo>
                    <a:pt x="385" y="329"/>
                  </a:lnTo>
                  <a:lnTo>
                    <a:pt x="813" y="577"/>
                  </a:lnTo>
                  <a:lnTo>
                    <a:pt x="813" y="686"/>
                  </a:lnTo>
                  <a:lnTo>
                    <a:pt x="1431" y="1043"/>
                  </a:lnTo>
                  <a:lnTo>
                    <a:pt x="1431" y="82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38"/>
            <p:cNvSpPr>
              <a:spLocks/>
            </p:cNvSpPr>
            <p:nvPr/>
          </p:nvSpPr>
          <p:spPr bwMode="auto">
            <a:xfrm>
              <a:off x="8159060" y="2846533"/>
              <a:ext cx="425191" cy="452942"/>
            </a:xfrm>
            <a:custGeom>
              <a:avLst/>
              <a:gdLst>
                <a:gd name="T0" fmla="*/ 0 w 429"/>
                <a:gd name="T1" fmla="*/ 0 h 457"/>
                <a:gd name="T2" fmla="*/ 0 w 429"/>
                <a:gd name="T3" fmla="*/ 210 h 457"/>
                <a:gd name="T4" fmla="*/ 429 w 429"/>
                <a:gd name="T5" fmla="*/ 457 h 457"/>
                <a:gd name="T6" fmla="*/ 429 w 429"/>
                <a:gd name="T7" fmla="*/ 248 h 457"/>
                <a:gd name="T8" fmla="*/ 0 w 429"/>
                <a:gd name="T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457">
                  <a:moveTo>
                    <a:pt x="0" y="0"/>
                  </a:moveTo>
                  <a:lnTo>
                    <a:pt x="0" y="210"/>
                  </a:lnTo>
                  <a:lnTo>
                    <a:pt x="429" y="457"/>
                  </a:lnTo>
                  <a:lnTo>
                    <a:pt x="429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39"/>
            <p:cNvSpPr>
              <a:spLocks/>
            </p:cNvSpPr>
            <p:nvPr/>
          </p:nvSpPr>
          <p:spPr bwMode="auto">
            <a:xfrm>
              <a:off x="8159060" y="2846533"/>
              <a:ext cx="425191" cy="452942"/>
            </a:xfrm>
            <a:custGeom>
              <a:avLst/>
              <a:gdLst>
                <a:gd name="T0" fmla="*/ 0 w 429"/>
                <a:gd name="T1" fmla="*/ 0 h 457"/>
                <a:gd name="T2" fmla="*/ 0 w 429"/>
                <a:gd name="T3" fmla="*/ 210 h 457"/>
                <a:gd name="T4" fmla="*/ 429 w 429"/>
                <a:gd name="T5" fmla="*/ 457 h 457"/>
                <a:gd name="T6" fmla="*/ 429 w 429"/>
                <a:gd name="T7" fmla="*/ 248 h 457"/>
                <a:gd name="T8" fmla="*/ 0 w 429"/>
                <a:gd name="T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457">
                  <a:moveTo>
                    <a:pt x="0" y="0"/>
                  </a:moveTo>
                  <a:lnTo>
                    <a:pt x="0" y="210"/>
                  </a:lnTo>
                  <a:lnTo>
                    <a:pt x="429" y="457"/>
                  </a:lnTo>
                  <a:lnTo>
                    <a:pt x="429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40"/>
            <p:cNvSpPr>
              <a:spLocks/>
            </p:cNvSpPr>
            <p:nvPr/>
          </p:nvSpPr>
          <p:spPr bwMode="auto">
            <a:xfrm>
              <a:off x="9624926" y="2603709"/>
              <a:ext cx="250754" cy="1426222"/>
            </a:xfrm>
            <a:custGeom>
              <a:avLst/>
              <a:gdLst>
                <a:gd name="T0" fmla="*/ 0 w 253"/>
                <a:gd name="T1" fmla="*/ 0 h 1439"/>
                <a:gd name="T2" fmla="*/ 0 w 253"/>
                <a:gd name="T3" fmla="*/ 1294 h 1439"/>
                <a:gd name="T4" fmla="*/ 253 w 253"/>
                <a:gd name="T5" fmla="*/ 1439 h 1439"/>
                <a:gd name="T6" fmla="*/ 253 w 253"/>
                <a:gd name="T7" fmla="*/ 1292 h 1439"/>
                <a:gd name="T8" fmla="*/ 215 w 253"/>
                <a:gd name="T9" fmla="*/ 1271 h 1439"/>
                <a:gd name="T10" fmla="*/ 217 w 253"/>
                <a:gd name="T11" fmla="*/ 902 h 1439"/>
                <a:gd name="T12" fmla="*/ 253 w 253"/>
                <a:gd name="T13" fmla="*/ 923 h 1439"/>
                <a:gd name="T14" fmla="*/ 253 w 253"/>
                <a:gd name="T15" fmla="*/ 147 h 1439"/>
                <a:gd name="T16" fmla="*/ 0 w 253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439">
                  <a:moveTo>
                    <a:pt x="0" y="0"/>
                  </a:moveTo>
                  <a:lnTo>
                    <a:pt x="0" y="1294"/>
                  </a:lnTo>
                  <a:lnTo>
                    <a:pt x="253" y="1439"/>
                  </a:lnTo>
                  <a:lnTo>
                    <a:pt x="253" y="1292"/>
                  </a:lnTo>
                  <a:lnTo>
                    <a:pt x="215" y="1271"/>
                  </a:lnTo>
                  <a:lnTo>
                    <a:pt x="217" y="902"/>
                  </a:lnTo>
                  <a:lnTo>
                    <a:pt x="253" y="923"/>
                  </a:lnTo>
                  <a:lnTo>
                    <a:pt x="253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41"/>
            <p:cNvSpPr>
              <a:spLocks/>
            </p:cNvSpPr>
            <p:nvPr/>
          </p:nvSpPr>
          <p:spPr bwMode="auto">
            <a:xfrm>
              <a:off x="9624926" y="2603709"/>
              <a:ext cx="250754" cy="1426222"/>
            </a:xfrm>
            <a:custGeom>
              <a:avLst/>
              <a:gdLst>
                <a:gd name="T0" fmla="*/ 0 w 253"/>
                <a:gd name="T1" fmla="*/ 0 h 1439"/>
                <a:gd name="T2" fmla="*/ 0 w 253"/>
                <a:gd name="T3" fmla="*/ 1294 h 1439"/>
                <a:gd name="T4" fmla="*/ 253 w 253"/>
                <a:gd name="T5" fmla="*/ 1439 h 1439"/>
                <a:gd name="T6" fmla="*/ 253 w 253"/>
                <a:gd name="T7" fmla="*/ 1292 h 1439"/>
                <a:gd name="T8" fmla="*/ 215 w 253"/>
                <a:gd name="T9" fmla="*/ 1271 h 1439"/>
                <a:gd name="T10" fmla="*/ 217 w 253"/>
                <a:gd name="T11" fmla="*/ 902 h 1439"/>
                <a:gd name="T12" fmla="*/ 253 w 253"/>
                <a:gd name="T13" fmla="*/ 923 h 1439"/>
                <a:gd name="T14" fmla="*/ 253 w 253"/>
                <a:gd name="T15" fmla="*/ 147 h 1439"/>
                <a:gd name="T16" fmla="*/ 0 w 253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439">
                  <a:moveTo>
                    <a:pt x="0" y="0"/>
                  </a:moveTo>
                  <a:lnTo>
                    <a:pt x="0" y="1294"/>
                  </a:lnTo>
                  <a:lnTo>
                    <a:pt x="253" y="1439"/>
                  </a:lnTo>
                  <a:lnTo>
                    <a:pt x="253" y="1292"/>
                  </a:lnTo>
                  <a:lnTo>
                    <a:pt x="215" y="1271"/>
                  </a:lnTo>
                  <a:lnTo>
                    <a:pt x="217" y="902"/>
                  </a:lnTo>
                  <a:lnTo>
                    <a:pt x="253" y="923"/>
                  </a:lnTo>
                  <a:lnTo>
                    <a:pt x="253" y="1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2"/>
            <p:cNvSpPr>
              <a:spLocks/>
            </p:cNvSpPr>
            <p:nvPr/>
          </p:nvSpPr>
          <p:spPr bwMode="auto">
            <a:xfrm>
              <a:off x="10012454" y="2780129"/>
              <a:ext cx="319141" cy="549080"/>
            </a:xfrm>
            <a:custGeom>
              <a:avLst/>
              <a:gdLst>
                <a:gd name="T0" fmla="*/ 2 w 322"/>
                <a:gd name="T1" fmla="*/ 0 h 554"/>
                <a:gd name="T2" fmla="*/ 0 w 322"/>
                <a:gd name="T3" fmla="*/ 369 h 554"/>
                <a:gd name="T4" fmla="*/ 320 w 322"/>
                <a:gd name="T5" fmla="*/ 554 h 554"/>
                <a:gd name="T6" fmla="*/ 322 w 322"/>
                <a:gd name="T7" fmla="*/ 185 h 554"/>
                <a:gd name="T8" fmla="*/ 2 w 322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554">
                  <a:moveTo>
                    <a:pt x="2" y="0"/>
                  </a:moveTo>
                  <a:lnTo>
                    <a:pt x="0" y="369"/>
                  </a:lnTo>
                  <a:lnTo>
                    <a:pt x="320" y="554"/>
                  </a:lnTo>
                  <a:lnTo>
                    <a:pt x="322" y="18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5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43"/>
            <p:cNvSpPr>
              <a:spLocks/>
            </p:cNvSpPr>
            <p:nvPr/>
          </p:nvSpPr>
          <p:spPr bwMode="auto">
            <a:xfrm>
              <a:off x="10012454" y="2780129"/>
              <a:ext cx="319141" cy="549080"/>
            </a:xfrm>
            <a:custGeom>
              <a:avLst/>
              <a:gdLst>
                <a:gd name="T0" fmla="*/ 2 w 322"/>
                <a:gd name="T1" fmla="*/ 0 h 554"/>
                <a:gd name="T2" fmla="*/ 0 w 322"/>
                <a:gd name="T3" fmla="*/ 369 h 554"/>
                <a:gd name="T4" fmla="*/ 320 w 322"/>
                <a:gd name="T5" fmla="*/ 554 h 554"/>
                <a:gd name="T6" fmla="*/ 322 w 322"/>
                <a:gd name="T7" fmla="*/ 185 h 554"/>
                <a:gd name="T8" fmla="*/ 2 w 322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554">
                  <a:moveTo>
                    <a:pt x="2" y="0"/>
                  </a:moveTo>
                  <a:lnTo>
                    <a:pt x="0" y="369"/>
                  </a:lnTo>
                  <a:lnTo>
                    <a:pt x="320" y="554"/>
                  </a:lnTo>
                  <a:lnTo>
                    <a:pt x="322" y="18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44"/>
            <p:cNvSpPr>
              <a:spLocks/>
            </p:cNvSpPr>
            <p:nvPr/>
          </p:nvSpPr>
          <p:spPr bwMode="auto">
            <a:xfrm>
              <a:off x="8650656" y="2293489"/>
              <a:ext cx="426181" cy="734420"/>
            </a:xfrm>
            <a:custGeom>
              <a:avLst/>
              <a:gdLst>
                <a:gd name="T0" fmla="*/ 2 w 430"/>
                <a:gd name="T1" fmla="*/ 0 h 741"/>
                <a:gd name="T2" fmla="*/ 0 w 430"/>
                <a:gd name="T3" fmla="*/ 493 h 741"/>
                <a:gd name="T4" fmla="*/ 429 w 430"/>
                <a:gd name="T5" fmla="*/ 741 h 741"/>
                <a:gd name="T6" fmla="*/ 430 w 430"/>
                <a:gd name="T7" fmla="*/ 246 h 741"/>
                <a:gd name="T8" fmla="*/ 2 w 430"/>
                <a:gd name="T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741">
                  <a:moveTo>
                    <a:pt x="2" y="0"/>
                  </a:moveTo>
                  <a:lnTo>
                    <a:pt x="0" y="493"/>
                  </a:lnTo>
                  <a:lnTo>
                    <a:pt x="429" y="741"/>
                  </a:lnTo>
                  <a:lnTo>
                    <a:pt x="430" y="24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7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45"/>
            <p:cNvSpPr>
              <a:spLocks/>
            </p:cNvSpPr>
            <p:nvPr/>
          </p:nvSpPr>
          <p:spPr bwMode="auto">
            <a:xfrm>
              <a:off x="8650656" y="2293489"/>
              <a:ext cx="426181" cy="734420"/>
            </a:xfrm>
            <a:custGeom>
              <a:avLst/>
              <a:gdLst>
                <a:gd name="T0" fmla="*/ 2 w 430"/>
                <a:gd name="T1" fmla="*/ 0 h 741"/>
                <a:gd name="T2" fmla="*/ 0 w 430"/>
                <a:gd name="T3" fmla="*/ 493 h 741"/>
                <a:gd name="T4" fmla="*/ 429 w 430"/>
                <a:gd name="T5" fmla="*/ 741 h 741"/>
                <a:gd name="T6" fmla="*/ 430 w 430"/>
                <a:gd name="T7" fmla="*/ 246 h 741"/>
                <a:gd name="T8" fmla="*/ 2 w 430"/>
                <a:gd name="T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741">
                  <a:moveTo>
                    <a:pt x="2" y="0"/>
                  </a:moveTo>
                  <a:lnTo>
                    <a:pt x="0" y="493"/>
                  </a:lnTo>
                  <a:lnTo>
                    <a:pt x="429" y="741"/>
                  </a:lnTo>
                  <a:lnTo>
                    <a:pt x="430" y="24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46"/>
            <p:cNvSpPr>
              <a:spLocks/>
            </p:cNvSpPr>
            <p:nvPr/>
          </p:nvSpPr>
          <p:spPr bwMode="auto">
            <a:xfrm>
              <a:off x="7466267" y="1828654"/>
              <a:ext cx="1293412" cy="773073"/>
            </a:xfrm>
            <a:custGeom>
              <a:avLst/>
              <a:gdLst>
                <a:gd name="T0" fmla="*/ 27 w 1305"/>
                <a:gd name="T1" fmla="*/ 404 h 780"/>
                <a:gd name="T2" fmla="*/ 0 w 1305"/>
                <a:gd name="T3" fmla="*/ 387 h 780"/>
                <a:gd name="T4" fmla="*/ 0 w 1305"/>
                <a:gd name="T5" fmla="*/ 0 h 780"/>
                <a:gd name="T6" fmla="*/ 1305 w 1305"/>
                <a:gd name="T7" fmla="*/ 757 h 780"/>
                <a:gd name="T8" fmla="*/ 1292 w 1305"/>
                <a:gd name="T9" fmla="*/ 780 h 780"/>
                <a:gd name="T10" fmla="*/ 27 w 1305"/>
                <a:gd name="T11" fmla="*/ 48 h 780"/>
                <a:gd name="T12" fmla="*/ 27 w 1305"/>
                <a:gd name="T13" fmla="*/ 404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5" h="780">
                  <a:moveTo>
                    <a:pt x="27" y="404"/>
                  </a:moveTo>
                  <a:lnTo>
                    <a:pt x="0" y="387"/>
                  </a:lnTo>
                  <a:lnTo>
                    <a:pt x="0" y="0"/>
                  </a:lnTo>
                  <a:lnTo>
                    <a:pt x="1305" y="757"/>
                  </a:lnTo>
                  <a:lnTo>
                    <a:pt x="1292" y="780"/>
                  </a:lnTo>
                  <a:lnTo>
                    <a:pt x="27" y="48"/>
                  </a:lnTo>
                  <a:lnTo>
                    <a:pt x="27" y="404"/>
                  </a:lnTo>
                  <a:close/>
                </a:path>
              </a:pathLst>
            </a:custGeom>
            <a:solidFill>
              <a:srgbClr val="FF7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47"/>
            <p:cNvSpPr>
              <a:spLocks/>
            </p:cNvSpPr>
            <p:nvPr/>
          </p:nvSpPr>
          <p:spPr bwMode="auto">
            <a:xfrm>
              <a:off x="7466267" y="1828654"/>
              <a:ext cx="1293412" cy="773073"/>
            </a:xfrm>
            <a:custGeom>
              <a:avLst/>
              <a:gdLst>
                <a:gd name="T0" fmla="*/ 27 w 1305"/>
                <a:gd name="T1" fmla="*/ 404 h 780"/>
                <a:gd name="T2" fmla="*/ 0 w 1305"/>
                <a:gd name="T3" fmla="*/ 387 h 780"/>
                <a:gd name="T4" fmla="*/ 0 w 1305"/>
                <a:gd name="T5" fmla="*/ 0 h 780"/>
                <a:gd name="T6" fmla="*/ 1305 w 1305"/>
                <a:gd name="T7" fmla="*/ 757 h 780"/>
                <a:gd name="T8" fmla="*/ 1292 w 1305"/>
                <a:gd name="T9" fmla="*/ 780 h 780"/>
                <a:gd name="T10" fmla="*/ 27 w 1305"/>
                <a:gd name="T11" fmla="*/ 48 h 780"/>
                <a:gd name="T12" fmla="*/ 27 w 1305"/>
                <a:gd name="T13" fmla="*/ 404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5" h="780">
                  <a:moveTo>
                    <a:pt x="27" y="404"/>
                  </a:moveTo>
                  <a:lnTo>
                    <a:pt x="0" y="387"/>
                  </a:lnTo>
                  <a:lnTo>
                    <a:pt x="0" y="0"/>
                  </a:lnTo>
                  <a:lnTo>
                    <a:pt x="1305" y="757"/>
                  </a:lnTo>
                  <a:lnTo>
                    <a:pt x="1292" y="780"/>
                  </a:lnTo>
                  <a:lnTo>
                    <a:pt x="27" y="48"/>
                  </a:lnTo>
                  <a:lnTo>
                    <a:pt x="27" y="4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48"/>
            <p:cNvSpPr>
              <a:spLocks noEditPoints="1"/>
            </p:cNvSpPr>
            <p:nvPr/>
          </p:nvSpPr>
          <p:spPr bwMode="auto">
            <a:xfrm>
              <a:off x="8533704" y="2166625"/>
              <a:ext cx="424199" cy="347883"/>
            </a:xfrm>
            <a:custGeom>
              <a:avLst/>
              <a:gdLst>
                <a:gd name="T0" fmla="*/ 124 w 428"/>
                <a:gd name="T1" fmla="*/ 72 h 351"/>
                <a:gd name="T2" fmla="*/ 124 w 428"/>
                <a:gd name="T3" fmla="*/ 130 h 351"/>
                <a:gd name="T4" fmla="*/ 428 w 428"/>
                <a:gd name="T5" fmla="*/ 305 h 351"/>
                <a:gd name="T6" fmla="*/ 428 w 428"/>
                <a:gd name="T7" fmla="*/ 248 h 351"/>
                <a:gd name="T8" fmla="*/ 124 w 428"/>
                <a:gd name="T9" fmla="*/ 72 h 351"/>
                <a:gd name="T10" fmla="*/ 0 w 428"/>
                <a:gd name="T11" fmla="*/ 0 h 351"/>
                <a:gd name="T12" fmla="*/ 0 w 428"/>
                <a:gd name="T13" fmla="*/ 59 h 351"/>
                <a:gd name="T14" fmla="*/ 51 w 428"/>
                <a:gd name="T15" fmla="*/ 89 h 351"/>
                <a:gd name="T16" fmla="*/ 51 w 428"/>
                <a:gd name="T17" fmla="*/ 313 h 351"/>
                <a:gd name="T18" fmla="*/ 120 w 428"/>
                <a:gd name="T19" fmla="*/ 351 h 351"/>
                <a:gd name="T20" fmla="*/ 120 w 428"/>
                <a:gd name="T21" fmla="*/ 349 h 351"/>
                <a:gd name="T22" fmla="*/ 93 w 428"/>
                <a:gd name="T23" fmla="*/ 334 h 351"/>
                <a:gd name="T24" fmla="*/ 93 w 428"/>
                <a:gd name="T25" fmla="*/ 55 h 351"/>
                <a:gd name="T26" fmla="*/ 0 w 428"/>
                <a:gd name="T27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8" h="351">
                  <a:moveTo>
                    <a:pt x="124" y="72"/>
                  </a:moveTo>
                  <a:lnTo>
                    <a:pt x="124" y="130"/>
                  </a:lnTo>
                  <a:lnTo>
                    <a:pt x="428" y="305"/>
                  </a:lnTo>
                  <a:lnTo>
                    <a:pt x="428" y="248"/>
                  </a:lnTo>
                  <a:lnTo>
                    <a:pt x="124" y="72"/>
                  </a:lnTo>
                  <a:close/>
                  <a:moveTo>
                    <a:pt x="0" y="0"/>
                  </a:moveTo>
                  <a:lnTo>
                    <a:pt x="0" y="59"/>
                  </a:lnTo>
                  <a:lnTo>
                    <a:pt x="51" y="89"/>
                  </a:lnTo>
                  <a:lnTo>
                    <a:pt x="51" y="313"/>
                  </a:lnTo>
                  <a:lnTo>
                    <a:pt x="120" y="351"/>
                  </a:lnTo>
                  <a:lnTo>
                    <a:pt x="120" y="349"/>
                  </a:lnTo>
                  <a:lnTo>
                    <a:pt x="93" y="334"/>
                  </a:lnTo>
                  <a:lnTo>
                    <a:pt x="93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49"/>
            <p:cNvSpPr>
              <a:spLocks noEditPoints="1"/>
            </p:cNvSpPr>
            <p:nvPr/>
          </p:nvSpPr>
          <p:spPr bwMode="auto">
            <a:xfrm>
              <a:off x="8533704" y="2166625"/>
              <a:ext cx="424199" cy="347883"/>
            </a:xfrm>
            <a:custGeom>
              <a:avLst/>
              <a:gdLst>
                <a:gd name="T0" fmla="*/ 124 w 428"/>
                <a:gd name="T1" fmla="*/ 72 h 351"/>
                <a:gd name="T2" fmla="*/ 124 w 428"/>
                <a:gd name="T3" fmla="*/ 130 h 351"/>
                <a:gd name="T4" fmla="*/ 428 w 428"/>
                <a:gd name="T5" fmla="*/ 305 h 351"/>
                <a:gd name="T6" fmla="*/ 428 w 428"/>
                <a:gd name="T7" fmla="*/ 248 h 351"/>
                <a:gd name="T8" fmla="*/ 124 w 428"/>
                <a:gd name="T9" fmla="*/ 72 h 351"/>
                <a:gd name="T10" fmla="*/ 0 w 428"/>
                <a:gd name="T11" fmla="*/ 0 h 351"/>
                <a:gd name="T12" fmla="*/ 0 w 428"/>
                <a:gd name="T13" fmla="*/ 59 h 351"/>
                <a:gd name="T14" fmla="*/ 51 w 428"/>
                <a:gd name="T15" fmla="*/ 89 h 351"/>
                <a:gd name="T16" fmla="*/ 51 w 428"/>
                <a:gd name="T17" fmla="*/ 313 h 351"/>
                <a:gd name="T18" fmla="*/ 120 w 428"/>
                <a:gd name="T19" fmla="*/ 351 h 351"/>
                <a:gd name="T20" fmla="*/ 120 w 428"/>
                <a:gd name="T21" fmla="*/ 349 h 351"/>
                <a:gd name="T22" fmla="*/ 93 w 428"/>
                <a:gd name="T23" fmla="*/ 334 h 351"/>
                <a:gd name="T24" fmla="*/ 93 w 428"/>
                <a:gd name="T25" fmla="*/ 55 h 351"/>
                <a:gd name="T26" fmla="*/ 0 w 428"/>
                <a:gd name="T27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8" h="351">
                  <a:moveTo>
                    <a:pt x="124" y="72"/>
                  </a:moveTo>
                  <a:lnTo>
                    <a:pt x="124" y="130"/>
                  </a:lnTo>
                  <a:lnTo>
                    <a:pt x="428" y="305"/>
                  </a:lnTo>
                  <a:lnTo>
                    <a:pt x="428" y="248"/>
                  </a:lnTo>
                  <a:lnTo>
                    <a:pt x="124" y="72"/>
                  </a:lnTo>
                  <a:moveTo>
                    <a:pt x="0" y="0"/>
                  </a:moveTo>
                  <a:lnTo>
                    <a:pt x="0" y="59"/>
                  </a:lnTo>
                  <a:lnTo>
                    <a:pt x="51" y="89"/>
                  </a:lnTo>
                  <a:lnTo>
                    <a:pt x="51" y="313"/>
                  </a:lnTo>
                  <a:lnTo>
                    <a:pt x="120" y="351"/>
                  </a:lnTo>
                  <a:lnTo>
                    <a:pt x="120" y="349"/>
                  </a:lnTo>
                  <a:lnTo>
                    <a:pt x="93" y="334"/>
                  </a:lnTo>
                  <a:lnTo>
                    <a:pt x="93" y="5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50"/>
            <p:cNvSpPr>
              <a:spLocks/>
            </p:cNvSpPr>
            <p:nvPr/>
          </p:nvSpPr>
          <p:spPr bwMode="auto">
            <a:xfrm>
              <a:off x="8533704" y="2225102"/>
              <a:ext cx="50547" cy="251744"/>
            </a:xfrm>
            <a:custGeom>
              <a:avLst/>
              <a:gdLst>
                <a:gd name="T0" fmla="*/ 0 w 51"/>
                <a:gd name="T1" fmla="*/ 0 h 254"/>
                <a:gd name="T2" fmla="*/ 0 w 51"/>
                <a:gd name="T3" fmla="*/ 223 h 254"/>
                <a:gd name="T4" fmla="*/ 51 w 51"/>
                <a:gd name="T5" fmla="*/ 254 h 254"/>
                <a:gd name="T6" fmla="*/ 51 w 51"/>
                <a:gd name="T7" fmla="*/ 30 h 254"/>
                <a:gd name="T8" fmla="*/ 0 w 51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4">
                  <a:moveTo>
                    <a:pt x="0" y="0"/>
                  </a:moveTo>
                  <a:lnTo>
                    <a:pt x="0" y="223"/>
                  </a:lnTo>
                  <a:lnTo>
                    <a:pt x="51" y="254"/>
                  </a:lnTo>
                  <a:lnTo>
                    <a:pt x="51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51"/>
            <p:cNvSpPr>
              <a:spLocks/>
            </p:cNvSpPr>
            <p:nvPr/>
          </p:nvSpPr>
          <p:spPr bwMode="auto">
            <a:xfrm>
              <a:off x="8533704" y="2225102"/>
              <a:ext cx="50547" cy="251744"/>
            </a:xfrm>
            <a:custGeom>
              <a:avLst/>
              <a:gdLst>
                <a:gd name="T0" fmla="*/ 0 w 51"/>
                <a:gd name="T1" fmla="*/ 0 h 254"/>
                <a:gd name="T2" fmla="*/ 0 w 51"/>
                <a:gd name="T3" fmla="*/ 223 h 254"/>
                <a:gd name="T4" fmla="*/ 51 w 51"/>
                <a:gd name="T5" fmla="*/ 254 h 254"/>
                <a:gd name="T6" fmla="*/ 51 w 51"/>
                <a:gd name="T7" fmla="*/ 30 h 254"/>
                <a:gd name="T8" fmla="*/ 0 w 51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4">
                  <a:moveTo>
                    <a:pt x="0" y="0"/>
                  </a:moveTo>
                  <a:lnTo>
                    <a:pt x="0" y="223"/>
                  </a:lnTo>
                  <a:lnTo>
                    <a:pt x="51" y="254"/>
                  </a:lnTo>
                  <a:lnTo>
                    <a:pt x="51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52"/>
            <p:cNvSpPr>
              <a:spLocks/>
            </p:cNvSpPr>
            <p:nvPr/>
          </p:nvSpPr>
          <p:spPr bwMode="auto">
            <a:xfrm>
              <a:off x="8533704" y="2058594"/>
              <a:ext cx="424199" cy="353830"/>
            </a:xfrm>
            <a:custGeom>
              <a:avLst/>
              <a:gdLst>
                <a:gd name="T0" fmla="*/ 0 w 428"/>
                <a:gd name="T1" fmla="*/ 0 h 357"/>
                <a:gd name="T2" fmla="*/ 0 w 428"/>
                <a:gd name="T3" fmla="*/ 109 h 357"/>
                <a:gd name="T4" fmla="*/ 93 w 428"/>
                <a:gd name="T5" fmla="*/ 164 h 357"/>
                <a:gd name="T6" fmla="*/ 93 w 428"/>
                <a:gd name="T7" fmla="*/ 153 h 357"/>
                <a:gd name="T8" fmla="*/ 124 w 428"/>
                <a:gd name="T9" fmla="*/ 170 h 357"/>
                <a:gd name="T10" fmla="*/ 124 w 428"/>
                <a:gd name="T11" fmla="*/ 181 h 357"/>
                <a:gd name="T12" fmla="*/ 428 w 428"/>
                <a:gd name="T13" fmla="*/ 357 h 357"/>
                <a:gd name="T14" fmla="*/ 428 w 428"/>
                <a:gd name="T15" fmla="*/ 248 h 357"/>
                <a:gd name="T16" fmla="*/ 0 w 428"/>
                <a:gd name="T1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357">
                  <a:moveTo>
                    <a:pt x="0" y="0"/>
                  </a:moveTo>
                  <a:lnTo>
                    <a:pt x="0" y="109"/>
                  </a:lnTo>
                  <a:lnTo>
                    <a:pt x="93" y="164"/>
                  </a:lnTo>
                  <a:lnTo>
                    <a:pt x="93" y="153"/>
                  </a:lnTo>
                  <a:lnTo>
                    <a:pt x="124" y="170"/>
                  </a:lnTo>
                  <a:lnTo>
                    <a:pt x="124" y="181"/>
                  </a:lnTo>
                  <a:lnTo>
                    <a:pt x="428" y="357"/>
                  </a:lnTo>
                  <a:lnTo>
                    <a:pt x="428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53"/>
            <p:cNvSpPr>
              <a:spLocks/>
            </p:cNvSpPr>
            <p:nvPr/>
          </p:nvSpPr>
          <p:spPr bwMode="auto">
            <a:xfrm>
              <a:off x="8533704" y="2058594"/>
              <a:ext cx="424199" cy="353830"/>
            </a:xfrm>
            <a:custGeom>
              <a:avLst/>
              <a:gdLst>
                <a:gd name="T0" fmla="*/ 0 w 428"/>
                <a:gd name="T1" fmla="*/ 0 h 357"/>
                <a:gd name="T2" fmla="*/ 0 w 428"/>
                <a:gd name="T3" fmla="*/ 109 h 357"/>
                <a:gd name="T4" fmla="*/ 93 w 428"/>
                <a:gd name="T5" fmla="*/ 164 h 357"/>
                <a:gd name="T6" fmla="*/ 93 w 428"/>
                <a:gd name="T7" fmla="*/ 153 h 357"/>
                <a:gd name="T8" fmla="*/ 124 w 428"/>
                <a:gd name="T9" fmla="*/ 170 h 357"/>
                <a:gd name="T10" fmla="*/ 124 w 428"/>
                <a:gd name="T11" fmla="*/ 181 h 357"/>
                <a:gd name="T12" fmla="*/ 428 w 428"/>
                <a:gd name="T13" fmla="*/ 357 h 357"/>
                <a:gd name="T14" fmla="*/ 428 w 428"/>
                <a:gd name="T15" fmla="*/ 248 h 357"/>
                <a:gd name="T16" fmla="*/ 0 w 428"/>
                <a:gd name="T1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357">
                  <a:moveTo>
                    <a:pt x="0" y="0"/>
                  </a:moveTo>
                  <a:lnTo>
                    <a:pt x="0" y="109"/>
                  </a:lnTo>
                  <a:lnTo>
                    <a:pt x="93" y="164"/>
                  </a:lnTo>
                  <a:lnTo>
                    <a:pt x="93" y="153"/>
                  </a:lnTo>
                  <a:lnTo>
                    <a:pt x="124" y="170"/>
                  </a:lnTo>
                  <a:lnTo>
                    <a:pt x="124" y="181"/>
                  </a:lnTo>
                  <a:lnTo>
                    <a:pt x="428" y="357"/>
                  </a:lnTo>
                  <a:lnTo>
                    <a:pt x="428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54"/>
            <p:cNvSpPr>
              <a:spLocks/>
            </p:cNvSpPr>
            <p:nvPr/>
          </p:nvSpPr>
          <p:spPr bwMode="auto">
            <a:xfrm>
              <a:off x="8584250" y="2509553"/>
              <a:ext cx="68388" cy="107041"/>
            </a:xfrm>
            <a:custGeom>
              <a:avLst/>
              <a:gdLst>
                <a:gd name="T0" fmla="*/ 0 w 69"/>
                <a:gd name="T1" fmla="*/ 0 h 108"/>
                <a:gd name="T2" fmla="*/ 0 w 69"/>
                <a:gd name="T3" fmla="*/ 68 h 108"/>
                <a:gd name="T4" fmla="*/ 69 w 69"/>
                <a:gd name="T5" fmla="*/ 108 h 108"/>
                <a:gd name="T6" fmla="*/ 69 w 69"/>
                <a:gd name="T7" fmla="*/ 38 h 108"/>
                <a:gd name="T8" fmla="*/ 0 w 69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8">
                  <a:moveTo>
                    <a:pt x="0" y="0"/>
                  </a:moveTo>
                  <a:lnTo>
                    <a:pt x="0" y="68"/>
                  </a:lnTo>
                  <a:lnTo>
                    <a:pt x="69" y="108"/>
                  </a:lnTo>
                  <a:lnTo>
                    <a:pt x="69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55"/>
            <p:cNvSpPr>
              <a:spLocks/>
            </p:cNvSpPr>
            <p:nvPr/>
          </p:nvSpPr>
          <p:spPr bwMode="auto">
            <a:xfrm>
              <a:off x="8584250" y="2509553"/>
              <a:ext cx="68388" cy="107041"/>
            </a:xfrm>
            <a:custGeom>
              <a:avLst/>
              <a:gdLst>
                <a:gd name="T0" fmla="*/ 0 w 69"/>
                <a:gd name="T1" fmla="*/ 0 h 108"/>
                <a:gd name="T2" fmla="*/ 0 w 69"/>
                <a:gd name="T3" fmla="*/ 68 h 108"/>
                <a:gd name="T4" fmla="*/ 69 w 69"/>
                <a:gd name="T5" fmla="*/ 108 h 108"/>
                <a:gd name="T6" fmla="*/ 69 w 69"/>
                <a:gd name="T7" fmla="*/ 38 h 108"/>
                <a:gd name="T8" fmla="*/ 0 w 69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8">
                  <a:moveTo>
                    <a:pt x="0" y="0"/>
                  </a:moveTo>
                  <a:lnTo>
                    <a:pt x="0" y="68"/>
                  </a:lnTo>
                  <a:lnTo>
                    <a:pt x="69" y="108"/>
                  </a:lnTo>
                  <a:lnTo>
                    <a:pt x="69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6"/>
            <p:cNvSpPr>
              <a:spLocks/>
            </p:cNvSpPr>
            <p:nvPr/>
          </p:nvSpPr>
          <p:spPr bwMode="auto">
            <a:xfrm>
              <a:off x="8531721" y="2478828"/>
              <a:ext cx="52530" cy="98121"/>
            </a:xfrm>
            <a:custGeom>
              <a:avLst/>
              <a:gdLst>
                <a:gd name="T0" fmla="*/ 2 w 53"/>
                <a:gd name="T1" fmla="*/ 0 h 99"/>
                <a:gd name="T2" fmla="*/ 0 w 53"/>
                <a:gd name="T3" fmla="*/ 71 h 99"/>
                <a:gd name="T4" fmla="*/ 53 w 53"/>
                <a:gd name="T5" fmla="*/ 99 h 99"/>
                <a:gd name="T6" fmla="*/ 53 w 53"/>
                <a:gd name="T7" fmla="*/ 31 h 99"/>
                <a:gd name="T8" fmla="*/ 2 w 53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9">
                  <a:moveTo>
                    <a:pt x="2" y="0"/>
                  </a:moveTo>
                  <a:lnTo>
                    <a:pt x="0" y="71"/>
                  </a:lnTo>
                  <a:lnTo>
                    <a:pt x="53" y="99"/>
                  </a:lnTo>
                  <a:lnTo>
                    <a:pt x="53" y="3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57"/>
            <p:cNvSpPr>
              <a:spLocks/>
            </p:cNvSpPr>
            <p:nvPr/>
          </p:nvSpPr>
          <p:spPr bwMode="auto">
            <a:xfrm>
              <a:off x="8531721" y="2478828"/>
              <a:ext cx="52530" cy="98121"/>
            </a:xfrm>
            <a:custGeom>
              <a:avLst/>
              <a:gdLst>
                <a:gd name="T0" fmla="*/ 2 w 53"/>
                <a:gd name="T1" fmla="*/ 0 h 99"/>
                <a:gd name="T2" fmla="*/ 0 w 53"/>
                <a:gd name="T3" fmla="*/ 71 h 99"/>
                <a:gd name="T4" fmla="*/ 53 w 53"/>
                <a:gd name="T5" fmla="*/ 99 h 99"/>
                <a:gd name="T6" fmla="*/ 53 w 53"/>
                <a:gd name="T7" fmla="*/ 31 h 99"/>
                <a:gd name="T8" fmla="*/ 2 w 53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9">
                  <a:moveTo>
                    <a:pt x="2" y="0"/>
                  </a:moveTo>
                  <a:lnTo>
                    <a:pt x="0" y="71"/>
                  </a:lnTo>
                  <a:lnTo>
                    <a:pt x="53" y="99"/>
                  </a:lnTo>
                  <a:lnTo>
                    <a:pt x="53" y="3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58"/>
            <p:cNvSpPr>
              <a:spLocks noEditPoints="1"/>
            </p:cNvSpPr>
            <p:nvPr/>
          </p:nvSpPr>
          <p:spPr bwMode="auto">
            <a:xfrm>
              <a:off x="8652638" y="2295471"/>
              <a:ext cx="305265" cy="497542"/>
            </a:xfrm>
            <a:custGeom>
              <a:avLst/>
              <a:gdLst>
                <a:gd name="T0" fmla="*/ 202 w 308"/>
                <a:gd name="T1" fmla="*/ 338 h 502"/>
                <a:gd name="T2" fmla="*/ 171 w 308"/>
                <a:gd name="T3" fmla="*/ 321 h 502"/>
                <a:gd name="T4" fmla="*/ 171 w 308"/>
                <a:gd name="T5" fmla="*/ 260 h 502"/>
                <a:gd name="T6" fmla="*/ 202 w 308"/>
                <a:gd name="T7" fmla="*/ 277 h 502"/>
                <a:gd name="T8" fmla="*/ 202 w 308"/>
                <a:gd name="T9" fmla="*/ 338 h 502"/>
                <a:gd name="T10" fmla="*/ 152 w 308"/>
                <a:gd name="T11" fmla="*/ 309 h 502"/>
                <a:gd name="T12" fmla="*/ 122 w 308"/>
                <a:gd name="T13" fmla="*/ 292 h 502"/>
                <a:gd name="T14" fmla="*/ 122 w 308"/>
                <a:gd name="T15" fmla="*/ 179 h 502"/>
                <a:gd name="T16" fmla="*/ 152 w 308"/>
                <a:gd name="T17" fmla="*/ 196 h 502"/>
                <a:gd name="T18" fmla="*/ 152 w 308"/>
                <a:gd name="T19" fmla="*/ 309 h 502"/>
                <a:gd name="T20" fmla="*/ 103 w 308"/>
                <a:gd name="T21" fmla="*/ 279 h 502"/>
                <a:gd name="T22" fmla="*/ 72 w 308"/>
                <a:gd name="T23" fmla="*/ 261 h 502"/>
                <a:gd name="T24" fmla="*/ 72 w 308"/>
                <a:gd name="T25" fmla="*/ 101 h 502"/>
                <a:gd name="T26" fmla="*/ 103 w 308"/>
                <a:gd name="T27" fmla="*/ 118 h 502"/>
                <a:gd name="T28" fmla="*/ 103 w 308"/>
                <a:gd name="T29" fmla="*/ 279 h 502"/>
                <a:gd name="T30" fmla="*/ 53 w 308"/>
                <a:gd name="T31" fmla="*/ 250 h 502"/>
                <a:gd name="T32" fmla="*/ 23 w 308"/>
                <a:gd name="T33" fmla="*/ 233 h 502"/>
                <a:gd name="T34" fmla="*/ 23 w 308"/>
                <a:gd name="T35" fmla="*/ 23 h 502"/>
                <a:gd name="T36" fmla="*/ 53 w 308"/>
                <a:gd name="T37" fmla="*/ 40 h 502"/>
                <a:gd name="T38" fmla="*/ 53 w 308"/>
                <a:gd name="T39" fmla="*/ 250 h 502"/>
                <a:gd name="T40" fmla="*/ 4 w 308"/>
                <a:gd name="T41" fmla="*/ 0 h 502"/>
                <a:gd name="T42" fmla="*/ 4 w 308"/>
                <a:gd name="T43" fmla="*/ 221 h 502"/>
                <a:gd name="T44" fmla="*/ 0 w 308"/>
                <a:gd name="T45" fmla="*/ 219 h 502"/>
                <a:gd name="T46" fmla="*/ 0 w 308"/>
                <a:gd name="T47" fmla="*/ 221 h 502"/>
                <a:gd name="T48" fmla="*/ 108 w 308"/>
                <a:gd name="T49" fmla="*/ 286 h 502"/>
                <a:gd name="T50" fmla="*/ 95 w 308"/>
                <a:gd name="T51" fmla="*/ 309 h 502"/>
                <a:gd name="T52" fmla="*/ 0 w 308"/>
                <a:gd name="T53" fmla="*/ 254 h 502"/>
                <a:gd name="T54" fmla="*/ 0 w 308"/>
                <a:gd name="T55" fmla="*/ 324 h 502"/>
                <a:gd name="T56" fmla="*/ 307 w 308"/>
                <a:gd name="T57" fmla="*/ 502 h 502"/>
                <a:gd name="T58" fmla="*/ 308 w 308"/>
                <a:gd name="T59" fmla="*/ 175 h 502"/>
                <a:gd name="T60" fmla="*/ 4 w 308"/>
                <a:gd name="T61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8" h="502">
                  <a:moveTo>
                    <a:pt x="202" y="338"/>
                  </a:moveTo>
                  <a:lnTo>
                    <a:pt x="171" y="321"/>
                  </a:lnTo>
                  <a:lnTo>
                    <a:pt x="171" y="260"/>
                  </a:lnTo>
                  <a:lnTo>
                    <a:pt x="202" y="277"/>
                  </a:lnTo>
                  <a:lnTo>
                    <a:pt x="202" y="338"/>
                  </a:lnTo>
                  <a:close/>
                  <a:moveTo>
                    <a:pt x="152" y="309"/>
                  </a:moveTo>
                  <a:lnTo>
                    <a:pt x="122" y="292"/>
                  </a:lnTo>
                  <a:lnTo>
                    <a:pt x="122" y="179"/>
                  </a:lnTo>
                  <a:lnTo>
                    <a:pt x="152" y="196"/>
                  </a:lnTo>
                  <a:lnTo>
                    <a:pt x="152" y="309"/>
                  </a:lnTo>
                  <a:close/>
                  <a:moveTo>
                    <a:pt x="103" y="279"/>
                  </a:moveTo>
                  <a:lnTo>
                    <a:pt x="72" y="261"/>
                  </a:lnTo>
                  <a:lnTo>
                    <a:pt x="72" y="101"/>
                  </a:lnTo>
                  <a:lnTo>
                    <a:pt x="103" y="118"/>
                  </a:lnTo>
                  <a:lnTo>
                    <a:pt x="103" y="279"/>
                  </a:lnTo>
                  <a:close/>
                  <a:moveTo>
                    <a:pt x="53" y="250"/>
                  </a:moveTo>
                  <a:lnTo>
                    <a:pt x="23" y="233"/>
                  </a:lnTo>
                  <a:lnTo>
                    <a:pt x="23" y="23"/>
                  </a:lnTo>
                  <a:lnTo>
                    <a:pt x="53" y="40"/>
                  </a:lnTo>
                  <a:lnTo>
                    <a:pt x="53" y="250"/>
                  </a:lnTo>
                  <a:close/>
                  <a:moveTo>
                    <a:pt x="4" y="0"/>
                  </a:moveTo>
                  <a:lnTo>
                    <a:pt x="4" y="221"/>
                  </a:lnTo>
                  <a:lnTo>
                    <a:pt x="0" y="219"/>
                  </a:lnTo>
                  <a:lnTo>
                    <a:pt x="0" y="221"/>
                  </a:lnTo>
                  <a:lnTo>
                    <a:pt x="108" y="286"/>
                  </a:lnTo>
                  <a:lnTo>
                    <a:pt x="95" y="309"/>
                  </a:lnTo>
                  <a:lnTo>
                    <a:pt x="0" y="254"/>
                  </a:lnTo>
                  <a:lnTo>
                    <a:pt x="0" y="324"/>
                  </a:lnTo>
                  <a:lnTo>
                    <a:pt x="307" y="502"/>
                  </a:lnTo>
                  <a:lnTo>
                    <a:pt x="308" y="17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4D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59"/>
            <p:cNvSpPr>
              <a:spLocks noEditPoints="1"/>
            </p:cNvSpPr>
            <p:nvPr/>
          </p:nvSpPr>
          <p:spPr bwMode="auto">
            <a:xfrm>
              <a:off x="8652638" y="2295471"/>
              <a:ext cx="305265" cy="497542"/>
            </a:xfrm>
            <a:custGeom>
              <a:avLst/>
              <a:gdLst>
                <a:gd name="T0" fmla="*/ 202 w 308"/>
                <a:gd name="T1" fmla="*/ 338 h 502"/>
                <a:gd name="T2" fmla="*/ 171 w 308"/>
                <a:gd name="T3" fmla="*/ 321 h 502"/>
                <a:gd name="T4" fmla="*/ 171 w 308"/>
                <a:gd name="T5" fmla="*/ 260 h 502"/>
                <a:gd name="T6" fmla="*/ 202 w 308"/>
                <a:gd name="T7" fmla="*/ 277 h 502"/>
                <a:gd name="T8" fmla="*/ 202 w 308"/>
                <a:gd name="T9" fmla="*/ 338 h 502"/>
                <a:gd name="T10" fmla="*/ 152 w 308"/>
                <a:gd name="T11" fmla="*/ 309 h 502"/>
                <a:gd name="T12" fmla="*/ 122 w 308"/>
                <a:gd name="T13" fmla="*/ 292 h 502"/>
                <a:gd name="T14" fmla="*/ 122 w 308"/>
                <a:gd name="T15" fmla="*/ 179 h 502"/>
                <a:gd name="T16" fmla="*/ 152 w 308"/>
                <a:gd name="T17" fmla="*/ 196 h 502"/>
                <a:gd name="T18" fmla="*/ 152 w 308"/>
                <a:gd name="T19" fmla="*/ 309 h 502"/>
                <a:gd name="T20" fmla="*/ 103 w 308"/>
                <a:gd name="T21" fmla="*/ 279 h 502"/>
                <a:gd name="T22" fmla="*/ 72 w 308"/>
                <a:gd name="T23" fmla="*/ 261 h 502"/>
                <a:gd name="T24" fmla="*/ 72 w 308"/>
                <a:gd name="T25" fmla="*/ 101 h 502"/>
                <a:gd name="T26" fmla="*/ 103 w 308"/>
                <a:gd name="T27" fmla="*/ 118 h 502"/>
                <a:gd name="T28" fmla="*/ 103 w 308"/>
                <a:gd name="T29" fmla="*/ 279 h 502"/>
                <a:gd name="T30" fmla="*/ 53 w 308"/>
                <a:gd name="T31" fmla="*/ 250 h 502"/>
                <a:gd name="T32" fmla="*/ 23 w 308"/>
                <a:gd name="T33" fmla="*/ 233 h 502"/>
                <a:gd name="T34" fmla="*/ 23 w 308"/>
                <a:gd name="T35" fmla="*/ 23 h 502"/>
                <a:gd name="T36" fmla="*/ 53 w 308"/>
                <a:gd name="T37" fmla="*/ 40 h 502"/>
                <a:gd name="T38" fmla="*/ 53 w 308"/>
                <a:gd name="T39" fmla="*/ 250 h 502"/>
                <a:gd name="T40" fmla="*/ 4 w 308"/>
                <a:gd name="T41" fmla="*/ 0 h 502"/>
                <a:gd name="T42" fmla="*/ 4 w 308"/>
                <a:gd name="T43" fmla="*/ 221 h 502"/>
                <a:gd name="T44" fmla="*/ 0 w 308"/>
                <a:gd name="T45" fmla="*/ 219 h 502"/>
                <a:gd name="T46" fmla="*/ 0 w 308"/>
                <a:gd name="T47" fmla="*/ 221 h 502"/>
                <a:gd name="T48" fmla="*/ 108 w 308"/>
                <a:gd name="T49" fmla="*/ 286 h 502"/>
                <a:gd name="T50" fmla="*/ 95 w 308"/>
                <a:gd name="T51" fmla="*/ 309 h 502"/>
                <a:gd name="T52" fmla="*/ 0 w 308"/>
                <a:gd name="T53" fmla="*/ 254 h 502"/>
                <a:gd name="T54" fmla="*/ 0 w 308"/>
                <a:gd name="T55" fmla="*/ 324 h 502"/>
                <a:gd name="T56" fmla="*/ 307 w 308"/>
                <a:gd name="T57" fmla="*/ 502 h 502"/>
                <a:gd name="T58" fmla="*/ 308 w 308"/>
                <a:gd name="T59" fmla="*/ 175 h 502"/>
                <a:gd name="T60" fmla="*/ 4 w 308"/>
                <a:gd name="T61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8" h="502">
                  <a:moveTo>
                    <a:pt x="202" y="338"/>
                  </a:moveTo>
                  <a:lnTo>
                    <a:pt x="171" y="321"/>
                  </a:lnTo>
                  <a:lnTo>
                    <a:pt x="171" y="260"/>
                  </a:lnTo>
                  <a:lnTo>
                    <a:pt x="202" y="277"/>
                  </a:lnTo>
                  <a:lnTo>
                    <a:pt x="202" y="338"/>
                  </a:lnTo>
                  <a:moveTo>
                    <a:pt x="152" y="309"/>
                  </a:moveTo>
                  <a:lnTo>
                    <a:pt x="122" y="292"/>
                  </a:lnTo>
                  <a:lnTo>
                    <a:pt x="122" y="179"/>
                  </a:lnTo>
                  <a:lnTo>
                    <a:pt x="152" y="196"/>
                  </a:lnTo>
                  <a:lnTo>
                    <a:pt x="152" y="309"/>
                  </a:lnTo>
                  <a:moveTo>
                    <a:pt x="103" y="279"/>
                  </a:moveTo>
                  <a:lnTo>
                    <a:pt x="72" y="261"/>
                  </a:lnTo>
                  <a:lnTo>
                    <a:pt x="72" y="101"/>
                  </a:lnTo>
                  <a:lnTo>
                    <a:pt x="103" y="118"/>
                  </a:lnTo>
                  <a:lnTo>
                    <a:pt x="103" y="279"/>
                  </a:lnTo>
                  <a:moveTo>
                    <a:pt x="53" y="250"/>
                  </a:moveTo>
                  <a:lnTo>
                    <a:pt x="23" y="233"/>
                  </a:lnTo>
                  <a:lnTo>
                    <a:pt x="23" y="23"/>
                  </a:lnTo>
                  <a:lnTo>
                    <a:pt x="53" y="40"/>
                  </a:lnTo>
                  <a:lnTo>
                    <a:pt x="53" y="250"/>
                  </a:lnTo>
                  <a:moveTo>
                    <a:pt x="4" y="0"/>
                  </a:moveTo>
                  <a:lnTo>
                    <a:pt x="4" y="221"/>
                  </a:lnTo>
                  <a:lnTo>
                    <a:pt x="0" y="219"/>
                  </a:lnTo>
                  <a:lnTo>
                    <a:pt x="0" y="221"/>
                  </a:lnTo>
                  <a:lnTo>
                    <a:pt x="108" y="286"/>
                  </a:lnTo>
                  <a:lnTo>
                    <a:pt x="95" y="309"/>
                  </a:lnTo>
                  <a:lnTo>
                    <a:pt x="0" y="254"/>
                  </a:lnTo>
                  <a:lnTo>
                    <a:pt x="0" y="324"/>
                  </a:lnTo>
                  <a:lnTo>
                    <a:pt x="307" y="502"/>
                  </a:lnTo>
                  <a:lnTo>
                    <a:pt x="308" y="17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60"/>
            <p:cNvSpPr>
              <a:spLocks/>
            </p:cNvSpPr>
            <p:nvPr/>
          </p:nvSpPr>
          <p:spPr bwMode="auto">
            <a:xfrm>
              <a:off x="8533704" y="2446121"/>
              <a:ext cx="225975" cy="155606"/>
            </a:xfrm>
            <a:custGeom>
              <a:avLst/>
              <a:gdLst>
                <a:gd name="T0" fmla="*/ 0 w 228"/>
                <a:gd name="T1" fmla="*/ 0 h 157"/>
                <a:gd name="T2" fmla="*/ 0 w 228"/>
                <a:gd name="T3" fmla="*/ 33 h 157"/>
                <a:gd name="T4" fmla="*/ 51 w 228"/>
                <a:gd name="T5" fmla="*/ 64 h 157"/>
                <a:gd name="T6" fmla="*/ 120 w 228"/>
                <a:gd name="T7" fmla="*/ 102 h 157"/>
                <a:gd name="T8" fmla="*/ 215 w 228"/>
                <a:gd name="T9" fmla="*/ 157 h 157"/>
                <a:gd name="T10" fmla="*/ 228 w 228"/>
                <a:gd name="T11" fmla="*/ 134 h 157"/>
                <a:gd name="T12" fmla="*/ 120 w 228"/>
                <a:gd name="T13" fmla="*/ 69 h 157"/>
                <a:gd name="T14" fmla="*/ 51 w 228"/>
                <a:gd name="T15" fmla="*/ 31 h 157"/>
                <a:gd name="T16" fmla="*/ 0 w 228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157">
                  <a:moveTo>
                    <a:pt x="0" y="0"/>
                  </a:moveTo>
                  <a:lnTo>
                    <a:pt x="0" y="33"/>
                  </a:lnTo>
                  <a:lnTo>
                    <a:pt x="51" y="64"/>
                  </a:lnTo>
                  <a:lnTo>
                    <a:pt x="120" y="102"/>
                  </a:lnTo>
                  <a:lnTo>
                    <a:pt x="215" y="157"/>
                  </a:lnTo>
                  <a:lnTo>
                    <a:pt x="228" y="134"/>
                  </a:lnTo>
                  <a:lnTo>
                    <a:pt x="120" y="69"/>
                  </a:lnTo>
                  <a:lnTo>
                    <a:pt x="51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261"/>
            <p:cNvSpPr>
              <a:spLocks/>
            </p:cNvSpPr>
            <p:nvPr/>
          </p:nvSpPr>
          <p:spPr bwMode="auto">
            <a:xfrm>
              <a:off x="8533704" y="2446121"/>
              <a:ext cx="225975" cy="155606"/>
            </a:xfrm>
            <a:custGeom>
              <a:avLst/>
              <a:gdLst>
                <a:gd name="T0" fmla="*/ 0 w 228"/>
                <a:gd name="T1" fmla="*/ 0 h 157"/>
                <a:gd name="T2" fmla="*/ 0 w 228"/>
                <a:gd name="T3" fmla="*/ 33 h 157"/>
                <a:gd name="T4" fmla="*/ 51 w 228"/>
                <a:gd name="T5" fmla="*/ 64 h 157"/>
                <a:gd name="T6" fmla="*/ 120 w 228"/>
                <a:gd name="T7" fmla="*/ 102 h 157"/>
                <a:gd name="T8" fmla="*/ 215 w 228"/>
                <a:gd name="T9" fmla="*/ 157 h 157"/>
                <a:gd name="T10" fmla="*/ 228 w 228"/>
                <a:gd name="T11" fmla="*/ 134 h 157"/>
                <a:gd name="T12" fmla="*/ 120 w 228"/>
                <a:gd name="T13" fmla="*/ 69 h 157"/>
                <a:gd name="T14" fmla="*/ 51 w 228"/>
                <a:gd name="T15" fmla="*/ 31 h 157"/>
                <a:gd name="T16" fmla="*/ 0 w 228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157">
                  <a:moveTo>
                    <a:pt x="0" y="0"/>
                  </a:moveTo>
                  <a:lnTo>
                    <a:pt x="0" y="33"/>
                  </a:lnTo>
                  <a:lnTo>
                    <a:pt x="51" y="64"/>
                  </a:lnTo>
                  <a:lnTo>
                    <a:pt x="120" y="102"/>
                  </a:lnTo>
                  <a:lnTo>
                    <a:pt x="215" y="157"/>
                  </a:lnTo>
                  <a:lnTo>
                    <a:pt x="228" y="134"/>
                  </a:lnTo>
                  <a:lnTo>
                    <a:pt x="120" y="69"/>
                  </a:lnTo>
                  <a:lnTo>
                    <a:pt x="51" y="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62"/>
            <p:cNvSpPr>
              <a:spLocks/>
            </p:cNvSpPr>
            <p:nvPr/>
          </p:nvSpPr>
          <p:spPr bwMode="auto">
            <a:xfrm>
              <a:off x="8822119" y="2553162"/>
              <a:ext cx="30725" cy="77307"/>
            </a:xfrm>
            <a:custGeom>
              <a:avLst/>
              <a:gdLst>
                <a:gd name="T0" fmla="*/ 0 w 31"/>
                <a:gd name="T1" fmla="*/ 0 h 78"/>
                <a:gd name="T2" fmla="*/ 0 w 31"/>
                <a:gd name="T3" fmla="*/ 61 h 78"/>
                <a:gd name="T4" fmla="*/ 31 w 31"/>
                <a:gd name="T5" fmla="*/ 78 h 78"/>
                <a:gd name="T6" fmla="*/ 31 w 31"/>
                <a:gd name="T7" fmla="*/ 17 h 78"/>
                <a:gd name="T8" fmla="*/ 0 w 31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8">
                  <a:moveTo>
                    <a:pt x="0" y="0"/>
                  </a:moveTo>
                  <a:lnTo>
                    <a:pt x="0" y="61"/>
                  </a:lnTo>
                  <a:lnTo>
                    <a:pt x="31" y="78"/>
                  </a:lnTo>
                  <a:lnTo>
                    <a:pt x="3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63"/>
            <p:cNvSpPr>
              <a:spLocks/>
            </p:cNvSpPr>
            <p:nvPr/>
          </p:nvSpPr>
          <p:spPr bwMode="auto">
            <a:xfrm>
              <a:off x="8822119" y="2553162"/>
              <a:ext cx="30725" cy="77307"/>
            </a:xfrm>
            <a:custGeom>
              <a:avLst/>
              <a:gdLst>
                <a:gd name="T0" fmla="*/ 0 w 31"/>
                <a:gd name="T1" fmla="*/ 0 h 78"/>
                <a:gd name="T2" fmla="*/ 0 w 31"/>
                <a:gd name="T3" fmla="*/ 61 h 78"/>
                <a:gd name="T4" fmla="*/ 31 w 31"/>
                <a:gd name="T5" fmla="*/ 78 h 78"/>
                <a:gd name="T6" fmla="*/ 31 w 31"/>
                <a:gd name="T7" fmla="*/ 17 h 78"/>
                <a:gd name="T8" fmla="*/ 0 w 31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8">
                  <a:moveTo>
                    <a:pt x="0" y="0"/>
                  </a:moveTo>
                  <a:lnTo>
                    <a:pt x="0" y="61"/>
                  </a:lnTo>
                  <a:lnTo>
                    <a:pt x="31" y="78"/>
                  </a:lnTo>
                  <a:lnTo>
                    <a:pt x="31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64"/>
            <p:cNvSpPr>
              <a:spLocks/>
            </p:cNvSpPr>
            <p:nvPr/>
          </p:nvSpPr>
          <p:spPr bwMode="auto">
            <a:xfrm>
              <a:off x="8773555" y="2472882"/>
              <a:ext cx="29734" cy="128846"/>
            </a:xfrm>
            <a:custGeom>
              <a:avLst/>
              <a:gdLst>
                <a:gd name="T0" fmla="*/ 0 w 30"/>
                <a:gd name="T1" fmla="*/ 0 h 130"/>
                <a:gd name="T2" fmla="*/ 0 w 30"/>
                <a:gd name="T3" fmla="*/ 113 h 130"/>
                <a:gd name="T4" fmla="*/ 30 w 30"/>
                <a:gd name="T5" fmla="*/ 130 h 130"/>
                <a:gd name="T6" fmla="*/ 30 w 30"/>
                <a:gd name="T7" fmla="*/ 17 h 130"/>
                <a:gd name="T8" fmla="*/ 0 w 30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30">
                  <a:moveTo>
                    <a:pt x="0" y="0"/>
                  </a:moveTo>
                  <a:lnTo>
                    <a:pt x="0" y="113"/>
                  </a:lnTo>
                  <a:lnTo>
                    <a:pt x="30" y="130"/>
                  </a:lnTo>
                  <a:lnTo>
                    <a:pt x="3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65"/>
            <p:cNvSpPr>
              <a:spLocks/>
            </p:cNvSpPr>
            <p:nvPr/>
          </p:nvSpPr>
          <p:spPr bwMode="auto">
            <a:xfrm>
              <a:off x="8773555" y="2472882"/>
              <a:ext cx="29734" cy="128846"/>
            </a:xfrm>
            <a:custGeom>
              <a:avLst/>
              <a:gdLst>
                <a:gd name="T0" fmla="*/ 0 w 30"/>
                <a:gd name="T1" fmla="*/ 0 h 130"/>
                <a:gd name="T2" fmla="*/ 0 w 30"/>
                <a:gd name="T3" fmla="*/ 113 h 130"/>
                <a:gd name="T4" fmla="*/ 30 w 30"/>
                <a:gd name="T5" fmla="*/ 130 h 130"/>
                <a:gd name="T6" fmla="*/ 30 w 30"/>
                <a:gd name="T7" fmla="*/ 17 h 130"/>
                <a:gd name="T8" fmla="*/ 0 w 30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30">
                  <a:moveTo>
                    <a:pt x="0" y="0"/>
                  </a:moveTo>
                  <a:lnTo>
                    <a:pt x="0" y="113"/>
                  </a:lnTo>
                  <a:lnTo>
                    <a:pt x="30" y="130"/>
                  </a:lnTo>
                  <a:lnTo>
                    <a:pt x="30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66"/>
            <p:cNvSpPr>
              <a:spLocks/>
            </p:cNvSpPr>
            <p:nvPr/>
          </p:nvSpPr>
          <p:spPr bwMode="auto">
            <a:xfrm>
              <a:off x="8723999" y="2395574"/>
              <a:ext cx="30725" cy="176419"/>
            </a:xfrm>
            <a:custGeom>
              <a:avLst/>
              <a:gdLst>
                <a:gd name="T0" fmla="*/ 0 w 31"/>
                <a:gd name="T1" fmla="*/ 0 h 178"/>
                <a:gd name="T2" fmla="*/ 0 w 31"/>
                <a:gd name="T3" fmla="*/ 160 h 178"/>
                <a:gd name="T4" fmla="*/ 31 w 31"/>
                <a:gd name="T5" fmla="*/ 178 h 178"/>
                <a:gd name="T6" fmla="*/ 31 w 31"/>
                <a:gd name="T7" fmla="*/ 17 h 178"/>
                <a:gd name="T8" fmla="*/ 0 w 31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8">
                  <a:moveTo>
                    <a:pt x="0" y="0"/>
                  </a:moveTo>
                  <a:lnTo>
                    <a:pt x="0" y="160"/>
                  </a:lnTo>
                  <a:lnTo>
                    <a:pt x="31" y="178"/>
                  </a:lnTo>
                  <a:lnTo>
                    <a:pt x="3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67"/>
            <p:cNvSpPr>
              <a:spLocks/>
            </p:cNvSpPr>
            <p:nvPr/>
          </p:nvSpPr>
          <p:spPr bwMode="auto">
            <a:xfrm>
              <a:off x="8723999" y="2395574"/>
              <a:ext cx="30725" cy="176419"/>
            </a:xfrm>
            <a:custGeom>
              <a:avLst/>
              <a:gdLst>
                <a:gd name="T0" fmla="*/ 0 w 31"/>
                <a:gd name="T1" fmla="*/ 0 h 178"/>
                <a:gd name="T2" fmla="*/ 0 w 31"/>
                <a:gd name="T3" fmla="*/ 160 h 178"/>
                <a:gd name="T4" fmla="*/ 31 w 31"/>
                <a:gd name="T5" fmla="*/ 178 h 178"/>
                <a:gd name="T6" fmla="*/ 31 w 31"/>
                <a:gd name="T7" fmla="*/ 17 h 178"/>
                <a:gd name="T8" fmla="*/ 0 w 31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8">
                  <a:moveTo>
                    <a:pt x="0" y="0"/>
                  </a:moveTo>
                  <a:lnTo>
                    <a:pt x="0" y="160"/>
                  </a:lnTo>
                  <a:lnTo>
                    <a:pt x="31" y="178"/>
                  </a:lnTo>
                  <a:lnTo>
                    <a:pt x="31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68"/>
            <p:cNvSpPr>
              <a:spLocks/>
            </p:cNvSpPr>
            <p:nvPr/>
          </p:nvSpPr>
          <p:spPr bwMode="auto">
            <a:xfrm>
              <a:off x="8675433" y="2318267"/>
              <a:ext cx="29734" cy="224984"/>
            </a:xfrm>
            <a:custGeom>
              <a:avLst/>
              <a:gdLst>
                <a:gd name="T0" fmla="*/ 0 w 30"/>
                <a:gd name="T1" fmla="*/ 0 h 227"/>
                <a:gd name="T2" fmla="*/ 0 w 30"/>
                <a:gd name="T3" fmla="*/ 210 h 227"/>
                <a:gd name="T4" fmla="*/ 30 w 30"/>
                <a:gd name="T5" fmla="*/ 227 h 227"/>
                <a:gd name="T6" fmla="*/ 30 w 30"/>
                <a:gd name="T7" fmla="*/ 17 h 227"/>
                <a:gd name="T8" fmla="*/ 0 w 30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27">
                  <a:moveTo>
                    <a:pt x="0" y="0"/>
                  </a:moveTo>
                  <a:lnTo>
                    <a:pt x="0" y="210"/>
                  </a:lnTo>
                  <a:lnTo>
                    <a:pt x="30" y="227"/>
                  </a:lnTo>
                  <a:lnTo>
                    <a:pt x="3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9"/>
            <p:cNvSpPr>
              <a:spLocks/>
            </p:cNvSpPr>
            <p:nvPr/>
          </p:nvSpPr>
          <p:spPr bwMode="auto">
            <a:xfrm>
              <a:off x="8675433" y="2318267"/>
              <a:ext cx="29734" cy="224984"/>
            </a:xfrm>
            <a:custGeom>
              <a:avLst/>
              <a:gdLst>
                <a:gd name="T0" fmla="*/ 0 w 30"/>
                <a:gd name="T1" fmla="*/ 0 h 227"/>
                <a:gd name="T2" fmla="*/ 0 w 30"/>
                <a:gd name="T3" fmla="*/ 210 h 227"/>
                <a:gd name="T4" fmla="*/ 30 w 30"/>
                <a:gd name="T5" fmla="*/ 227 h 227"/>
                <a:gd name="T6" fmla="*/ 30 w 30"/>
                <a:gd name="T7" fmla="*/ 17 h 227"/>
                <a:gd name="T8" fmla="*/ 0 w 30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27">
                  <a:moveTo>
                    <a:pt x="0" y="0"/>
                  </a:moveTo>
                  <a:lnTo>
                    <a:pt x="0" y="210"/>
                  </a:lnTo>
                  <a:lnTo>
                    <a:pt x="30" y="227"/>
                  </a:lnTo>
                  <a:lnTo>
                    <a:pt x="30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0"/>
            <p:cNvSpPr>
              <a:spLocks/>
            </p:cNvSpPr>
            <p:nvPr/>
          </p:nvSpPr>
          <p:spPr bwMode="auto">
            <a:xfrm>
              <a:off x="8625877" y="2221137"/>
              <a:ext cx="30725" cy="291389"/>
            </a:xfrm>
            <a:custGeom>
              <a:avLst/>
              <a:gdLst>
                <a:gd name="T0" fmla="*/ 0 w 31"/>
                <a:gd name="T1" fmla="*/ 0 h 294"/>
                <a:gd name="T2" fmla="*/ 0 w 31"/>
                <a:gd name="T3" fmla="*/ 279 h 294"/>
                <a:gd name="T4" fmla="*/ 27 w 31"/>
                <a:gd name="T5" fmla="*/ 294 h 294"/>
                <a:gd name="T6" fmla="*/ 27 w 31"/>
                <a:gd name="T7" fmla="*/ 73 h 294"/>
                <a:gd name="T8" fmla="*/ 31 w 31"/>
                <a:gd name="T9" fmla="*/ 75 h 294"/>
                <a:gd name="T10" fmla="*/ 31 w 31"/>
                <a:gd name="T11" fmla="*/ 17 h 294"/>
                <a:gd name="T12" fmla="*/ 0 w 31"/>
                <a:gd name="T13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4">
                  <a:moveTo>
                    <a:pt x="0" y="0"/>
                  </a:moveTo>
                  <a:lnTo>
                    <a:pt x="0" y="279"/>
                  </a:lnTo>
                  <a:lnTo>
                    <a:pt x="27" y="294"/>
                  </a:lnTo>
                  <a:lnTo>
                    <a:pt x="27" y="73"/>
                  </a:lnTo>
                  <a:lnTo>
                    <a:pt x="31" y="75"/>
                  </a:lnTo>
                  <a:lnTo>
                    <a:pt x="3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71"/>
            <p:cNvSpPr>
              <a:spLocks/>
            </p:cNvSpPr>
            <p:nvPr/>
          </p:nvSpPr>
          <p:spPr bwMode="auto">
            <a:xfrm>
              <a:off x="8625877" y="2221137"/>
              <a:ext cx="30725" cy="291389"/>
            </a:xfrm>
            <a:custGeom>
              <a:avLst/>
              <a:gdLst>
                <a:gd name="T0" fmla="*/ 0 w 31"/>
                <a:gd name="T1" fmla="*/ 0 h 294"/>
                <a:gd name="T2" fmla="*/ 0 w 31"/>
                <a:gd name="T3" fmla="*/ 279 h 294"/>
                <a:gd name="T4" fmla="*/ 27 w 31"/>
                <a:gd name="T5" fmla="*/ 294 h 294"/>
                <a:gd name="T6" fmla="*/ 27 w 31"/>
                <a:gd name="T7" fmla="*/ 73 h 294"/>
                <a:gd name="T8" fmla="*/ 31 w 31"/>
                <a:gd name="T9" fmla="*/ 75 h 294"/>
                <a:gd name="T10" fmla="*/ 31 w 31"/>
                <a:gd name="T11" fmla="*/ 17 h 294"/>
                <a:gd name="T12" fmla="*/ 0 w 31"/>
                <a:gd name="T13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4">
                  <a:moveTo>
                    <a:pt x="0" y="0"/>
                  </a:moveTo>
                  <a:lnTo>
                    <a:pt x="0" y="279"/>
                  </a:lnTo>
                  <a:lnTo>
                    <a:pt x="27" y="294"/>
                  </a:lnTo>
                  <a:lnTo>
                    <a:pt x="27" y="73"/>
                  </a:lnTo>
                  <a:lnTo>
                    <a:pt x="31" y="75"/>
                  </a:lnTo>
                  <a:lnTo>
                    <a:pt x="31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72"/>
            <p:cNvSpPr>
              <a:spLocks/>
            </p:cNvSpPr>
            <p:nvPr/>
          </p:nvSpPr>
          <p:spPr bwMode="auto">
            <a:xfrm>
              <a:off x="8625877" y="2210235"/>
              <a:ext cx="30725" cy="27751"/>
            </a:xfrm>
            <a:custGeom>
              <a:avLst/>
              <a:gdLst>
                <a:gd name="T0" fmla="*/ 0 w 31"/>
                <a:gd name="T1" fmla="*/ 0 h 28"/>
                <a:gd name="T2" fmla="*/ 0 w 31"/>
                <a:gd name="T3" fmla="*/ 11 h 28"/>
                <a:gd name="T4" fmla="*/ 31 w 31"/>
                <a:gd name="T5" fmla="*/ 28 h 28"/>
                <a:gd name="T6" fmla="*/ 31 w 31"/>
                <a:gd name="T7" fmla="*/ 17 h 28"/>
                <a:gd name="T8" fmla="*/ 0 w 3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8">
                  <a:moveTo>
                    <a:pt x="0" y="0"/>
                  </a:moveTo>
                  <a:lnTo>
                    <a:pt x="0" y="11"/>
                  </a:lnTo>
                  <a:lnTo>
                    <a:pt x="31" y="28"/>
                  </a:lnTo>
                  <a:lnTo>
                    <a:pt x="3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73"/>
            <p:cNvSpPr>
              <a:spLocks/>
            </p:cNvSpPr>
            <p:nvPr/>
          </p:nvSpPr>
          <p:spPr bwMode="auto">
            <a:xfrm>
              <a:off x="8625877" y="2210235"/>
              <a:ext cx="30725" cy="27751"/>
            </a:xfrm>
            <a:custGeom>
              <a:avLst/>
              <a:gdLst>
                <a:gd name="T0" fmla="*/ 0 w 31"/>
                <a:gd name="T1" fmla="*/ 0 h 28"/>
                <a:gd name="T2" fmla="*/ 0 w 31"/>
                <a:gd name="T3" fmla="*/ 11 h 28"/>
                <a:gd name="T4" fmla="*/ 31 w 31"/>
                <a:gd name="T5" fmla="*/ 28 h 28"/>
                <a:gd name="T6" fmla="*/ 31 w 31"/>
                <a:gd name="T7" fmla="*/ 17 h 28"/>
                <a:gd name="T8" fmla="*/ 0 w 3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8">
                  <a:moveTo>
                    <a:pt x="0" y="0"/>
                  </a:moveTo>
                  <a:lnTo>
                    <a:pt x="0" y="11"/>
                  </a:lnTo>
                  <a:lnTo>
                    <a:pt x="31" y="28"/>
                  </a:lnTo>
                  <a:lnTo>
                    <a:pt x="31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74"/>
            <p:cNvSpPr>
              <a:spLocks/>
            </p:cNvSpPr>
            <p:nvPr/>
          </p:nvSpPr>
          <p:spPr bwMode="auto">
            <a:xfrm>
              <a:off x="8652638" y="2293489"/>
              <a:ext cx="3964" cy="221020"/>
            </a:xfrm>
            <a:custGeom>
              <a:avLst/>
              <a:gdLst>
                <a:gd name="T0" fmla="*/ 0 w 4"/>
                <a:gd name="T1" fmla="*/ 0 h 223"/>
                <a:gd name="T2" fmla="*/ 0 w 4"/>
                <a:gd name="T3" fmla="*/ 221 h 223"/>
                <a:gd name="T4" fmla="*/ 4 w 4"/>
                <a:gd name="T5" fmla="*/ 223 h 223"/>
                <a:gd name="T6" fmla="*/ 4 w 4"/>
                <a:gd name="T7" fmla="*/ 2 h 223"/>
                <a:gd name="T8" fmla="*/ 0 w 4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23">
                  <a:moveTo>
                    <a:pt x="0" y="0"/>
                  </a:moveTo>
                  <a:lnTo>
                    <a:pt x="0" y="221"/>
                  </a:lnTo>
                  <a:lnTo>
                    <a:pt x="4" y="223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75"/>
            <p:cNvSpPr>
              <a:spLocks/>
            </p:cNvSpPr>
            <p:nvPr/>
          </p:nvSpPr>
          <p:spPr bwMode="auto">
            <a:xfrm>
              <a:off x="8652638" y="2293489"/>
              <a:ext cx="3964" cy="221020"/>
            </a:xfrm>
            <a:custGeom>
              <a:avLst/>
              <a:gdLst>
                <a:gd name="T0" fmla="*/ 0 w 4"/>
                <a:gd name="T1" fmla="*/ 0 h 223"/>
                <a:gd name="T2" fmla="*/ 0 w 4"/>
                <a:gd name="T3" fmla="*/ 221 h 223"/>
                <a:gd name="T4" fmla="*/ 4 w 4"/>
                <a:gd name="T5" fmla="*/ 223 h 223"/>
                <a:gd name="T6" fmla="*/ 4 w 4"/>
                <a:gd name="T7" fmla="*/ 2 h 223"/>
                <a:gd name="T8" fmla="*/ 0 w 4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23">
                  <a:moveTo>
                    <a:pt x="0" y="0"/>
                  </a:moveTo>
                  <a:lnTo>
                    <a:pt x="0" y="221"/>
                  </a:lnTo>
                  <a:lnTo>
                    <a:pt x="4" y="223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76"/>
            <p:cNvSpPr>
              <a:spLocks/>
            </p:cNvSpPr>
            <p:nvPr/>
          </p:nvSpPr>
          <p:spPr bwMode="auto">
            <a:xfrm>
              <a:off x="6854747" y="2653265"/>
              <a:ext cx="1362790" cy="814700"/>
            </a:xfrm>
            <a:custGeom>
              <a:avLst/>
              <a:gdLst>
                <a:gd name="T0" fmla="*/ 26 w 1375"/>
                <a:gd name="T1" fmla="*/ 478 h 822"/>
                <a:gd name="T2" fmla="*/ 26 w 1375"/>
                <a:gd name="T3" fmla="*/ 774 h 822"/>
                <a:gd name="T4" fmla="*/ 1362 w 1375"/>
                <a:gd name="T5" fmla="*/ 0 h 822"/>
                <a:gd name="T6" fmla="*/ 1375 w 1375"/>
                <a:gd name="T7" fmla="*/ 25 h 822"/>
                <a:gd name="T8" fmla="*/ 0 w 1375"/>
                <a:gd name="T9" fmla="*/ 822 h 822"/>
                <a:gd name="T10" fmla="*/ 0 w 1375"/>
                <a:gd name="T11" fmla="*/ 462 h 822"/>
                <a:gd name="T12" fmla="*/ 26 w 1375"/>
                <a:gd name="T13" fmla="*/ 478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5" h="822">
                  <a:moveTo>
                    <a:pt x="26" y="478"/>
                  </a:moveTo>
                  <a:lnTo>
                    <a:pt x="26" y="774"/>
                  </a:lnTo>
                  <a:lnTo>
                    <a:pt x="1362" y="0"/>
                  </a:lnTo>
                  <a:lnTo>
                    <a:pt x="1375" y="25"/>
                  </a:lnTo>
                  <a:lnTo>
                    <a:pt x="0" y="822"/>
                  </a:lnTo>
                  <a:lnTo>
                    <a:pt x="0" y="462"/>
                  </a:lnTo>
                  <a:lnTo>
                    <a:pt x="26" y="478"/>
                  </a:lnTo>
                  <a:close/>
                </a:path>
              </a:pathLst>
            </a:custGeom>
            <a:solidFill>
              <a:srgbClr val="C0C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77"/>
            <p:cNvSpPr>
              <a:spLocks/>
            </p:cNvSpPr>
            <p:nvPr/>
          </p:nvSpPr>
          <p:spPr bwMode="auto">
            <a:xfrm>
              <a:off x="8159060" y="2570011"/>
              <a:ext cx="425191" cy="459880"/>
            </a:xfrm>
            <a:custGeom>
              <a:avLst/>
              <a:gdLst>
                <a:gd name="T0" fmla="*/ 429 w 429"/>
                <a:gd name="T1" fmla="*/ 464 h 464"/>
                <a:gd name="T2" fmla="*/ 0 w 429"/>
                <a:gd name="T3" fmla="*/ 216 h 464"/>
                <a:gd name="T4" fmla="*/ 0 w 429"/>
                <a:gd name="T5" fmla="*/ 0 h 464"/>
                <a:gd name="T6" fmla="*/ 429 w 429"/>
                <a:gd name="T7" fmla="*/ 248 h 464"/>
                <a:gd name="T8" fmla="*/ 429 w 429"/>
                <a:gd name="T9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464">
                  <a:moveTo>
                    <a:pt x="429" y="464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429" y="248"/>
                  </a:lnTo>
                  <a:lnTo>
                    <a:pt x="429" y="464"/>
                  </a:lnTo>
                  <a:close/>
                </a:path>
              </a:pathLst>
            </a:custGeom>
            <a:solidFill>
              <a:srgbClr val="C0C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8"/>
            <p:cNvSpPr>
              <a:spLocks/>
            </p:cNvSpPr>
            <p:nvPr/>
          </p:nvSpPr>
          <p:spPr bwMode="auto">
            <a:xfrm>
              <a:off x="9940102" y="3705835"/>
              <a:ext cx="317158" cy="548090"/>
            </a:xfrm>
            <a:custGeom>
              <a:avLst/>
              <a:gdLst>
                <a:gd name="T0" fmla="*/ 0 w 320"/>
                <a:gd name="T1" fmla="*/ 0 h 553"/>
                <a:gd name="T2" fmla="*/ 0 w 320"/>
                <a:gd name="T3" fmla="*/ 367 h 553"/>
                <a:gd name="T4" fmla="*/ 320 w 320"/>
                <a:gd name="T5" fmla="*/ 553 h 553"/>
                <a:gd name="T6" fmla="*/ 320 w 320"/>
                <a:gd name="T7" fmla="*/ 184 h 553"/>
                <a:gd name="T8" fmla="*/ 0 w 320"/>
                <a:gd name="T9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553">
                  <a:moveTo>
                    <a:pt x="0" y="0"/>
                  </a:moveTo>
                  <a:lnTo>
                    <a:pt x="0" y="367"/>
                  </a:lnTo>
                  <a:lnTo>
                    <a:pt x="320" y="553"/>
                  </a:lnTo>
                  <a:lnTo>
                    <a:pt x="32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9"/>
            <p:cNvSpPr>
              <a:spLocks/>
            </p:cNvSpPr>
            <p:nvPr/>
          </p:nvSpPr>
          <p:spPr bwMode="auto">
            <a:xfrm>
              <a:off x="9940102" y="3705835"/>
              <a:ext cx="317158" cy="548090"/>
            </a:xfrm>
            <a:custGeom>
              <a:avLst/>
              <a:gdLst>
                <a:gd name="T0" fmla="*/ 0 w 320"/>
                <a:gd name="T1" fmla="*/ 0 h 553"/>
                <a:gd name="T2" fmla="*/ 0 w 320"/>
                <a:gd name="T3" fmla="*/ 367 h 553"/>
                <a:gd name="T4" fmla="*/ 320 w 320"/>
                <a:gd name="T5" fmla="*/ 553 h 553"/>
                <a:gd name="T6" fmla="*/ 320 w 320"/>
                <a:gd name="T7" fmla="*/ 184 h 553"/>
                <a:gd name="T8" fmla="*/ 0 w 320"/>
                <a:gd name="T9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553">
                  <a:moveTo>
                    <a:pt x="0" y="0"/>
                  </a:moveTo>
                  <a:lnTo>
                    <a:pt x="0" y="367"/>
                  </a:lnTo>
                  <a:lnTo>
                    <a:pt x="320" y="553"/>
                  </a:lnTo>
                  <a:lnTo>
                    <a:pt x="320" y="1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80"/>
            <p:cNvSpPr>
              <a:spLocks noEditPoints="1"/>
            </p:cNvSpPr>
            <p:nvPr/>
          </p:nvSpPr>
          <p:spPr bwMode="auto">
            <a:xfrm>
              <a:off x="9875680" y="3518513"/>
              <a:ext cx="279496" cy="403386"/>
            </a:xfrm>
            <a:custGeom>
              <a:avLst/>
              <a:gdLst>
                <a:gd name="T0" fmla="*/ 72 w 148"/>
                <a:gd name="T1" fmla="*/ 69 h 213"/>
                <a:gd name="T2" fmla="*/ 72 w 148"/>
                <a:gd name="T3" fmla="*/ 120 h 213"/>
                <a:gd name="T4" fmla="*/ 91 w 148"/>
                <a:gd name="T5" fmla="*/ 131 h 213"/>
                <a:gd name="T6" fmla="*/ 79 w 148"/>
                <a:gd name="T7" fmla="*/ 110 h 213"/>
                <a:gd name="T8" fmla="*/ 78 w 148"/>
                <a:gd name="T9" fmla="*/ 109 h 213"/>
                <a:gd name="T10" fmla="*/ 78 w 148"/>
                <a:gd name="T11" fmla="*/ 90 h 213"/>
                <a:gd name="T12" fmla="*/ 82 w 148"/>
                <a:gd name="T13" fmla="*/ 94 h 213"/>
                <a:gd name="T14" fmla="*/ 107 w 148"/>
                <a:gd name="T15" fmla="*/ 140 h 213"/>
                <a:gd name="T16" fmla="*/ 148 w 148"/>
                <a:gd name="T17" fmla="*/ 164 h 213"/>
                <a:gd name="T18" fmla="*/ 148 w 148"/>
                <a:gd name="T19" fmla="*/ 114 h 213"/>
                <a:gd name="T20" fmla="*/ 72 w 148"/>
                <a:gd name="T21" fmla="*/ 69 h 213"/>
                <a:gd name="T22" fmla="*/ 0 w 148"/>
                <a:gd name="T23" fmla="*/ 0 h 213"/>
                <a:gd name="T24" fmla="*/ 0 w 148"/>
                <a:gd name="T25" fmla="*/ 193 h 213"/>
                <a:gd name="T26" fmla="*/ 34 w 148"/>
                <a:gd name="T27" fmla="*/ 213 h 213"/>
                <a:gd name="T28" fmla="*/ 34 w 148"/>
                <a:gd name="T29" fmla="*/ 151 h 213"/>
                <a:gd name="T30" fmla="*/ 20 w 148"/>
                <a:gd name="T31" fmla="*/ 105 h 213"/>
                <a:gd name="T32" fmla="*/ 44 w 148"/>
                <a:gd name="T33" fmla="*/ 74 h 213"/>
                <a:gd name="T34" fmla="*/ 47 w 148"/>
                <a:gd name="T35" fmla="*/ 74 h 213"/>
                <a:gd name="T36" fmla="*/ 51 w 148"/>
                <a:gd name="T37" fmla="*/ 75 h 213"/>
                <a:gd name="T38" fmla="*/ 51 w 148"/>
                <a:gd name="T39" fmla="*/ 93 h 213"/>
                <a:gd name="T40" fmla="*/ 50 w 148"/>
                <a:gd name="T41" fmla="*/ 93 h 213"/>
                <a:gd name="T42" fmla="*/ 38 w 148"/>
                <a:gd name="T43" fmla="*/ 101 h 213"/>
                <a:gd name="T44" fmla="*/ 57 w 148"/>
                <a:gd name="T45" fmla="*/ 112 h 213"/>
                <a:gd name="T46" fmla="*/ 57 w 148"/>
                <a:gd name="T47" fmla="*/ 61 h 213"/>
                <a:gd name="T48" fmla="*/ 34 w 148"/>
                <a:gd name="T49" fmla="*/ 47 h 213"/>
                <a:gd name="T50" fmla="*/ 34 w 148"/>
                <a:gd name="T51" fmla="*/ 20 h 213"/>
                <a:gd name="T52" fmla="*/ 0 w 148"/>
                <a:gd name="T5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8" h="213">
                  <a:moveTo>
                    <a:pt x="72" y="69"/>
                  </a:moveTo>
                  <a:cubicBezTo>
                    <a:pt x="72" y="120"/>
                    <a:pt x="72" y="120"/>
                    <a:pt x="72" y="120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88" y="124"/>
                    <a:pt x="84" y="117"/>
                    <a:pt x="79" y="11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94" y="107"/>
                    <a:pt x="103" y="124"/>
                    <a:pt x="107" y="140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72" y="69"/>
                    <a:pt x="72" y="69"/>
                    <a:pt x="72" y="69"/>
                  </a:cubicBezTo>
                  <a:moveTo>
                    <a:pt x="0" y="0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34" y="151"/>
                    <a:pt x="34" y="151"/>
                    <a:pt x="34" y="151"/>
                  </a:cubicBezTo>
                  <a:cubicBezTo>
                    <a:pt x="25" y="137"/>
                    <a:pt x="20" y="120"/>
                    <a:pt x="20" y="105"/>
                  </a:cubicBezTo>
                  <a:cubicBezTo>
                    <a:pt x="20" y="86"/>
                    <a:pt x="30" y="74"/>
                    <a:pt x="44" y="74"/>
                  </a:cubicBezTo>
                  <a:cubicBezTo>
                    <a:pt x="45" y="74"/>
                    <a:pt x="46" y="74"/>
                    <a:pt x="47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44" y="94"/>
                    <a:pt x="40" y="96"/>
                    <a:pt x="38" y="101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0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81"/>
            <p:cNvSpPr>
              <a:spLocks/>
            </p:cNvSpPr>
            <p:nvPr/>
          </p:nvSpPr>
          <p:spPr bwMode="auto">
            <a:xfrm>
              <a:off x="9940102" y="3556175"/>
              <a:ext cx="215073" cy="178402"/>
            </a:xfrm>
            <a:custGeom>
              <a:avLst/>
              <a:gdLst>
                <a:gd name="T0" fmla="*/ 0 w 217"/>
                <a:gd name="T1" fmla="*/ 0 h 180"/>
                <a:gd name="T2" fmla="*/ 0 w 217"/>
                <a:gd name="T3" fmla="*/ 52 h 180"/>
                <a:gd name="T4" fmla="*/ 44 w 217"/>
                <a:gd name="T5" fmla="*/ 79 h 180"/>
                <a:gd name="T6" fmla="*/ 44 w 217"/>
                <a:gd name="T7" fmla="*/ 75 h 180"/>
                <a:gd name="T8" fmla="*/ 73 w 217"/>
                <a:gd name="T9" fmla="*/ 92 h 180"/>
                <a:gd name="T10" fmla="*/ 73 w 217"/>
                <a:gd name="T11" fmla="*/ 94 h 180"/>
                <a:gd name="T12" fmla="*/ 217 w 217"/>
                <a:gd name="T13" fmla="*/ 180 h 180"/>
                <a:gd name="T14" fmla="*/ 217 w 217"/>
                <a:gd name="T15" fmla="*/ 127 h 180"/>
                <a:gd name="T16" fmla="*/ 0 w 217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180">
                  <a:moveTo>
                    <a:pt x="0" y="0"/>
                  </a:moveTo>
                  <a:lnTo>
                    <a:pt x="0" y="52"/>
                  </a:lnTo>
                  <a:lnTo>
                    <a:pt x="44" y="79"/>
                  </a:lnTo>
                  <a:lnTo>
                    <a:pt x="44" y="75"/>
                  </a:lnTo>
                  <a:lnTo>
                    <a:pt x="73" y="92"/>
                  </a:lnTo>
                  <a:lnTo>
                    <a:pt x="73" y="94"/>
                  </a:lnTo>
                  <a:lnTo>
                    <a:pt x="217" y="180"/>
                  </a:lnTo>
                  <a:lnTo>
                    <a:pt x="217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82"/>
            <p:cNvSpPr>
              <a:spLocks/>
            </p:cNvSpPr>
            <p:nvPr/>
          </p:nvSpPr>
          <p:spPr bwMode="auto">
            <a:xfrm>
              <a:off x="9940102" y="3556175"/>
              <a:ext cx="215073" cy="178402"/>
            </a:xfrm>
            <a:custGeom>
              <a:avLst/>
              <a:gdLst>
                <a:gd name="T0" fmla="*/ 0 w 217"/>
                <a:gd name="T1" fmla="*/ 0 h 180"/>
                <a:gd name="T2" fmla="*/ 0 w 217"/>
                <a:gd name="T3" fmla="*/ 52 h 180"/>
                <a:gd name="T4" fmla="*/ 44 w 217"/>
                <a:gd name="T5" fmla="*/ 79 h 180"/>
                <a:gd name="T6" fmla="*/ 44 w 217"/>
                <a:gd name="T7" fmla="*/ 75 h 180"/>
                <a:gd name="T8" fmla="*/ 73 w 217"/>
                <a:gd name="T9" fmla="*/ 92 h 180"/>
                <a:gd name="T10" fmla="*/ 73 w 217"/>
                <a:gd name="T11" fmla="*/ 94 h 180"/>
                <a:gd name="T12" fmla="*/ 217 w 217"/>
                <a:gd name="T13" fmla="*/ 180 h 180"/>
                <a:gd name="T14" fmla="*/ 217 w 217"/>
                <a:gd name="T15" fmla="*/ 127 h 180"/>
                <a:gd name="T16" fmla="*/ 0 w 217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180">
                  <a:moveTo>
                    <a:pt x="0" y="0"/>
                  </a:moveTo>
                  <a:lnTo>
                    <a:pt x="0" y="52"/>
                  </a:lnTo>
                  <a:lnTo>
                    <a:pt x="44" y="79"/>
                  </a:lnTo>
                  <a:lnTo>
                    <a:pt x="44" y="75"/>
                  </a:lnTo>
                  <a:lnTo>
                    <a:pt x="73" y="92"/>
                  </a:lnTo>
                  <a:lnTo>
                    <a:pt x="73" y="94"/>
                  </a:lnTo>
                  <a:lnTo>
                    <a:pt x="217" y="180"/>
                  </a:lnTo>
                  <a:lnTo>
                    <a:pt x="217" y="12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83"/>
            <p:cNvSpPr>
              <a:spLocks/>
            </p:cNvSpPr>
            <p:nvPr/>
          </p:nvSpPr>
          <p:spPr bwMode="auto">
            <a:xfrm>
              <a:off x="9838017" y="3497699"/>
              <a:ext cx="37663" cy="386537"/>
            </a:xfrm>
            <a:custGeom>
              <a:avLst/>
              <a:gdLst>
                <a:gd name="T0" fmla="*/ 2 w 38"/>
                <a:gd name="T1" fmla="*/ 0 h 390"/>
                <a:gd name="T2" fmla="*/ 0 w 38"/>
                <a:gd name="T3" fmla="*/ 369 h 390"/>
                <a:gd name="T4" fmla="*/ 38 w 38"/>
                <a:gd name="T5" fmla="*/ 390 h 390"/>
                <a:gd name="T6" fmla="*/ 38 w 38"/>
                <a:gd name="T7" fmla="*/ 21 h 390"/>
                <a:gd name="T8" fmla="*/ 2 w 38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0">
                  <a:moveTo>
                    <a:pt x="2" y="0"/>
                  </a:moveTo>
                  <a:lnTo>
                    <a:pt x="0" y="369"/>
                  </a:lnTo>
                  <a:lnTo>
                    <a:pt x="38" y="390"/>
                  </a:lnTo>
                  <a:lnTo>
                    <a:pt x="38" y="2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84"/>
            <p:cNvSpPr>
              <a:spLocks/>
            </p:cNvSpPr>
            <p:nvPr/>
          </p:nvSpPr>
          <p:spPr bwMode="auto">
            <a:xfrm>
              <a:off x="9838017" y="3497699"/>
              <a:ext cx="37663" cy="386537"/>
            </a:xfrm>
            <a:custGeom>
              <a:avLst/>
              <a:gdLst>
                <a:gd name="T0" fmla="*/ 2 w 38"/>
                <a:gd name="T1" fmla="*/ 0 h 390"/>
                <a:gd name="T2" fmla="*/ 0 w 38"/>
                <a:gd name="T3" fmla="*/ 369 h 390"/>
                <a:gd name="T4" fmla="*/ 38 w 38"/>
                <a:gd name="T5" fmla="*/ 390 h 390"/>
                <a:gd name="T6" fmla="*/ 38 w 38"/>
                <a:gd name="T7" fmla="*/ 21 h 390"/>
                <a:gd name="T8" fmla="*/ 2 w 38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0">
                  <a:moveTo>
                    <a:pt x="2" y="0"/>
                  </a:moveTo>
                  <a:lnTo>
                    <a:pt x="0" y="369"/>
                  </a:lnTo>
                  <a:lnTo>
                    <a:pt x="38" y="390"/>
                  </a:lnTo>
                  <a:lnTo>
                    <a:pt x="38" y="2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5"/>
            <p:cNvSpPr>
              <a:spLocks noEditPoints="1"/>
            </p:cNvSpPr>
            <p:nvPr/>
          </p:nvSpPr>
          <p:spPr bwMode="auto">
            <a:xfrm>
              <a:off x="9940102" y="3709799"/>
              <a:ext cx="215073" cy="336981"/>
            </a:xfrm>
            <a:custGeom>
              <a:avLst/>
              <a:gdLst>
                <a:gd name="T0" fmla="*/ 73 w 114"/>
                <a:gd name="T1" fmla="*/ 39 h 178"/>
                <a:gd name="T2" fmla="*/ 74 w 114"/>
                <a:gd name="T3" fmla="*/ 56 h 178"/>
                <a:gd name="T4" fmla="*/ 50 w 114"/>
                <a:gd name="T5" fmla="*/ 87 h 178"/>
                <a:gd name="T6" fmla="*/ 30 w 114"/>
                <a:gd name="T7" fmla="*/ 81 h 178"/>
                <a:gd name="T8" fmla="*/ 0 w 114"/>
                <a:gd name="T9" fmla="*/ 50 h 178"/>
                <a:gd name="T10" fmla="*/ 0 w 114"/>
                <a:gd name="T11" fmla="*/ 112 h 178"/>
                <a:gd name="T12" fmla="*/ 114 w 114"/>
                <a:gd name="T13" fmla="*/ 178 h 178"/>
                <a:gd name="T14" fmla="*/ 114 w 114"/>
                <a:gd name="T15" fmla="*/ 63 h 178"/>
                <a:gd name="T16" fmla="*/ 73 w 114"/>
                <a:gd name="T17" fmla="*/ 39 h 178"/>
                <a:gd name="T18" fmla="*/ 4 w 114"/>
                <a:gd name="T19" fmla="*/ 0 h 178"/>
                <a:gd name="T20" fmla="*/ 1 w 114"/>
                <a:gd name="T21" fmla="*/ 13 h 178"/>
                <a:gd name="T22" fmla="*/ 30 w 114"/>
                <a:gd name="T23" fmla="*/ 64 h 178"/>
                <a:gd name="T24" fmla="*/ 43 w 114"/>
                <a:gd name="T25" fmla="*/ 68 h 178"/>
                <a:gd name="T26" fmla="*/ 60 w 114"/>
                <a:gd name="T27" fmla="*/ 47 h 178"/>
                <a:gd name="T28" fmla="*/ 57 w 114"/>
                <a:gd name="T29" fmla="*/ 30 h 178"/>
                <a:gd name="T30" fmla="*/ 38 w 114"/>
                <a:gd name="T31" fmla="*/ 19 h 178"/>
                <a:gd name="T32" fmla="*/ 38 w 114"/>
                <a:gd name="T33" fmla="*/ 35 h 178"/>
                <a:gd name="T34" fmla="*/ 23 w 114"/>
                <a:gd name="T35" fmla="*/ 26 h 178"/>
                <a:gd name="T36" fmla="*/ 23 w 114"/>
                <a:gd name="T37" fmla="*/ 11 h 178"/>
                <a:gd name="T38" fmla="*/ 4 w 114"/>
                <a:gd name="T3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178">
                  <a:moveTo>
                    <a:pt x="73" y="39"/>
                  </a:moveTo>
                  <a:cubicBezTo>
                    <a:pt x="74" y="45"/>
                    <a:pt x="75" y="50"/>
                    <a:pt x="74" y="56"/>
                  </a:cubicBezTo>
                  <a:cubicBezTo>
                    <a:pt x="74" y="75"/>
                    <a:pt x="64" y="87"/>
                    <a:pt x="50" y="87"/>
                  </a:cubicBezTo>
                  <a:cubicBezTo>
                    <a:pt x="44" y="87"/>
                    <a:pt x="37" y="85"/>
                    <a:pt x="30" y="81"/>
                  </a:cubicBezTo>
                  <a:cubicBezTo>
                    <a:pt x="18" y="74"/>
                    <a:pt x="8" y="63"/>
                    <a:pt x="0" y="5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63"/>
                    <a:pt x="114" y="63"/>
                    <a:pt x="114" y="63"/>
                  </a:cubicBezTo>
                  <a:cubicBezTo>
                    <a:pt x="73" y="39"/>
                    <a:pt x="73" y="39"/>
                    <a:pt x="73" y="39"/>
                  </a:cubicBezTo>
                  <a:moveTo>
                    <a:pt x="4" y="0"/>
                  </a:moveTo>
                  <a:cubicBezTo>
                    <a:pt x="2" y="3"/>
                    <a:pt x="1" y="8"/>
                    <a:pt x="1" y="13"/>
                  </a:cubicBezTo>
                  <a:cubicBezTo>
                    <a:pt x="1" y="32"/>
                    <a:pt x="14" y="54"/>
                    <a:pt x="30" y="64"/>
                  </a:cubicBezTo>
                  <a:cubicBezTo>
                    <a:pt x="35" y="67"/>
                    <a:pt x="39" y="68"/>
                    <a:pt x="43" y="68"/>
                  </a:cubicBezTo>
                  <a:cubicBezTo>
                    <a:pt x="53" y="68"/>
                    <a:pt x="60" y="60"/>
                    <a:pt x="60" y="47"/>
                  </a:cubicBezTo>
                  <a:cubicBezTo>
                    <a:pt x="60" y="42"/>
                    <a:pt x="59" y="36"/>
                    <a:pt x="57" y="30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4E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86"/>
            <p:cNvSpPr>
              <a:spLocks/>
            </p:cNvSpPr>
            <p:nvPr/>
          </p:nvSpPr>
          <p:spPr bwMode="auto">
            <a:xfrm>
              <a:off x="9983711" y="3634474"/>
              <a:ext cx="28743" cy="111997"/>
            </a:xfrm>
            <a:custGeom>
              <a:avLst/>
              <a:gdLst>
                <a:gd name="T0" fmla="*/ 0 w 29"/>
                <a:gd name="T1" fmla="*/ 0 h 113"/>
                <a:gd name="T2" fmla="*/ 0 w 29"/>
                <a:gd name="T3" fmla="*/ 97 h 113"/>
                <a:gd name="T4" fmla="*/ 29 w 29"/>
                <a:gd name="T5" fmla="*/ 113 h 113"/>
                <a:gd name="T6" fmla="*/ 29 w 29"/>
                <a:gd name="T7" fmla="*/ 15 h 113"/>
                <a:gd name="T8" fmla="*/ 0 w 29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3">
                  <a:moveTo>
                    <a:pt x="0" y="0"/>
                  </a:moveTo>
                  <a:lnTo>
                    <a:pt x="0" y="97"/>
                  </a:lnTo>
                  <a:lnTo>
                    <a:pt x="29" y="113"/>
                  </a:lnTo>
                  <a:lnTo>
                    <a:pt x="2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87"/>
            <p:cNvSpPr>
              <a:spLocks/>
            </p:cNvSpPr>
            <p:nvPr/>
          </p:nvSpPr>
          <p:spPr bwMode="auto">
            <a:xfrm>
              <a:off x="9983711" y="3634474"/>
              <a:ext cx="28743" cy="111997"/>
            </a:xfrm>
            <a:custGeom>
              <a:avLst/>
              <a:gdLst>
                <a:gd name="T0" fmla="*/ 0 w 29"/>
                <a:gd name="T1" fmla="*/ 0 h 113"/>
                <a:gd name="T2" fmla="*/ 0 w 29"/>
                <a:gd name="T3" fmla="*/ 97 h 113"/>
                <a:gd name="T4" fmla="*/ 29 w 29"/>
                <a:gd name="T5" fmla="*/ 113 h 113"/>
                <a:gd name="T6" fmla="*/ 29 w 29"/>
                <a:gd name="T7" fmla="*/ 15 h 113"/>
                <a:gd name="T8" fmla="*/ 0 w 29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3">
                  <a:moveTo>
                    <a:pt x="0" y="0"/>
                  </a:moveTo>
                  <a:lnTo>
                    <a:pt x="0" y="97"/>
                  </a:lnTo>
                  <a:lnTo>
                    <a:pt x="29" y="113"/>
                  </a:lnTo>
                  <a:lnTo>
                    <a:pt x="29" y="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8"/>
            <p:cNvSpPr>
              <a:spLocks/>
            </p:cNvSpPr>
            <p:nvPr/>
          </p:nvSpPr>
          <p:spPr bwMode="auto">
            <a:xfrm>
              <a:off x="9983711" y="3630509"/>
              <a:ext cx="28743" cy="18832"/>
            </a:xfrm>
            <a:custGeom>
              <a:avLst/>
              <a:gdLst>
                <a:gd name="T0" fmla="*/ 0 w 29"/>
                <a:gd name="T1" fmla="*/ 0 h 19"/>
                <a:gd name="T2" fmla="*/ 0 w 29"/>
                <a:gd name="T3" fmla="*/ 4 h 19"/>
                <a:gd name="T4" fmla="*/ 29 w 29"/>
                <a:gd name="T5" fmla="*/ 19 h 19"/>
                <a:gd name="T6" fmla="*/ 29 w 29"/>
                <a:gd name="T7" fmla="*/ 17 h 19"/>
                <a:gd name="T8" fmla="*/ 0 w 2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0" y="0"/>
                  </a:moveTo>
                  <a:lnTo>
                    <a:pt x="0" y="4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C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9"/>
            <p:cNvSpPr>
              <a:spLocks/>
            </p:cNvSpPr>
            <p:nvPr/>
          </p:nvSpPr>
          <p:spPr bwMode="auto">
            <a:xfrm>
              <a:off x="9983711" y="3630509"/>
              <a:ext cx="28743" cy="18832"/>
            </a:xfrm>
            <a:custGeom>
              <a:avLst/>
              <a:gdLst>
                <a:gd name="T0" fmla="*/ 0 w 29"/>
                <a:gd name="T1" fmla="*/ 0 h 19"/>
                <a:gd name="T2" fmla="*/ 0 w 29"/>
                <a:gd name="T3" fmla="*/ 4 h 19"/>
                <a:gd name="T4" fmla="*/ 29 w 29"/>
                <a:gd name="T5" fmla="*/ 19 h 19"/>
                <a:gd name="T6" fmla="*/ 29 w 29"/>
                <a:gd name="T7" fmla="*/ 17 h 19"/>
                <a:gd name="T8" fmla="*/ 0 w 2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0" y="0"/>
                  </a:moveTo>
                  <a:lnTo>
                    <a:pt x="0" y="4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90"/>
            <p:cNvSpPr>
              <a:spLocks/>
            </p:cNvSpPr>
            <p:nvPr/>
          </p:nvSpPr>
          <p:spPr bwMode="auto">
            <a:xfrm>
              <a:off x="9983711" y="3730613"/>
              <a:ext cx="28743" cy="45592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29 h 46"/>
                <a:gd name="T4" fmla="*/ 29 w 29"/>
                <a:gd name="T5" fmla="*/ 46 h 46"/>
                <a:gd name="T6" fmla="*/ 29 w 29"/>
                <a:gd name="T7" fmla="*/ 16 h 46"/>
                <a:gd name="T8" fmla="*/ 0 w 29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6">
                  <a:moveTo>
                    <a:pt x="0" y="0"/>
                  </a:moveTo>
                  <a:lnTo>
                    <a:pt x="0" y="29"/>
                  </a:lnTo>
                  <a:lnTo>
                    <a:pt x="29" y="46"/>
                  </a:lnTo>
                  <a:lnTo>
                    <a:pt x="29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91"/>
            <p:cNvSpPr>
              <a:spLocks/>
            </p:cNvSpPr>
            <p:nvPr/>
          </p:nvSpPr>
          <p:spPr bwMode="auto">
            <a:xfrm>
              <a:off x="9983711" y="3730613"/>
              <a:ext cx="28743" cy="45592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29 h 46"/>
                <a:gd name="T4" fmla="*/ 29 w 29"/>
                <a:gd name="T5" fmla="*/ 46 h 46"/>
                <a:gd name="T6" fmla="*/ 29 w 29"/>
                <a:gd name="T7" fmla="*/ 16 h 46"/>
                <a:gd name="T8" fmla="*/ 0 w 29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6">
                  <a:moveTo>
                    <a:pt x="0" y="0"/>
                  </a:moveTo>
                  <a:lnTo>
                    <a:pt x="0" y="29"/>
                  </a:lnTo>
                  <a:lnTo>
                    <a:pt x="29" y="46"/>
                  </a:lnTo>
                  <a:lnTo>
                    <a:pt x="29" y="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92"/>
            <p:cNvSpPr>
              <a:spLocks noEditPoints="1"/>
            </p:cNvSpPr>
            <p:nvPr/>
          </p:nvSpPr>
          <p:spPr bwMode="auto">
            <a:xfrm>
              <a:off x="9914333" y="3659252"/>
              <a:ext cx="163535" cy="145695"/>
            </a:xfrm>
            <a:custGeom>
              <a:avLst/>
              <a:gdLst>
                <a:gd name="T0" fmla="*/ 58 w 87"/>
                <a:gd name="T1" fmla="*/ 16 h 77"/>
                <a:gd name="T2" fmla="*/ 58 w 87"/>
                <a:gd name="T3" fmla="*/ 35 h 77"/>
                <a:gd name="T4" fmla="*/ 59 w 87"/>
                <a:gd name="T5" fmla="*/ 36 h 77"/>
                <a:gd name="T6" fmla="*/ 71 w 87"/>
                <a:gd name="T7" fmla="*/ 57 h 77"/>
                <a:gd name="T8" fmla="*/ 87 w 87"/>
                <a:gd name="T9" fmla="*/ 66 h 77"/>
                <a:gd name="T10" fmla="*/ 62 w 87"/>
                <a:gd name="T11" fmla="*/ 20 h 77"/>
                <a:gd name="T12" fmla="*/ 58 w 87"/>
                <a:gd name="T13" fmla="*/ 16 h 77"/>
                <a:gd name="T14" fmla="*/ 24 w 87"/>
                <a:gd name="T15" fmla="*/ 0 h 77"/>
                <a:gd name="T16" fmla="*/ 0 w 87"/>
                <a:gd name="T17" fmla="*/ 31 h 77"/>
                <a:gd name="T18" fmla="*/ 14 w 87"/>
                <a:gd name="T19" fmla="*/ 77 h 77"/>
                <a:gd name="T20" fmla="*/ 14 w 87"/>
                <a:gd name="T21" fmla="*/ 25 h 77"/>
                <a:gd name="T22" fmla="*/ 18 w 87"/>
                <a:gd name="T23" fmla="*/ 27 h 77"/>
                <a:gd name="T24" fmla="*/ 30 w 87"/>
                <a:gd name="T25" fmla="*/ 19 h 77"/>
                <a:gd name="T26" fmla="*/ 31 w 87"/>
                <a:gd name="T27" fmla="*/ 19 h 77"/>
                <a:gd name="T28" fmla="*/ 31 w 87"/>
                <a:gd name="T29" fmla="*/ 1 h 77"/>
                <a:gd name="T30" fmla="*/ 27 w 87"/>
                <a:gd name="T31" fmla="*/ 0 h 77"/>
                <a:gd name="T32" fmla="*/ 24 w 87"/>
                <a:gd name="T3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77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4" y="43"/>
                    <a:pt x="68" y="50"/>
                    <a:pt x="71" y="5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3" y="50"/>
                    <a:pt x="74" y="33"/>
                    <a:pt x="62" y="20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24" y="0"/>
                  </a:moveTo>
                  <a:cubicBezTo>
                    <a:pt x="10" y="0"/>
                    <a:pt x="0" y="12"/>
                    <a:pt x="0" y="31"/>
                  </a:cubicBezTo>
                  <a:cubicBezTo>
                    <a:pt x="0" y="46"/>
                    <a:pt x="5" y="63"/>
                    <a:pt x="14" y="7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22"/>
                    <a:pt x="24" y="20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0"/>
                    <a:pt x="24" y="0"/>
                  </a:cubicBezTo>
                </a:path>
              </a:pathLst>
            </a:custGeom>
            <a:solidFill>
              <a:srgbClr val="F9C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93"/>
            <p:cNvSpPr>
              <a:spLocks/>
            </p:cNvSpPr>
            <p:nvPr/>
          </p:nvSpPr>
          <p:spPr bwMode="auto">
            <a:xfrm>
              <a:off x="9940102" y="3705835"/>
              <a:ext cx="141730" cy="169482"/>
            </a:xfrm>
            <a:custGeom>
              <a:avLst/>
              <a:gdLst>
                <a:gd name="T0" fmla="*/ 0 w 75"/>
                <a:gd name="T1" fmla="*/ 0 h 89"/>
                <a:gd name="T2" fmla="*/ 0 w 75"/>
                <a:gd name="T3" fmla="*/ 52 h 89"/>
                <a:gd name="T4" fmla="*/ 30 w 75"/>
                <a:gd name="T5" fmla="*/ 83 h 89"/>
                <a:gd name="T6" fmla="*/ 50 w 75"/>
                <a:gd name="T7" fmla="*/ 89 h 89"/>
                <a:gd name="T8" fmla="*/ 74 w 75"/>
                <a:gd name="T9" fmla="*/ 58 h 89"/>
                <a:gd name="T10" fmla="*/ 73 w 75"/>
                <a:gd name="T11" fmla="*/ 41 h 89"/>
                <a:gd name="T12" fmla="*/ 57 w 75"/>
                <a:gd name="T13" fmla="*/ 32 h 89"/>
                <a:gd name="T14" fmla="*/ 60 w 75"/>
                <a:gd name="T15" fmla="*/ 49 h 89"/>
                <a:gd name="T16" fmla="*/ 43 w 75"/>
                <a:gd name="T17" fmla="*/ 70 h 89"/>
                <a:gd name="T18" fmla="*/ 30 w 75"/>
                <a:gd name="T19" fmla="*/ 66 h 89"/>
                <a:gd name="T20" fmla="*/ 1 w 75"/>
                <a:gd name="T21" fmla="*/ 15 h 89"/>
                <a:gd name="T22" fmla="*/ 4 w 75"/>
                <a:gd name="T23" fmla="*/ 2 h 89"/>
                <a:gd name="T24" fmla="*/ 0 w 75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89">
                  <a:moveTo>
                    <a:pt x="0" y="0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8" y="65"/>
                    <a:pt x="18" y="76"/>
                    <a:pt x="30" y="83"/>
                  </a:cubicBezTo>
                  <a:cubicBezTo>
                    <a:pt x="37" y="87"/>
                    <a:pt x="44" y="89"/>
                    <a:pt x="50" y="89"/>
                  </a:cubicBezTo>
                  <a:cubicBezTo>
                    <a:pt x="64" y="89"/>
                    <a:pt x="74" y="77"/>
                    <a:pt x="74" y="58"/>
                  </a:cubicBezTo>
                  <a:cubicBezTo>
                    <a:pt x="75" y="52"/>
                    <a:pt x="74" y="47"/>
                    <a:pt x="73" y="4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9" y="38"/>
                    <a:pt x="60" y="44"/>
                    <a:pt x="60" y="49"/>
                  </a:cubicBezTo>
                  <a:cubicBezTo>
                    <a:pt x="60" y="62"/>
                    <a:pt x="53" y="70"/>
                    <a:pt x="43" y="70"/>
                  </a:cubicBezTo>
                  <a:cubicBezTo>
                    <a:pt x="39" y="70"/>
                    <a:pt x="35" y="69"/>
                    <a:pt x="30" y="66"/>
                  </a:cubicBezTo>
                  <a:cubicBezTo>
                    <a:pt x="14" y="56"/>
                    <a:pt x="1" y="34"/>
                    <a:pt x="1" y="15"/>
                  </a:cubicBezTo>
                  <a:cubicBezTo>
                    <a:pt x="1" y="10"/>
                    <a:pt x="2" y="5"/>
                    <a:pt x="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C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94"/>
            <p:cNvSpPr>
              <a:spLocks/>
            </p:cNvSpPr>
            <p:nvPr/>
          </p:nvSpPr>
          <p:spPr bwMode="auto">
            <a:xfrm>
              <a:off x="7243266" y="2075442"/>
              <a:ext cx="427173" cy="736402"/>
            </a:xfrm>
            <a:custGeom>
              <a:avLst/>
              <a:gdLst>
                <a:gd name="T0" fmla="*/ 2 w 431"/>
                <a:gd name="T1" fmla="*/ 0 h 743"/>
                <a:gd name="T2" fmla="*/ 0 w 431"/>
                <a:gd name="T3" fmla="*/ 495 h 743"/>
                <a:gd name="T4" fmla="*/ 429 w 431"/>
                <a:gd name="T5" fmla="*/ 743 h 743"/>
                <a:gd name="T6" fmla="*/ 431 w 431"/>
                <a:gd name="T7" fmla="*/ 248 h 743"/>
                <a:gd name="T8" fmla="*/ 2 w 431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43">
                  <a:moveTo>
                    <a:pt x="2" y="0"/>
                  </a:moveTo>
                  <a:lnTo>
                    <a:pt x="0" y="495"/>
                  </a:lnTo>
                  <a:lnTo>
                    <a:pt x="429" y="743"/>
                  </a:lnTo>
                  <a:lnTo>
                    <a:pt x="431" y="24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95"/>
            <p:cNvSpPr>
              <a:spLocks/>
            </p:cNvSpPr>
            <p:nvPr/>
          </p:nvSpPr>
          <p:spPr bwMode="auto">
            <a:xfrm>
              <a:off x="7534655" y="2570011"/>
              <a:ext cx="29734" cy="77307"/>
            </a:xfrm>
            <a:custGeom>
              <a:avLst/>
              <a:gdLst>
                <a:gd name="T0" fmla="*/ 0 w 30"/>
                <a:gd name="T1" fmla="*/ 0 h 78"/>
                <a:gd name="T2" fmla="*/ 0 w 30"/>
                <a:gd name="T3" fmla="*/ 61 h 78"/>
                <a:gd name="T4" fmla="*/ 30 w 30"/>
                <a:gd name="T5" fmla="*/ 78 h 78"/>
                <a:gd name="T6" fmla="*/ 30 w 30"/>
                <a:gd name="T7" fmla="*/ 17 h 78"/>
                <a:gd name="T8" fmla="*/ 0 w 30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8">
                  <a:moveTo>
                    <a:pt x="0" y="0"/>
                  </a:moveTo>
                  <a:lnTo>
                    <a:pt x="0" y="61"/>
                  </a:lnTo>
                  <a:lnTo>
                    <a:pt x="30" y="78"/>
                  </a:lnTo>
                  <a:lnTo>
                    <a:pt x="3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96"/>
            <p:cNvSpPr>
              <a:spLocks/>
            </p:cNvSpPr>
            <p:nvPr/>
          </p:nvSpPr>
          <p:spPr bwMode="auto">
            <a:xfrm>
              <a:off x="7485099" y="2489730"/>
              <a:ext cx="30725" cy="128846"/>
            </a:xfrm>
            <a:custGeom>
              <a:avLst/>
              <a:gdLst>
                <a:gd name="T0" fmla="*/ 0 w 31"/>
                <a:gd name="T1" fmla="*/ 0 h 130"/>
                <a:gd name="T2" fmla="*/ 0 w 31"/>
                <a:gd name="T3" fmla="*/ 113 h 130"/>
                <a:gd name="T4" fmla="*/ 31 w 31"/>
                <a:gd name="T5" fmla="*/ 130 h 130"/>
                <a:gd name="T6" fmla="*/ 31 w 31"/>
                <a:gd name="T7" fmla="*/ 18 h 130"/>
                <a:gd name="T8" fmla="*/ 0 w 31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30">
                  <a:moveTo>
                    <a:pt x="0" y="0"/>
                  </a:moveTo>
                  <a:lnTo>
                    <a:pt x="0" y="113"/>
                  </a:lnTo>
                  <a:lnTo>
                    <a:pt x="31" y="130"/>
                  </a:lnTo>
                  <a:lnTo>
                    <a:pt x="3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97"/>
            <p:cNvSpPr>
              <a:spLocks/>
            </p:cNvSpPr>
            <p:nvPr/>
          </p:nvSpPr>
          <p:spPr bwMode="auto">
            <a:xfrm>
              <a:off x="7436534" y="2412423"/>
              <a:ext cx="29734" cy="178402"/>
            </a:xfrm>
            <a:custGeom>
              <a:avLst/>
              <a:gdLst>
                <a:gd name="T0" fmla="*/ 0 w 30"/>
                <a:gd name="T1" fmla="*/ 0 h 180"/>
                <a:gd name="T2" fmla="*/ 0 w 30"/>
                <a:gd name="T3" fmla="*/ 163 h 180"/>
                <a:gd name="T4" fmla="*/ 30 w 30"/>
                <a:gd name="T5" fmla="*/ 180 h 180"/>
                <a:gd name="T6" fmla="*/ 30 w 30"/>
                <a:gd name="T7" fmla="*/ 17 h 180"/>
                <a:gd name="T8" fmla="*/ 0 w 30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0">
                  <a:moveTo>
                    <a:pt x="0" y="0"/>
                  </a:moveTo>
                  <a:lnTo>
                    <a:pt x="0" y="163"/>
                  </a:lnTo>
                  <a:lnTo>
                    <a:pt x="30" y="180"/>
                  </a:lnTo>
                  <a:lnTo>
                    <a:pt x="3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8"/>
            <p:cNvSpPr>
              <a:spLocks/>
            </p:cNvSpPr>
            <p:nvPr/>
          </p:nvSpPr>
          <p:spPr bwMode="auto">
            <a:xfrm>
              <a:off x="7386978" y="2335116"/>
              <a:ext cx="30725" cy="226967"/>
            </a:xfrm>
            <a:custGeom>
              <a:avLst/>
              <a:gdLst>
                <a:gd name="T0" fmla="*/ 0 w 31"/>
                <a:gd name="T1" fmla="*/ 0 h 229"/>
                <a:gd name="T2" fmla="*/ 0 w 31"/>
                <a:gd name="T3" fmla="*/ 212 h 229"/>
                <a:gd name="T4" fmla="*/ 31 w 31"/>
                <a:gd name="T5" fmla="*/ 229 h 229"/>
                <a:gd name="T6" fmla="*/ 31 w 31"/>
                <a:gd name="T7" fmla="*/ 17 h 229"/>
                <a:gd name="T8" fmla="*/ 0 w 31"/>
                <a:gd name="T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29">
                  <a:moveTo>
                    <a:pt x="0" y="0"/>
                  </a:moveTo>
                  <a:lnTo>
                    <a:pt x="0" y="212"/>
                  </a:lnTo>
                  <a:lnTo>
                    <a:pt x="31" y="229"/>
                  </a:lnTo>
                  <a:lnTo>
                    <a:pt x="3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9"/>
            <p:cNvSpPr>
              <a:spLocks/>
            </p:cNvSpPr>
            <p:nvPr/>
          </p:nvSpPr>
          <p:spPr bwMode="auto">
            <a:xfrm>
              <a:off x="7338413" y="2227084"/>
              <a:ext cx="29734" cy="306256"/>
            </a:xfrm>
            <a:custGeom>
              <a:avLst/>
              <a:gdLst>
                <a:gd name="T0" fmla="*/ 0 w 30"/>
                <a:gd name="T1" fmla="*/ 0 h 309"/>
                <a:gd name="T2" fmla="*/ 0 w 30"/>
                <a:gd name="T3" fmla="*/ 290 h 309"/>
                <a:gd name="T4" fmla="*/ 30 w 30"/>
                <a:gd name="T5" fmla="*/ 309 h 309"/>
                <a:gd name="T6" fmla="*/ 30 w 30"/>
                <a:gd name="T7" fmla="*/ 17 h 309"/>
                <a:gd name="T8" fmla="*/ 0 w 30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9">
                  <a:moveTo>
                    <a:pt x="0" y="0"/>
                  </a:moveTo>
                  <a:lnTo>
                    <a:pt x="0" y="290"/>
                  </a:lnTo>
                  <a:lnTo>
                    <a:pt x="30" y="309"/>
                  </a:lnTo>
                  <a:lnTo>
                    <a:pt x="3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300"/>
            <p:cNvSpPr>
              <a:spLocks/>
            </p:cNvSpPr>
            <p:nvPr/>
          </p:nvSpPr>
          <p:spPr bwMode="auto">
            <a:xfrm>
              <a:off x="9401925" y="2853472"/>
              <a:ext cx="104068" cy="529258"/>
            </a:xfrm>
            <a:custGeom>
              <a:avLst/>
              <a:gdLst>
                <a:gd name="T0" fmla="*/ 0 w 105"/>
                <a:gd name="T1" fmla="*/ 534 h 534"/>
                <a:gd name="T2" fmla="*/ 105 w 105"/>
                <a:gd name="T3" fmla="*/ 472 h 534"/>
                <a:gd name="T4" fmla="*/ 105 w 105"/>
                <a:gd name="T5" fmla="*/ 0 h 534"/>
                <a:gd name="T6" fmla="*/ 2 w 105"/>
                <a:gd name="T7" fmla="*/ 62 h 534"/>
                <a:gd name="T8" fmla="*/ 0 w 105"/>
                <a:gd name="T9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34">
                  <a:moveTo>
                    <a:pt x="0" y="534"/>
                  </a:moveTo>
                  <a:lnTo>
                    <a:pt x="105" y="472"/>
                  </a:lnTo>
                  <a:lnTo>
                    <a:pt x="105" y="0"/>
                  </a:lnTo>
                  <a:lnTo>
                    <a:pt x="2" y="62"/>
                  </a:lnTo>
                  <a:lnTo>
                    <a:pt x="0" y="534"/>
                  </a:lnTo>
                  <a:close/>
                </a:path>
              </a:pathLst>
            </a:custGeom>
            <a:solidFill>
              <a:srgbClr val="00A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301"/>
            <p:cNvSpPr>
              <a:spLocks/>
            </p:cNvSpPr>
            <p:nvPr/>
          </p:nvSpPr>
          <p:spPr bwMode="auto">
            <a:xfrm>
              <a:off x="8997548" y="2618576"/>
              <a:ext cx="508445" cy="296345"/>
            </a:xfrm>
            <a:custGeom>
              <a:avLst/>
              <a:gdLst>
                <a:gd name="T0" fmla="*/ 410 w 513"/>
                <a:gd name="T1" fmla="*/ 299 h 299"/>
                <a:gd name="T2" fmla="*/ 513 w 513"/>
                <a:gd name="T3" fmla="*/ 237 h 299"/>
                <a:gd name="T4" fmla="*/ 105 w 513"/>
                <a:gd name="T5" fmla="*/ 0 h 299"/>
                <a:gd name="T6" fmla="*/ 0 w 513"/>
                <a:gd name="T7" fmla="*/ 60 h 299"/>
                <a:gd name="T8" fmla="*/ 410 w 513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299">
                  <a:moveTo>
                    <a:pt x="410" y="299"/>
                  </a:moveTo>
                  <a:lnTo>
                    <a:pt x="513" y="237"/>
                  </a:lnTo>
                  <a:lnTo>
                    <a:pt x="105" y="0"/>
                  </a:lnTo>
                  <a:lnTo>
                    <a:pt x="0" y="60"/>
                  </a:lnTo>
                  <a:lnTo>
                    <a:pt x="410" y="299"/>
                  </a:ln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302"/>
            <p:cNvSpPr>
              <a:spLocks/>
            </p:cNvSpPr>
            <p:nvPr/>
          </p:nvSpPr>
          <p:spPr bwMode="auto">
            <a:xfrm>
              <a:off x="8996556" y="2678043"/>
              <a:ext cx="407351" cy="704686"/>
            </a:xfrm>
            <a:custGeom>
              <a:avLst/>
              <a:gdLst>
                <a:gd name="T0" fmla="*/ 1 w 411"/>
                <a:gd name="T1" fmla="*/ 0 h 711"/>
                <a:gd name="T2" fmla="*/ 0 w 411"/>
                <a:gd name="T3" fmla="*/ 472 h 711"/>
                <a:gd name="T4" fmla="*/ 409 w 411"/>
                <a:gd name="T5" fmla="*/ 711 h 711"/>
                <a:gd name="T6" fmla="*/ 411 w 411"/>
                <a:gd name="T7" fmla="*/ 239 h 711"/>
                <a:gd name="T8" fmla="*/ 1 w 411"/>
                <a:gd name="T9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711">
                  <a:moveTo>
                    <a:pt x="1" y="0"/>
                  </a:moveTo>
                  <a:lnTo>
                    <a:pt x="0" y="472"/>
                  </a:lnTo>
                  <a:lnTo>
                    <a:pt x="409" y="711"/>
                  </a:lnTo>
                  <a:lnTo>
                    <a:pt x="411" y="2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9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303"/>
            <p:cNvSpPr>
              <a:spLocks noEditPoints="1"/>
            </p:cNvSpPr>
            <p:nvPr/>
          </p:nvSpPr>
          <p:spPr bwMode="auto">
            <a:xfrm>
              <a:off x="9105579" y="2853472"/>
              <a:ext cx="168490" cy="348874"/>
            </a:xfrm>
            <a:custGeom>
              <a:avLst/>
              <a:gdLst>
                <a:gd name="T0" fmla="*/ 88 w 89"/>
                <a:gd name="T1" fmla="*/ 96 h 184"/>
                <a:gd name="T2" fmla="*/ 44 w 89"/>
                <a:gd name="T3" fmla="*/ 184 h 184"/>
                <a:gd name="T4" fmla="*/ 0 w 89"/>
                <a:gd name="T5" fmla="*/ 45 h 184"/>
                <a:gd name="T6" fmla="*/ 44 w 89"/>
                <a:gd name="T7" fmla="*/ 14 h 184"/>
                <a:gd name="T8" fmla="*/ 88 w 89"/>
                <a:gd name="T9" fmla="*/ 96 h 184"/>
                <a:gd name="T10" fmla="*/ 44 w 89"/>
                <a:gd name="T11" fmla="*/ 94 h 184"/>
                <a:gd name="T12" fmla="*/ 67 w 89"/>
                <a:gd name="T13" fmla="*/ 81 h 184"/>
                <a:gd name="T14" fmla="*/ 44 w 89"/>
                <a:gd name="T15" fmla="*/ 42 h 184"/>
                <a:gd name="T16" fmla="*/ 22 w 89"/>
                <a:gd name="T17" fmla="*/ 55 h 184"/>
                <a:gd name="T18" fmla="*/ 44 w 89"/>
                <a:gd name="T19" fmla="*/ 9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84">
                  <a:moveTo>
                    <a:pt x="88" y="96"/>
                  </a:moveTo>
                  <a:cubicBezTo>
                    <a:pt x="88" y="131"/>
                    <a:pt x="46" y="181"/>
                    <a:pt x="44" y="184"/>
                  </a:cubicBezTo>
                  <a:cubicBezTo>
                    <a:pt x="42" y="179"/>
                    <a:pt x="0" y="80"/>
                    <a:pt x="0" y="45"/>
                  </a:cubicBezTo>
                  <a:cubicBezTo>
                    <a:pt x="0" y="11"/>
                    <a:pt x="20" y="0"/>
                    <a:pt x="44" y="14"/>
                  </a:cubicBezTo>
                  <a:cubicBezTo>
                    <a:pt x="69" y="28"/>
                    <a:pt x="89" y="62"/>
                    <a:pt x="88" y="96"/>
                  </a:cubicBezTo>
                  <a:close/>
                  <a:moveTo>
                    <a:pt x="44" y="94"/>
                  </a:moveTo>
                  <a:cubicBezTo>
                    <a:pt x="57" y="101"/>
                    <a:pt x="67" y="96"/>
                    <a:pt x="67" y="81"/>
                  </a:cubicBezTo>
                  <a:cubicBezTo>
                    <a:pt x="67" y="67"/>
                    <a:pt x="57" y="50"/>
                    <a:pt x="44" y="42"/>
                  </a:cubicBezTo>
                  <a:cubicBezTo>
                    <a:pt x="32" y="35"/>
                    <a:pt x="22" y="41"/>
                    <a:pt x="22" y="55"/>
                  </a:cubicBezTo>
                  <a:cubicBezTo>
                    <a:pt x="22" y="70"/>
                    <a:pt x="32" y="87"/>
                    <a:pt x="44" y="94"/>
                  </a:cubicBezTo>
                </a:path>
              </a:pathLst>
            </a:custGeom>
            <a:solidFill>
              <a:srgbClr val="F1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304"/>
            <p:cNvSpPr>
              <a:spLocks/>
            </p:cNvSpPr>
            <p:nvPr/>
          </p:nvSpPr>
          <p:spPr bwMode="auto">
            <a:xfrm>
              <a:off x="6229350" y="1794956"/>
              <a:ext cx="792896" cy="1667063"/>
            </a:xfrm>
            <a:custGeom>
              <a:avLst/>
              <a:gdLst>
                <a:gd name="T0" fmla="*/ 800 w 800"/>
                <a:gd name="T1" fmla="*/ 1221 h 1682"/>
                <a:gd name="T2" fmla="*/ 800 w 800"/>
                <a:gd name="T3" fmla="*/ 0 h 1682"/>
                <a:gd name="T4" fmla="*/ 0 w 800"/>
                <a:gd name="T5" fmla="*/ 461 h 1682"/>
                <a:gd name="T6" fmla="*/ 2 w 800"/>
                <a:gd name="T7" fmla="*/ 1682 h 1682"/>
                <a:gd name="T8" fmla="*/ 800 w 800"/>
                <a:gd name="T9" fmla="*/ 1221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0" h="1682">
                  <a:moveTo>
                    <a:pt x="800" y="1221"/>
                  </a:moveTo>
                  <a:lnTo>
                    <a:pt x="800" y="0"/>
                  </a:lnTo>
                  <a:lnTo>
                    <a:pt x="0" y="461"/>
                  </a:lnTo>
                  <a:lnTo>
                    <a:pt x="2" y="1682"/>
                  </a:lnTo>
                  <a:lnTo>
                    <a:pt x="800" y="1221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305"/>
            <p:cNvSpPr>
              <a:spLocks/>
            </p:cNvSpPr>
            <p:nvPr/>
          </p:nvSpPr>
          <p:spPr bwMode="auto">
            <a:xfrm>
              <a:off x="6270977" y="1827662"/>
              <a:ext cx="790914" cy="1666073"/>
            </a:xfrm>
            <a:custGeom>
              <a:avLst/>
              <a:gdLst>
                <a:gd name="T0" fmla="*/ 798 w 798"/>
                <a:gd name="T1" fmla="*/ 1221 h 1681"/>
                <a:gd name="T2" fmla="*/ 798 w 798"/>
                <a:gd name="T3" fmla="*/ 0 h 1681"/>
                <a:gd name="T4" fmla="*/ 0 w 798"/>
                <a:gd name="T5" fmla="*/ 458 h 1681"/>
                <a:gd name="T6" fmla="*/ 0 w 798"/>
                <a:gd name="T7" fmla="*/ 1681 h 1681"/>
                <a:gd name="T8" fmla="*/ 798 w 798"/>
                <a:gd name="T9" fmla="*/ 1221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8" h="1681">
                  <a:moveTo>
                    <a:pt x="798" y="1221"/>
                  </a:moveTo>
                  <a:lnTo>
                    <a:pt x="798" y="0"/>
                  </a:lnTo>
                  <a:lnTo>
                    <a:pt x="0" y="458"/>
                  </a:lnTo>
                  <a:lnTo>
                    <a:pt x="0" y="1681"/>
                  </a:lnTo>
                  <a:lnTo>
                    <a:pt x="798" y="1221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306"/>
            <p:cNvSpPr>
              <a:spLocks/>
            </p:cNvSpPr>
            <p:nvPr/>
          </p:nvSpPr>
          <p:spPr bwMode="auto">
            <a:xfrm>
              <a:off x="6310622" y="1857396"/>
              <a:ext cx="792896" cy="1669046"/>
            </a:xfrm>
            <a:custGeom>
              <a:avLst/>
              <a:gdLst>
                <a:gd name="T0" fmla="*/ 800 w 800"/>
                <a:gd name="T1" fmla="*/ 1223 h 1684"/>
                <a:gd name="T2" fmla="*/ 798 w 800"/>
                <a:gd name="T3" fmla="*/ 0 h 1684"/>
                <a:gd name="T4" fmla="*/ 0 w 800"/>
                <a:gd name="T5" fmla="*/ 461 h 1684"/>
                <a:gd name="T6" fmla="*/ 2 w 800"/>
                <a:gd name="T7" fmla="*/ 1684 h 1684"/>
                <a:gd name="T8" fmla="*/ 800 w 800"/>
                <a:gd name="T9" fmla="*/ 1223 h 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0" h="1684">
                  <a:moveTo>
                    <a:pt x="800" y="1223"/>
                  </a:moveTo>
                  <a:lnTo>
                    <a:pt x="798" y="0"/>
                  </a:lnTo>
                  <a:lnTo>
                    <a:pt x="0" y="461"/>
                  </a:lnTo>
                  <a:lnTo>
                    <a:pt x="2" y="1684"/>
                  </a:lnTo>
                  <a:lnTo>
                    <a:pt x="800" y="1223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307"/>
            <p:cNvSpPr>
              <a:spLocks/>
            </p:cNvSpPr>
            <p:nvPr/>
          </p:nvSpPr>
          <p:spPr bwMode="auto">
            <a:xfrm>
              <a:off x="6389911" y="2023904"/>
              <a:ext cx="632334" cy="481684"/>
            </a:xfrm>
            <a:custGeom>
              <a:avLst/>
              <a:gdLst>
                <a:gd name="T0" fmla="*/ 638 w 638"/>
                <a:gd name="T1" fmla="*/ 117 h 486"/>
                <a:gd name="T2" fmla="*/ 638 w 638"/>
                <a:gd name="T3" fmla="*/ 0 h 486"/>
                <a:gd name="T4" fmla="*/ 0 w 638"/>
                <a:gd name="T5" fmla="*/ 369 h 486"/>
                <a:gd name="T6" fmla="*/ 0 w 638"/>
                <a:gd name="T7" fmla="*/ 486 h 486"/>
                <a:gd name="T8" fmla="*/ 638 w 638"/>
                <a:gd name="T9" fmla="*/ 117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486">
                  <a:moveTo>
                    <a:pt x="638" y="117"/>
                  </a:moveTo>
                  <a:lnTo>
                    <a:pt x="638" y="0"/>
                  </a:lnTo>
                  <a:lnTo>
                    <a:pt x="0" y="369"/>
                  </a:lnTo>
                  <a:lnTo>
                    <a:pt x="0" y="486"/>
                  </a:lnTo>
                  <a:lnTo>
                    <a:pt x="638" y="117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8"/>
            <p:cNvSpPr>
              <a:spLocks/>
            </p:cNvSpPr>
            <p:nvPr/>
          </p:nvSpPr>
          <p:spPr bwMode="auto">
            <a:xfrm>
              <a:off x="6389911" y="2204288"/>
              <a:ext cx="632334" cy="478711"/>
            </a:xfrm>
            <a:custGeom>
              <a:avLst/>
              <a:gdLst>
                <a:gd name="T0" fmla="*/ 638 w 638"/>
                <a:gd name="T1" fmla="*/ 115 h 483"/>
                <a:gd name="T2" fmla="*/ 638 w 638"/>
                <a:gd name="T3" fmla="*/ 0 h 483"/>
                <a:gd name="T4" fmla="*/ 0 w 638"/>
                <a:gd name="T5" fmla="*/ 367 h 483"/>
                <a:gd name="T6" fmla="*/ 0 w 638"/>
                <a:gd name="T7" fmla="*/ 483 h 483"/>
                <a:gd name="T8" fmla="*/ 638 w 638"/>
                <a:gd name="T9" fmla="*/ 115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483">
                  <a:moveTo>
                    <a:pt x="638" y="115"/>
                  </a:moveTo>
                  <a:lnTo>
                    <a:pt x="638" y="0"/>
                  </a:lnTo>
                  <a:lnTo>
                    <a:pt x="0" y="367"/>
                  </a:lnTo>
                  <a:lnTo>
                    <a:pt x="0" y="483"/>
                  </a:lnTo>
                  <a:lnTo>
                    <a:pt x="638" y="115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9"/>
            <p:cNvSpPr>
              <a:spLocks/>
            </p:cNvSpPr>
            <p:nvPr/>
          </p:nvSpPr>
          <p:spPr bwMode="auto">
            <a:xfrm>
              <a:off x="6389911" y="2707777"/>
              <a:ext cx="632334" cy="481684"/>
            </a:xfrm>
            <a:custGeom>
              <a:avLst/>
              <a:gdLst>
                <a:gd name="T0" fmla="*/ 638 w 638"/>
                <a:gd name="T1" fmla="*/ 117 h 486"/>
                <a:gd name="T2" fmla="*/ 638 w 638"/>
                <a:gd name="T3" fmla="*/ 0 h 486"/>
                <a:gd name="T4" fmla="*/ 0 w 638"/>
                <a:gd name="T5" fmla="*/ 369 h 486"/>
                <a:gd name="T6" fmla="*/ 0 w 638"/>
                <a:gd name="T7" fmla="*/ 486 h 486"/>
                <a:gd name="T8" fmla="*/ 638 w 638"/>
                <a:gd name="T9" fmla="*/ 117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486">
                  <a:moveTo>
                    <a:pt x="638" y="117"/>
                  </a:moveTo>
                  <a:lnTo>
                    <a:pt x="638" y="0"/>
                  </a:lnTo>
                  <a:lnTo>
                    <a:pt x="0" y="369"/>
                  </a:lnTo>
                  <a:lnTo>
                    <a:pt x="0" y="486"/>
                  </a:lnTo>
                  <a:lnTo>
                    <a:pt x="638" y="117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10"/>
            <p:cNvSpPr>
              <a:spLocks/>
            </p:cNvSpPr>
            <p:nvPr/>
          </p:nvSpPr>
          <p:spPr bwMode="auto">
            <a:xfrm>
              <a:off x="6389911" y="2886178"/>
              <a:ext cx="632334" cy="480693"/>
            </a:xfrm>
            <a:custGeom>
              <a:avLst/>
              <a:gdLst>
                <a:gd name="T0" fmla="*/ 638 w 638"/>
                <a:gd name="T1" fmla="*/ 116 h 485"/>
                <a:gd name="T2" fmla="*/ 638 w 638"/>
                <a:gd name="T3" fmla="*/ 0 h 485"/>
                <a:gd name="T4" fmla="*/ 0 w 638"/>
                <a:gd name="T5" fmla="*/ 369 h 485"/>
                <a:gd name="T6" fmla="*/ 0 w 638"/>
                <a:gd name="T7" fmla="*/ 485 h 485"/>
                <a:gd name="T8" fmla="*/ 638 w 638"/>
                <a:gd name="T9" fmla="*/ 11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485">
                  <a:moveTo>
                    <a:pt x="638" y="116"/>
                  </a:moveTo>
                  <a:lnTo>
                    <a:pt x="638" y="0"/>
                  </a:lnTo>
                  <a:lnTo>
                    <a:pt x="0" y="369"/>
                  </a:lnTo>
                  <a:lnTo>
                    <a:pt x="0" y="485"/>
                  </a:lnTo>
                  <a:lnTo>
                    <a:pt x="638" y="116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11"/>
            <p:cNvSpPr>
              <a:spLocks/>
            </p:cNvSpPr>
            <p:nvPr/>
          </p:nvSpPr>
          <p:spPr bwMode="auto">
            <a:xfrm>
              <a:off x="6389911" y="2590825"/>
              <a:ext cx="247780" cy="409333"/>
            </a:xfrm>
            <a:custGeom>
              <a:avLst/>
              <a:gdLst>
                <a:gd name="T0" fmla="*/ 250 w 250"/>
                <a:gd name="T1" fmla="*/ 269 h 413"/>
                <a:gd name="T2" fmla="*/ 250 w 250"/>
                <a:gd name="T3" fmla="*/ 0 h 413"/>
                <a:gd name="T4" fmla="*/ 0 w 250"/>
                <a:gd name="T5" fmla="*/ 143 h 413"/>
                <a:gd name="T6" fmla="*/ 0 w 250"/>
                <a:gd name="T7" fmla="*/ 413 h 413"/>
                <a:gd name="T8" fmla="*/ 250 w 250"/>
                <a:gd name="T9" fmla="*/ 26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413">
                  <a:moveTo>
                    <a:pt x="250" y="269"/>
                  </a:moveTo>
                  <a:lnTo>
                    <a:pt x="250" y="0"/>
                  </a:lnTo>
                  <a:lnTo>
                    <a:pt x="0" y="143"/>
                  </a:lnTo>
                  <a:lnTo>
                    <a:pt x="0" y="413"/>
                  </a:lnTo>
                  <a:lnTo>
                    <a:pt x="250" y="269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12"/>
            <p:cNvSpPr>
              <a:spLocks/>
            </p:cNvSpPr>
            <p:nvPr/>
          </p:nvSpPr>
          <p:spPr bwMode="auto">
            <a:xfrm>
              <a:off x="6714999" y="2441166"/>
              <a:ext cx="279496" cy="378608"/>
            </a:xfrm>
            <a:custGeom>
              <a:avLst/>
              <a:gdLst>
                <a:gd name="T0" fmla="*/ 72 w 148"/>
                <a:gd name="T1" fmla="*/ 121 h 200"/>
                <a:gd name="T2" fmla="*/ 73 w 148"/>
                <a:gd name="T3" fmla="*/ 121 h 200"/>
                <a:gd name="T4" fmla="*/ 146 w 148"/>
                <a:gd name="T5" fmla="*/ 1 h 200"/>
                <a:gd name="T6" fmla="*/ 147 w 148"/>
                <a:gd name="T7" fmla="*/ 0 h 200"/>
                <a:gd name="T8" fmla="*/ 148 w 148"/>
                <a:gd name="T9" fmla="*/ 0 h 200"/>
                <a:gd name="T10" fmla="*/ 148 w 148"/>
                <a:gd name="T11" fmla="*/ 111 h 200"/>
                <a:gd name="T12" fmla="*/ 144 w 148"/>
                <a:gd name="T13" fmla="*/ 118 h 200"/>
                <a:gd name="T14" fmla="*/ 2 w 148"/>
                <a:gd name="T15" fmla="*/ 199 h 200"/>
                <a:gd name="T16" fmla="*/ 0 w 148"/>
                <a:gd name="T17" fmla="*/ 196 h 200"/>
                <a:gd name="T18" fmla="*/ 0 w 148"/>
                <a:gd name="T19" fmla="*/ 85 h 200"/>
                <a:gd name="T20" fmla="*/ 0 w 148"/>
                <a:gd name="T21" fmla="*/ 84 h 200"/>
                <a:gd name="T22" fmla="*/ 1 w 148"/>
                <a:gd name="T23" fmla="*/ 84 h 200"/>
                <a:gd name="T24" fmla="*/ 72 w 148"/>
                <a:gd name="T25" fmla="*/ 12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00">
                  <a:moveTo>
                    <a:pt x="72" y="121"/>
                  </a:moveTo>
                  <a:cubicBezTo>
                    <a:pt x="73" y="121"/>
                    <a:pt x="73" y="121"/>
                    <a:pt x="73" y="121"/>
                  </a:cubicBezTo>
                  <a:cubicBezTo>
                    <a:pt x="146" y="1"/>
                    <a:pt x="146" y="1"/>
                    <a:pt x="146" y="1"/>
                  </a:cubicBezTo>
                  <a:cubicBezTo>
                    <a:pt x="146" y="0"/>
                    <a:pt x="147" y="0"/>
                    <a:pt x="147" y="0"/>
                  </a:cubicBezTo>
                  <a:cubicBezTo>
                    <a:pt x="147" y="0"/>
                    <a:pt x="148" y="0"/>
                    <a:pt x="148" y="0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8" y="113"/>
                    <a:pt x="145" y="117"/>
                    <a:pt x="144" y="118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1" y="200"/>
                    <a:pt x="0" y="198"/>
                    <a:pt x="0" y="19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4"/>
                    <a:pt x="0" y="84"/>
                  </a:cubicBezTo>
                  <a:cubicBezTo>
                    <a:pt x="1" y="84"/>
                    <a:pt x="1" y="84"/>
                    <a:pt x="1" y="84"/>
                  </a:cubicBezTo>
                  <a:lnTo>
                    <a:pt x="72" y="121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13"/>
            <p:cNvSpPr>
              <a:spLocks/>
            </p:cNvSpPr>
            <p:nvPr/>
          </p:nvSpPr>
          <p:spPr bwMode="auto">
            <a:xfrm>
              <a:off x="6714999" y="2397557"/>
              <a:ext cx="279496" cy="219038"/>
            </a:xfrm>
            <a:custGeom>
              <a:avLst/>
              <a:gdLst>
                <a:gd name="T0" fmla="*/ 0 w 148"/>
                <a:gd name="T1" fmla="*/ 88 h 116"/>
                <a:gd name="T2" fmla="*/ 0 w 148"/>
                <a:gd name="T3" fmla="*/ 87 h 116"/>
                <a:gd name="T4" fmla="*/ 2 w 148"/>
                <a:gd name="T5" fmla="*/ 83 h 116"/>
                <a:gd name="T6" fmla="*/ 144 w 148"/>
                <a:gd name="T7" fmla="*/ 1 h 116"/>
                <a:gd name="T8" fmla="*/ 148 w 148"/>
                <a:gd name="T9" fmla="*/ 2 h 116"/>
                <a:gd name="T10" fmla="*/ 148 w 148"/>
                <a:gd name="T11" fmla="*/ 4 h 116"/>
                <a:gd name="T12" fmla="*/ 74 w 148"/>
                <a:gd name="T13" fmla="*/ 116 h 116"/>
                <a:gd name="T14" fmla="*/ 73 w 148"/>
                <a:gd name="T15" fmla="*/ 116 h 116"/>
                <a:gd name="T16" fmla="*/ 0 w 148"/>
                <a:gd name="T17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16">
                  <a:moveTo>
                    <a:pt x="0" y="88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0" y="85"/>
                    <a:pt x="1" y="84"/>
                    <a:pt x="2" y="8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5" y="0"/>
                    <a:pt x="148" y="0"/>
                    <a:pt x="148" y="2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6"/>
                    <a:pt x="73" y="116"/>
                    <a:pt x="73" y="116"/>
                  </a:cubicBezTo>
                  <a:lnTo>
                    <a:pt x="0" y="88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14"/>
            <p:cNvSpPr>
              <a:spLocks/>
            </p:cNvSpPr>
            <p:nvPr/>
          </p:nvSpPr>
          <p:spPr bwMode="auto">
            <a:xfrm>
              <a:off x="6440459" y="2897081"/>
              <a:ext cx="78299" cy="916786"/>
            </a:xfrm>
            <a:custGeom>
              <a:avLst/>
              <a:gdLst>
                <a:gd name="T0" fmla="*/ 0 w 79"/>
                <a:gd name="T1" fmla="*/ 44 h 925"/>
                <a:gd name="T2" fmla="*/ 0 w 79"/>
                <a:gd name="T3" fmla="*/ 925 h 925"/>
                <a:gd name="T4" fmla="*/ 79 w 79"/>
                <a:gd name="T5" fmla="*/ 879 h 925"/>
                <a:gd name="T6" fmla="*/ 79 w 79"/>
                <a:gd name="T7" fmla="*/ 0 h 925"/>
                <a:gd name="T8" fmla="*/ 0 w 79"/>
                <a:gd name="T9" fmla="*/ 44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5">
                  <a:moveTo>
                    <a:pt x="0" y="44"/>
                  </a:moveTo>
                  <a:lnTo>
                    <a:pt x="0" y="925"/>
                  </a:lnTo>
                  <a:lnTo>
                    <a:pt x="79" y="879"/>
                  </a:lnTo>
                  <a:lnTo>
                    <a:pt x="79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AFB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15"/>
            <p:cNvSpPr>
              <a:spLocks/>
            </p:cNvSpPr>
            <p:nvPr/>
          </p:nvSpPr>
          <p:spPr bwMode="auto">
            <a:xfrm>
              <a:off x="6440459" y="2850498"/>
              <a:ext cx="157588" cy="963368"/>
            </a:xfrm>
            <a:custGeom>
              <a:avLst/>
              <a:gdLst>
                <a:gd name="T0" fmla="*/ 0 w 159"/>
                <a:gd name="T1" fmla="*/ 91 h 972"/>
                <a:gd name="T2" fmla="*/ 79 w 159"/>
                <a:gd name="T3" fmla="*/ 47 h 972"/>
                <a:gd name="T4" fmla="*/ 79 w 159"/>
                <a:gd name="T5" fmla="*/ 926 h 972"/>
                <a:gd name="T6" fmla="*/ 0 w 159"/>
                <a:gd name="T7" fmla="*/ 972 h 972"/>
                <a:gd name="T8" fmla="*/ 159 w 159"/>
                <a:gd name="T9" fmla="*/ 881 h 972"/>
                <a:gd name="T10" fmla="*/ 159 w 159"/>
                <a:gd name="T11" fmla="*/ 0 h 972"/>
                <a:gd name="T12" fmla="*/ 0 w 159"/>
                <a:gd name="T13" fmla="*/ 91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972">
                  <a:moveTo>
                    <a:pt x="0" y="91"/>
                  </a:moveTo>
                  <a:lnTo>
                    <a:pt x="79" y="47"/>
                  </a:lnTo>
                  <a:lnTo>
                    <a:pt x="79" y="926"/>
                  </a:lnTo>
                  <a:lnTo>
                    <a:pt x="0" y="972"/>
                  </a:lnTo>
                  <a:lnTo>
                    <a:pt x="159" y="881"/>
                  </a:lnTo>
                  <a:lnTo>
                    <a:pt x="159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C0C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16"/>
            <p:cNvSpPr>
              <a:spLocks/>
            </p:cNvSpPr>
            <p:nvPr/>
          </p:nvSpPr>
          <p:spPr bwMode="auto">
            <a:xfrm>
              <a:off x="6440459" y="2688946"/>
              <a:ext cx="157588" cy="251744"/>
            </a:xfrm>
            <a:custGeom>
              <a:avLst/>
              <a:gdLst>
                <a:gd name="T0" fmla="*/ 0 w 159"/>
                <a:gd name="T1" fmla="*/ 254 h 254"/>
                <a:gd name="T2" fmla="*/ 159 w 159"/>
                <a:gd name="T3" fmla="*/ 163 h 254"/>
                <a:gd name="T4" fmla="*/ 79 w 159"/>
                <a:gd name="T5" fmla="*/ 0 h 254"/>
                <a:gd name="T6" fmla="*/ 0 w 159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254">
                  <a:moveTo>
                    <a:pt x="0" y="254"/>
                  </a:moveTo>
                  <a:lnTo>
                    <a:pt x="159" y="163"/>
                  </a:lnTo>
                  <a:lnTo>
                    <a:pt x="79" y="0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17"/>
            <p:cNvSpPr>
              <a:spLocks/>
            </p:cNvSpPr>
            <p:nvPr/>
          </p:nvSpPr>
          <p:spPr bwMode="auto">
            <a:xfrm>
              <a:off x="6473165" y="2688946"/>
              <a:ext cx="92174" cy="147677"/>
            </a:xfrm>
            <a:custGeom>
              <a:avLst/>
              <a:gdLst>
                <a:gd name="T0" fmla="*/ 46 w 93"/>
                <a:gd name="T1" fmla="*/ 0 h 149"/>
                <a:gd name="T2" fmla="*/ 93 w 93"/>
                <a:gd name="T3" fmla="*/ 96 h 149"/>
                <a:gd name="T4" fmla="*/ 0 w 93"/>
                <a:gd name="T5" fmla="*/ 149 h 149"/>
                <a:gd name="T6" fmla="*/ 46 w 93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49">
                  <a:moveTo>
                    <a:pt x="46" y="0"/>
                  </a:moveTo>
                  <a:lnTo>
                    <a:pt x="93" y="96"/>
                  </a:lnTo>
                  <a:lnTo>
                    <a:pt x="0" y="14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AFB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8"/>
            <p:cNvSpPr>
              <a:spLocks/>
            </p:cNvSpPr>
            <p:nvPr/>
          </p:nvSpPr>
          <p:spPr bwMode="auto">
            <a:xfrm>
              <a:off x="9315697" y="1660163"/>
              <a:ext cx="112988" cy="1201237"/>
            </a:xfrm>
            <a:custGeom>
              <a:avLst/>
              <a:gdLst>
                <a:gd name="T0" fmla="*/ 114 w 114"/>
                <a:gd name="T1" fmla="*/ 1212 h 1212"/>
                <a:gd name="T2" fmla="*/ 28 w 114"/>
                <a:gd name="T3" fmla="*/ 0 h 1212"/>
                <a:gd name="T4" fmla="*/ 0 w 114"/>
                <a:gd name="T5" fmla="*/ 2 h 1212"/>
                <a:gd name="T6" fmla="*/ 83 w 114"/>
                <a:gd name="T7" fmla="*/ 1193 h 1212"/>
                <a:gd name="T8" fmla="*/ 114 w 114"/>
                <a:gd name="T9" fmla="*/ 1212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212">
                  <a:moveTo>
                    <a:pt x="114" y="1212"/>
                  </a:moveTo>
                  <a:lnTo>
                    <a:pt x="28" y="0"/>
                  </a:lnTo>
                  <a:lnTo>
                    <a:pt x="0" y="2"/>
                  </a:lnTo>
                  <a:lnTo>
                    <a:pt x="83" y="1193"/>
                  </a:lnTo>
                  <a:lnTo>
                    <a:pt x="114" y="1212"/>
                  </a:lnTo>
                  <a:close/>
                </a:path>
              </a:pathLst>
            </a:custGeom>
            <a:solidFill>
              <a:srgbClr val="4DB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9"/>
            <p:cNvSpPr>
              <a:spLocks/>
            </p:cNvSpPr>
            <p:nvPr/>
          </p:nvSpPr>
          <p:spPr bwMode="auto">
            <a:xfrm>
              <a:off x="9276052" y="1493655"/>
              <a:ext cx="171464" cy="218046"/>
            </a:xfrm>
            <a:custGeom>
              <a:avLst/>
              <a:gdLst>
                <a:gd name="T0" fmla="*/ 85 w 91"/>
                <a:gd name="T1" fmla="*/ 103 h 115"/>
                <a:gd name="T2" fmla="*/ 81 w 91"/>
                <a:gd name="T3" fmla="*/ 104 h 115"/>
                <a:gd name="T4" fmla="*/ 74 w 91"/>
                <a:gd name="T5" fmla="*/ 103 h 115"/>
                <a:gd name="T6" fmla="*/ 70 w 91"/>
                <a:gd name="T7" fmla="*/ 102 h 115"/>
                <a:gd name="T8" fmla="*/ 62 w 91"/>
                <a:gd name="T9" fmla="*/ 98 h 115"/>
                <a:gd name="T10" fmla="*/ 54 w 91"/>
                <a:gd name="T11" fmla="*/ 92 h 115"/>
                <a:gd name="T12" fmla="*/ 49 w 91"/>
                <a:gd name="T13" fmla="*/ 89 h 115"/>
                <a:gd name="T14" fmla="*/ 42 w 91"/>
                <a:gd name="T15" fmla="*/ 81 h 115"/>
                <a:gd name="T16" fmla="*/ 39 w 91"/>
                <a:gd name="T17" fmla="*/ 76 h 115"/>
                <a:gd name="T18" fmla="*/ 33 w 91"/>
                <a:gd name="T19" fmla="*/ 68 h 115"/>
                <a:gd name="T20" fmla="*/ 30 w 91"/>
                <a:gd name="T21" fmla="*/ 62 h 115"/>
                <a:gd name="T22" fmla="*/ 26 w 91"/>
                <a:gd name="T23" fmla="*/ 52 h 115"/>
                <a:gd name="T24" fmla="*/ 24 w 91"/>
                <a:gd name="T25" fmla="*/ 47 h 115"/>
                <a:gd name="T26" fmla="*/ 21 w 91"/>
                <a:gd name="T27" fmla="*/ 37 h 115"/>
                <a:gd name="T28" fmla="*/ 21 w 91"/>
                <a:gd name="T29" fmla="*/ 31 h 115"/>
                <a:gd name="T30" fmla="*/ 21 w 91"/>
                <a:gd name="T31" fmla="*/ 22 h 115"/>
                <a:gd name="T32" fmla="*/ 22 w 91"/>
                <a:gd name="T33" fmla="*/ 14 h 115"/>
                <a:gd name="T34" fmla="*/ 24 w 91"/>
                <a:gd name="T35" fmla="*/ 10 h 115"/>
                <a:gd name="T36" fmla="*/ 27 w 91"/>
                <a:gd name="T37" fmla="*/ 5 h 115"/>
                <a:gd name="T38" fmla="*/ 30 w 91"/>
                <a:gd name="T39" fmla="*/ 2 h 115"/>
                <a:gd name="T40" fmla="*/ 10 w 91"/>
                <a:gd name="T41" fmla="*/ 14 h 115"/>
                <a:gd name="T42" fmla="*/ 7 w 91"/>
                <a:gd name="T43" fmla="*/ 16 h 115"/>
                <a:gd name="T44" fmla="*/ 5 w 91"/>
                <a:gd name="T45" fmla="*/ 19 h 115"/>
                <a:gd name="T46" fmla="*/ 4 w 91"/>
                <a:gd name="T47" fmla="*/ 22 h 115"/>
                <a:gd name="T48" fmla="*/ 2 w 91"/>
                <a:gd name="T49" fmla="*/ 26 h 115"/>
                <a:gd name="T50" fmla="*/ 1 w 91"/>
                <a:gd name="T51" fmla="*/ 29 h 115"/>
                <a:gd name="T52" fmla="*/ 1 w 91"/>
                <a:gd name="T53" fmla="*/ 32 h 115"/>
                <a:gd name="T54" fmla="*/ 1 w 91"/>
                <a:gd name="T55" fmla="*/ 34 h 115"/>
                <a:gd name="T56" fmla="*/ 0 w 91"/>
                <a:gd name="T57" fmla="*/ 38 h 115"/>
                <a:gd name="T58" fmla="*/ 1 w 91"/>
                <a:gd name="T59" fmla="*/ 43 h 115"/>
                <a:gd name="T60" fmla="*/ 1 w 91"/>
                <a:gd name="T61" fmla="*/ 46 h 115"/>
                <a:gd name="T62" fmla="*/ 1 w 91"/>
                <a:gd name="T63" fmla="*/ 49 h 115"/>
                <a:gd name="T64" fmla="*/ 2 w 91"/>
                <a:gd name="T65" fmla="*/ 53 h 115"/>
                <a:gd name="T66" fmla="*/ 3 w 91"/>
                <a:gd name="T67" fmla="*/ 57 h 115"/>
                <a:gd name="T68" fmla="*/ 4 w 91"/>
                <a:gd name="T69" fmla="*/ 59 h 115"/>
                <a:gd name="T70" fmla="*/ 5 w 91"/>
                <a:gd name="T71" fmla="*/ 64 h 115"/>
                <a:gd name="T72" fmla="*/ 7 w 91"/>
                <a:gd name="T73" fmla="*/ 67 h 115"/>
                <a:gd name="T74" fmla="*/ 8 w 91"/>
                <a:gd name="T75" fmla="*/ 69 h 115"/>
                <a:gd name="T76" fmla="*/ 10 w 91"/>
                <a:gd name="T77" fmla="*/ 74 h 115"/>
                <a:gd name="T78" fmla="*/ 12 w 91"/>
                <a:gd name="T79" fmla="*/ 78 h 115"/>
                <a:gd name="T80" fmla="*/ 14 w 91"/>
                <a:gd name="T81" fmla="*/ 82 h 115"/>
                <a:gd name="T82" fmla="*/ 18 w 91"/>
                <a:gd name="T83" fmla="*/ 88 h 115"/>
                <a:gd name="T84" fmla="*/ 20 w 91"/>
                <a:gd name="T85" fmla="*/ 91 h 115"/>
                <a:gd name="T86" fmla="*/ 22 w 91"/>
                <a:gd name="T87" fmla="*/ 93 h 115"/>
                <a:gd name="T88" fmla="*/ 25 w 91"/>
                <a:gd name="T89" fmla="*/ 97 h 115"/>
                <a:gd name="T90" fmla="*/ 29 w 91"/>
                <a:gd name="T91" fmla="*/ 100 h 115"/>
                <a:gd name="T92" fmla="*/ 30 w 91"/>
                <a:gd name="T93" fmla="*/ 102 h 115"/>
                <a:gd name="T94" fmla="*/ 33 w 91"/>
                <a:gd name="T95" fmla="*/ 104 h 115"/>
                <a:gd name="T96" fmla="*/ 37 w 91"/>
                <a:gd name="T97" fmla="*/ 107 h 115"/>
                <a:gd name="T98" fmla="*/ 39 w 91"/>
                <a:gd name="T99" fmla="*/ 108 h 115"/>
                <a:gd name="T100" fmla="*/ 43 w 91"/>
                <a:gd name="T101" fmla="*/ 110 h 115"/>
                <a:gd name="T102" fmla="*/ 46 w 91"/>
                <a:gd name="T103" fmla="*/ 112 h 115"/>
                <a:gd name="T104" fmla="*/ 50 w 91"/>
                <a:gd name="T105" fmla="*/ 113 h 115"/>
                <a:gd name="T106" fmla="*/ 51 w 91"/>
                <a:gd name="T107" fmla="*/ 114 h 115"/>
                <a:gd name="T108" fmla="*/ 54 w 91"/>
                <a:gd name="T109" fmla="*/ 115 h 115"/>
                <a:gd name="T110" fmla="*/ 57 w 91"/>
                <a:gd name="T111" fmla="*/ 115 h 115"/>
                <a:gd name="T112" fmla="*/ 60 w 91"/>
                <a:gd name="T113" fmla="*/ 115 h 115"/>
                <a:gd name="T114" fmla="*/ 62 w 91"/>
                <a:gd name="T115" fmla="*/ 115 h 115"/>
                <a:gd name="T116" fmla="*/ 65 w 91"/>
                <a:gd name="T117" fmla="*/ 115 h 115"/>
                <a:gd name="T118" fmla="*/ 71 w 91"/>
                <a:gd name="T119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" h="115">
                  <a:moveTo>
                    <a:pt x="91" y="101"/>
                  </a:moveTo>
                  <a:cubicBezTo>
                    <a:pt x="90" y="101"/>
                    <a:pt x="89" y="102"/>
                    <a:pt x="88" y="102"/>
                  </a:cubicBezTo>
                  <a:cubicBezTo>
                    <a:pt x="87" y="103"/>
                    <a:pt x="86" y="103"/>
                    <a:pt x="85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4" y="103"/>
                    <a:pt x="83" y="104"/>
                    <a:pt x="82" y="104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4"/>
                    <a:pt x="79" y="104"/>
                    <a:pt x="78" y="104"/>
                  </a:cubicBezTo>
                  <a:cubicBezTo>
                    <a:pt x="78" y="104"/>
                    <a:pt x="78" y="104"/>
                    <a:pt x="78" y="104"/>
                  </a:cubicBezTo>
                  <a:cubicBezTo>
                    <a:pt x="77" y="103"/>
                    <a:pt x="75" y="103"/>
                    <a:pt x="74" y="103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3" y="103"/>
                    <a:pt x="71" y="102"/>
                    <a:pt x="70" y="102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69" y="101"/>
                    <a:pt x="67" y="101"/>
                    <a:pt x="66" y="100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100"/>
                    <a:pt x="63" y="99"/>
                    <a:pt x="62" y="98"/>
                  </a:cubicBezTo>
                  <a:cubicBezTo>
                    <a:pt x="60" y="97"/>
                    <a:pt x="59" y="96"/>
                    <a:pt x="58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4"/>
                    <a:pt x="55" y="93"/>
                    <a:pt x="54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1"/>
                    <a:pt x="51" y="90"/>
                    <a:pt x="50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8" y="88"/>
                    <a:pt x="47" y="86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4" y="84"/>
                    <a:pt x="43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79"/>
                    <a:pt x="40" y="78"/>
                    <a:pt x="39" y="77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5"/>
                    <a:pt x="37" y="74"/>
                    <a:pt x="36" y="72"/>
                  </a:cubicBezTo>
                  <a:cubicBezTo>
                    <a:pt x="35" y="72"/>
                    <a:pt x="35" y="71"/>
                    <a:pt x="34" y="70"/>
                  </a:cubicBezTo>
                  <a:cubicBezTo>
                    <a:pt x="34" y="69"/>
                    <a:pt x="33" y="68"/>
                    <a:pt x="33" y="68"/>
                  </a:cubicBezTo>
                  <a:cubicBezTo>
                    <a:pt x="33" y="67"/>
                    <a:pt x="32" y="67"/>
                    <a:pt x="32" y="66"/>
                  </a:cubicBezTo>
                  <a:cubicBezTo>
                    <a:pt x="31" y="65"/>
                    <a:pt x="31" y="64"/>
                    <a:pt x="30" y="63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1"/>
                    <a:pt x="28" y="59"/>
                    <a:pt x="28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6"/>
                    <a:pt x="26" y="54"/>
                    <a:pt x="26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0"/>
                    <a:pt x="24" y="49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3" y="45"/>
                    <a:pt x="23" y="44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0"/>
                    <a:pt x="22" y="38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5"/>
                    <a:pt x="21" y="33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28"/>
                    <a:pt x="21" y="27"/>
                  </a:cubicBezTo>
                  <a:cubicBezTo>
                    <a:pt x="21" y="25"/>
                    <a:pt x="21" y="24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0"/>
                    <a:pt x="21" y="19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6"/>
                    <a:pt x="22" y="15"/>
                    <a:pt x="22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5" y="8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6"/>
                    <a:pt x="27" y="5"/>
                    <a:pt x="27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9" y="3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1"/>
                    <a:pt x="32" y="1"/>
                    <a:pt x="33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1" y="13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8" y="15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6" y="18"/>
                    <a:pt x="6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4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3"/>
                    <a:pt x="3" y="23"/>
                    <a:pt x="3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1" y="33"/>
                    <a:pt x="1" y="33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0" y="37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1" y="47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50"/>
                    <a:pt x="2" y="50"/>
                  </a:cubicBezTo>
                  <a:cubicBezTo>
                    <a:pt x="2" y="51"/>
                    <a:pt x="2" y="52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3" y="56"/>
                    <a:pt x="3" y="56"/>
                    <a:pt x="3" y="57"/>
                  </a:cubicBezTo>
                  <a:cubicBezTo>
                    <a:pt x="3" y="58"/>
                    <a:pt x="3" y="58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5" y="62"/>
                    <a:pt x="5" y="63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6"/>
                    <a:pt x="6" y="67"/>
                    <a:pt x="7" y="67"/>
                  </a:cubicBezTo>
                  <a:cubicBezTo>
                    <a:pt x="7" y="68"/>
                    <a:pt x="7" y="68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0"/>
                    <a:pt x="8" y="71"/>
                    <a:pt x="8" y="71"/>
                  </a:cubicBezTo>
                  <a:cubicBezTo>
                    <a:pt x="9" y="72"/>
                    <a:pt x="9" y="73"/>
                    <a:pt x="9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5"/>
                    <a:pt x="10" y="76"/>
                    <a:pt x="11" y="76"/>
                  </a:cubicBezTo>
                  <a:cubicBezTo>
                    <a:pt x="11" y="77"/>
                    <a:pt x="12" y="77"/>
                    <a:pt x="12" y="78"/>
                  </a:cubicBezTo>
                  <a:cubicBezTo>
                    <a:pt x="12" y="79"/>
                    <a:pt x="12" y="79"/>
                    <a:pt x="13" y="79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4" y="81"/>
                    <a:pt x="14" y="82"/>
                  </a:cubicBezTo>
                  <a:cubicBezTo>
                    <a:pt x="14" y="82"/>
                    <a:pt x="15" y="83"/>
                    <a:pt x="16" y="84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7" y="86"/>
                    <a:pt x="18" y="87"/>
                    <a:pt x="18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89"/>
                    <a:pt x="20" y="90"/>
                    <a:pt x="20" y="91"/>
                  </a:cubicBezTo>
                  <a:cubicBezTo>
                    <a:pt x="21" y="91"/>
                    <a:pt x="21" y="92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3" y="94"/>
                    <a:pt x="24" y="95"/>
                  </a:cubicBezTo>
                  <a:cubicBezTo>
                    <a:pt x="24" y="95"/>
                    <a:pt x="25" y="96"/>
                    <a:pt x="25" y="96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6" y="97"/>
                    <a:pt x="26" y="98"/>
                    <a:pt x="27" y="98"/>
                  </a:cubicBezTo>
                  <a:cubicBezTo>
                    <a:pt x="27" y="99"/>
                    <a:pt x="28" y="99"/>
                    <a:pt x="29" y="100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1" y="102"/>
                    <a:pt x="32" y="103"/>
                    <a:pt x="32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5" y="105"/>
                    <a:pt x="35" y="106"/>
                    <a:pt x="36" y="106"/>
                  </a:cubicBezTo>
                  <a:cubicBezTo>
                    <a:pt x="36" y="106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8"/>
                    <a:pt x="39" y="108"/>
                    <a:pt x="39" y="108"/>
                  </a:cubicBezTo>
                  <a:cubicBezTo>
                    <a:pt x="40" y="109"/>
                    <a:pt x="41" y="109"/>
                    <a:pt x="41" y="110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2" y="110"/>
                    <a:pt x="42" y="110"/>
                    <a:pt x="43" y="110"/>
                  </a:cubicBezTo>
                  <a:cubicBezTo>
                    <a:pt x="43" y="111"/>
                    <a:pt x="44" y="111"/>
                    <a:pt x="45" y="111"/>
                  </a:cubicBezTo>
                  <a:cubicBezTo>
                    <a:pt x="45" y="112"/>
                    <a:pt x="45" y="112"/>
                    <a:pt x="4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8" y="113"/>
                    <a:pt x="49" y="113"/>
                    <a:pt x="50" y="113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4"/>
                    <a:pt x="51" y="114"/>
                    <a:pt x="51" y="114"/>
                  </a:cubicBezTo>
                  <a:cubicBezTo>
                    <a:pt x="52" y="114"/>
                    <a:pt x="52" y="114"/>
                    <a:pt x="53" y="114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5" y="115"/>
                    <a:pt x="56" y="115"/>
                    <a:pt x="56" y="115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9" y="115"/>
                    <a:pt x="60" y="115"/>
                    <a:pt x="60" y="115"/>
                  </a:cubicBezTo>
                  <a:cubicBezTo>
                    <a:pt x="61" y="115"/>
                    <a:pt x="61" y="115"/>
                    <a:pt x="61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5"/>
                    <a:pt x="64" y="115"/>
                    <a:pt x="65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6" y="115"/>
                    <a:pt x="67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9" y="114"/>
                    <a:pt x="70" y="113"/>
                    <a:pt x="71" y="113"/>
                  </a:cubicBezTo>
                  <a:lnTo>
                    <a:pt x="91" y="101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20"/>
            <p:cNvSpPr>
              <a:spLocks/>
            </p:cNvSpPr>
            <p:nvPr/>
          </p:nvSpPr>
          <p:spPr bwMode="auto">
            <a:xfrm>
              <a:off x="9268123" y="1427250"/>
              <a:ext cx="102086" cy="34690"/>
            </a:xfrm>
            <a:custGeom>
              <a:avLst/>
              <a:gdLst>
                <a:gd name="T0" fmla="*/ 0 w 54"/>
                <a:gd name="T1" fmla="*/ 18 h 18"/>
                <a:gd name="T2" fmla="*/ 20 w 54"/>
                <a:gd name="T3" fmla="*/ 6 h 18"/>
                <a:gd name="T4" fmla="*/ 54 w 54"/>
                <a:gd name="T5" fmla="*/ 5 h 18"/>
                <a:gd name="T6" fmla="*/ 34 w 54"/>
                <a:gd name="T7" fmla="*/ 17 h 18"/>
                <a:gd name="T8" fmla="*/ 0 w 5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">
                  <a:moveTo>
                    <a:pt x="0" y="18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9" y="1"/>
                    <a:pt x="41" y="0"/>
                    <a:pt x="54" y="5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1" y="12"/>
                    <a:pt x="9" y="13"/>
                    <a:pt x="0" y="18"/>
                  </a:cubicBez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21"/>
            <p:cNvSpPr>
              <a:spLocks/>
            </p:cNvSpPr>
            <p:nvPr/>
          </p:nvSpPr>
          <p:spPr bwMode="auto">
            <a:xfrm>
              <a:off x="9268123" y="1435179"/>
              <a:ext cx="47574" cy="26761"/>
            </a:xfrm>
            <a:custGeom>
              <a:avLst/>
              <a:gdLst>
                <a:gd name="T0" fmla="*/ 0 w 25"/>
                <a:gd name="T1" fmla="*/ 14 h 14"/>
                <a:gd name="T2" fmla="*/ 20 w 25"/>
                <a:gd name="T3" fmla="*/ 2 h 14"/>
                <a:gd name="T4" fmla="*/ 25 w 25"/>
                <a:gd name="T5" fmla="*/ 0 h 14"/>
                <a:gd name="T6" fmla="*/ 5 w 25"/>
                <a:gd name="T7" fmla="*/ 12 h 14"/>
                <a:gd name="T8" fmla="*/ 0 w 2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4">
                  <a:moveTo>
                    <a:pt x="0" y="14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22" y="1"/>
                    <a:pt x="23" y="1"/>
                    <a:pt x="25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1" y="13"/>
                    <a:pt x="0" y="14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22"/>
            <p:cNvSpPr>
              <a:spLocks/>
            </p:cNvSpPr>
            <p:nvPr/>
          </p:nvSpPr>
          <p:spPr bwMode="auto">
            <a:xfrm>
              <a:off x="9277043" y="1433197"/>
              <a:ext cx="47574" cy="24778"/>
            </a:xfrm>
            <a:custGeom>
              <a:avLst/>
              <a:gdLst>
                <a:gd name="T0" fmla="*/ 0 w 25"/>
                <a:gd name="T1" fmla="*/ 13 h 13"/>
                <a:gd name="T2" fmla="*/ 20 w 25"/>
                <a:gd name="T3" fmla="*/ 1 h 13"/>
                <a:gd name="T4" fmla="*/ 25 w 25"/>
                <a:gd name="T5" fmla="*/ 0 h 13"/>
                <a:gd name="T6" fmla="*/ 5 w 25"/>
                <a:gd name="T7" fmla="*/ 11 h 13"/>
                <a:gd name="T8" fmla="*/ 0 w 2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3">
                  <a:moveTo>
                    <a:pt x="0" y="13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2" y="0"/>
                    <a:pt x="23" y="0"/>
                    <a:pt x="25" y="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2"/>
                    <a:pt x="1" y="12"/>
                    <a:pt x="0" y="13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23"/>
            <p:cNvSpPr>
              <a:spLocks/>
            </p:cNvSpPr>
            <p:nvPr/>
          </p:nvSpPr>
          <p:spPr bwMode="auto">
            <a:xfrm>
              <a:off x="9286955" y="1431214"/>
              <a:ext cx="45592" cy="22796"/>
            </a:xfrm>
            <a:custGeom>
              <a:avLst/>
              <a:gdLst>
                <a:gd name="T0" fmla="*/ 0 w 24"/>
                <a:gd name="T1" fmla="*/ 12 h 12"/>
                <a:gd name="T2" fmla="*/ 20 w 24"/>
                <a:gd name="T3" fmla="*/ 1 h 12"/>
                <a:gd name="T4" fmla="*/ 24 w 24"/>
                <a:gd name="T5" fmla="*/ 0 h 12"/>
                <a:gd name="T6" fmla="*/ 3 w 24"/>
                <a:gd name="T7" fmla="*/ 12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2" y="0"/>
                    <a:pt x="24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1" y="12"/>
                    <a:pt x="0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24"/>
            <p:cNvSpPr>
              <a:spLocks/>
            </p:cNvSpPr>
            <p:nvPr/>
          </p:nvSpPr>
          <p:spPr bwMode="auto">
            <a:xfrm>
              <a:off x="9292901" y="1431214"/>
              <a:ext cx="44601" cy="22796"/>
            </a:xfrm>
            <a:custGeom>
              <a:avLst/>
              <a:gdLst>
                <a:gd name="T0" fmla="*/ 0 w 24"/>
                <a:gd name="T1" fmla="*/ 12 h 12"/>
                <a:gd name="T2" fmla="*/ 21 w 24"/>
                <a:gd name="T3" fmla="*/ 0 h 12"/>
                <a:gd name="T4" fmla="*/ 24 w 24"/>
                <a:gd name="T5" fmla="*/ 0 h 12"/>
                <a:gd name="T6" fmla="*/ 4 w 24"/>
                <a:gd name="T7" fmla="*/ 12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1" y="12"/>
                    <a:pt x="0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25"/>
            <p:cNvSpPr>
              <a:spLocks/>
            </p:cNvSpPr>
            <p:nvPr/>
          </p:nvSpPr>
          <p:spPr bwMode="auto">
            <a:xfrm>
              <a:off x="9299839" y="1431214"/>
              <a:ext cx="43609" cy="22796"/>
            </a:xfrm>
            <a:custGeom>
              <a:avLst/>
              <a:gdLst>
                <a:gd name="T0" fmla="*/ 0 w 23"/>
                <a:gd name="T1" fmla="*/ 12 h 12"/>
                <a:gd name="T2" fmla="*/ 20 w 23"/>
                <a:gd name="T3" fmla="*/ 0 h 12"/>
                <a:gd name="T4" fmla="*/ 23 w 23"/>
                <a:gd name="T5" fmla="*/ 0 h 12"/>
                <a:gd name="T6" fmla="*/ 3 w 23"/>
                <a:gd name="T7" fmla="*/ 12 h 12"/>
                <a:gd name="T8" fmla="*/ 0 w 2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">
                  <a:moveTo>
                    <a:pt x="0" y="1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1" y="12"/>
                    <a:pt x="0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26"/>
            <p:cNvSpPr>
              <a:spLocks/>
            </p:cNvSpPr>
            <p:nvPr/>
          </p:nvSpPr>
          <p:spPr bwMode="auto">
            <a:xfrm>
              <a:off x="9305786" y="1431214"/>
              <a:ext cx="43609" cy="22796"/>
            </a:xfrm>
            <a:custGeom>
              <a:avLst/>
              <a:gdLst>
                <a:gd name="T0" fmla="*/ 0 w 23"/>
                <a:gd name="T1" fmla="*/ 12 h 12"/>
                <a:gd name="T2" fmla="*/ 20 w 23"/>
                <a:gd name="T3" fmla="*/ 0 h 12"/>
                <a:gd name="T4" fmla="*/ 23 w 23"/>
                <a:gd name="T5" fmla="*/ 0 h 12"/>
                <a:gd name="T6" fmla="*/ 3 w 23"/>
                <a:gd name="T7" fmla="*/ 12 h 12"/>
                <a:gd name="T8" fmla="*/ 0 w 2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">
                  <a:moveTo>
                    <a:pt x="0" y="1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1" y="12"/>
                    <a:pt x="0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27"/>
            <p:cNvSpPr>
              <a:spLocks/>
            </p:cNvSpPr>
            <p:nvPr/>
          </p:nvSpPr>
          <p:spPr bwMode="auto">
            <a:xfrm>
              <a:off x="9311732" y="1431214"/>
              <a:ext cx="43609" cy="24778"/>
            </a:xfrm>
            <a:custGeom>
              <a:avLst/>
              <a:gdLst>
                <a:gd name="T0" fmla="*/ 0 w 23"/>
                <a:gd name="T1" fmla="*/ 12 h 13"/>
                <a:gd name="T2" fmla="*/ 20 w 23"/>
                <a:gd name="T3" fmla="*/ 0 h 13"/>
                <a:gd name="T4" fmla="*/ 23 w 23"/>
                <a:gd name="T5" fmla="*/ 1 h 13"/>
                <a:gd name="T6" fmla="*/ 2 w 23"/>
                <a:gd name="T7" fmla="*/ 13 h 13"/>
                <a:gd name="T8" fmla="*/ 0 w 2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3">
                  <a:moveTo>
                    <a:pt x="0" y="1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2"/>
                    <a:pt x="1" y="12"/>
                    <a:pt x="0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8"/>
            <p:cNvSpPr>
              <a:spLocks/>
            </p:cNvSpPr>
            <p:nvPr/>
          </p:nvSpPr>
          <p:spPr bwMode="auto">
            <a:xfrm>
              <a:off x="9315697" y="1433197"/>
              <a:ext cx="42618" cy="22796"/>
            </a:xfrm>
            <a:custGeom>
              <a:avLst/>
              <a:gdLst>
                <a:gd name="T0" fmla="*/ 0 w 23"/>
                <a:gd name="T1" fmla="*/ 12 h 12"/>
                <a:gd name="T2" fmla="*/ 21 w 23"/>
                <a:gd name="T3" fmla="*/ 0 h 12"/>
                <a:gd name="T4" fmla="*/ 23 w 23"/>
                <a:gd name="T5" fmla="*/ 0 h 12"/>
                <a:gd name="T6" fmla="*/ 3 w 23"/>
                <a:gd name="T7" fmla="*/ 12 h 12"/>
                <a:gd name="T8" fmla="*/ 0 w 2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">
                  <a:moveTo>
                    <a:pt x="0" y="12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1" y="12"/>
                    <a:pt x="0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9"/>
            <p:cNvSpPr>
              <a:spLocks/>
            </p:cNvSpPr>
            <p:nvPr/>
          </p:nvSpPr>
          <p:spPr bwMode="auto">
            <a:xfrm>
              <a:off x="9320653" y="1433197"/>
              <a:ext cx="43609" cy="24778"/>
            </a:xfrm>
            <a:custGeom>
              <a:avLst/>
              <a:gdLst>
                <a:gd name="T0" fmla="*/ 0 w 23"/>
                <a:gd name="T1" fmla="*/ 12 h 13"/>
                <a:gd name="T2" fmla="*/ 20 w 23"/>
                <a:gd name="T3" fmla="*/ 0 h 13"/>
                <a:gd name="T4" fmla="*/ 23 w 23"/>
                <a:gd name="T5" fmla="*/ 1 h 13"/>
                <a:gd name="T6" fmla="*/ 3 w 23"/>
                <a:gd name="T7" fmla="*/ 13 h 13"/>
                <a:gd name="T8" fmla="*/ 0 w 2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3">
                  <a:moveTo>
                    <a:pt x="0" y="1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1"/>
                    <a:pt x="22" y="1"/>
                    <a:pt x="23" y="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1" y="12"/>
                    <a:pt x="0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30"/>
            <p:cNvSpPr>
              <a:spLocks/>
            </p:cNvSpPr>
            <p:nvPr/>
          </p:nvSpPr>
          <p:spPr bwMode="auto">
            <a:xfrm>
              <a:off x="9326599" y="1435179"/>
              <a:ext cx="43609" cy="24778"/>
            </a:xfrm>
            <a:custGeom>
              <a:avLst/>
              <a:gdLst>
                <a:gd name="T0" fmla="*/ 0 w 23"/>
                <a:gd name="T1" fmla="*/ 12 h 13"/>
                <a:gd name="T2" fmla="*/ 20 w 23"/>
                <a:gd name="T3" fmla="*/ 0 h 13"/>
                <a:gd name="T4" fmla="*/ 23 w 23"/>
                <a:gd name="T5" fmla="*/ 1 h 13"/>
                <a:gd name="T6" fmla="*/ 2 w 23"/>
                <a:gd name="T7" fmla="*/ 13 h 13"/>
                <a:gd name="T8" fmla="*/ 0 w 2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3">
                  <a:moveTo>
                    <a:pt x="0" y="1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1" y="12"/>
                    <a:pt x="0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31"/>
            <p:cNvSpPr>
              <a:spLocks/>
            </p:cNvSpPr>
            <p:nvPr/>
          </p:nvSpPr>
          <p:spPr bwMode="auto">
            <a:xfrm>
              <a:off x="9330564" y="1437161"/>
              <a:ext cx="39645" cy="22796"/>
            </a:xfrm>
            <a:custGeom>
              <a:avLst/>
              <a:gdLst>
                <a:gd name="T0" fmla="*/ 0 w 40"/>
                <a:gd name="T1" fmla="*/ 23 h 23"/>
                <a:gd name="T2" fmla="*/ 40 w 40"/>
                <a:gd name="T3" fmla="*/ 0 h 23"/>
                <a:gd name="T4" fmla="*/ 40 w 40"/>
                <a:gd name="T5" fmla="*/ 0 h 23"/>
                <a:gd name="T6" fmla="*/ 2 w 40"/>
                <a:gd name="T7" fmla="*/ 23 h 23"/>
                <a:gd name="T8" fmla="*/ 0 w 40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3">
                  <a:moveTo>
                    <a:pt x="0" y="23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2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32"/>
            <p:cNvSpPr>
              <a:spLocks/>
            </p:cNvSpPr>
            <p:nvPr/>
          </p:nvSpPr>
          <p:spPr bwMode="auto">
            <a:xfrm>
              <a:off x="9330564" y="1437161"/>
              <a:ext cx="39645" cy="22796"/>
            </a:xfrm>
            <a:custGeom>
              <a:avLst/>
              <a:gdLst>
                <a:gd name="T0" fmla="*/ 0 w 40"/>
                <a:gd name="T1" fmla="*/ 23 h 23"/>
                <a:gd name="T2" fmla="*/ 40 w 40"/>
                <a:gd name="T3" fmla="*/ 0 h 23"/>
                <a:gd name="T4" fmla="*/ 40 w 40"/>
                <a:gd name="T5" fmla="*/ 0 h 23"/>
                <a:gd name="T6" fmla="*/ 2 w 40"/>
                <a:gd name="T7" fmla="*/ 23 h 23"/>
                <a:gd name="T8" fmla="*/ 0 w 40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3">
                  <a:moveTo>
                    <a:pt x="0" y="23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2" y="23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333"/>
            <p:cNvSpPr>
              <a:spLocks/>
            </p:cNvSpPr>
            <p:nvPr/>
          </p:nvSpPr>
          <p:spPr bwMode="auto">
            <a:xfrm>
              <a:off x="9432649" y="1634394"/>
              <a:ext cx="83254" cy="48565"/>
            </a:xfrm>
            <a:custGeom>
              <a:avLst/>
              <a:gdLst>
                <a:gd name="T0" fmla="*/ 0 w 84"/>
                <a:gd name="T1" fmla="*/ 23 h 49"/>
                <a:gd name="T2" fmla="*/ 38 w 84"/>
                <a:gd name="T3" fmla="*/ 0 h 49"/>
                <a:gd name="T4" fmla="*/ 84 w 84"/>
                <a:gd name="T5" fmla="*/ 26 h 49"/>
                <a:gd name="T6" fmla="*/ 45 w 84"/>
                <a:gd name="T7" fmla="*/ 49 h 49"/>
                <a:gd name="T8" fmla="*/ 0 w 84"/>
                <a:gd name="T9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9">
                  <a:moveTo>
                    <a:pt x="0" y="23"/>
                  </a:moveTo>
                  <a:lnTo>
                    <a:pt x="38" y="0"/>
                  </a:lnTo>
                  <a:lnTo>
                    <a:pt x="84" y="26"/>
                  </a:lnTo>
                  <a:lnTo>
                    <a:pt x="45" y="4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334"/>
            <p:cNvSpPr>
              <a:spLocks/>
            </p:cNvSpPr>
            <p:nvPr/>
          </p:nvSpPr>
          <p:spPr bwMode="auto">
            <a:xfrm>
              <a:off x="9441569" y="1660163"/>
              <a:ext cx="74334" cy="103076"/>
            </a:xfrm>
            <a:custGeom>
              <a:avLst/>
              <a:gdLst>
                <a:gd name="T0" fmla="*/ 20 w 39"/>
                <a:gd name="T1" fmla="*/ 42 h 54"/>
                <a:gd name="T2" fmla="*/ 0 w 39"/>
                <a:gd name="T3" fmla="*/ 54 h 54"/>
                <a:gd name="T4" fmla="*/ 19 w 39"/>
                <a:gd name="T5" fmla="*/ 12 h 54"/>
                <a:gd name="T6" fmla="*/ 39 w 39"/>
                <a:gd name="T7" fmla="*/ 0 h 54"/>
                <a:gd name="T8" fmla="*/ 20 w 39"/>
                <a:gd name="T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4">
                  <a:moveTo>
                    <a:pt x="20" y="42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11" y="47"/>
                    <a:pt x="19" y="32"/>
                    <a:pt x="19" y="1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21"/>
                    <a:pt x="32" y="35"/>
                    <a:pt x="20" y="42"/>
                  </a:cubicBez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335"/>
            <p:cNvSpPr>
              <a:spLocks/>
            </p:cNvSpPr>
            <p:nvPr/>
          </p:nvSpPr>
          <p:spPr bwMode="auto">
            <a:xfrm>
              <a:off x="9477250" y="1660163"/>
              <a:ext cx="38654" cy="22796"/>
            </a:xfrm>
            <a:custGeom>
              <a:avLst/>
              <a:gdLst>
                <a:gd name="T0" fmla="*/ 0 w 39"/>
                <a:gd name="T1" fmla="*/ 23 h 23"/>
                <a:gd name="T2" fmla="*/ 39 w 39"/>
                <a:gd name="T3" fmla="*/ 0 h 23"/>
                <a:gd name="T4" fmla="*/ 39 w 39"/>
                <a:gd name="T5" fmla="*/ 0 h 23"/>
                <a:gd name="T6" fmla="*/ 0 w 39"/>
                <a:gd name="T7" fmla="*/ 23 h 23"/>
                <a:gd name="T8" fmla="*/ 0 w 3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0" y="23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336"/>
            <p:cNvSpPr>
              <a:spLocks/>
            </p:cNvSpPr>
            <p:nvPr/>
          </p:nvSpPr>
          <p:spPr bwMode="auto">
            <a:xfrm>
              <a:off x="9477250" y="1660163"/>
              <a:ext cx="38654" cy="22796"/>
            </a:xfrm>
            <a:custGeom>
              <a:avLst/>
              <a:gdLst>
                <a:gd name="T0" fmla="*/ 0 w 39"/>
                <a:gd name="T1" fmla="*/ 23 h 23"/>
                <a:gd name="T2" fmla="*/ 39 w 39"/>
                <a:gd name="T3" fmla="*/ 0 h 23"/>
                <a:gd name="T4" fmla="*/ 39 w 39"/>
                <a:gd name="T5" fmla="*/ 0 h 23"/>
                <a:gd name="T6" fmla="*/ 0 w 39"/>
                <a:gd name="T7" fmla="*/ 23 h 23"/>
                <a:gd name="T8" fmla="*/ 0 w 3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0" y="23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0" y="23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337"/>
            <p:cNvSpPr>
              <a:spLocks/>
            </p:cNvSpPr>
            <p:nvPr/>
          </p:nvSpPr>
          <p:spPr bwMode="auto">
            <a:xfrm>
              <a:off x="9477250" y="1660163"/>
              <a:ext cx="38654" cy="28743"/>
            </a:xfrm>
            <a:custGeom>
              <a:avLst/>
              <a:gdLst>
                <a:gd name="T0" fmla="*/ 0 w 20"/>
                <a:gd name="T1" fmla="*/ 12 h 15"/>
                <a:gd name="T2" fmla="*/ 20 w 20"/>
                <a:gd name="T3" fmla="*/ 0 h 15"/>
                <a:gd name="T4" fmla="*/ 20 w 20"/>
                <a:gd name="T5" fmla="*/ 3 h 15"/>
                <a:gd name="T6" fmla="*/ 0 w 20"/>
                <a:gd name="T7" fmla="*/ 15 h 15"/>
                <a:gd name="T8" fmla="*/ 0 w 20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0" y="1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20" y="2"/>
                    <a:pt x="2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0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338"/>
            <p:cNvSpPr>
              <a:spLocks/>
            </p:cNvSpPr>
            <p:nvPr/>
          </p:nvSpPr>
          <p:spPr bwMode="auto">
            <a:xfrm>
              <a:off x="9476258" y="1666110"/>
              <a:ext cx="39645" cy="28743"/>
            </a:xfrm>
            <a:custGeom>
              <a:avLst/>
              <a:gdLst>
                <a:gd name="T0" fmla="*/ 1 w 21"/>
                <a:gd name="T1" fmla="*/ 12 h 15"/>
                <a:gd name="T2" fmla="*/ 21 w 21"/>
                <a:gd name="T3" fmla="*/ 0 h 15"/>
                <a:gd name="T4" fmla="*/ 21 w 21"/>
                <a:gd name="T5" fmla="*/ 3 h 15"/>
                <a:gd name="T6" fmla="*/ 0 w 21"/>
                <a:gd name="T7" fmla="*/ 15 h 15"/>
                <a:gd name="T8" fmla="*/ 1 w 21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1" y="12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2"/>
                    <a:pt x="21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4"/>
                    <a:pt x="1" y="13"/>
                    <a:pt x="1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339"/>
            <p:cNvSpPr>
              <a:spLocks/>
            </p:cNvSpPr>
            <p:nvPr/>
          </p:nvSpPr>
          <p:spPr bwMode="auto">
            <a:xfrm>
              <a:off x="9476258" y="1672057"/>
              <a:ext cx="39645" cy="27751"/>
            </a:xfrm>
            <a:custGeom>
              <a:avLst/>
              <a:gdLst>
                <a:gd name="T0" fmla="*/ 0 w 21"/>
                <a:gd name="T1" fmla="*/ 12 h 15"/>
                <a:gd name="T2" fmla="*/ 21 w 21"/>
                <a:gd name="T3" fmla="*/ 0 h 15"/>
                <a:gd name="T4" fmla="*/ 20 w 21"/>
                <a:gd name="T5" fmla="*/ 4 h 15"/>
                <a:gd name="T6" fmla="*/ 0 w 21"/>
                <a:gd name="T7" fmla="*/ 15 h 15"/>
                <a:gd name="T8" fmla="*/ 0 w 21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0" y="12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0" y="3"/>
                    <a:pt x="20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0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340"/>
            <p:cNvSpPr>
              <a:spLocks/>
            </p:cNvSpPr>
            <p:nvPr/>
          </p:nvSpPr>
          <p:spPr bwMode="auto">
            <a:xfrm>
              <a:off x="9476258" y="1678994"/>
              <a:ext cx="37663" cy="26761"/>
            </a:xfrm>
            <a:custGeom>
              <a:avLst/>
              <a:gdLst>
                <a:gd name="T0" fmla="*/ 0 w 20"/>
                <a:gd name="T1" fmla="*/ 11 h 14"/>
                <a:gd name="T2" fmla="*/ 20 w 20"/>
                <a:gd name="T3" fmla="*/ 0 h 14"/>
                <a:gd name="T4" fmla="*/ 20 w 20"/>
                <a:gd name="T5" fmla="*/ 3 h 14"/>
                <a:gd name="T6" fmla="*/ 0 w 20"/>
                <a:gd name="T7" fmla="*/ 14 h 14"/>
                <a:gd name="T8" fmla="*/ 0 w 20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0" y="11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20" y="2"/>
                    <a:pt x="20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341"/>
            <p:cNvSpPr>
              <a:spLocks/>
            </p:cNvSpPr>
            <p:nvPr/>
          </p:nvSpPr>
          <p:spPr bwMode="auto">
            <a:xfrm>
              <a:off x="9474276" y="1684941"/>
              <a:ext cx="39645" cy="28743"/>
            </a:xfrm>
            <a:custGeom>
              <a:avLst/>
              <a:gdLst>
                <a:gd name="T0" fmla="*/ 1 w 21"/>
                <a:gd name="T1" fmla="*/ 11 h 15"/>
                <a:gd name="T2" fmla="*/ 21 w 21"/>
                <a:gd name="T3" fmla="*/ 0 h 15"/>
                <a:gd name="T4" fmla="*/ 20 w 21"/>
                <a:gd name="T5" fmla="*/ 3 h 15"/>
                <a:gd name="T6" fmla="*/ 0 w 21"/>
                <a:gd name="T7" fmla="*/ 15 h 15"/>
                <a:gd name="T8" fmla="*/ 1 w 21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1" y="11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2"/>
                    <a:pt x="1" y="11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342"/>
            <p:cNvSpPr>
              <a:spLocks/>
            </p:cNvSpPr>
            <p:nvPr/>
          </p:nvSpPr>
          <p:spPr bwMode="auto">
            <a:xfrm>
              <a:off x="9472294" y="1690888"/>
              <a:ext cx="39645" cy="28743"/>
            </a:xfrm>
            <a:custGeom>
              <a:avLst/>
              <a:gdLst>
                <a:gd name="T0" fmla="*/ 1 w 21"/>
                <a:gd name="T1" fmla="*/ 12 h 15"/>
                <a:gd name="T2" fmla="*/ 21 w 21"/>
                <a:gd name="T3" fmla="*/ 0 h 15"/>
                <a:gd name="T4" fmla="*/ 20 w 21"/>
                <a:gd name="T5" fmla="*/ 3 h 15"/>
                <a:gd name="T6" fmla="*/ 0 w 21"/>
                <a:gd name="T7" fmla="*/ 15 h 15"/>
                <a:gd name="T8" fmla="*/ 1 w 21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1" y="12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2"/>
                    <a:pt x="2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1" y="13"/>
                    <a:pt x="1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343"/>
            <p:cNvSpPr>
              <a:spLocks/>
            </p:cNvSpPr>
            <p:nvPr/>
          </p:nvSpPr>
          <p:spPr bwMode="auto">
            <a:xfrm>
              <a:off x="9470311" y="1696835"/>
              <a:ext cx="39645" cy="27751"/>
            </a:xfrm>
            <a:custGeom>
              <a:avLst/>
              <a:gdLst>
                <a:gd name="T0" fmla="*/ 1 w 21"/>
                <a:gd name="T1" fmla="*/ 12 h 15"/>
                <a:gd name="T2" fmla="*/ 21 w 21"/>
                <a:gd name="T3" fmla="*/ 0 h 15"/>
                <a:gd name="T4" fmla="*/ 20 w 21"/>
                <a:gd name="T5" fmla="*/ 4 h 15"/>
                <a:gd name="T6" fmla="*/ 0 w 21"/>
                <a:gd name="T7" fmla="*/ 15 h 15"/>
                <a:gd name="T8" fmla="*/ 1 w 21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1" y="12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2"/>
                    <a:pt x="20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1" y="13"/>
                    <a:pt x="1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344"/>
            <p:cNvSpPr>
              <a:spLocks/>
            </p:cNvSpPr>
            <p:nvPr/>
          </p:nvSpPr>
          <p:spPr bwMode="auto">
            <a:xfrm>
              <a:off x="9466347" y="1703773"/>
              <a:ext cx="41627" cy="28743"/>
            </a:xfrm>
            <a:custGeom>
              <a:avLst/>
              <a:gdLst>
                <a:gd name="T0" fmla="*/ 2 w 22"/>
                <a:gd name="T1" fmla="*/ 11 h 15"/>
                <a:gd name="T2" fmla="*/ 22 w 22"/>
                <a:gd name="T3" fmla="*/ 0 h 15"/>
                <a:gd name="T4" fmla="*/ 21 w 22"/>
                <a:gd name="T5" fmla="*/ 3 h 15"/>
                <a:gd name="T6" fmla="*/ 0 w 22"/>
                <a:gd name="T7" fmla="*/ 15 h 15"/>
                <a:gd name="T8" fmla="*/ 2 w 22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2" y="11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1" y="2"/>
                    <a:pt x="21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4"/>
                    <a:pt x="2" y="13"/>
                    <a:pt x="2" y="11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345"/>
            <p:cNvSpPr>
              <a:spLocks/>
            </p:cNvSpPr>
            <p:nvPr/>
          </p:nvSpPr>
          <p:spPr bwMode="auto">
            <a:xfrm>
              <a:off x="9462383" y="1709719"/>
              <a:ext cx="43609" cy="30725"/>
            </a:xfrm>
            <a:custGeom>
              <a:avLst/>
              <a:gdLst>
                <a:gd name="T0" fmla="*/ 2 w 23"/>
                <a:gd name="T1" fmla="*/ 12 h 16"/>
                <a:gd name="T2" fmla="*/ 23 w 23"/>
                <a:gd name="T3" fmla="*/ 0 h 16"/>
                <a:gd name="T4" fmla="*/ 20 w 23"/>
                <a:gd name="T5" fmla="*/ 5 h 16"/>
                <a:gd name="T6" fmla="*/ 0 w 23"/>
                <a:gd name="T7" fmla="*/ 16 h 16"/>
                <a:gd name="T8" fmla="*/ 2 w 23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2" y="12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1" y="3"/>
                    <a:pt x="20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5"/>
                    <a:pt x="2" y="14"/>
                    <a:pt x="2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346"/>
            <p:cNvSpPr>
              <a:spLocks/>
            </p:cNvSpPr>
            <p:nvPr/>
          </p:nvSpPr>
          <p:spPr bwMode="auto">
            <a:xfrm>
              <a:off x="9441569" y="1719631"/>
              <a:ext cx="58476" cy="43609"/>
            </a:xfrm>
            <a:custGeom>
              <a:avLst/>
              <a:gdLst>
                <a:gd name="T0" fmla="*/ 11 w 31"/>
                <a:gd name="T1" fmla="*/ 11 h 23"/>
                <a:gd name="T2" fmla="*/ 31 w 31"/>
                <a:gd name="T3" fmla="*/ 0 h 23"/>
                <a:gd name="T4" fmla="*/ 20 w 31"/>
                <a:gd name="T5" fmla="*/ 11 h 23"/>
                <a:gd name="T6" fmla="*/ 0 w 31"/>
                <a:gd name="T7" fmla="*/ 23 h 23"/>
                <a:gd name="T8" fmla="*/ 11 w 31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3">
                  <a:moveTo>
                    <a:pt x="11" y="11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8" y="4"/>
                    <a:pt x="24" y="8"/>
                    <a:pt x="2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8" y="16"/>
                    <a:pt x="11" y="11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347"/>
            <p:cNvSpPr>
              <a:spLocks/>
            </p:cNvSpPr>
            <p:nvPr/>
          </p:nvSpPr>
          <p:spPr bwMode="auto">
            <a:xfrm>
              <a:off x="9377146" y="1270653"/>
              <a:ext cx="38654" cy="264629"/>
            </a:xfrm>
            <a:custGeom>
              <a:avLst/>
              <a:gdLst>
                <a:gd name="T0" fmla="*/ 0 w 39"/>
                <a:gd name="T1" fmla="*/ 21 h 267"/>
                <a:gd name="T2" fmla="*/ 39 w 39"/>
                <a:gd name="T3" fmla="*/ 0 h 267"/>
                <a:gd name="T4" fmla="*/ 39 w 39"/>
                <a:gd name="T5" fmla="*/ 244 h 267"/>
                <a:gd name="T6" fmla="*/ 0 w 39"/>
                <a:gd name="T7" fmla="*/ 267 h 267"/>
                <a:gd name="T8" fmla="*/ 0 w 39"/>
                <a:gd name="T9" fmla="*/ 2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7">
                  <a:moveTo>
                    <a:pt x="0" y="21"/>
                  </a:moveTo>
                  <a:lnTo>
                    <a:pt x="39" y="0"/>
                  </a:lnTo>
                  <a:lnTo>
                    <a:pt x="39" y="244"/>
                  </a:lnTo>
                  <a:lnTo>
                    <a:pt x="0" y="26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348"/>
            <p:cNvSpPr>
              <a:spLocks/>
            </p:cNvSpPr>
            <p:nvPr/>
          </p:nvSpPr>
          <p:spPr bwMode="auto">
            <a:xfrm>
              <a:off x="9332546" y="1243893"/>
              <a:ext cx="83254" cy="47574"/>
            </a:xfrm>
            <a:custGeom>
              <a:avLst/>
              <a:gdLst>
                <a:gd name="T0" fmla="*/ 0 w 84"/>
                <a:gd name="T1" fmla="*/ 23 h 48"/>
                <a:gd name="T2" fmla="*/ 38 w 84"/>
                <a:gd name="T3" fmla="*/ 0 h 48"/>
                <a:gd name="T4" fmla="*/ 84 w 84"/>
                <a:gd name="T5" fmla="*/ 27 h 48"/>
                <a:gd name="T6" fmla="*/ 45 w 84"/>
                <a:gd name="T7" fmla="*/ 48 h 48"/>
                <a:gd name="T8" fmla="*/ 0 w 84"/>
                <a:gd name="T9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8">
                  <a:moveTo>
                    <a:pt x="0" y="23"/>
                  </a:moveTo>
                  <a:lnTo>
                    <a:pt x="38" y="0"/>
                  </a:lnTo>
                  <a:lnTo>
                    <a:pt x="84" y="27"/>
                  </a:lnTo>
                  <a:lnTo>
                    <a:pt x="45" y="4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349"/>
            <p:cNvSpPr>
              <a:spLocks/>
            </p:cNvSpPr>
            <p:nvPr/>
          </p:nvSpPr>
          <p:spPr bwMode="auto">
            <a:xfrm>
              <a:off x="9232443" y="1266689"/>
              <a:ext cx="244807" cy="526285"/>
            </a:xfrm>
            <a:custGeom>
              <a:avLst/>
              <a:gdLst>
                <a:gd name="T0" fmla="*/ 77 w 130"/>
                <a:gd name="T1" fmla="*/ 13 h 278"/>
                <a:gd name="T2" fmla="*/ 77 w 130"/>
                <a:gd name="T3" fmla="*/ 142 h 278"/>
                <a:gd name="T4" fmla="*/ 65 w 130"/>
                <a:gd name="T5" fmla="*/ 135 h 278"/>
                <a:gd name="T6" fmla="*/ 23 w 130"/>
                <a:gd name="T7" fmla="*/ 158 h 278"/>
                <a:gd name="T8" fmla="*/ 65 w 130"/>
                <a:gd name="T9" fmla="*/ 230 h 278"/>
                <a:gd name="T10" fmla="*/ 106 w 130"/>
                <a:gd name="T11" fmla="*/ 206 h 278"/>
                <a:gd name="T12" fmla="*/ 130 w 130"/>
                <a:gd name="T13" fmla="*/ 220 h 278"/>
                <a:gd name="T14" fmla="*/ 64 w 130"/>
                <a:gd name="T15" fmla="*/ 257 h 278"/>
                <a:gd name="T16" fmla="*/ 0 w 130"/>
                <a:gd name="T17" fmla="*/ 145 h 278"/>
                <a:gd name="T18" fmla="*/ 53 w 130"/>
                <a:gd name="T19" fmla="*/ 102 h 278"/>
                <a:gd name="T20" fmla="*/ 53 w 130"/>
                <a:gd name="T21" fmla="*/ 0 h 278"/>
                <a:gd name="T22" fmla="*/ 77 w 130"/>
                <a:gd name="T23" fmla="*/ 1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278">
                  <a:moveTo>
                    <a:pt x="77" y="13"/>
                  </a:moveTo>
                  <a:cubicBezTo>
                    <a:pt x="77" y="142"/>
                    <a:pt x="77" y="142"/>
                    <a:pt x="77" y="142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42" y="122"/>
                    <a:pt x="23" y="132"/>
                    <a:pt x="23" y="158"/>
                  </a:cubicBezTo>
                  <a:cubicBezTo>
                    <a:pt x="23" y="185"/>
                    <a:pt x="42" y="217"/>
                    <a:pt x="65" y="230"/>
                  </a:cubicBezTo>
                  <a:cubicBezTo>
                    <a:pt x="87" y="243"/>
                    <a:pt x="106" y="232"/>
                    <a:pt x="106" y="206"/>
                  </a:cubicBezTo>
                  <a:cubicBezTo>
                    <a:pt x="130" y="220"/>
                    <a:pt x="130" y="220"/>
                    <a:pt x="130" y="220"/>
                  </a:cubicBezTo>
                  <a:cubicBezTo>
                    <a:pt x="130" y="261"/>
                    <a:pt x="100" y="278"/>
                    <a:pt x="64" y="257"/>
                  </a:cubicBezTo>
                  <a:cubicBezTo>
                    <a:pt x="29" y="236"/>
                    <a:pt x="0" y="186"/>
                    <a:pt x="0" y="145"/>
                  </a:cubicBezTo>
                  <a:cubicBezTo>
                    <a:pt x="0" y="108"/>
                    <a:pt x="23" y="91"/>
                    <a:pt x="53" y="102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77" y="13"/>
                  </a:lnTo>
                  <a:close/>
                </a:path>
              </a:pathLst>
            </a:cu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350"/>
            <p:cNvSpPr>
              <a:spLocks/>
            </p:cNvSpPr>
            <p:nvPr/>
          </p:nvSpPr>
          <p:spPr bwMode="auto">
            <a:xfrm>
              <a:off x="10992671" y="5141967"/>
              <a:ext cx="286434" cy="338963"/>
            </a:xfrm>
            <a:custGeom>
              <a:avLst/>
              <a:gdLst>
                <a:gd name="T0" fmla="*/ 0 w 289"/>
                <a:gd name="T1" fmla="*/ 170 h 342"/>
                <a:gd name="T2" fmla="*/ 289 w 289"/>
                <a:gd name="T3" fmla="*/ 0 h 342"/>
                <a:gd name="T4" fmla="*/ 289 w 289"/>
                <a:gd name="T5" fmla="*/ 172 h 342"/>
                <a:gd name="T6" fmla="*/ 0 w 289"/>
                <a:gd name="T7" fmla="*/ 342 h 342"/>
                <a:gd name="T8" fmla="*/ 0 w 289"/>
                <a:gd name="T9" fmla="*/ 17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342">
                  <a:moveTo>
                    <a:pt x="0" y="170"/>
                  </a:moveTo>
                  <a:lnTo>
                    <a:pt x="289" y="0"/>
                  </a:lnTo>
                  <a:lnTo>
                    <a:pt x="289" y="172"/>
                  </a:lnTo>
                  <a:lnTo>
                    <a:pt x="0" y="342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4DB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351"/>
            <p:cNvSpPr>
              <a:spLocks/>
            </p:cNvSpPr>
            <p:nvPr/>
          </p:nvSpPr>
          <p:spPr bwMode="auto">
            <a:xfrm>
              <a:off x="10567481" y="4896170"/>
              <a:ext cx="711624" cy="414288"/>
            </a:xfrm>
            <a:custGeom>
              <a:avLst/>
              <a:gdLst>
                <a:gd name="T0" fmla="*/ 0 w 718"/>
                <a:gd name="T1" fmla="*/ 170 h 418"/>
                <a:gd name="T2" fmla="*/ 291 w 718"/>
                <a:gd name="T3" fmla="*/ 0 h 418"/>
                <a:gd name="T4" fmla="*/ 718 w 718"/>
                <a:gd name="T5" fmla="*/ 248 h 418"/>
                <a:gd name="T6" fmla="*/ 429 w 718"/>
                <a:gd name="T7" fmla="*/ 418 h 418"/>
                <a:gd name="T8" fmla="*/ 0 w 718"/>
                <a:gd name="T9" fmla="*/ 17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418">
                  <a:moveTo>
                    <a:pt x="0" y="170"/>
                  </a:moveTo>
                  <a:lnTo>
                    <a:pt x="291" y="0"/>
                  </a:lnTo>
                  <a:lnTo>
                    <a:pt x="718" y="248"/>
                  </a:lnTo>
                  <a:lnTo>
                    <a:pt x="429" y="418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26A6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352"/>
            <p:cNvSpPr>
              <a:spLocks/>
            </p:cNvSpPr>
            <p:nvPr/>
          </p:nvSpPr>
          <p:spPr bwMode="auto">
            <a:xfrm>
              <a:off x="10567481" y="5064660"/>
              <a:ext cx="425191" cy="416270"/>
            </a:xfrm>
            <a:custGeom>
              <a:avLst/>
              <a:gdLst>
                <a:gd name="T0" fmla="*/ 429 w 429"/>
                <a:gd name="T1" fmla="*/ 248 h 420"/>
                <a:gd name="T2" fmla="*/ 429 w 429"/>
                <a:gd name="T3" fmla="*/ 420 h 420"/>
                <a:gd name="T4" fmla="*/ 0 w 429"/>
                <a:gd name="T5" fmla="*/ 172 h 420"/>
                <a:gd name="T6" fmla="*/ 0 w 429"/>
                <a:gd name="T7" fmla="*/ 0 h 420"/>
                <a:gd name="T8" fmla="*/ 429 w 429"/>
                <a:gd name="T9" fmla="*/ 248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420">
                  <a:moveTo>
                    <a:pt x="429" y="248"/>
                  </a:moveTo>
                  <a:lnTo>
                    <a:pt x="429" y="420"/>
                  </a:lnTo>
                  <a:lnTo>
                    <a:pt x="0" y="172"/>
                  </a:lnTo>
                  <a:lnTo>
                    <a:pt x="0" y="0"/>
                  </a:lnTo>
                  <a:lnTo>
                    <a:pt x="429" y="248"/>
                  </a:lnTo>
                  <a:close/>
                </a:path>
              </a:pathLst>
            </a:custGeom>
            <a:solidFill>
              <a:srgbClr val="008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353"/>
            <p:cNvSpPr>
              <a:spLocks/>
            </p:cNvSpPr>
            <p:nvPr/>
          </p:nvSpPr>
          <p:spPr bwMode="auto">
            <a:xfrm>
              <a:off x="9178922" y="1005033"/>
              <a:ext cx="1730495" cy="1002022"/>
            </a:xfrm>
            <a:custGeom>
              <a:avLst/>
              <a:gdLst>
                <a:gd name="T0" fmla="*/ 0 w 1746"/>
                <a:gd name="T1" fmla="*/ 50 h 1011"/>
                <a:gd name="T2" fmla="*/ 88 w 1746"/>
                <a:gd name="T3" fmla="*/ 0 h 1011"/>
                <a:gd name="T4" fmla="*/ 1746 w 1746"/>
                <a:gd name="T5" fmla="*/ 959 h 1011"/>
                <a:gd name="T6" fmla="*/ 1658 w 1746"/>
                <a:gd name="T7" fmla="*/ 1011 h 1011"/>
                <a:gd name="T8" fmla="*/ 0 w 1746"/>
                <a:gd name="T9" fmla="*/ 5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6" h="1011">
                  <a:moveTo>
                    <a:pt x="0" y="50"/>
                  </a:moveTo>
                  <a:lnTo>
                    <a:pt x="88" y="0"/>
                  </a:lnTo>
                  <a:lnTo>
                    <a:pt x="1746" y="959"/>
                  </a:lnTo>
                  <a:lnTo>
                    <a:pt x="1658" y="101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80C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354"/>
            <p:cNvSpPr>
              <a:spLocks/>
            </p:cNvSpPr>
            <p:nvPr/>
          </p:nvSpPr>
          <p:spPr bwMode="auto">
            <a:xfrm>
              <a:off x="10822199" y="2086345"/>
              <a:ext cx="226967" cy="132810"/>
            </a:xfrm>
            <a:custGeom>
              <a:avLst/>
              <a:gdLst>
                <a:gd name="T0" fmla="*/ 0 w 229"/>
                <a:gd name="T1" fmla="*/ 50 h 134"/>
                <a:gd name="T2" fmla="*/ 88 w 229"/>
                <a:gd name="T3" fmla="*/ 0 h 134"/>
                <a:gd name="T4" fmla="*/ 229 w 229"/>
                <a:gd name="T5" fmla="*/ 83 h 134"/>
                <a:gd name="T6" fmla="*/ 143 w 229"/>
                <a:gd name="T7" fmla="*/ 134 h 134"/>
                <a:gd name="T8" fmla="*/ 0 w 229"/>
                <a:gd name="T9" fmla="*/ 5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34">
                  <a:moveTo>
                    <a:pt x="0" y="50"/>
                  </a:moveTo>
                  <a:lnTo>
                    <a:pt x="88" y="0"/>
                  </a:lnTo>
                  <a:lnTo>
                    <a:pt x="229" y="83"/>
                  </a:lnTo>
                  <a:lnTo>
                    <a:pt x="143" y="13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9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355"/>
            <p:cNvSpPr>
              <a:spLocks/>
            </p:cNvSpPr>
            <p:nvPr/>
          </p:nvSpPr>
          <p:spPr bwMode="auto">
            <a:xfrm>
              <a:off x="10813279" y="2135901"/>
              <a:ext cx="150650" cy="3055622"/>
            </a:xfrm>
            <a:custGeom>
              <a:avLst/>
              <a:gdLst>
                <a:gd name="T0" fmla="*/ 0 w 152"/>
                <a:gd name="T1" fmla="*/ 2999 h 3083"/>
                <a:gd name="T2" fmla="*/ 9 w 152"/>
                <a:gd name="T3" fmla="*/ 0 h 3083"/>
                <a:gd name="T4" fmla="*/ 152 w 152"/>
                <a:gd name="T5" fmla="*/ 84 h 3083"/>
                <a:gd name="T6" fmla="*/ 142 w 152"/>
                <a:gd name="T7" fmla="*/ 3083 h 3083"/>
                <a:gd name="T8" fmla="*/ 0 w 152"/>
                <a:gd name="T9" fmla="*/ 2999 h 3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83">
                  <a:moveTo>
                    <a:pt x="0" y="2999"/>
                  </a:moveTo>
                  <a:lnTo>
                    <a:pt x="9" y="0"/>
                  </a:lnTo>
                  <a:lnTo>
                    <a:pt x="152" y="84"/>
                  </a:lnTo>
                  <a:lnTo>
                    <a:pt x="142" y="3083"/>
                  </a:lnTo>
                  <a:lnTo>
                    <a:pt x="0" y="2999"/>
                  </a:lnTo>
                  <a:close/>
                </a:path>
              </a:pathLst>
            </a:custGeom>
            <a:solidFill>
              <a:srgbClr val="4DB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356"/>
            <p:cNvSpPr>
              <a:spLocks/>
            </p:cNvSpPr>
            <p:nvPr/>
          </p:nvSpPr>
          <p:spPr bwMode="auto">
            <a:xfrm>
              <a:off x="10822199" y="1955517"/>
              <a:ext cx="228949" cy="132810"/>
            </a:xfrm>
            <a:custGeom>
              <a:avLst/>
              <a:gdLst>
                <a:gd name="T0" fmla="*/ 0 w 231"/>
                <a:gd name="T1" fmla="*/ 52 h 134"/>
                <a:gd name="T2" fmla="*/ 88 w 231"/>
                <a:gd name="T3" fmla="*/ 0 h 134"/>
                <a:gd name="T4" fmla="*/ 231 w 231"/>
                <a:gd name="T5" fmla="*/ 85 h 134"/>
                <a:gd name="T6" fmla="*/ 143 w 231"/>
                <a:gd name="T7" fmla="*/ 134 h 134"/>
                <a:gd name="T8" fmla="*/ 0 w 231"/>
                <a:gd name="T9" fmla="*/ 5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4">
                  <a:moveTo>
                    <a:pt x="0" y="52"/>
                  </a:moveTo>
                  <a:lnTo>
                    <a:pt x="88" y="0"/>
                  </a:lnTo>
                  <a:lnTo>
                    <a:pt x="231" y="85"/>
                  </a:lnTo>
                  <a:lnTo>
                    <a:pt x="143" y="13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9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357"/>
            <p:cNvSpPr>
              <a:spLocks/>
            </p:cNvSpPr>
            <p:nvPr/>
          </p:nvSpPr>
          <p:spPr bwMode="auto">
            <a:xfrm>
              <a:off x="9178922" y="1054589"/>
              <a:ext cx="1785007" cy="1164566"/>
            </a:xfrm>
            <a:custGeom>
              <a:avLst/>
              <a:gdLst>
                <a:gd name="T0" fmla="*/ 1801 w 1801"/>
                <a:gd name="T1" fmla="*/ 1043 h 1175"/>
                <a:gd name="T2" fmla="*/ 1801 w 1801"/>
                <a:gd name="T3" fmla="*/ 1175 h 1175"/>
                <a:gd name="T4" fmla="*/ 1658 w 1801"/>
                <a:gd name="T5" fmla="*/ 1091 h 1175"/>
                <a:gd name="T6" fmla="*/ 0 w 1801"/>
                <a:gd name="T7" fmla="*/ 132 h 1175"/>
                <a:gd name="T8" fmla="*/ 0 w 1801"/>
                <a:gd name="T9" fmla="*/ 0 h 1175"/>
                <a:gd name="T10" fmla="*/ 1658 w 1801"/>
                <a:gd name="T11" fmla="*/ 961 h 1175"/>
                <a:gd name="T12" fmla="*/ 1801 w 1801"/>
                <a:gd name="T13" fmla="*/ 1043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1" h="1175">
                  <a:moveTo>
                    <a:pt x="1801" y="1043"/>
                  </a:moveTo>
                  <a:lnTo>
                    <a:pt x="1801" y="1175"/>
                  </a:lnTo>
                  <a:lnTo>
                    <a:pt x="1658" y="1091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1658" y="961"/>
                  </a:lnTo>
                  <a:lnTo>
                    <a:pt x="1801" y="1043"/>
                  </a:lnTo>
                  <a:close/>
                </a:path>
              </a:pathLst>
            </a:custGeom>
            <a:solidFill>
              <a:srgbClr val="4DB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358"/>
            <p:cNvSpPr>
              <a:spLocks/>
            </p:cNvSpPr>
            <p:nvPr/>
          </p:nvSpPr>
          <p:spPr bwMode="auto">
            <a:xfrm>
              <a:off x="10822199" y="1749364"/>
              <a:ext cx="228949" cy="108032"/>
            </a:xfrm>
            <a:custGeom>
              <a:avLst/>
              <a:gdLst>
                <a:gd name="T0" fmla="*/ 0 w 231"/>
                <a:gd name="T1" fmla="*/ 109 h 109"/>
                <a:gd name="T2" fmla="*/ 88 w 231"/>
                <a:gd name="T3" fmla="*/ 59 h 109"/>
                <a:gd name="T4" fmla="*/ 231 w 231"/>
                <a:gd name="T5" fmla="*/ 0 h 109"/>
                <a:gd name="T6" fmla="*/ 143 w 231"/>
                <a:gd name="T7" fmla="*/ 52 h 109"/>
                <a:gd name="T8" fmla="*/ 0 w 23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09">
                  <a:moveTo>
                    <a:pt x="0" y="109"/>
                  </a:moveTo>
                  <a:lnTo>
                    <a:pt x="88" y="59"/>
                  </a:lnTo>
                  <a:lnTo>
                    <a:pt x="231" y="0"/>
                  </a:lnTo>
                  <a:lnTo>
                    <a:pt x="143" y="52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26A6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359"/>
            <p:cNvSpPr>
              <a:spLocks/>
            </p:cNvSpPr>
            <p:nvPr/>
          </p:nvSpPr>
          <p:spPr bwMode="auto">
            <a:xfrm>
              <a:off x="10954018" y="2039762"/>
              <a:ext cx="97130" cy="3151761"/>
            </a:xfrm>
            <a:custGeom>
              <a:avLst/>
              <a:gdLst>
                <a:gd name="T0" fmla="*/ 10 w 98"/>
                <a:gd name="T1" fmla="*/ 181 h 3180"/>
                <a:gd name="T2" fmla="*/ 10 w 98"/>
                <a:gd name="T3" fmla="*/ 181 h 3180"/>
                <a:gd name="T4" fmla="*/ 0 w 98"/>
                <a:gd name="T5" fmla="*/ 3180 h 3180"/>
                <a:gd name="T6" fmla="*/ 88 w 98"/>
                <a:gd name="T7" fmla="*/ 3128 h 3180"/>
                <a:gd name="T8" fmla="*/ 96 w 98"/>
                <a:gd name="T9" fmla="*/ 130 h 3180"/>
                <a:gd name="T10" fmla="*/ 98 w 98"/>
                <a:gd name="T11" fmla="*/ 0 h 3180"/>
                <a:gd name="T12" fmla="*/ 10 w 98"/>
                <a:gd name="T13" fmla="*/ 49 h 3180"/>
                <a:gd name="T14" fmla="*/ 10 w 98"/>
                <a:gd name="T15" fmla="*/ 18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3180">
                  <a:moveTo>
                    <a:pt x="10" y="181"/>
                  </a:moveTo>
                  <a:lnTo>
                    <a:pt x="10" y="181"/>
                  </a:lnTo>
                  <a:lnTo>
                    <a:pt x="0" y="3180"/>
                  </a:lnTo>
                  <a:lnTo>
                    <a:pt x="88" y="3128"/>
                  </a:lnTo>
                  <a:lnTo>
                    <a:pt x="96" y="130"/>
                  </a:lnTo>
                  <a:lnTo>
                    <a:pt x="98" y="0"/>
                  </a:lnTo>
                  <a:lnTo>
                    <a:pt x="10" y="49"/>
                  </a:lnTo>
                  <a:lnTo>
                    <a:pt x="10" y="181"/>
                  </a:lnTo>
                  <a:close/>
                </a:path>
              </a:pathLst>
            </a:custGeom>
            <a:solidFill>
              <a:srgbClr val="80C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360"/>
            <p:cNvSpPr>
              <a:spLocks/>
            </p:cNvSpPr>
            <p:nvPr/>
          </p:nvSpPr>
          <p:spPr bwMode="auto">
            <a:xfrm>
              <a:off x="10963929" y="1749364"/>
              <a:ext cx="87219" cy="338963"/>
            </a:xfrm>
            <a:custGeom>
              <a:avLst/>
              <a:gdLst>
                <a:gd name="T0" fmla="*/ 88 w 88"/>
                <a:gd name="T1" fmla="*/ 0 h 342"/>
                <a:gd name="T2" fmla="*/ 0 w 88"/>
                <a:gd name="T3" fmla="*/ 52 h 342"/>
                <a:gd name="T4" fmla="*/ 0 w 88"/>
                <a:gd name="T5" fmla="*/ 342 h 342"/>
                <a:gd name="T6" fmla="*/ 88 w 88"/>
                <a:gd name="T7" fmla="*/ 293 h 342"/>
                <a:gd name="T8" fmla="*/ 88 w 88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42">
                  <a:moveTo>
                    <a:pt x="88" y="0"/>
                  </a:moveTo>
                  <a:lnTo>
                    <a:pt x="0" y="52"/>
                  </a:lnTo>
                  <a:lnTo>
                    <a:pt x="0" y="342"/>
                  </a:lnTo>
                  <a:lnTo>
                    <a:pt x="88" y="29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80C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361"/>
            <p:cNvSpPr>
              <a:spLocks/>
            </p:cNvSpPr>
            <p:nvPr/>
          </p:nvSpPr>
          <p:spPr bwMode="auto">
            <a:xfrm>
              <a:off x="10822199" y="1800902"/>
              <a:ext cx="141730" cy="287425"/>
            </a:xfrm>
            <a:custGeom>
              <a:avLst/>
              <a:gdLst>
                <a:gd name="T0" fmla="*/ 0 w 143"/>
                <a:gd name="T1" fmla="*/ 57 h 290"/>
                <a:gd name="T2" fmla="*/ 143 w 143"/>
                <a:gd name="T3" fmla="*/ 0 h 290"/>
                <a:gd name="T4" fmla="*/ 143 w 143"/>
                <a:gd name="T5" fmla="*/ 290 h 290"/>
                <a:gd name="T6" fmla="*/ 0 w 143"/>
                <a:gd name="T7" fmla="*/ 208 h 290"/>
                <a:gd name="T8" fmla="*/ 0 w 143"/>
                <a:gd name="T9" fmla="*/ 5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290">
                  <a:moveTo>
                    <a:pt x="0" y="57"/>
                  </a:moveTo>
                  <a:lnTo>
                    <a:pt x="143" y="0"/>
                  </a:lnTo>
                  <a:lnTo>
                    <a:pt x="143" y="290"/>
                  </a:lnTo>
                  <a:lnTo>
                    <a:pt x="0" y="208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DB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362"/>
            <p:cNvSpPr>
              <a:spLocks/>
            </p:cNvSpPr>
            <p:nvPr/>
          </p:nvSpPr>
          <p:spPr bwMode="auto">
            <a:xfrm>
              <a:off x="9985694" y="2732555"/>
              <a:ext cx="379599" cy="696757"/>
            </a:xfrm>
            <a:custGeom>
              <a:avLst/>
              <a:gdLst>
                <a:gd name="T0" fmla="*/ 41 w 201"/>
                <a:gd name="T1" fmla="*/ 35 h 368"/>
                <a:gd name="T2" fmla="*/ 102 w 201"/>
                <a:gd name="T3" fmla="*/ 0 h 368"/>
                <a:gd name="T4" fmla="*/ 61 w 201"/>
                <a:gd name="T5" fmla="*/ 90 h 368"/>
                <a:gd name="T6" fmla="*/ 201 w 201"/>
                <a:gd name="T7" fmla="*/ 333 h 368"/>
                <a:gd name="T8" fmla="*/ 141 w 201"/>
                <a:gd name="T9" fmla="*/ 368 h 368"/>
                <a:gd name="T10" fmla="*/ 0 w 201"/>
                <a:gd name="T11" fmla="*/ 125 h 368"/>
                <a:gd name="T12" fmla="*/ 41 w 201"/>
                <a:gd name="T13" fmla="*/ 3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368">
                  <a:moveTo>
                    <a:pt x="41" y="35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76" y="15"/>
                    <a:pt x="61" y="46"/>
                    <a:pt x="61" y="90"/>
                  </a:cubicBezTo>
                  <a:cubicBezTo>
                    <a:pt x="60" y="179"/>
                    <a:pt x="123" y="288"/>
                    <a:pt x="201" y="333"/>
                  </a:cubicBezTo>
                  <a:cubicBezTo>
                    <a:pt x="141" y="368"/>
                    <a:pt x="141" y="368"/>
                    <a:pt x="141" y="368"/>
                  </a:cubicBezTo>
                  <a:cubicBezTo>
                    <a:pt x="63" y="323"/>
                    <a:pt x="0" y="214"/>
                    <a:pt x="0" y="125"/>
                  </a:cubicBezTo>
                  <a:cubicBezTo>
                    <a:pt x="1" y="81"/>
                    <a:pt x="16" y="49"/>
                    <a:pt x="41" y="35"/>
                  </a:cubicBez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363"/>
            <p:cNvSpPr>
              <a:spLocks/>
            </p:cNvSpPr>
            <p:nvPr/>
          </p:nvSpPr>
          <p:spPr bwMode="auto">
            <a:xfrm>
              <a:off x="10252305" y="3363898"/>
              <a:ext cx="302292" cy="112988"/>
            </a:xfrm>
            <a:custGeom>
              <a:avLst/>
              <a:gdLst>
                <a:gd name="T0" fmla="*/ 160 w 160"/>
                <a:gd name="T1" fmla="*/ 10 h 60"/>
                <a:gd name="T2" fmla="*/ 100 w 160"/>
                <a:gd name="T3" fmla="*/ 45 h 60"/>
                <a:gd name="T4" fmla="*/ 0 w 160"/>
                <a:gd name="T5" fmla="*/ 35 h 60"/>
                <a:gd name="T6" fmla="*/ 60 w 160"/>
                <a:gd name="T7" fmla="*/ 0 h 60"/>
                <a:gd name="T8" fmla="*/ 160 w 160"/>
                <a:gd name="T9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60">
                  <a:moveTo>
                    <a:pt x="160" y="10"/>
                  </a:moveTo>
                  <a:cubicBezTo>
                    <a:pt x="100" y="45"/>
                    <a:pt x="100" y="45"/>
                    <a:pt x="100" y="45"/>
                  </a:cubicBezTo>
                  <a:cubicBezTo>
                    <a:pt x="74" y="60"/>
                    <a:pt x="39" y="57"/>
                    <a:pt x="0" y="35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99" y="23"/>
                    <a:pt x="134" y="25"/>
                    <a:pt x="160" y="10"/>
                  </a:cubicBez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364"/>
            <p:cNvSpPr>
              <a:spLocks/>
            </p:cNvSpPr>
            <p:nvPr/>
          </p:nvSpPr>
          <p:spPr bwMode="auto">
            <a:xfrm>
              <a:off x="10063001" y="2703812"/>
              <a:ext cx="304274" cy="113979"/>
            </a:xfrm>
            <a:custGeom>
              <a:avLst/>
              <a:gdLst>
                <a:gd name="T0" fmla="*/ 61 w 161"/>
                <a:gd name="T1" fmla="*/ 15 h 60"/>
                <a:gd name="T2" fmla="*/ 161 w 161"/>
                <a:gd name="T3" fmla="*/ 25 h 60"/>
                <a:gd name="T4" fmla="*/ 101 w 161"/>
                <a:gd name="T5" fmla="*/ 60 h 60"/>
                <a:gd name="T6" fmla="*/ 0 w 161"/>
                <a:gd name="T7" fmla="*/ 50 h 60"/>
                <a:gd name="T8" fmla="*/ 61 w 161"/>
                <a:gd name="T9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60">
                  <a:moveTo>
                    <a:pt x="61" y="15"/>
                  </a:moveTo>
                  <a:cubicBezTo>
                    <a:pt x="86" y="0"/>
                    <a:pt x="122" y="2"/>
                    <a:pt x="161" y="25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61" y="37"/>
                    <a:pt x="26" y="35"/>
                    <a:pt x="0" y="50"/>
                  </a:cubicBezTo>
                  <a:cubicBezTo>
                    <a:pt x="18" y="39"/>
                    <a:pt x="43" y="25"/>
                    <a:pt x="61" y="15"/>
                  </a:cubicBezTo>
                  <a:close/>
                </a:path>
              </a:pathLst>
            </a:custGeom>
            <a:solidFill>
              <a:srgbClr val="B2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365"/>
            <p:cNvSpPr>
              <a:spLocks/>
            </p:cNvSpPr>
            <p:nvPr/>
          </p:nvSpPr>
          <p:spPr bwMode="auto">
            <a:xfrm>
              <a:off x="10254287" y="2751386"/>
              <a:ext cx="260665" cy="205162"/>
            </a:xfrm>
            <a:custGeom>
              <a:avLst/>
              <a:gdLst>
                <a:gd name="T0" fmla="*/ 60 w 138"/>
                <a:gd name="T1" fmla="*/ 0 h 108"/>
                <a:gd name="T2" fmla="*/ 138 w 138"/>
                <a:gd name="T3" fmla="*/ 73 h 108"/>
                <a:gd name="T4" fmla="*/ 78 w 138"/>
                <a:gd name="T5" fmla="*/ 108 h 108"/>
                <a:gd name="T6" fmla="*/ 0 w 138"/>
                <a:gd name="T7" fmla="*/ 35 h 108"/>
                <a:gd name="T8" fmla="*/ 60 w 13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08">
                  <a:moveTo>
                    <a:pt x="60" y="0"/>
                  </a:moveTo>
                  <a:cubicBezTo>
                    <a:pt x="89" y="17"/>
                    <a:pt x="116" y="42"/>
                    <a:pt x="138" y="73"/>
                  </a:cubicBezTo>
                  <a:cubicBezTo>
                    <a:pt x="118" y="84"/>
                    <a:pt x="98" y="96"/>
                    <a:pt x="78" y="108"/>
                  </a:cubicBezTo>
                  <a:cubicBezTo>
                    <a:pt x="56" y="77"/>
                    <a:pt x="29" y="51"/>
                    <a:pt x="0" y="35"/>
                  </a:cubicBezTo>
                  <a:cubicBezTo>
                    <a:pt x="18" y="24"/>
                    <a:pt x="42" y="10"/>
                    <a:pt x="60" y="0"/>
                  </a:cubicBezTo>
                  <a:close/>
                </a:path>
              </a:pathLst>
            </a:custGeom>
            <a:solidFill>
              <a:srgbClr val="B2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366"/>
            <p:cNvSpPr>
              <a:spLocks/>
            </p:cNvSpPr>
            <p:nvPr/>
          </p:nvSpPr>
          <p:spPr bwMode="auto">
            <a:xfrm>
              <a:off x="10400973" y="2890143"/>
              <a:ext cx="230931" cy="558992"/>
            </a:xfrm>
            <a:custGeom>
              <a:avLst/>
              <a:gdLst>
                <a:gd name="T0" fmla="*/ 122 w 122"/>
                <a:gd name="T1" fmla="*/ 170 h 295"/>
                <a:gd name="T2" fmla="*/ 81 w 122"/>
                <a:gd name="T3" fmla="*/ 260 h 295"/>
                <a:gd name="T4" fmla="*/ 21 w 122"/>
                <a:gd name="T5" fmla="*/ 295 h 295"/>
                <a:gd name="T6" fmla="*/ 62 w 122"/>
                <a:gd name="T7" fmla="*/ 204 h 295"/>
                <a:gd name="T8" fmla="*/ 0 w 122"/>
                <a:gd name="T9" fmla="*/ 35 h 295"/>
                <a:gd name="T10" fmla="*/ 60 w 122"/>
                <a:gd name="T11" fmla="*/ 0 h 295"/>
                <a:gd name="T12" fmla="*/ 122 w 122"/>
                <a:gd name="T13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95">
                  <a:moveTo>
                    <a:pt x="122" y="170"/>
                  </a:moveTo>
                  <a:cubicBezTo>
                    <a:pt x="122" y="214"/>
                    <a:pt x="106" y="245"/>
                    <a:pt x="81" y="260"/>
                  </a:cubicBezTo>
                  <a:cubicBezTo>
                    <a:pt x="21" y="295"/>
                    <a:pt x="21" y="295"/>
                    <a:pt x="21" y="295"/>
                  </a:cubicBezTo>
                  <a:cubicBezTo>
                    <a:pt x="46" y="280"/>
                    <a:pt x="62" y="249"/>
                    <a:pt x="62" y="204"/>
                  </a:cubicBezTo>
                  <a:cubicBezTo>
                    <a:pt x="62" y="149"/>
                    <a:pt x="37" y="85"/>
                    <a:pt x="0" y="35"/>
                  </a:cubicBezTo>
                  <a:cubicBezTo>
                    <a:pt x="20" y="23"/>
                    <a:pt x="40" y="11"/>
                    <a:pt x="60" y="0"/>
                  </a:cubicBezTo>
                  <a:cubicBezTo>
                    <a:pt x="98" y="50"/>
                    <a:pt x="122" y="114"/>
                    <a:pt x="122" y="170"/>
                  </a:cubicBezTo>
                  <a:close/>
                </a:path>
              </a:pathLst>
            </a:custGeom>
            <a:solidFill>
              <a:srgbClr val="B2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67"/>
            <p:cNvSpPr>
              <a:spLocks/>
            </p:cNvSpPr>
            <p:nvPr/>
          </p:nvSpPr>
          <p:spPr bwMode="auto">
            <a:xfrm>
              <a:off x="10505040" y="3210275"/>
              <a:ext cx="219038" cy="349866"/>
            </a:xfrm>
            <a:custGeom>
              <a:avLst/>
              <a:gdLst>
                <a:gd name="T0" fmla="*/ 60 w 116"/>
                <a:gd name="T1" fmla="*/ 150 h 185"/>
                <a:gd name="T2" fmla="*/ 0 w 116"/>
                <a:gd name="T3" fmla="*/ 185 h 185"/>
                <a:gd name="T4" fmla="*/ 54 w 116"/>
                <a:gd name="T5" fmla="*/ 90 h 185"/>
                <a:gd name="T6" fmla="*/ 56 w 116"/>
                <a:gd name="T7" fmla="*/ 64 h 185"/>
                <a:gd name="T8" fmla="*/ 54 w 116"/>
                <a:gd name="T9" fmla="*/ 35 h 185"/>
                <a:gd name="T10" fmla="*/ 114 w 116"/>
                <a:gd name="T11" fmla="*/ 0 h 185"/>
                <a:gd name="T12" fmla="*/ 116 w 116"/>
                <a:gd name="T13" fmla="*/ 29 h 185"/>
                <a:gd name="T14" fmla="*/ 114 w 116"/>
                <a:gd name="T15" fmla="*/ 56 h 185"/>
                <a:gd name="T16" fmla="*/ 60 w 116"/>
                <a:gd name="T17" fmla="*/ 15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85">
                  <a:moveTo>
                    <a:pt x="60" y="150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29" y="169"/>
                    <a:pt x="48" y="136"/>
                    <a:pt x="54" y="90"/>
                  </a:cubicBezTo>
                  <a:cubicBezTo>
                    <a:pt x="55" y="82"/>
                    <a:pt x="56" y="73"/>
                    <a:pt x="56" y="64"/>
                  </a:cubicBezTo>
                  <a:cubicBezTo>
                    <a:pt x="56" y="54"/>
                    <a:pt x="55" y="45"/>
                    <a:pt x="54" y="35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5" y="10"/>
                    <a:pt x="116" y="19"/>
                    <a:pt x="116" y="29"/>
                  </a:cubicBezTo>
                  <a:cubicBezTo>
                    <a:pt x="116" y="38"/>
                    <a:pt x="115" y="47"/>
                    <a:pt x="114" y="56"/>
                  </a:cubicBezTo>
                  <a:cubicBezTo>
                    <a:pt x="109" y="101"/>
                    <a:pt x="89" y="134"/>
                    <a:pt x="60" y="150"/>
                  </a:cubicBez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68"/>
            <p:cNvSpPr>
              <a:spLocks/>
            </p:cNvSpPr>
            <p:nvPr/>
          </p:nvSpPr>
          <p:spPr bwMode="auto">
            <a:xfrm>
              <a:off x="9998579" y="2580913"/>
              <a:ext cx="721535" cy="695766"/>
            </a:xfrm>
            <a:custGeom>
              <a:avLst/>
              <a:gdLst>
                <a:gd name="T0" fmla="*/ 0 w 382"/>
                <a:gd name="T1" fmla="*/ 55 h 367"/>
                <a:gd name="T2" fmla="*/ 60 w 382"/>
                <a:gd name="T3" fmla="*/ 20 h 367"/>
                <a:gd name="T4" fmla="*/ 195 w 382"/>
                <a:gd name="T5" fmla="*/ 34 h 367"/>
                <a:gd name="T6" fmla="*/ 382 w 382"/>
                <a:gd name="T7" fmla="*/ 332 h 367"/>
                <a:gd name="T8" fmla="*/ 322 w 382"/>
                <a:gd name="T9" fmla="*/ 367 h 367"/>
                <a:gd name="T10" fmla="*/ 135 w 382"/>
                <a:gd name="T11" fmla="*/ 69 h 367"/>
                <a:gd name="T12" fmla="*/ 0 w 382"/>
                <a:gd name="T13" fmla="*/ 5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367">
                  <a:moveTo>
                    <a:pt x="0" y="55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94" y="0"/>
                    <a:pt x="142" y="3"/>
                    <a:pt x="195" y="34"/>
                  </a:cubicBezTo>
                  <a:cubicBezTo>
                    <a:pt x="291" y="89"/>
                    <a:pt x="371" y="218"/>
                    <a:pt x="382" y="332"/>
                  </a:cubicBezTo>
                  <a:cubicBezTo>
                    <a:pt x="322" y="367"/>
                    <a:pt x="322" y="367"/>
                    <a:pt x="322" y="367"/>
                  </a:cubicBezTo>
                  <a:cubicBezTo>
                    <a:pt x="311" y="253"/>
                    <a:pt x="231" y="124"/>
                    <a:pt x="135" y="69"/>
                  </a:cubicBezTo>
                  <a:cubicBezTo>
                    <a:pt x="82" y="38"/>
                    <a:pt x="34" y="35"/>
                    <a:pt x="0" y="55"/>
                  </a:cubicBez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369"/>
            <p:cNvSpPr>
              <a:spLocks noEditPoints="1"/>
            </p:cNvSpPr>
            <p:nvPr/>
          </p:nvSpPr>
          <p:spPr bwMode="auto">
            <a:xfrm>
              <a:off x="9893520" y="2595780"/>
              <a:ext cx="717571" cy="1045632"/>
            </a:xfrm>
            <a:custGeom>
              <a:avLst/>
              <a:gdLst>
                <a:gd name="T0" fmla="*/ 378 w 380"/>
                <a:gd name="T1" fmla="*/ 359 h 552"/>
                <a:gd name="T2" fmla="*/ 380 w 380"/>
                <a:gd name="T3" fmla="*/ 388 h 552"/>
                <a:gd name="T4" fmla="*/ 378 w 380"/>
                <a:gd name="T5" fmla="*/ 414 h 552"/>
                <a:gd name="T6" fmla="*/ 189 w 380"/>
                <a:gd name="T7" fmla="*/ 496 h 552"/>
                <a:gd name="T8" fmla="*/ 1 w 380"/>
                <a:gd name="T9" fmla="*/ 169 h 552"/>
                <a:gd name="T10" fmla="*/ 191 w 380"/>
                <a:gd name="T11" fmla="*/ 61 h 552"/>
                <a:gd name="T12" fmla="*/ 378 w 380"/>
                <a:gd name="T13" fmla="*/ 359 h 552"/>
                <a:gd name="T14" fmla="*/ 190 w 380"/>
                <a:gd name="T15" fmla="*/ 440 h 552"/>
                <a:gd name="T16" fmla="*/ 331 w 380"/>
                <a:gd name="T17" fmla="*/ 359 h 552"/>
                <a:gd name="T18" fmla="*/ 191 w 380"/>
                <a:gd name="T19" fmla="*/ 117 h 552"/>
                <a:gd name="T20" fmla="*/ 49 w 380"/>
                <a:gd name="T21" fmla="*/ 197 h 552"/>
                <a:gd name="T22" fmla="*/ 190 w 380"/>
                <a:gd name="T23" fmla="*/ 44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552">
                  <a:moveTo>
                    <a:pt x="378" y="359"/>
                  </a:moveTo>
                  <a:cubicBezTo>
                    <a:pt x="379" y="369"/>
                    <a:pt x="380" y="378"/>
                    <a:pt x="380" y="388"/>
                  </a:cubicBezTo>
                  <a:cubicBezTo>
                    <a:pt x="380" y="397"/>
                    <a:pt x="379" y="406"/>
                    <a:pt x="378" y="414"/>
                  </a:cubicBezTo>
                  <a:cubicBezTo>
                    <a:pt x="366" y="515"/>
                    <a:pt x="286" y="552"/>
                    <a:pt x="189" y="496"/>
                  </a:cubicBezTo>
                  <a:cubicBezTo>
                    <a:pt x="85" y="436"/>
                    <a:pt x="0" y="289"/>
                    <a:pt x="1" y="169"/>
                  </a:cubicBezTo>
                  <a:cubicBezTo>
                    <a:pt x="1" y="49"/>
                    <a:pt x="86" y="0"/>
                    <a:pt x="191" y="61"/>
                  </a:cubicBezTo>
                  <a:cubicBezTo>
                    <a:pt x="287" y="116"/>
                    <a:pt x="367" y="245"/>
                    <a:pt x="378" y="359"/>
                  </a:cubicBezTo>
                  <a:close/>
                  <a:moveTo>
                    <a:pt x="190" y="440"/>
                  </a:moveTo>
                  <a:cubicBezTo>
                    <a:pt x="267" y="485"/>
                    <a:pt x="330" y="449"/>
                    <a:pt x="331" y="359"/>
                  </a:cubicBezTo>
                  <a:cubicBezTo>
                    <a:pt x="331" y="270"/>
                    <a:pt x="268" y="161"/>
                    <a:pt x="191" y="117"/>
                  </a:cubicBezTo>
                  <a:cubicBezTo>
                    <a:pt x="113" y="72"/>
                    <a:pt x="50" y="108"/>
                    <a:pt x="49" y="197"/>
                  </a:cubicBezTo>
                  <a:cubicBezTo>
                    <a:pt x="49" y="286"/>
                    <a:pt x="112" y="395"/>
                    <a:pt x="190" y="440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370"/>
            <p:cNvSpPr>
              <a:spLocks/>
            </p:cNvSpPr>
            <p:nvPr/>
          </p:nvSpPr>
          <p:spPr bwMode="auto">
            <a:xfrm>
              <a:off x="9985694" y="2732555"/>
              <a:ext cx="532232" cy="781994"/>
            </a:xfrm>
            <a:custGeom>
              <a:avLst/>
              <a:gdLst>
                <a:gd name="T0" fmla="*/ 142 w 282"/>
                <a:gd name="T1" fmla="*/ 45 h 413"/>
                <a:gd name="T2" fmla="*/ 282 w 282"/>
                <a:gd name="T3" fmla="*/ 287 h 413"/>
                <a:gd name="T4" fmla="*/ 141 w 282"/>
                <a:gd name="T5" fmla="*/ 368 h 413"/>
                <a:gd name="T6" fmla="*/ 0 w 282"/>
                <a:gd name="T7" fmla="*/ 125 h 413"/>
                <a:gd name="T8" fmla="*/ 142 w 282"/>
                <a:gd name="T9" fmla="*/ 4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413">
                  <a:moveTo>
                    <a:pt x="142" y="45"/>
                  </a:moveTo>
                  <a:cubicBezTo>
                    <a:pt x="219" y="89"/>
                    <a:pt x="282" y="198"/>
                    <a:pt x="282" y="287"/>
                  </a:cubicBezTo>
                  <a:cubicBezTo>
                    <a:pt x="281" y="377"/>
                    <a:pt x="218" y="413"/>
                    <a:pt x="141" y="368"/>
                  </a:cubicBezTo>
                  <a:cubicBezTo>
                    <a:pt x="63" y="323"/>
                    <a:pt x="0" y="214"/>
                    <a:pt x="0" y="125"/>
                  </a:cubicBezTo>
                  <a:cubicBezTo>
                    <a:pt x="1" y="36"/>
                    <a:pt x="64" y="0"/>
                    <a:pt x="142" y="45"/>
                  </a:cubicBezTo>
                  <a:close/>
                </a:path>
              </a:pathLst>
            </a:custGeom>
            <a:solidFill>
              <a:srgbClr val="ECEFF1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371"/>
            <p:cNvSpPr>
              <a:spLocks/>
            </p:cNvSpPr>
            <p:nvPr/>
          </p:nvSpPr>
          <p:spPr bwMode="auto">
            <a:xfrm>
              <a:off x="10607126" y="3276679"/>
              <a:ext cx="162544" cy="198224"/>
            </a:xfrm>
            <a:custGeom>
              <a:avLst/>
              <a:gdLst>
                <a:gd name="T0" fmla="*/ 86 w 86"/>
                <a:gd name="T1" fmla="*/ 49 h 105"/>
                <a:gd name="T2" fmla="*/ 85 w 86"/>
                <a:gd name="T3" fmla="*/ 105 h 105"/>
                <a:gd name="T4" fmla="*/ 0 w 86"/>
                <a:gd name="T5" fmla="*/ 55 h 105"/>
                <a:gd name="T6" fmla="*/ 2 w 86"/>
                <a:gd name="T7" fmla="*/ 29 h 105"/>
                <a:gd name="T8" fmla="*/ 0 w 86"/>
                <a:gd name="T9" fmla="*/ 0 h 105"/>
                <a:gd name="T10" fmla="*/ 86 w 86"/>
                <a:gd name="T11" fmla="*/ 4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05">
                  <a:moveTo>
                    <a:pt x="86" y="49"/>
                  </a:moveTo>
                  <a:cubicBezTo>
                    <a:pt x="85" y="105"/>
                    <a:pt x="85" y="105"/>
                    <a:pt x="85" y="10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47"/>
                    <a:pt x="2" y="38"/>
                    <a:pt x="2" y="29"/>
                  </a:cubicBezTo>
                  <a:cubicBezTo>
                    <a:pt x="2" y="19"/>
                    <a:pt x="1" y="10"/>
                    <a:pt x="0" y="0"/>
                  </a:cubicBezTo>
                  <a:lnTo>
                    <a:pt x="86" y="49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72"/>
            <p:cNvSpPr>
              <a:spLocks/>
            </p:cNvSpPr>
            <p:nvPr/>
          </p:nvSpPr>
          <p:spPr bwMode="auto">
            <a:xfrm>
              <a:off x="10607126" y="3210275"/>
              <a:ext cx="275531" cy="158579"/>
            </a:xfrm>
            <a:custGeom>
              <a:avLst/>
              <a:gdLst>
                <a:gd name="T0" fmla="*/ 0 w 278"/>
                <a:gd name="T1" fmla="*/ 67 h 160"/>
                <a:gd name="T2" fmla="*/ 114 w 278"/>
                <a:gd name="T3" fmla="*/ 0 h 160"/>
                <a:gd name="T4" fmla="*/ 278 w 278"/>
                <a:gd name="T5" fmla="*/ 95 h 160"/>
                <a:gd name="T6" fmla="*/ 164 w 278"/>
                <a:gd name="T7" fmla="*/ 160 h 160"/>
                <a:gd name="T8" fmla="*/ 0 w 278"/>
                <a:gd name="T9" fmla="*/ 6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160">
                  <a:moveTo>
                    <a:pt x="0" y="67"/>
                  </a:moveTo>
                  <a:lnTo>
                    <a:pt x="114" y="0"/>
                  </a:lnTo>
                  <a:lnTo>
                    <a:pt x="278" y="95"/>
                  </a:lnTo>
                  <a:lnTo>
                    <a:pt x="164" y="16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373"/>
            <p:cNvSpPr>
              <a:spLocks/>
            </p:cNvSpPr>
            <p:nvPr/>
          </p:nvSpPr>
          <p:spPr bwMode="auto">
            <a:xfrm>
              <a:off x="10767687" y="3304431"/>
              <a:ext cx="114970" cy="170473"/>
            </a:xfrm>
            <a:custGeom>
              <a:avLst/>
              <a:gdLst>
                <a:gd name="T0" fmla="*/ 2 w 116"/>
                <a:gd name="T1" fmla="*/ 65 h 172"/>
                <a:gd name="T2" fmla="*/ 116 w 116"/>
                <a:gd name="T3" fmla="*/ 0 h 172"/>
                <a:gd name="T4" fmla="*/ 116 w 116"/>
                <a:gd name="T5" fmla="*/ 105 h 172"/>
                <a:gd name="T6" fmla="*/ 0 w 116"/>
                <a:gd name="T7" fmla="*/ 172 h 172"/>
                <a:gd name="T8" fmla="*/ 2 w 116"/>
                <a:gd name="T9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72">
                  <a:moveTo>
                    <a:pt x="2" y="65"/>
                  </a:moveTo>
                  <a:lnTo>
                    <a:pt x="116" y="0"/>
                  </a:lnTo>
                  <a:lnTo>
                    <a:pt x="116" y="105"/>
                  </a:lnTo>
                  <a:lnTo>
                    <a:pt x="0" y="172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374"/>
            <p:cNvSpPr>
              <a:spLocks/>
            </p:cNvSpPr>
            <p:nvPr/>
          </p:nvSpPr>
          <p:spPr bwMode="auto">
            <a:xfrm>
              <a:off x="10769670" y="3249920"/>
              <a:ext cx="524303" cy="305265"/>
            </a:xfrm>
            <a:custGeom>
              <a:avLst/>
              <a:gdLst>
                <a:gd name="T0" fmla="*/ 0 w 529"/>
                <a:gd name="T1" fmla="*/ 67 h 308"/>
                <a:gd name="T2" fmla="*/ 114 w 529"/>
                <a:gd name="T3" fmla="*/ 0 h 308"/>
                <a:gd name="T4" fmla="*/ 529 w 529"/>
                <a:gd name="T5" fmla="*/ 241 h 308"/>
                <a:gd name="T6" fmla="*/ 415 w 529"/>
                <a:gd name="T7" fmla="*/ 308 h 308"/>
                <a:gd name="T8" fmla="*/ 0 w 529"/>
                <a:gd name="T9" fmla="*/ 6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08">
                  <a:moveTo>
                    <a:pt x="0" y="67"/>
                  </a:moveTo>
                  <a:lnTo>
                    <a:pt x="114" y="0"/>
                  </a:lnTo>
                  <a:lnTo>
                    <a:pt x="529" y="241"/>
                  </a:lnTo>
                  <a:lnTo>
                    <a:pt x="415" y="308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375"/>
            <p:cNvSpPr>
              <a:spLocks/>
            </p:cNvSpPr>
            <p:nvPr/>
          </p:nvSpPr>
          <p:spPr bwMode="auto">
            <a:xfrm>
              <a:off x="11180984" y="3488779"/>
              <a:ext cx="206153" cy="285442"/>
            </a:xfrm>
            <a:custGeom>
              <a:avLst/>
              <a:gdLst>
                <a:gd name="T0" fmla="*/ 95 w 109"/>
                <a:gd name="T1" fmla="*/ 116 h 151"/>
                <a:gd name="T2" fmla="*/ 35 w 109"/>
                <a:gd name="T3" fmla="*/ 151 h 151"/>
                <a:gd name="T4" fmla="*/ 49 w 109"/>
                <a:gd name="T5" fmla="*/ 120 h 151"/>
                <a:gd name="T6" fmla="*/ 0 w 109"/>
                <a:gd name="T7" fmla="*/ 35 h 151"/>
                <a:gd name="T8" fmla="*/ 60 w 109"/>
                <a:gd name="T9" fmla="*/ 0 h 151"/>
                <a:gd name="T10" fmla="*/ 109 w 109"/>
                <a:gd name="T11" fmla="*/ 85 h 151"/>
                <a:gd name="T12" fmla="*/ 95 w 109"/>
                <a:gd name="T13" fmla="*/ 11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51">
                  <a:moveTo>
                    <a:pt x="95" y="116"/>
                  </a:moveTo>
                  <a:cubicBezTo>
                    <a:pt x="35" y="151"/>
                    <a:pt x="35" y="151"/>
                    <a:pt x="35" y="151"/>
                  </a:cubicBezTo>
                  <a:cubicBezTo>
                    <a:pt x="44" y="146"/>
                    <a:pt x="49" y="135"/>
                    <a:pt x="49" y="120"/>
                  </a:cubicBezTo>
                  <a:cubicBezTo>
                    <a:pt x="49" y="88"/>
                    <a:pt x="27" y="50"/>
                    <a:pt x="0" y="35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7" y="15"/>
                    <a:pt x="109" y="54"/>
                    <a:pt x="109" y="85"/>
                  </a:cubicBezTo>
                  <a:cubicBezTo>
                    <a:pt x="109" y="100"/>
                    <a:pt x="104" y="111"/>
                    <a:pt x="95" y="116"/>
                  </a:cubicBez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376"/>
            <p:cNvSpPr>
              <a:spLocks/>
            </p:cNvSpPr>
            <p:nvPr/>
          </p:nvSpPr>
          <p:spPr bwMode="auto">
            <a:xfrm>
              <a:off x="10767687" y="3316324"/>
              <a:ext cx="506462" cy="482676"/>
            </a:xfrm>
            <a:custGeom>
              <a:avLst/>
              <a:gdLst>
                <a:gd name="T0" fmla="*/ 219 w 268"/>
                <a:gd name="T1" fmla="*/ 126 h 255"/>
                <a:gd name="T2" fmla="*/ 268 w 268"/>
                <a:gd name="T3" fmla="*/ 211 h 255"/>
                <a:gd name="T4" fmla="*/ 219 w 268"/>
                <a:gd name="T5" fmla="*/ 239 h 255"/>
                <a:gd name="T6" fmla="*/ 0 w 268"/>
                <a:gd name="T7" fmla="*/ 113 h 255"/>
                <a:gd name="T8" fmla="*/ 0 w 268"/>
                <a:gd name="T9" fmla="*/ 84 h 255"/>
                <a:gd name="T10" fmla="*/ 1 w 268"/>
                <a:gd name="T11" fmla="*/ 28 h 255"/>
                <a:gd name="T12" fmla="*/ 1 w 268"/>
                <a:gd name="T13" fmla="*/ 0 h 255"/>
                <a:gd name="T14" fmla="*/ 219 w 268"/>
                <a:gd name="T15" fmla="*/ 12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255">
                  <a:moveTo>
                    <a:pt x="219" y="126"/>
                  </a:moveTo>
                  <a:cubicBezTo>
                    <a:pt x="246" y="141"/>
                    <a:pt x="268" y="179"/>
                    <a:pt x="268" y="211"/>
                  </a:cubicBezTo>
                  <a:cubicBezTo>
                    <a:pt x="268" y="242"/>
                    <a:pt x="246" y="255"/>
                    <a:pt x="219" y="23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219" y="126"/>
                  </a:lnTo>
                  <a:close/>
                </a:path>
              </a:pathLst>
            </a:custGeom>
            <a:solidFill>
              <a:srgbClr val="F451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377"/>
            <p:cNvSpPr>
              <a:spLocks/>
            </p:cNvSpPr>
            <p:nvPr/>
          </p:nvSpPr>
          <p:spPr bwMode="auto">
            <a:xfrm>
              <a:off x="9092695" y="1576909"/>
              <a:ext cx="246789" cy="1104107"/>
            </a:xfrm>
            <a:custGeom>
              <a:avLst/>
              <a:gdLst>
                <a:gd name="T0" fmla="*/ 130 w 131"/>
                <a:gd name="T1" fmla="*/ 24 h 583"/>
                <a:gd name="T2" fmla="*/ 129 w 131"/>
                <a:gd name="T3" fmla="*/ 22 h 583"/>
                <a:gd name="T4" fmla="*/ 127 w 131"/>
                <a:gd name="T5" fmla="*/ 19 h 583"/>
                <a:gd name="T6" fmla="*/ 127 w 131"/>
                <a:gd name="T7" fmla="*/ 18 h 583"/>
                <a:gd name="T8" fmla="*/ 125 w 131"/>
                <a:gd name="T9" fmla="*/ 13 h 583"/>
                <a:gd name="T10" fmla="*/ 124 w 131"/>
                <a:gd name="T11" fmla="*/ 13 h 583"/>
                <a:gd name="T12" fmla="*/ 123 w 131"/>
                <a:gd name="T13" fmla="*/ 8 h 583"/>
                <a:gd name="T14" fmla="*/ 122 w 131"/>
                <a:gd name="T15" fmla="*/ 8 h 583"/>
                <a:gd name="T16" fmla="*/ 121 w 131"/>
                <a:gd name="T17" fmla="*/ 3 h 583"/>
                <a:gd name="T18" fmla="*/ 121 w 131"/>
                <a:gd name="T19" fmla="*/ 3 h 583"/>
                <a:gd name="T20" fmla="*/ 120 w 131"/>
                <a:gd name="T21" fmla="*/ 0 h 583"/>
                <a:gd name="T22" fmla="*/ 0 w 131"/>
                <a:gd name="T23" fmla="*/ 575 h 583"/>
                <a:gd name="T24" fmla="*/ 14 w 131"/>
                <a:gd name="T25" fmla="*/ 583 h 583"/>
                <a:gd name="T26" fmla="*/ 131 w 131"/>
                <a:gd name="T27" fmla="*/ 25 h 583"/>
                <a:gd name="T28" fmla="*/ 130 w 131"/>
                <a:gd name="T29" fmla="*/ 24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583">
                  <a:moveTo>
                    <a:pt x="130" y="24"/>
                  </a:moveTo>
                  <a:cubicBezTo>
                    <a:pt x="130" y="23"/>
                    <a:pt x="129" y="23"/>
                    <a:pt x="129" y="22"/>
                  </a:cubicBezTo>
                  <a:cubicBezTo>
                    <a:pt x="128" y="21"/>
                    <a:pt x="128" y="20"/>
                    <a:pt x="127" y="19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6" y="17"/>
                    <a:pt x="125" y="15"/>
                    <a:pt x="125" y="13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4" y="12"/>
                    <a:pt x="123" y="10"/>
                    <a:pt x="123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6"/>
                    <a:pt x="121" y="5"/>
                    <a:pt x="121" y="3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0" y="2"/>
                    <a:pt x="120" y="1"/>
                    <a:pt x="120" y="0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14" y="583"/>
                    <a:pt x="14" y="583"/>
                    <a:pt x="14" y="583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0" y="25"/>
                    <a:pt x="130" y="24"/>
                    <a:pt x="130" y="24"/>
                  </a:cubicBezTo>
                  <a:close/>
                </a:path>
              </a:pathLst>
            </a:custGeom>
            <a:solidFill>
              <a:srgbClr val="4DB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378"/>
            <p:cNvSpPr>
              <a:spLocks/>
            </p:cNvSpPr>
            <p:nvPr/>
          </p:nvSpPr>
          <p:spPr bwMode="auto">
            <a:xfrm>
              <a:off x="9800355" y="5287662"/>
              <a:ext cx="100103" cy="627379"/>
            </a:xfrm>
            <a:custGeom>
              <a:avLst/>
              <a:gdLst>
                <a:gd name="T0" fmla="*/ 4 w 101"/>
                <a:gd name="T1" fmla="*/ 56 h 633"/>
                <a:gd name="T2" fmla="*/ 101 w 101"/>
                <a:gd name="T3" fmla="*/ 0 h 633"/>
                <a:gd name="T4" fmla="*/ 99 w 101"/>
                <a:gd name="T5" fmla="*/ 577 h 633"/>
                <a:gd name="T6" fmla="*/ 0 w 101"/>
                <a:gd name="T7" fmla="*/ 633 h 633"/>
                <a:gd name="T8" fmla="*/ 4 w 101"/>
                <a:gd name="T9" fmla="*/ 5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633">
                  <a:moveTo>
                    <a:pt x="4" y="56"/>
                  </a:moveTo>
                  <a:lnTo>
                    <a:pt x="101" y="0"/>
                  </a:lnTo>
                  <a:lnTo>
                    <a:pt x="99" y="577"/>
                  </a:lnTo>
                  <a:lnTo>
                    <a:pt x="0" y="633"/>
                  </a:lnTo>
                  <a:lnTo>
                    <a:pt x="4" y="56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379"/>
            <p:cNvSpPr>
              <a:spLocks/>
            </p:cNvSpPr>
            <p:nvPr/>
          </p:nvSpPr>
          <p:spPr bwMode="auto">
            <a:xfrm>
              <a:off x="9307768" y="5000237"/>
              <a:ext cx="592690" cy="342927"/>
            </a:xfrm>
            <a:custGeom>
              <a:avLst/>
              <a:gdLst>
                <a:gd name="T0" fmla="*/ 0 w 598"/>
                <a:gd name="T1" fmla="*/ 55 h 346"/>
                <a:gd name="T2" fmla="*/ 97 w 598"/>
                <a:gd name="T3" fmla="*/ 0 h 346"/>
                <a:gd name="T4" fmla="*/ 598 w 598"/>
                <a:gd name="T5" fmla="*/ 290 h 346"/>
                <a:gd name="T6" fmla="*/ 501 w 598"/>
                <a:gd name="T7" fmla="*/ 346 h 346"/>
                <a:gd name="T8" fmla="*/ 0 w 598"/>
                <a:gd name="T9" fmla="*/ 5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346">
                  <a:moveTo>
                    <a:pt x="0" y="55"/>
                  </a:moveTo>
                  <a:lnTo>
                    <a:pt x="97" y="0"/>
                  </a:lnTo>
                  <a:lnTo>
                    <a:pt x="598" y="290"/>
                  </a:lnTo>
                  <a:lnTo>
                    <a:pt x="501" y="34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7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380"/>
            <p:cNvSpPr>
              <a:spLocks/>
            </p:cNvSpPr>
            <p:nvPr/>
          </p:nvSpPr>
          <p:spPr bwMode="auto">
            <a:xfrm>
              <a:off x="9305786" y="5054749"/>
              <a:ext cx="498534" cy="860292"/>
            </a:xfrm>
            <a:custGeom>
              <a:avLst/>
              <a:gdLst>
                <a:gd name="T0" fmla="*/ 503 w 503"/>
                <a:gd name="T1" fmla="*/ 291 h 868"/>
                <a:gd name="T2" fmla="*/ 499 w 503"/>
                <a:gd name="T3" fmla="*/ 868 h 868"/>
                <a:gd name="T4" fmla="*/ 0 w 503"/>
                <a:gd name="T5" fmla="*/ 577 h 868"/>
                <a:gd name="T6" fmla="*/ 2 w 503"/>
                <a:gd name="T7" fmla="*/ 0 h 868"/>
                <a:gd name="T8" fmla="*/ 503 w 503"/>
                <a:gd name="T9" fmla="*/ 291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868">
                  <a:moveTo>
                    <a:pt x="503" y="291"/>
                  </a:moveTo>
                  <a:lnTo>
                    <a:pt x="499" y="868"/>
                  </a:lnTo>
                  <a:lnTo>
                    <a:pt x="0" y="577"/>
                  </a:lnTo>
                  <a:lnTo>
                    <a:pt x="2" y="0"/>
                  </a:lnTo>
                  <a:lnTo>
                    <a:pt x="503" y="291"/>
                  </a:lnTo>
                  <a:close/>
                </a:path>
              </a:pathLst>
            </a:custGeom>
            <a:solidFill>
              <a:srgbClr val="F451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381"/>
            <p:cNvSpPr>
              <a:spLocks/>
            </p:cNvSpPr>
            <p:nvPr/>
          </p:nvSpPr>
          <p:spPr bwMode="auto">
            <a:xfrm>
              <a:off x="9483196" y="5270813"/>
              <a:ext cx="143713" cy="212100"/>
            </a:xfrm>
            <a:custGeom>
              <a:avLst/>
              <a:gdLst>
                <a:gd name="T0" fmla="*/ 38 w 76"/>
                <a:gd name="T1" fmla="*/ 12 h 112"/>
                <a:gd name="T2" fmla="*/ 76 w 76"/>
                <a:gd name="T3" fmla="*/ 78 h 112"/>
                <a:gd name="T4" fmla="*/ 38 w 76"/>
                <a:gd name="T5" fmla="*/ 100 h 112"/>
                <a:gd name="T6" fmla="*/ 0 w 76"/>
                <a:gd name="T7" fmla="*/ 34 h 112"/>
                <a:gd name="T8" fmla="*/ 38 w 76"/>
                <a:gd name="T9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2">
                  <a:moveTo>
                    <a:pt x="38" y="12"/>
                  </a:moveTo>
                  <a:cubicBezTo>
                    <a:pt x="59" y="24"/>
                    <a:pt x="76" y="54"/>
                    <a:pt x="76" y="78"/>
                  </a:cubicBezTo>
                  <a:cubicBezTo>
                    <a:pt x="76" y="102"/>
                    <a:pt x="59" y="112"/>
                    <a:pt x="38" y="100"/>
                  </a:cubicBezTo>
                  <a:cubicBezTo>
                    <a:pt x="17" y="88"/>
                    <a:pt x="0" y="58"/>
                    <a:pt x="0" y="34"/>
                  </a:cubicBezTo>
                  <a:cubicBezTo>
                    <a:pt x="0" y="10"/>
                    <a:pt x="17" y="0"/>
                    <a:pt x="38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382"/>
            <p:cNvSpPr>
              <a:spLocks/>
            </p:cNvSpPr>
            <p:nvPr/>
          </p:nvSpPr>
          <p:spPr bwMode="auto">
            <a:xfrm>
              <a:off x="9426702" y="5386774"/>
              <a:ext cx="254718" cy="301300"/>
            </a:xfrm>
            <a:custGeom>
              <a:avLst/>
              <a:gdLst>
                <a:gd name="T0" fmla="*/ 104 w 135"/>
                <a:gd name="T1" fmla="*/ 51 h 159"/>
                <a:gd name="T2" fmla="*/ 135 w 135"/>
                <a:gd name="T3" fmla="*/ 106 h 159"/>
                <a:gd name="T4" fmla="*/ 135 w 135"/>
                <a:gd name="T5" fmla="*/ 159 h 159"/>
                <a:gd name="T6" fmla="*/ 112 w 135"/>
                <a:gd name="T7" fmla="*/ 145 h 159"/>
                <a:gd name="T8" fmla="*/ 112 w 135"/>
                <a:gd name="T9" fmla="*/ 116 h 159"/>
                <a:gd name="T10" fmla="*/ 108 w 135"/>
                <a:gd name="T11" fmla="*/ 110 h 159"/>
                <a:gd name="T12" fmla="*/ 105 w 135"/>
                <a:gd name="T13" fmla="*/ 112 h 159"/>
                <a:gd name="T14" fmla="*/ 105 w 135"/>
                <a:gd name="T15" fmla="*/ 142 h 159"/>
                <a:gd name="T16" fmla="*/ 30 w 135"/>
                <a:gd name="T17" fmla="*/ 98 h 159"/>
                <a:gd name="T18" fmla="*/ 30 w 135"/>
                <a:gd name="T19" fmla="*/ 69 h 159"/>
                <a:gd name="T20" fmla="*/ 27 w 135"/>
                <a:gd name="T21" fmla="*/ 63 h 159"/>
                <a:gd name="T22" fmla="*/ 24 w 135"/>
                <a:gd name="T23" fmla="*/ 65 h 159"/>
                <a:gd name="T24" fmla="*/ 24 w 135"/>
                <a:gd name="T25" fmla="*/ 95 h 159"/>
                <a:gd name="T26" fmla="*/ 0 w 135"/>
                <a:gd name="T27" fmla="*/ 81 h 159"/>
                <a:gd name="T28" fmla="*/ 1 w 135"/>
                <a:gd name="T29" fmla="*/ 28 h 159"/>
                <a:gd name="T30" fmla="*/ 32 w 135"/>
                <a:gd name="T31" fmla="*/ 10 h 159"/>
                <a:gd name="T32" fmla="*/ 33 w 135"/>
                <a:gd name="T33" fmla="*/ 10 h 159"/>
                <a:gd name="T34" fmla="*/ 68 w 135"/>
                <a:gd name="T35" fmla="*/ 50 h 159"/>
                <a:gd name="T36" fmla="*/ 103 w 135"/>
                <a:gd name="T37" fmla="*/ 51 h 159"/>
                <a:gd name="T38" fmla="*/ 104 w 135"/>
                <a:gd name="T39" fmla="*/ 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59">
                  <a:moveTo>
                    <a:pt x="104" y="51"/>
                  </a:moveTo>
                  <a:cubicBezTo>
                    <a:pt x="121" y="61"/>
                    <a:pt x="135" y="86"/>
                    <a:pt x="135" y="106"/>
                  </a:cubicBezTo>
                  <a:cubicBezTo>
                    <a:pt x="135" y="159"/>
                    <a:pt x="135" y="159"/>
                    <a:pt x="135" y="159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12" y="114"/>
                    <a:pt x="110" y="111"/>
                    <a:pt x="108" y="110"/>
                  </a:cubicBezTo>
                  <a:cubicBezTo>
                    <a:pt x="106" y="109"/>
                    <a:pt x="105" y="110"/>
                    <a:pt x="105" y="112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7"/>
                    <a:pt x="29" y="64"/>
                    <a:pt x="27" y="63"/>
                  </a:cubicBezTo>
                  <a:cubicBezTo>
                    <a:pt x="25" y="62"/>
                    <a:pt x="24" y="63"/>
                    <a:pt x="24" y="6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8"/>
                    <a:pt x="15" y="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41" y="27"/>
                    <a:pt x="54" y="41"/>
                    <a:pt x="68" y="50"/>
                  </a:cubicBezTo>
                  <a:cubicBezTo>
                    <a:pt x="82" y="58"/>
                    <a:pt x="95" y="58"/>
                    <a:pt x="103" y="51"/>
                  </a:cubicBezTo>
                  <a:lnTo>
                    <a:pt x="104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383"/>
            <p:cNvSpPr>
              <a:spLocks/>
            </p:cNvSpPr>
            <p:nvPr/>
          </p:nvSpPr>
          <p:spPr bwMode="auto">
            <a:xfrm>
              <a:off x="9034219" y="5324333"/>
              <a:ext cx="79290" cy="505471"/>
            </a:xfrm>
            <a:custGeom>
              <a:avLst/>
              <a:gdLst>
                <a:gd name="T0" fmla="*/ 2 w 80"/>
                <a:gd name="T1" fmla="*/ 45 h 510"/>
                <a:gd name="T2" fmla="*/ 80 w 80"/>
                <a:gd name="T3" fmla="*/ 0 h 510"/>
                <a:gd name="T4" fmla="*/ 78 w 80"/>
                <a:gd name="T5" fmla="*/ 464 h 510"/>
                <a:gd name="T6" fmla="*/ 0 w 80"/>
                <a:gd name="T7" fmla="*/ 510 h 510"/>
                <a:gd name="T8" fmla="*/ 2 w 80"/>
                <a:gd name="T9" fmla="*/ 45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10">
                  <a:moveTo>
                    <a:pt x="2" y="45"/>
                  </a:moveTo>
                  <a:lnTo>
                    <a:pt x="80" y="0"/>
                  </a:lnTo>
                  <a:lnTo>
                    <a:pt x="78" y="464"/>
                  </a:lnTo>
                  <a:lnTo>
                    <a:pt x="0" y="510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00A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384"/>
            <p:cNvSpPr>
              <a:spLocks/>
            </p:cNvSpPr>
            <p:nvPr/>
          </p:nvSpPr>
          <p:spPr bwMode="auto">
            <a:xfrm>
              <a:off x="8635789" y="5092411"/>
              <a:ext cx="477720" cy="276523"/>
            </a:xfrm>
            <a:custGeom>
              <a:avLst/>
              <a:gdLst>
                <a:gd name="T0" fmla="*/ 0 w 482"/>
                <a:gd name="T1" fmla="*/ 46 h 279"/>
                <a:gd name="T2" fmla="*/ 78 w 482"/>
                <a:gd name="T3" fmla="*/ 0 h 279"/>
                <a:gd name="T4" fmla="*/ 482 w 482"/>
                <a:gd name="T5" fmla="*/ 234 h 279"/>
                <a:gd name="T6" fmla="*/ 404 w 482"/>
                <a:gd name="T7" fmla="*/ 279 h 279"/>
                <a:gd name="T8" fmla="*/ 0 w 482"/>
                <a:gd name="T9" fmla="*/ 4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279">
                  <a:moveTo>
                    <a:pt x="0" y="46"/>
                  </a:moveTo>
                  <a:lnTo>
                    <a:pt x="78" y="0"/>
                  </a:lnTo>
                  <a:lnTo>
                    <a:pt x="482" y="234"/>
                  </a:lnTo>
                  <a:lnTo>
                    <a:pt x="404" y="279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385"/>
            <p:cNvSpPr>
              <a:spLocks/>
            </p:cNvSpPr>
            <p:nvPr/>
          </p:nvSpPr>
          <p:spPr bwMode="auto">
            <a:xfrm>
              <a:off x="8633806" y="5138003"/>
              <a:ext cx="402395" cy="691802"/>
            </a:xfrm>
            <a:custGeom>
              <a:avLst/>
              <a:gdLst>
                <a:gd name="T0" fmla="*/ 406 w 406"/>
                <a:gd name="T1" fmla="*/ 233 h 698"/>
                <a:gd name="T2" fmla="*/ 404 w 406"/>
                <a:gd name="T3" fmla="*/ 698 h 698"/>
                <a:gd name="T4" fmla="*/ 0 w 406"/>
                <a:gd name="T5" fmla="*/ 465 h 698"/>
                <a:gd name="T6" fmla="*/ 2 w 406"/>
                <a:gd name="T7" fmla="*/ 0 h 698"/>
                <a:gd name="T8" fmla="*/ 406 w 406"/>
                <a:gd name="T9" fmla="*/ 233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698">
                  <a:moveTo>
                    <a:pt x="406" y="233"/>
                  </a:moveTo>
                  <a:lnTo>
                    <a:pt x="404" y="698"/>
                  </a:lnTo>
                  <a:lnTo>
                    <a:pt x="0" y="465"/>
                  </a:lnTo>
                  <a:lnTo>
                    <a:pt x="2" y="0"/>
                  </a:lnTo>
                  <a:lnTo>
                    <a:pt x="406" y="233"/>
                  </a:lnTo>
                  <a:close/>
                </a:path>
              </a:pathLst>
            </a:custGeom>
            <a:solidFill>
              <a:srgbClr val="009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386"/>
            <p:cNvSpPr>
              <a:spLocks noEditPoints="1"/>
            </p:cNvSpPr>
            <p:nvPr/>
          </p:nvSpPr>
          <p:spPr bwMode="auto">
            <a:xfrm>
              <a:off x="8701203" y="5347129"/>
              <a:ext cx="266612" cy="274540"/>
            </a:xfrm>
            <a:custGeom>
              <a:avLst/>
              <a:gdLst>
                <a:gd name="T0" fmla="*/ 120 w 141"/>
                <a:gd name="T1" fmla="*/ 60 h 145"/>
                <a:gd name="T2" fmla="*/ 113 w 141"/>
                <a:gd name="T3" fmla="*/ 35 h 145"/>
                <a:gd name="T4" fmla="*/ 112 w 141"/>
                <a:gd name="T5" fmla="*/ 26 h 145"/>
                <a:gd name="T6" fmla="*/ 107 w 141"/>
                <a:gd name="T7" fmla="*/ 21 h 145"/>
                <a:gd name="T8" fmla="*/ 97 w 141"/>
                <a:gd name="T9" fmla="*/ 13 h 145"/>
                <a:gd name="T10" fmla="*/ 93 w 141"/>
                <a:gd name="T11" fmla="*/ 12 h 145"/>
                <a:gd name="T12" fmla="*/ 86 w 141"/>
                <a:gd name="T13" fmla="*/ 15 h 145"/>
                <a:gd name="T14" fmla="*/ 59 w 141"/>
                <a:gd name="T15" fmla="*/ 7 h 145"/>
                <a:gd name="T16" fmla="*/ 54 w 141"/>
                <a:gd name="T17" fmla="*/ 1 h 145"/>
                <a:gd name="T18" fmla="*/ 49 w 141"/>
                <a:gd name="T19" fmla="*/ 1 h 145"/>
                <a:gd name="T20" fmla="*/ 42 w 141"/>
                <a:gd name="T21" fmla="*/ 2 h 145"/>
                <a:gd name="T22" fmla="*/ 33 w 141"/>
                <a:gd name="T23" fmla="*/ 4 h 145"/>
                <a:gd name="T24" fmla="*/ 32 w 141"/>
                <a:gd name="T25" fmla="*/ 13 h 145"/>
                <a:gd name="T26" fmla="*/ 14 w 141"/>
                <a:gd name="T27" fmla="*/ 29 h 145"/>
                <a:gd name="T28" fmla="*/ 6 w 141"/>
                <a:gd name="T29" fmla="*/ 28 h 145"/>
                <a:gd name="T30" fmla="*/ 4 w 141"/>
                <a:gd name="T31" fmla="*/ 32 h 145"/>
                <a:gd name="T32" fmla="*/ 3 w 141"/>
                <a:gd name="T33" fmla="*/ 37 h 145"/>
                <a:gd name="T34" fmla="*/ 0 w 141"/>
                <a:gd name="T35" fmla="*/ 46 h 145"/>
                <a:gd name="T36" fmla="*/ 2 w 141"/>
                <a:gd name="T37" fmla="*/ 54 h 145"/>
                <a:gd name="T38" fmla="*/ 15 w 141"/>
                <a:gd name="T39" fmla="*/ 61 h 145"/>
                <a:gd name="T40" fmla="*/ 11 w 141"/>
                <a:gd name="T41" fmla="*/ 84 h 145"/>
                <a:gd name="T42" fmla="*/ 8 w 141"/>
                <a:gd name="T43" fmla="*/ 91 h 145"/>
                <a:gd name="T44" fmla="*/ 13 w 141"/>
                <a:gd name="T45" fmla="*/ 102 h 145"/>
                <a:gd name="T46" fmla="*/ 20 w 141"/>
                <a:gd name="T47" fmla="*/ 111 h 145"/>
                <a:gd name="T48" fmla="*/ 29 w 141"/>
                <a:gd name="T49" fmla="*/ 112 h 145"/>
                <a:gd name="T50" fmla="*/ 53 w 141"/>
                <a:gd name="T51" fmla="*/ 122 h 145"/>
                <a:gd name="T52" fmla="*/ 53 w 141"/>
                <a:gd name="T53" fmla="*/ 135 h 145"/>
                <a:gd name="T54" fmla="*/ 60 w 141"/>
                <a:gd name="T55" fmla="*/ 140 h 145"/>
                <a:gd name="T56" fmla="*/ 69 w 141"/>
                <a:gd name="T57" fmla="*/ 143 h 145"/>
                <a:gd name="T58" fmla="*/ 75 w 141"/>
                <a:gd name="T59" fmla="*/ 144 h 145"/>
                <a:gd name="T60" fmla="*/ 80 w 141"/>
                <a:gd name="T61" fmla="*/ 145 h 145"/>
                <a:gd name="T62" fmla="*/ 83 w 141"/>
                <a:gd name="T63" fmla="*/ 138 h 145"/>
                <a:gd name="T64" fmla="*/ 107 w 141"/>
                <a:gd name="T65" fmla="*/ 133 h 145"/>
                <a:gd name="T66" fmla="*/ 116 w 141"/>
                <a:gd name="T67" fmla="*/ 137 h 145"/>
                <a:gd name="T68" fmla="*/ 124 w 141"/>
                <a:gd name="T69" fmla="*/ 131 h 145"/>
                <a:gd name="T70" fmla="*/ 128 w 141"/>
                <a:gd name="T71" fmla="*/ 127 h 145"/>
                <a:gd name="T72" fmla="*/ 131 w 141"/>
                <a:gd name="T73" fmla="*/ 123 h 145"/>
                <a:gd name="T74" fmla="*/ 127 w 141"/>
                <a:gd name="T75" fmla="*/ 115 h 145"/>
                <a:gd name="T76" fmla="*/ 134 w 141"/>
                <a:gd name="T77" fmla="*/ 91 h 145"/>
                <a:gd name="T78" fmla="*/ 141 w 141"/>
                <a:gd name="T79" fmla="*/ 87 h 145"/>
                <a:gd name="T80" fmla="*/ 141 w 141"/>
                <a:gd name="T81" fmla="*/ 84 h 145"/>
                <a:gd name="T82" fmla="*/ 139 w 141"/>
                <a:gd name="T83" fmla="*/ 72 h 145"/>
                <a:gd name="T84" fmla="*/ 137 w 141"/>
                <a:gd name="T85" fmla="*/ 65 h 145"/>
                <a:gd name="T86" fmla="*/ 92 w 141"/>
                <a:gd name="T87" fmla="*/ 110 h 145"/>
                <a:gd name="T88" fmla="*/ 100 w 141"/>
                <a:gd name="T89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1" h="145">
                  <a:moveTo>
                    <a:pt x="133" y="61"/>
                  </a:moveTo>
                  <a:cubicBezTo>
                    <a:pt x="133" y="61"/>
                    <a:pt x="131" y="61"/>
                    <a:pt x="129" y="60"/>
                  </a:cubicBezTo>
                  <a:cubicBezTo>
                    <a:pt x="126" y="60"/>
                    <a:pt x="123" y="60"/>
                    <a:pt x="120" y="60"/>
                  </a:cubicBezTo>
                  <a:cubicBezTo>
                    <a:pt x="118" y="57"/>
                    <a:pt x="117" y="53"/>
                    <a:pt x="115" y="50"/>
                  </a:cubicBezTo>
                  <a:cubicBezTo>
                    <a:pt x="113" y="47"/>
                    <a:pt x="111" y="44"/>
                    <a:pt x="109" y="42"/>
                  </a:cubicBezTo>
                  <a:cubicBezTo>
                    <a:pt x="110" y="39"/>
                    <a:pt x="112" y="37"/>
                    <a:pt x="113" y="35"/>
                  </a:cubicBezTo>
                  <a:cubicBezTo>
                    <a:pt x="114" y="33"/>
                    <a:pt x="114" y="31"/>
                    <a:pt x="114" y="31"/>
                  </a:cubicBezTo>
                  <a:cubicBezTo>
                    <a:pt x="115" y="31"/>
                    <a:pt x="115" y="30"/>
                    <a:pt x="114" y="29"/>
                  </a:cubicBezTo>
                  <a:cubicBezTo>
                    <a:pt x="114" y="28"/>
                    <a:pt x="113" y="27"/>
                    <a:pt x="112" y="26"/>
                  </a:cubicBezTo>
                  <a:cubicBezTo>
                    <a:pt x="112" y="26"/>
                    <a:pt x="112" y="26"/>
                    <a:pt x="112" y="25"/>
                  </a:cubicBezTo>
                  <a:cubicBezTo>
                    <a:pt x="111" y="25"/>
                    <a:pt x="111" y="24"/>
                    <a:pt x="110" y="23"/>
                  </a:cubicBezTo>
                  <a:cubicBezTo>
                    <a:pt x="109" y="23"/>
                    <a:pt x="108" y="22"/>
                    <a:pt x="107" y="21"/>
                  </a:cubicBezTo>
                  <a:cubicBezTo>
                    <a:pt x="106" y="20"/>
                    <a:pt x="105" y="19"/>
                    <a:pt x="103" y="18"/>
                  </a:cubicBezTo>
                  <a:cubicBezTo>
                    <a:pt x="102" y="17"/>
                    <a:pt x="101" y="16"/>
                    <a:pt x="100" y="16"/>
                  </a:cubicBezTo>
                  <a:cubicBezTo>
                    <a:pt x="99" y="15"/>
                    <a:pt x="98" y="14"/>
                    <a:pt x="97" y="13"/>
                  </a:cubicBezTo>
                  <a:cubicBezTo>
                    <a:pt x="96" y="13"/>
                    <a:pt x="95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2" y="11"/>
                    <a:pt x="91" y="11"/>
                    <a:pt x="90" y="11"/>
                  </a:cubicBezTo>
                  <a:cubicBezTo>
                    <a:pt x="89" y="11"/>
                    <a:pt x="89" y="11"/>
                    <a:pt x="88" y="12"/>
                  </a:cubicBezTo>
                  <a:cubicBezTo>
                    <a:pt x="88" y="12"/>
                    <a:pt x="87" y="13"/>
                    <a:pt x="86" y="15"/>
                  </a:cubicBezTo>
                  <a:cubicBezTo>
                    <a:pt x="85" y="16"/>
                    <a:pt x="83" y="19"/>
                    <a:pt x="82" y="21"/>
                  </a:cubicBezTo>
                  <a:cubicBezTo>
                    <a:pt x="76" y="19"/>
                    <a:pt x="69" y="17"/>
                    <a:pt x="63" y="16"/>
                  </a:cubicBezTo>
                  <a:cubicBezTo>
                    <a:pt x="62" y="13"/>
                    <a:pt x="60" y="10"/>
                    <a:pt x="59" y="7"/>
                  </a:cubicBezTo>
                  <a:cubicBezTo>
                    <a:pt x="58" y="5"/>
                    <a:pt x="57" y="3"/>
                    <a:pt x="57" y="3"/>
                  </a:cubicBezTo>
                  <a:cubicBezTo>
                    <a:pt x="57" y="2"/>
                    <a:pt x="56" y="2"/>
                    <a:pt x="55" y="1"/>
                  </a:cubicBezTo>
                  <a:cubicBezTo>
                    <a:pt x="55" y="1"/>
                    <a:pt x="54" y="1"/>
                    <a:pt x="54" y="1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52" y="0"/>
                    <a:pt x="52" y="0"/>
                    <a:pt x="51" y="0"/>
                  </a:cubicBezTo>
                  <a:cubicBezTo>
                    <a:pt x="51" y="0"/>
                    <a:pt x="50" y="0"/>
                    <a:pt x="49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3" y="1"/>
                    <a:pt x="43" y="1"/>
                    <a:pt x="42" y="2"/>
                  </a:cubicBezTo>
                  <a:cubicBezTo>
                    <a:pt x="40" y="2"/>
                    <a:pt x="37" y="3"/>
                    <a:pt x="35" y="3"/>
                  </a:cubicBezTo>
                  <a:cubicBezTo>
                    <a:pt x="35" y="4"/>
                    <a:pt x="34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5"/>
                    <a:pt x="31" y="5"/>
                    <a:pt x="30" y="6"/>
                  </a:cubicBezTo>
                  <a:cubicBezTo>
                    <a:pt x="30" y="7"/>
                    <a:pt x="30" y="8"/>
                    <a:pt x="30" y="9"/>
                  </a:cubicBezTo>
                  <a:cubicBezTo>
                    <a:pt x="30" y="9"/>
                    <a:pt x="31" y="10"/>
                    <a:pt x="32" y="13"/>
                  </a:cubicBezTo>
                  <a:cubicBezTo>
                    <a:pt x="33" y="15"/>
                    <a:pt x="34" y="19"/>
                    <a:pt x="35" y="22"/>
                  </a:cubicBezTo>
                  <a:cubicBezTo>
                    <a:pt x="30" y="25"/>
                    <a:pt x="26" y="29"/>
                    <a:pt x="23" y="33"/>
                  </a:cubicBezTo>
                  <a:cubicBezTo>
                    <a:pt x="20" y="32"/>
                    <a:pt x="16" y="30"/>
                    <a:pt x="14" y="29"/>
                  </a:cubicBezTo>
                  <a:cubicBezTo>
                    <a:pt x="12" y="28"/>
                    <a:pt x="10" y="28"/>
                    <a:pt x="10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7" y="28"/>
                    <a:pt x="7" y="28"/>
                    <a:pt x="6" y="28"/>
                  </a:cubicBezTo>
                  <a:cubicBezTo>
                    <a:pt x="6" y="28"/>
                    <a:pt x="6" y="29"/>
                    <a:pt x="6" y="29"/>
                  </a:cubicBezTo>
                  <a:cubicBezTo>
                    <a:pt x="6" y="29"/>
                    <a:pt x="5" y="30"/>
                    <a:pt x="5" y="30"/>
                  </a:cubicBezTo>
                  <a:cubicBezTo>
                    <a:pt x="5" y="31"/>
                    <a:pt x="5" y="31"/>
                    <a:pt x="4" y="32"/>
                  </a:cubicBezTo>
                  <a:cubicBezTo>
                    <a:pt x="4" y="33"/>
                    <a:pt x="4" y="33"/>
                    <a:pt x="4" y="34"/>
                  </a:cubicBezTo>
                  <a:cubicBezTo>
                    <a:pt x="4" y="34"/>
                    <a:pt x="3" y="35"/>
                    <a:pt x="3" y="35"/>
                  </a:cubicBezTo>
                  <a:cubicBezTo>
                    <a:pt x="3" y="36"/>
                    <a:pt x="3" y="36"/>
                    <a:pt x="3" y="37"/>
                  </a:cubicBezTo>
                  <a:cubicBezTo>
                    <a:pt x="2" y="37"/>
                    <a:pt x="2" y="38"/>
                    <a:pt x="2" y="39"/>
                  </a:cubicBezTo>
                  <a:cubicBezTo>
                    <a:pt x="2" y="40"/>
                    <a:pt x="1" y="41"/>
                    <a:pt x="1" y="42"/>
                  </a:cubicBezTo>
                  <a:cubicBezTo>
                    <a:pt x="1" y="43"/>
                    <a:pt x="1" y="45"/>
                    <a:pt x="0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2" y="54"/>
                    <a:pt x="4" y="55"/>
                    <a:pt x="6" y="56"/>
                  </a:cubicBezTo>
                  <a:cubicBezTo>
                    <a:pt x="7" y="57"/>
                    <a:pt x="9" y="58"/>
                    <a:pt x="10" y="58"/>
                  </a:cubicBezTo>
                  <a:cubicBezTo>
                    <a:pt x="12" y="59"/>
                    <a:pt x="13" y="60"/>
                    <a:pt x="15" y="61"/>
                  </a:cubicBezTo>
                  <a:cubicBezTo>
                    <a:pt x="15" y="67"/>
                    <a:pt x="16" y="74"/>
                    <a:pt x="18" y="80"/>
                  </a:cubicBezTo>
                  <a:cubicBezTo>
                    <a:pt x="17" y="81"/>
                    <a:pt x="16" y="82"/>
                    <a:pt x="15" y="82"/>
                  </a:cubicBezTo>
                  <a:cubicBezTo>
                    <a:pt x="13" y="83"/>
                    <a:pt x="12" y="83"/>
                    <a:pt x="11" y="84"/>
                  </a:cubicBezTo>
                  <a:cubicBezTo>
                    <a:pt x="9" y="85"/>
                    <a:pt x="8" y="86"/>
                    <a:pt x="8" y="86"/>
                  </a:cubicBezTo>
                  <a:cubicBezTo>
                    <a:pt x="7" y="86"/>
                    <a:pt x="7" y="87"/>
                    <a:pt x="7" y="88"/>
                  </a:cubicBezTo>
                  <a:cubicBezTo>
                    <a:pt x="7" y="89"/>
                    <a:pt x="7" y="90"/>
                    <a:pt x="8" y="91"/>
                  </a:cubicBezTo>
                  <a:cubicBezTo>
                    <a:pt x="8" y="91"/>
                    <a:pt x="8" y="92"/>
                    <a:pt x="9" y="94"/>
                  </a:cubicBezTo>
                  <a:cubicBezTo>
                    <a:pt x="10" y="95"/>
                    <a:pt x="10" y="97"/>
                    <a:pt x="11" y="98"/>
                  </a:cubicBezTo>
                  <a:cubicBezTo>
                    <a:pt x="12" y="99"/>
                    <a:pt x="12" y="100"/>
                    <a:pt x="13" y="102"/>
                  </a:cubicBezTo>
                  <a:cubicBezTo>
                    <a:pt x="14" y="103"/>
                    <a:pt x="15" y="104"/>
                    <a:pt x="16" y="105"/>
                  </a:cubicBezTo>
                  <a:cubicBezTo>
                    <a:pt x="16" y="106"/>
                    <a:pt x="17" y="107"/>
                    <a:pt x="18" y="108"/>
                  </a:cubicBezTo>
                  <a:cubicBezTo>
                    <a:pt x="19" y="110"/>
                    <a:pt x="20" y="111"/>
                    <a:pt x="20" y="111"/>
                  </a:cubicBezTo>
                  <a:cubicBezTo>
                    <a:pt x="21" y="112"/>
                    <a:pt x="22" y="113"/>
                    <a:pt x="23" y="113"/>
                  </a:cubicBezTo>
                  <a:cubicBezTo>
                    <a:pt x="24" y="114"/>
                    <a:pt x="25" y="114"/>
                    <a:pt x="25" y="114"/>
                  </a:cubicBezTo>
                  <a:cubicBezTo>
                    <a:pt x="25" y="114"/>
                    <a:pt x="27" y="113"/>
                    <a:pt x="29" y="112"/>
                  </a:cubicBezTo>
                  <a:cubicBezTo>
                    <a:pt x="30" y="112"/>
                    <a:pt x="31" y="111"/>
                    <a:pt x="32" y="111"/>
                  </a:cubicBezTo>
                  <a:cubicBezTo>
                    <a:pt x="34" y="110"/>
                    <a:pt x="35" y="109"/>
                    <a:pt x="36" y="109"/>
                  </a:cubicBezTo>
                  <a:cubicBezTo>
                    <a:pt x="41" y="114"/>
                    <a:pt x="47" y="118"/>
                    <a:pt x="53" y="122"/>
                  </a:cubicBezTo>
                  <a:cubicBezTo>
                    <a:pt x="53" y="123"/>
                    <a:pt x="53" y="125"/>
                    <a:pt x="53" y="126"/>
                  </a:cubicBezTo>
                  <a:cubicBezTo>
                    <a:pt x="53" y="128"/>
                    <a:pt x="53" y="129"/>
                    <a:pt x="53" y="130"/>
                  </a:cubicBezTo>
                  <a:cubicBezTo>
                    <a:pt x="53" y="133"/>
                    <a:pt x="53" y="135"/>
                    <a:pt x="53" y="135"/>
                  </a:cubicBezTo>
                  <a:cubicBezTo>
                    <a:pt x="53" y="136"/>
                    <a:pt x="54" y="138"/>
                    <a:pt x="57" y="139"/>
                  </a:cubicBezTo>
                  <a:cubicBezTo>
                    <a:pt x="57" y="139"/>
                    <a:pt x="57" y="139"/>
                    <a:pt x="58" y="139"/>
                  </a:cubicBezTo>
                  <a:cubicBezTo>
                    <a:pt x="58" y="140"/>
                    <a:pt x="59" y="140"/>
                    <a:pt x="60" y="140"/>
                  </a:cubicBezTo>
                  <a:cubicBezTo>
                    <a:pt x="61" y="141"/>
                    <a:pt x="62" y="141"/>
                    <a:pt x="63" y="142"/>
                  </a:cubicBezTo>
                  <a:cubicBezTo>
                    <a:pt x="65" y="142"/>
                    <a:pt x="66" y="142"/>
                    <a:pt x="67" y="143"/>
                  </a:cubicBezTo>
                  <a:cubicBezTo>
                    <a:pt x="68" y="143"/>
                    <a:pt x="69" y="143"/>
                    <a:pt x="69" y="143"/>
                  </a:cubicBezTo>
                  <a:cubicBezTo>
                    <a:pt x="70" y="144"/>
                    <a:pt x="71" y="144"/>
                    <a:pt x="71" y="144"/>
                  </a:cubicBezTo>
                  <a:cubicBezTo>
                    <a:pt x="72" y="144"/>
                    <a:pt x="73" y="144"/>
                    <a:pt x="73" y="144"/>
                  </a:cubicBezTo>
                  <a:cubicBezTo>
                    <a:pt x="74" y="144"/>
                    <a:pt x="74" y="144"/>
                    <a:pt x="75" y="144"/>
                  </a:cubicBezTo>
                  <a:cubicBezTo>
                    <a:pt x="76" y="145"/>
                    <a:pt x="77" y="145"/>
                    <a:pt x="77" y="145"/>
                  </a:cubicBezTo>
                  <a:cubicBezTo>
                    <a:pt x="78" y="145"/>
                    <a:pt x="78" y="145"/>
                    <a:pt x="78" y="145"/>
                  </a:cubicBezTo>
                  <a:cubicBezTo>
                    <a:pt x="79" y="145"/>
                    <a:pt x="79" y="145"/>
                    <a:pt x="80" y="145"/>
                  </a:cubicBezTo>
                  <a:cubicBezTo>
                    <a:pt x="80" y="145"/>
                    <a:pt x="81" y="145"/>
                    <a:pt x="81" y="144"/>
                  </a:cubicBezTo>
                  <a:cubicBezTo>
                    <a:pt x="82" y="144"/>
                    <a:pt x="82" y="143"/>
                    <a:pt x="82" y="143"/>
                  </a:cubicBezTo>
                  <a:cubicBezTo>
                    <a:pt x="82" y="143"/>
                    <a:pt x="82" y="141"/>
                    <a:pt x="83" y="138"/>
                  </a:cubicBezTo>
                  <a:cubicBezTo>
                    <a:pt x="83" y="136"/>
                    <a:pt x="83" y="133"/>
                    <a:pt x="83" y="130"/>
                  </a:cubicBezTo>
                  <a:cubicBezTo>
                    <a:pt x="89" y="130"/>
                    <a:pt x="95" y="129"/>
                    <a:pt x="101" y="126"/>
                  </a:cubicBezTo>
                  <a:cubicBezTo>
                    <a:pt x="103" y="129"/>
                    <a:pt x="105" y="131"/>
                    <a:pt x="107" y="133"/>
                  </a:cubicBezTo>
                  <a:cubicBezTo>
                    <a:pt x="109" y="135"/>
                    <a:pt x="111" y="137"/>
                    <a:pt x="111" y="137"/>
                  </a:cubicBezTo>
                  <a:cubicBezTo>
                    <a:pt x="111" y="137"/>
                    <a:pt x="112" y="138"/>
                    <a:pt x="113" y="138"/>
                  </a:cubicBezTo>
                  <a:cubicBezTo>
                    <a:pt x="114" y="138"/>
                    <a:pt x="115" y="138"/>
                    <a:pt x="116" y="137"/>
                  </a:cubicBezTo>
                  <a:cubicBezTo>
                    <a:pt x="116" y="137"/>
                    <a:pt x="116" y="137"/>
                    <a:pt x="117" y="137"/>
                  </a:cubicBezTo>
                  <a:cubicBezTo>
                    <a:pt x="117" y="137"/>
                    <a:pt x="118" y="136"/>
                    <a:pt x="118" y="136"/>
                  </a:cubicBezTo>
                  <a:cubicBezTo>
                    <a:pt x="120" y="135"/>
                    <a:pt x="122" y="133"/>
                    <a:pt x="124" y="131"/>
                  </a:cubicBezTo>
                  <a:cubicBezTo>
                    <a:pt x="124" y="131"/>
                    <a:pt x="124" y="131"/>
                    <a:pt x="125" y="130"/>
                  </a:cubicBezTo>
                  <a:cubicBezTo>
                    <a:pt x="125" y="130"/>
                    <a:pt x="126" y="129"/>
                    <a:pt x="126" y="129"/>
                  </a:cubicBezTo>
                  <a:cubicBezTo>
                    <a:pt x="127" y="128"/>
                    <a:pt x="128" y="127"/>
                    <a:pt x="128" y="127"/>
                  </a:cubicBezTo>
                  <a:cubicBezTo>
                    <a:pt x="129" y="126"/>
                    <a:pt x="129" y="125"/>
                    <a:pt x="129" y="125"/>
                  </a:cubicBezTo>
                  <a:cubicBezTo>
                    <a:pt x="130" y="124"/>
                    <a:pt x="130" y="124"/>
                    <a:pt x="130" y="124"/>
                  </a:cubicBezTo>
                  <a:cubicBezTo>
                    <a:pt x="130" y="124"/>
                    <a:pt x="131" y="123"/>
                    <a:pt x="131" y="123"/>
                  </a:cubicBezTo>
                  <a:cubicBezTo>
                    <a:pt x="131" y="122"/>
                    <a:pt x="131" y="122"/>
                    <a:pt x="131" y="121"/>
                  </a:cubicBezTo>
                  <a:cubicBezTo>
                    <a:pt x="131" y="121"/>
                    <a:pt x="130" y="120"/>
                    <a:pt x="130" y="119"/>
                  </a:cubicBezTo>
                  <a:cubicBezTo>
                    <a:pt x="130" y="119"/>
                    <a:pt x="129" y="118"/>
                    <a:pt x="127" y="115"/>
                  </a:cubicBezTo>
                  <a:cubicBezTo>
                    <a:pt x="125" y="113"/>
                    <a:pt x="123" y="111"/>
                    <a:pt x="120" y="108"/>
                  </a:cubicBezTo>
                  <a:cubicBezTo>
                    <a:pt x="123" y="103"/>
                    <a:pt x="125" y="97"/>
                    <a:pt x="125" y="91"/>
                  </a:cubicBezTo>
                  <a:cubicBezTo>
                    <a:pt x="128" y="91"/>
                    <a:pt x="132" y="91"/>
                    <a:pt x="134" y="91"/>
                  </a:cubicBezTo>
                  <a:cubicBezTo>
                    <a:pt x="136" y="91"/>
                    <a:pt x="138" y="91"/>
                    <a:pt x="138" y="91"/>
                  </a:cubicBezTo>
                  <a:cubicBezTo>
                    <a:pt x="139" y="91"/>
                    <a:pt x="139" y="90"/>
                    <a:pt x="140" y="90"/>
                  </a:cubicBezTo>
                  <a:cubicBezTo>
                    <a:pt x="141" y="89"/>
                    <a:pt x="141" y="88"/>
                    <a:pt x="141" y="87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1" y="86"/>
                    <a:pt x="141" y="86"/>
                    <a:pt x="141" y="86"/>
                  </a:cubicBezTo>
                  <a:cubicBezTo>
                    <a:pt x="141" y="85"/>
                    <a:pt x="141" y="85"/>
                    <a:pt x="141" y="84"/>
                  </a:cubicBezTo>
                  <a:cubicBezTo>
                    <a:pt x="141" y="83"/>
                    <a:pt x="140" y="81"/>
                    <a:pt x="140" y="80"/>
                  </a:cubicBezTo>
                  <a:cubicBezTo>
                    <a:pt x="140" y="79"/>
                    <a:pt x="140" y="77"/>
                    <a:pt x="140" y="76"/>
                  </a:cubicBezTo>
                  <a:cubicBezTo>
                    <a:pt x="139" y="75"/>
                    <a:pt x="139" y="73"/>
                    <a:pt x="139" y="72"/>
                  </a:cubicBezTo>
                  <a:cubicBezTo>
                    <a:pt x="138" y="71"/>
                    <a:pt x="138" y="69"/>
                    <a:pt x="138" y="68"/>
                  </a:cubicBezTo>
                  <a:cubicBezTo>
                    <a:pt x="138" y="67"/>
                    <a:pt x="137" y="66"/>
                    <a:pt x="137" y="66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36" y="64"/>
                    <a:pt x="136" y="63"/>
                    <a:pt x="135" y="62"/>
                  </a:cubicBezTo>
                  <a:cubicBezTo>
                    <a:pt x="134" y="61"/>
                    <a:pt x="133" y="61"/>
                    <a:pt x="133" y="61"/>
                  </a:cubicBezTo>
                  <a:close/>
                  <a:moveTo>
                    <a:pt x="92" y="110"/>
                  </a:moveTo>
                  <a:cubicBezTo>
                    <a:pt x="75" y="118"/>
                    <a:pt x="51" y="109"/>
                    <a:pt x="38" y="89"/>
                  </a:cubicBezTo>
                  <a:cubicBezTo>
                    <a:pt x="26" y="69"/>
                    <a:pt x="29" y="46"/>
                    <a:pt x="46" y="37"/>
                  </a:cubicBezTo>
                  <a:cubicBezTo>
                    <a:pt x="63" y="29"/>
                    <a:pt x="87" y="38"/>
                    <a:pt x="100" y="58"/>
                  </a:cubicBezTo>
                  <a:cubicBezTo>
                    <a:pt x="112" y="78"/>
                    <a:pt x="109" y="101"/>
                    <a:pt x="92" y="110"/>
                  </a:cubicBez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387"/>
            <p:cNvSpPr>
              <a:spLocks/>
            </p:cNvSpPr>
            <p:nvPr/>
          </p:nvSpPr>
          <p:spPr bwMode="auto">
            <a:xfrm>
              <a:off x="9194780" y="5792142"/>
              <a:ext cx="79290" cy="505471"/>
            </a:xfrm>
            <a:custGeom>
              <a:avLst/>
              <a:gdLst>
                <a:gd name="T0" fmla="*/ 2 w 80"/>
                <a:gd name="T1" fmla="*/ 46 h 510"/>
                <a:gd name="T2" fmla="*/ 80 w 80"/>
                <a:gd name="T3" fmla="*/ 0 h 510"/>
                <a:gd name="T4" fmla="*/ 78 w 80"/>
                <a:gd name="T5" fmla="*/ 464 h 510"/>
                <a:gd name="T6" fmla="*/ 0 w 80"/>
                <a:gd name="T7" fmla="*/ 510 h 510"/>
                <a:gd name="T8" fmla="*/ 2 w 80"/>
                <a:gd name="T9" fmla="*/ 46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10">
                  <a:moveTo>
                    <a:pt x="2" y="46"/>
                  </a:moveTo>
                  <a:lnTo>
                    <a:pt x="80" y="0"/>
                  </a:lnTo>
                  <a:lnTo>
                    <a:pt x="78" y="464"/>
                  </a:lnTo>
                  <a:lnTo>
                    <a:pt x="0" y="510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F9A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388"/>
            <p:cNvSpPr>
              <a:spLocks/>
            </p:cNvSpPr>
            <p:nvPr/>
          </p:nvSpPr>
          <p:spPr bwMode="auto">
            <a:xfrm>
              <a:off x="8796350" y="5560220"/>
              <a:ext cx="477720" cy="277514"/>
            </a:xfrm>
            <a:custGeom>
              <a:avLst/>
              <a:gdLst>
                <a:gd name="T0" fmla="*/ 0 w 482"/>
                <a:gd name="T1" fmla="*/ 46 h 280"/>
                <a:gd name="T2" fmla="*/ 80 w 482"/>
                <a:gd name="T3" fmla="*/ 0 h 280"/>
                <a:gd name="T4" fmla="*/ 482 w 482"/>
                <a:gd name="T5" fmla="*/ 234 h 280"/>
                <a:gd name="T6" fmla="*/ 404 w 482"/>
                <a:gd name="T7" fmla="*/ 280 h 280"/>
                <a:gd name="T8" fmla="*/ 0 w 482"/>
                <a:gd name="T9" fmla="*/ 4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280">
                  <a:moveTo>
                    <a:pt x="0" y="46"/>
                  </a:moveTo>
                  <a:lnTo>
                    <a:pt x="80" y="0"/>
                  </a:lnTo>
                  <a:lnTo>
                    <a:pt x="482" y="234"/>
                  </a:lnTo>
                  <a:lnTo>
                    <a:pt x="404" y="28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F9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389"/>
            <p:cNvSpPr>
              <a:spLocks/>
            </p:cNvSpPr>
            <p:nvPr/>
          </p:nvSpPr>
          <p:spPr bwMode="auto">
            <a:xfrm>
              <a:off x="8794368" y="5605811"/>
              <a:ext cx="402395" cy="691802"/>
            </a:xfrm>
            <a:custGeom>
              <a:avLst/>
              <a:gdLst>
                <a:gd name="T0" fmla="*/ 406 w 406"/>
                <a:gd name="T1" fmla="*/ 234 h 698"/>
                <a:gd name="T2" fmla="*/ 404 w 406"/>
                <a:gd name="T3" fmla="*/ 698 h 698"/>
                <a:gd name="T4" fmla="*/ 0 w 406"/>
                <a:gd name="T5" fmla="*/ 465 h 698"/>
                <a:gd name="T6" fmla="*/ 2 w 406"/>
                <a:gd name="T7" fmla="*/ 0 h 698"/>
                <a:gd name="T8" fmla="*/ 406 w 406"/>
                <a:gd name="T9" fmla="*/ 23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698">
                  <a:moveTo>
                    <a:pt x="406" y="234"/>
                  </a:moveTo>
                  <a:lnTo>
                    <a:pt x="404" y="698"/>
                  </a:lnTo>
                  <a:lnTo>
                    <a:pt x="0" y="465"/>
                  </a:lnTo>
                  <a:lnTo>
                    <a:pt x="2" y="0"/>
                  </a:lnTo>
                  <a:lnTo>
                    <a:pt x="406" y="234"/>
                  </a:lnTo>
                  <a:close/>
                </a:path>
              </a:pathLst>
            </a:cu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390"/>
            <p:cNvSpPr>
              <a:spLocks noEditPoints="1"/>
            </p:cNvSpPr>
            <p:nvPr/>
          </p:nvSpPr>
          <p:spPr bwMode="auto">
            <a:xfrm>
              <a:off x="8876631" y="5801062"/>
              <a:ext cx="238860" cy="286434"/>
            </a:xfrm>
            <a:custGeom>
              <a:avLst/>
              <a:gdLst>
                <a:gd name="T0" fmla="*/ 0 w 126"/>
                <a:gd name="T1" fmla="*/ 44 h 151"/>
                <a:gd name="T2" fmla="*/ 6 w 126"/>
                <a:gd name="T3" fmla="*/ 81 h 151"/>
                <a:gd name="T4" fmla="*/ 44 w 126"/>
                <a:gd name="T5" fmla="*/ 151 h 151"/>
                <a:gd name="T6" fmla="*/ 50 w 126"/>
                <a:gd name="T7" fmla="*/ 117 h 151"/>
                <a:gd name="T8" fmla="*/ 62 w 126"/>
                <a:gd name="T9" fmla="*/ 123 h 151"/>
                <a:gd name="T10" fmla="*/ 126 w 126"/>
                <a:gd name="T11" fmla="*/ 92 h 151"/>
                <a:gd name="T12" fmla="*/ 63 w 126"/>
                <a:gd name="T13" fmla="*/ 13 h 151"/>
                <a:gd name="T14" fmla="*/ 0 w 126"/>
                <a:gd name="T15" fmla="*/ 44 h 151"/>
                <a:gd name="T16" fmla="*/ 81 w 126"/>
                <a:gd name="T17" fmla="*/ 80 h 151"/>
                <a:gd name="T18" fmla="*/ 90 w 126"/>
                <a:gd name="T19" fmla="*/ 74 h 151"/>
                <a:gd name="T20" fmla="*/ 100 w 126"/>
                <a:gd name="T21" fmla="*/ 87 h 151"/>
                <a:gd name="T22" fmla="*/ 90 w 126"/>
                <a:gd name="T23" fmla="*/ 93 h 151"/>
                <a:gd name="T24" fmla="*/ 81 w 126"/>
                <a:gd name="T25" fmla="*/ 80 h 151"/>
                <a:gd name="T26" fmla="*/ 53 w 126"/>
                <a:gd name="T27" fmla="*/ 69 h 151"/>
                <a:gd name="T28" fmla="*/ 63 w 126"/>
                <a:gd name="T29" fmla="*/ 63 h 151"/>
                <a:gd name="T30" fmla="*/ 72 w 126"/>
                <a:gd name="T31" fmla="*/ 76 h 151"/>
                <a:gd name="T32" fmla="*/ 62 w 126"/>
                <a:gd name="T33" fmla="*/ 82 h 151"/>
                <a:gd name="T34" fmla="*/ 53 w 126"/>
                <a:gd name="T35" fmla="*/ 69 h 151"/>
                <a:gd name="T36" fmla="*/ 25 w 126"/>
                <a:gd name="T37" fmla="*/ 58 h 151"/>
                <a:gd name="T38" fmla="*/ 35 w 126"/>
                <a:gd name="T39" fmla="*/ 53 h 151"/>
                <a:gd name="T40" fmla="*/ 44 w 126"/>
                <a:gd name="T41" fmla="*/ 66 h 151"/>
                <a:gd name="T42" fmla="*/ 35 w 126"/>
                <a:gd name="T43" fmla="*/ 71 h 151"/>
                <a:gd name="T44" fmla="*/ 25 w 126"/>
                <a:gd name="T4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6" h="151">
                  <a:moveTo>
                    <a:pt x="0" y="44"/>
                  </a:moveTo>
                  <a:cubicBezTo>
                    <a:pt x="0" y="56"/>
                    <a:pt x="1" y="68"/>
                    <a:pt x="6" y="81"/>
                  </a:cubicBezTo>
                  <a:cubicBezTo>
                    <a:pt x="18" y="113"/>
                    <a:pt x="44" y="151"/>
                    <a:pt x="44" y="151"/>
                  </a:cubicBezTo>
                  <a:cubicBezTo>
                    <a:pt x="44" y="151"/>
                    <a:pt x="27" y="100"/>
                    <a:pt x="50" y="117"/>
                  </a:cubicBezTo>
                  <a:cubicBezTo>
                    <a:pt x="54" y="120"/>
                    <a:pt x="58" y="121"/>
                    <a:pt x="62" y="123"/>
                  </a:cubicBezTo>
                  <a:cubicBezTo>
                    <a:pt x="97" y="136"/>
                    <a:pt x="126" y="123"/>
                    <a:pt x="126" y="92"/>
                  </a:cubicBezTo>
                  <a:cubicBezTo>
                    <a:pt x="126" y="62"/>
                    <a:pt x="97" y="27"/>
                    <a:pt x="63" y="13"/>
                  </a:cubicBezTo>
                  <a:cubicBezTo>
                    <a:pt x="28" y="0"/>
                    <a:pt x="0" y="13"/>
                    <a:pt x="0" y="44"/>
                  </a:cubicBezTo>
                  <a:close/>
                  <a:moveTo>
                    <a:pt x="81" y="80"/>
                  </a:moveTo>
                  <a:cubicBezTo>
                    <a:pt x="81" y="75"/>
                    <a:pt x="85" y="72"/>
                    <a:pt x="90" y="74"/>
                  </a:cubicBezTo>
                  <a:cubicBezTo>
                    <a:pt x="96" y="76"/>
                    <a:pt x="100" y="82"/>
                    <a:pt x="100" y="87"/>
                  </a:cubicBezTo>
                  <a:cubicBezTo>
                    <a:pt x="100" y="92"/>
                    <a:pt x="96" y="95"/>
                    <a:pt x="90" y="93"/>
                  </a:cubicBezTo>
                  <a:cubicBezTo>
                    <a:pt x="85" y="91"/>
                    <a:pt x="81" y="85"/>
                    <a:pt x="81" y="80"/>
                  </a:cubicBezTo>
                  <a:close/>
                  <a:moveTo>
                    <a:pt x="53" y="69"/>
                  </a:moveTo>
                  <a:cubicBezTo>
                    <a:pt x="53" y="64"/>
                    <a:pt x="57" y="61"/>
                    <a:pt x="63" y="63"/>
                  </a:cubicBezTo>
                  <a:cubicBezTo>
                    <a:pt x="68" y="65"/>
                    <a:pt x="72" y="71"/>
                    <a:pt x="72" y="76"/>
                  </a:cubicBezTo>
                  <a:cubicBezTo>
                    <a:pt x="72" y="82"/>
                    <a:pt x="68" y="84"/>
                    <a:pt x="62" y="82"/>
                  </a:cubicBezTo>
                  <a:cubicBezTo>
                    <a:pt x="57" y="80"/>
                    <a:pt x="53" y="74"/>
                    <a:pt x="53" y="69"/>
                  </a:cubicBezTo>
                  <a:close/>
                  <a:moveTo>
                    <a:pt x="25" y="58"/>
                  </a:moveTo>
                  <a:cubicBezTo>
                    <a:pt x="25" y="53"/>
                    <a:pt x="29" y="51"/>
                    <a:pt x="35" y="53"/>
                  </a:cubicBezTo>
                  <a:cubicBezTo>
                    <a:pt x="40" y="55"/>
                    <a:pt x="44" y="60"/>
                    <a:pt x="44" y="66"/>
                  </a:cubicBezTo>
                  <a:cubicBezTo>
                    <a:pt x="44" y="71"/>
                    <a:pt x="40" y="74"/>
                    <a:pt x="35" y="71"/>
                  </a:cubicBezTo>
                  <a:cubicBezTo>
                    <a:pt x="29" y="69"/>
                    <a:pt x="25" y="64"/>
                    <a:pt x="2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96" name="Isosceles Triangle 395"/>
          <p:cNvSpPr/>
          <p:nvPr/>
        </p:nvSpPr>
        <p:spPr>
          <a:xfrm>
            <a:off x="825839" y="4166211"/>
            <a:ext cx="455969" cy="39307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8" name="Group 397"/>
          <p:cNvGrpSpPr/>
          <p:nvPr/>
        </p:nvGrpSpPr>
        <p:grpSpPr>
          <a:xfrm>
            <a:off x="738702" y="3947251"/>
            <a:ext cx="4615541" cy="1661994"/>
            <a:chOff x="738702" y="3566640"/>
            <a:chExt cx="4615541" cy="1661994"/>
          </a:xfrm>
        </p:grpSpPr>
        <p:sp>
          <p:nvSpPr>
            <p:cNvPr id="395" name="TextBox 394"/>
            <p:cNvSpPr txBox="1"/>
            <p:nvPr/>
          </p:nvSpPr>
          <p:spPr>
            <a:xfrm>
              <a:off x="1459474" y="3566640"/>
              <a:ext cx="20420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4800" b="1" dirty="0">
                  <a:solidFill>
                    <a:schemeClr val="bg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38 %</a:t>
              </a:r>
              <a:endParaRPr lang="en-GB" sz="115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397" name="TextBox 396"/>
            <p:cNvSpPr txBox="1"/>
            <p:nvPr/>
          </p:nvSpPr>
          <p:spPr>
            <a:xfrm>
              <a:off x="738702" y="4397637"/>
              <a:ext cx="46155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Leader responsive physical computing user design viral start</a:t>
              </a:r>
              <a:endParaRPr lang="en-GB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399" name="Shape 7816"/>
          <p:cNvSpPr/>
          <p:nvPr/>
        </p:nvSpPr>
        <p:spPr>
          <a:xfrm>
            <a:off x="1507054" y="2639013"/>
            <a:ext cx="1308955" cy="10692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9090" y="73333"/>
                </a:moveTo>
                <a:cubicBezTo>
                  <a:pt x="2727" y="73333"/>
                  <a:pt x="2727" y="73333"/>
                  <a:pt x="2727" y="73333"/>
                </a:cubicBezTo>
                <a:cubicBezTo>
                  <a:pt x="1363" y="73333"/>
                  <a:pt x="0" y="75000"/>
                  <a:pt x="0" y="76666"/>
                </a:cubicBezTo>
                <a:cubicBezTo>
                  <a:pt x="0" y="116666"/>
                  <a:pt x="0" y="116666"/>
                  <a:pt x="0" y="116666"/>
                </a:cubicBezTo>
                <a:cubicBezTo>
                  <a:pt x="0" y="118333"/>
                  <a:pt x="1363" y="120000"/>
                  <a:pt x="2727" y="120000"/>
                </a:cubicBezTo>
                <a:cubicBezTo>
                  <a:pt x="19090" y="120000"/>
                  <a:pt x="19090" y="120000"/>
                  <a:pt x="19090" y="120000"/>
                </a:cubicBezTo>
                <a:cubicBezTo>
                  <a:pt x="20454" y="120000"/>
                  <a:pt x="21818" y="118333"/>
                  <a:pt x="21818" y="116666"/>
                </a:cubicBezTo>
                <a:cubicBezTo>
                  <a:pt x="21818" y="76666"/>
                  <a:pt x="21818" y="76666"/>
                  <a:pt x="21818" y="76666"/>
                </a:cubicBezTo>
                <a:cubicBezTo>
                  <a:pt x="21818" y="75000"/>
                  <a:pt x="20454" y="73333"/>
                  <a:pt x="19090" y="73333"/>
                </a:cubicBezTo>
                <a:moveTo>
                  <a:pt x="16363" y="113333"/>
                </a:moveTo>
                <a:cubicBezTo>
                  <a:pt x="5454" y="113333"/>
                  <a:pt x="5454" y="113333"/>
                  <a:pt x="5454" y="113333"/>
                </a:cubicBezTo>
                <a:cubicBezTo>
                  <a:pt x="5454" y="80000"/>
                  <a:pt x="5454" y="80000"/>
                  <a:pt x="5454" y="80000"/>
                </a:cubicBezTo>
                <a:cubicBezTo>
                  <a:pt x="16363" y="80000"/>
                  <a:pt x="16363" y="80000"/>
                  <a:pt x="16363" y="80000"/>
                </a:cubicBezTo>
                <a:lnTo>
                  <a:pt x="16363" y="113333"/>
                </a:lnTo>
                <a:close/>
                <a:moveTo>
                  <a:pt x="84545" y="53333"/>
                </a:moveTo>
                <a:cubicBezTo>
                  <a:pt x="68181" y="53333"/>
                  <a:pt x="68181" y="53333"/>
                  <a:pt x="68181" y="53333"/>
                </a:cubicBezTo>
                <a:cubicBezTo>
                  <a:pt x="66818" y="53333"/>
                  <a:pt x="65454" y="55000"/>
                  <a:pt x="65454" y="56666"/>
                </a:cubicBezTo>
                <a:cubicBezTo>
                  <a:pt x="65454" y="116666"/>
                  <a:pt x="65454" y="116666"/>
                  <a:pt x="65454" y="116666"/>
                </a:cubicBezTo>
                <a:cubicBezTo>
                  <a:pt x="65454" y="118333"/>
                  <a:pt x="66818" y="120000"/>
                  <a:pt x="68181" y="120000"/>
                </a:cubicBezTo>
                <a:cubicBezTo>
                  <a:pt x="84545" y="120000"/>
                  <a:pt x="84545" y="120000"/>
                  <a:pt x="84545" y="120000"/>
                </a:cubicBezTo>
                <a:cubicBezTo>
                  <a:pt x="85909" y="120000"/>
                  <a:pt x="87272" y="118333"/>
                  <a:pt x="87272" y="116666"/>
                </a:cubicBezTo>
                <a:cubicBezTo>
                  <a:pt x="87272" y="56666"/>
                  <a:pt x="87272" y="56666"/>
                  <a:pt x="87272" y="56666"/>
                </a:cubicBezTo>
                <a:cubicBezTo>
                  <a:pt x="87272" y="55000"/>
                  <a:pt x="85909" y="53333"/>
                  <a:pt x="84545" y="53333"/>
                </a:cubicBezTo>
                <a:moveTo>
                  <a:pt x="81818" y="113333"/>
                </a:moveTo>
                <a:cubicBezTo>
                  <a:pt x="70909" y="113333"/>
                  <a:pt x="70909" y="113333"/>
                  <a:pt x="70909" y="113333"/>
                </a:cubicBezTo>
                <a:cubicBezTo>
                  <a:pt x="70909" y="60000"/>
                  <a:pt x="70909" y="60000"/>
                  <a:pt x="70909" y="60000"/>
                </a:cubicBezTo>
                <a:cubicBezTo>
                  <a:pt x="81818" y="60000"/>
                  <a:pt x="81818" y="60000"/>
                  <a:pt x="81818" y="60000"/>
                </a:cubicBezTo>
                <a:lnTo>
                  <a:pt x="81818" y="113333"/>
                </a:lnTo>
                <a:close/>
                <a:moveTo>
                  <a:pt x="51818" y="13333"/>
                </a:moveTo>
                <a:cubicBezTo>
                  <a:pt x="35454" y="13333"/>
                  <a:pt x="35454" y="13333"/>
                  <a:pt x="35454" y="13333"/>
                </a:cubicBezTo>
                <a:cubicBezTo>
                  <a:pt x="34090" y="13333"/>
                  <a:pt x="32727" y="15000"/>
                  <a:pt x="32727" y="16666"/>
                </a:cubicBezTo>
                <a:cubicBezTo>
                  <a:pt x="32727" y="116666"/>
                  <a:pt x="32727" y="116666"/>
                  <a:pt x="32727" y="116666"/>
                </a:cubicBezTo>
                <a:cubicBezTo>
                  <a:pt x="32727" y="118333"/>
                  <a:pt x="34090" y="120000"/>
                  <a:pt x="35454" y="120000"/>
                </a:cubicBezTo>
                <a:cubicBezTo>
                  <a:pt x="51818" y="120000"/>
                  <a:pt x="51818" y="120000"/>
                  <a:pt x="51818" y="120000"/>
                </a:cubicBezTo>
                <a:cubicBezTo>
                  <a:pt x="53181" y="120000"/>
                  <a:pt x="54545" y="118333"/>
                  <a:pt x="54545" y="116666"/>
                </a:cubicBezTo>
                <a:cubicBezTo>
                  <a:pt x="54545" y="16666"/>
                  <a:pt x="54545" y="16666"/>
                  <a:pt x="54545" y="16666"/>
                </a:cubicBezTo>
                <a:cubicBezTo>
                  <a:pt x="54545" y="15000"/>
                  <a:pt x="53181" y="13333"/>
                  <a:pt x="51818" y="13333"/>
                </a:cubicBezTo>
                <a:moveTo>
                  <a:pt x="49090" y="113333"/>
                </a:moveTo>
                <a:cubicBezTo>
                  <a:pt x="38181" y="113333"/>
                  <a:pt x="38181" y="113333"/>
                  <a:pt x="38181" y="113333"/>
                </a:cubicBezTo>
                <a:cubicBezTo>
                  <a:pt x="38181" y="20000"/>
                  <a:pt x="38181" y="20000"/>
                  <a:pt x="38181" y="20000"/>
                </a:cubicBezTo>
                <a:cubicBezTo>
                  <a:pt x="49090" y="20000"/>
                  <a:pt x="49090" y="20000"/>
                  <a:pt x="49090" y="20000"/>
                </a:cubicBezTo>
                <a:lnTo>
                  <a:pt x="49090" y="113333"/>
                </a:lnTo>
                <a:close/>
                <a:moveTo>
                  <a:pt x="117272" y="0"/>
                </a:moveTo>
                <a:cubicBezTo>
                  <a:pt x="100909" y="0"/>
                  <a:pt x="100909" y="0"/>
                  <a:pt x="100909" y="0"/>
                </a:cubicBezTo>
                <a:cubicBezTo>
                  <a:pt x="99545" y="0"/>
                  <a:pt x="98181" y="1666"/>
                  <a:pt x="98181" y="3333"/>
                </a:cubicBezTo>
                <a:cubicBezTo>
                  <a:pt x="98181" y="116666"/>
                  <a:pt x="98181" y="116666"/>
                  <a:pt x="98181" y="116666"/>
                </a:cubicBezTo>
                <a:cubicBezTo>
                  <a:pt x="98181" y="118333"/>
                  <a:pt x="99545" y="120000"/>
                  <a:pt x="100909" y="120000"/>
                </a:cubicBezTo>
                <a:cubicBezTo>
                  <a:pt x="117272" y="120000"/>
                  <a:pt x="117272" y="120000"/>
                  <a:pt x="117272" y="120000"/>
                </a:cubicBezTo>
                <a:cubicBezTo>
                  <a:pt x="118636" y="120000"/>
                  <a:pt x="120000" y="118333"/>
                  <a:pt x="120000" y="116666"/>
                </a:cubicBezTo>
                <a:cubicBezTo>
                  <a:pt x="120000" y="3333"/>
                  <a:pt x="120000" y="3333"/>
                  <a:pt x="120000" y="3333"/>
                </a:cubicBezTo>
                <a:cubicBezTo>
                  <a:pt x="120000" y="1666"/>
                  <a:pt x="118636" y="0"/>
                  <a:pt x="117272" y="0"/>
                </a:cubicBezTo>
                <a:moveTo>
                  <a:pt x="114545" y="113333"/>
                </a:moveTo>
                <a:cubicBezTo>
                  <a:pt x="103636" y="113333"/>
                  <a:pt x="103636" y="113333"/>
                  <a:pt x="103636" y="113333"/>
                </a:cubicBezTo>
                <a:cubicBezTo>
                  <a:pt x="103636" y="6666"/>
                  <a:pt x="103636" y="6666"/>
                  <a:pt x="103636" y="6666"/>
                </a:cubicBezTo>
                <a:cubicBezTo>
                  <a:pt x="114545" y="6666"/>
                  <a:pt x="114545" y="6666"/>
                  <a:pt x="114545" y="6666"/>
                </a:cubicBezTo>
                <a:lnTo>
                  <a:pt x="114545" y="1133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Text Placeholder 7"/>
          <p:cNvSpPr txBox="1">
            <a:spLocks/>
          </p:cNvSpPr>
          <p:nvPr/>
        </p:nvSpPr>
        <p:spPr>
          <a:xfrm>
            <a:off x="738702" y="1125090"/>
            <a:ext cx="436827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3600" dirty="0">
                <a:solidFill>
                  <a:schemeClr val="bg1"/>
                </a:solidFill>
                <a:latin typeface="Montserrat" panose="00000500000000000000" pitchFamily="50" charset="0"/>
                <a:ea typeface="Lato Heavy" charset="0"/>
                <a:cs typeface="Lato Heavy" charset="0"/>
              </a:rPr>
              <a:t>WEB DEVELOPMENT</a:t>
            </a:r>
          </a:p>
        </p:txBody>
      </p:sp>
    </p:spTree>
    <p:extLst>
      <p:ext uri="{BB962C8B-B14F-4D97-AF65-F5344CB8AC3E}">
        <p14:creationId xmlns:p14="http://schemas.microsoft.com/office/powerpoint/2010/main" val="380428416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37</a:t>
            </a:fld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 flipH="1">
            <a:off x="6061221" y="1541466"/>
            <a:ext cx="6130779" cy="5316533"/>
            <a:chOff x="0" y="1541466"/>
            <a:chExt cx="6061221" cy="5316533"/>
          </a:xfrm>
        </p:grpSpPr>
        <p:grpSp>
          <p:nvGrpSpPr>
            <p:cNvPr id="4" name="Shape 2376"/>
            <p:cNvGrpSpPr/>
            <p:nvPr/>
          </p:nvGrpSpPr>
          <p:grpSpPr>
            <a:xfrm>
              <a:off x="0" y="3963728"/>
              <a:ext cx="2832099" cy="2894271"/>
              <a:chOff x="3438525" y="688975"/>
              <a:chExt cx="5351462" cy="5468938"/>
            </a:xfrm>
          </p:grpSpPr>
          <p:sp>
            <p:nvSpPr>
              <p:cNvPr id="96" name="Shape 2377"/>
              <p:cNvSpPr/>
              <p:nvPr/>
            </p:nvSpPr>
            <p:spPr>
              <a:xfrm>
                <a:off x="4614862" y="3943351"/>
                <a:ext cx="1379537" cy="16509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60410"/>
                    </a:moveTo>
                    <a:cubicBezTo>
                      <a:pt x="0" y="60410"/>
                      <a:pt x="11117" y="56036"/>
                      <a:pt x="14386" y="42915"/>
                    </a:cubicBezTo>
                    <a:cubicBezTo>
                      <a:pt x="17656" y="30068"/>
                      <a:pt x="33024" y="6013"/>
                      <a:pt x="50681" y="0"/>
                    </a:cubicBezTo>
                    <a:cubicBezTo>
                      <a:pt x="120000" y="103325"/>
                      <a:pt x="120000" y="103325"/>
                      <a:pt x="120000" y="103325"/>
                    </a:cubicBezTo>
                    <a:cubicBezTo>
                      <a:pt x="120000" y="103325"/>
                      <a:pt x="78801" y="120000"/>
                      <a:pt x="43160" y="115079"/>
                    </a:cubicBezTo>
                    <a:cubicBezTo>
                      <a:pt x="38256" y="117539"/>
                      <a:pt x="38256" y="117539"/>
                      <a:pt x="38256" y="117539"/>
                    </a:cubicBezTo>
                    <a:lnTo>
                      <a:pt x="0" y="60410"/>
                    </a:lnTo>
                    <a:close/>
                  </a:path>
                </a:pathLst>
              </a:custGeom>
              <a:solidFill>
                <a:srgbClr val="F8D4A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Shape 2378"/>
              <p:cNvSpPr/>
              <p:nvPr/>
            </p:nvSpPr>
            <p:spPr>
              <a:xfrm>
                <a:off x="3927475" y="2654300"/>
                <a:ext cx="703262" cy="7000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775" y="70322"/>
                    </a:moveTo>
                    <a:cubicBezTo>
                      <a:pt x="10909" y="100645"/>
                      <a:pt x="39786" y="120000"/>
                      <a:pt x="69946" y="114838"/>
                    </a:cubicBezTo>
                    <a:cubicBezTo>
                      <a:pt x="100106" y="109032"/>
                      <a:pt x="120000" y="80000"/>
                      <a:pt x="114224" y="49677"/>
                    </a:cubicBezTo>
                    <a:cubicBezTo>
                      <a:pt x="108449" y="19354"/>
                      <a:pt x="79572" y="0"/>
                      <a:pt x="49411" y="5161"/>
                    </a:cubicBezTo>
                    <a:cubicBezTo>
                      <a:pt x="19251" y="10967"/>
                      <a:pt x="0" y="40000"/>
                      <a:pt x="5775" y="70322"/>
                    </a:cubicBez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Shape 2379"/>
              <p:cNvSpPr/>
              <p:nvPr/>
            </p:nvSpPr>
            <p:spPr>
              <a:xfrm>
                <a:off x="7899400" y="1782764"/>
                <a:ext cx="890587" cy="8937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75" y="70084"/>
                    </a:moveTo>
                    <a:cubicBezTo>
                      <a:pt x="11645" y="100336"/>
                      <a:pt x="40506" y="120000"/>
                      <a:pt x="70379" y="113949"/>
                    </a:cubicBezTo>
                    <a:cubicBezTo>
                      <a:pt x="100253" y="108403"/>
                      <a:pt x="120000" y="79663"/>
                      <a:pt x="114430" y="49915"/>
                    </a:cubicBezTo>
                    <a:cubicBezTo>
                      <a:pt x="108860" y="19663"/>
                      <a:pt x="80000" y="0"/>
                      <a:pt x="49620" y="6050"/>
                    </a:cubicBezTo>
                    <a:cubicBezTo>
                      <a:pt x="19746" y="11596"/>
                      <a:pt x="0" y="40336"/>
                      <a:pt x="6075" y="70084"/>
                    </a:cubicBez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Shape 2380"/>
              <p:cNvSpPr/>
              <p:nvPr/>
            </p:nvSpPr>
            <p:spPr>
              <a:xfrm>
                <a:off x="4213225" y="2354264"/>
                <a:ext cx="695325" cy="11906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4648" y="95772"/>
                    </a:moveTo>
                    <a:cubicBezTo>
                      <a:pt x="29189" y="110536"/>
                      <a:pt x="53837" y="120000"/>
                      <a:pt x="78486" y="117350"/>
                    </a:cubicBezTo>
                    <a:cubicBezTo>
                      <a:pt x="78486" y="117350"/>
                      <a:pt x="78486" y="117350"/>
                      <a:pt x="78486" y="117350"/>
                    </a:cubicBezTo>
                    <a:cubicBezTo>
                      <a:pt x="103783" y="114700"/>
                      <a:pt x="120000" y="100315"/>
                      <a:pt x="115459" y="85930"/>
                    </a:cubicBezTo>
                    <a:cubicBezTo>
                      <a:pt x="95351" y="24227"/>
                      <a:pt x="95351" y="24227"/>
                      <a:pt x="95351" y="24227"/>
                    </a:cubicBezTo>
                    <a:cubicBezTo>
                      <a:pt x="90810" y="9463"/>
                      <a:pt x="66162" y="0"/>
                      <a:pt x="41513" y="2649"/>
                    </a:cubicBezTo>
                    <a:cubicBezTo>
                      <a:pt x="41513" y="2649"/>
                      <a:pt x="41513" y="2649"/>
                      <a:pt x="41513" y="2649"/>
                    </a:cubicBezTo>
                    <a:cubicBezTo>
                      <a:pt x="16216" y="5678"/>
                      <a:pt x="0" y="19684"/>
                      <a:pt x="4540" y="34447"/>
                    </a:cubicBezTo>
                    <a:lnTo>
                      <a:pt x="24648" y="95772"/>
                    </a:ln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Shape 2381"/>
              <p:cNvSpPr/>
              <p:nvPr/>
            </p:nvSpPr>
            <p:spPr>
              <a:xfrm>
                <a:off x="5843587" y="925513"/>
                <a:ext cx="2563812" cy="2679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55539"/>
                    </a:moveTo>
                    <a:cubicBezTo>
                      <a:pt x="4574" y="78934"/>
                      <a:pt x="4574" y="78934"/>
                      <a:pt x="4574" y="78934"/>
                    </a:cubicBezTo>
                    <a:cubicBezTo>
                      <a:pt x="9325" y="102328"/>
                      <a:pt x="9325" y="102328"/>
                      <a:pt x="9325" y="102328"/>
                    </a:cubicBezTo>
                    <a:cubicBezTo>
                      <a:pt x="9325" y="102328"/>
                      <a:pt x="42228" y="93913"/>
                      <a:pt x="119999" y="119999"/>
                    </a:cubicBezTo>
                    <a:cubicBezTo>
                      <a:pt x="117712" y="108555"/>
                      <a:pt x="108035" y="60084"/>
                      <a:pt x="108035" y="60084"/>
                    </a:cubicBezTo>
                    <a:cubicBezTo>
                      <a:pt x="108035" y="60084"/>
                      <a:pt x="98357" y="11612"/>
                      <a:pt x="96070" y="0"/>
                    </a:cubicBezTo>
                    <a:cubicBezTo>
                      <a:pt x="33782" y="51669"/>
                      <a:pt x="0" y="55539"/>
                      <a:pt x="0" y="55539"/>
                    </a:cubicBezTo>
                    <a:close/>
                  </a:path>
                </a:pathLst>
              </a:custGeom>
              <a:solidFill>
                <a:srgbClr val="BD495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Shape 2382"/>
              <p:cNvSpPr/>
              <p:nvPr/>
            </p:nvSpPr>
            <p:spPr>
              <a:xfrm>
                <a:off x="4397375" y="2112964"/>
                <a:ext cx="1679574" cy="14176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96483"/>
                    </a:moveTo>
                    <a:lnTo>
                      <a:pt x="15311" y="120000"/>
                    </a:lnTo>
                    <a:lnTo>
                      <a:pt x="0" y="23516"/>
                    </a:lnTo>
                    <a:lnTo>
                      <a:pt x="104688" y="0"/>
                    </a:lnTo>
                    <a:lnTo>
                      <a:pt x="120000" y="96483"/>
                    </a:lnTo>
                    <a:close/>
                  </a:path>
                </a:pathLst>
              </a:custGeom>
              <a:solidFill>
                <a:srgbClr val="FBF7D7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Shape 2383"/>
              <p:cNvSpPr/>
              <p:nvPr/>
            </p:nvSpPr>
            <p:spPr>
              <a:xfrm>
                <a:off x="7866063" y="688975"/>
                <a:ext cx="766763" cy="31194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235" y="115084"/>
                    </a:moveTo>
                    <a:cubicBezTo>
                      <a:pt x="120000" y="117108"/>
                      <a:pt x="114117" y="119132"/>
                      <a:pt x="105882" y="119566"/>
                    </a:cubicBezTo>
                    <a:cubicBezTo>
                      <a:pt x="105882" y="119566"/>
                      <a:pt x="105882" y="119566"/>
                      <a:pt x="105882" y="119566"/>
                    </a:cubicBezTo>
                    <a:cubicBezTo>
                      <a:pt x="97647" y="120000"/>
                      <a:pt x="89411" y="118554"/>
                      <a:pt x="87647" y="116530"/>
                    </a:cubicBezTo>
                    <a:cubicBezTo>
                      <a:pt x="1176" y="4915"/>
                      <a:pt x="1176" y="4915"/>
                      <a:pt x="1176" y="4915"/>
                    </a:cubicBezTo>
                    <a:cubicBezTo>
                      <a:pt x="0" y="2891"/>
                      <a:pt x="5294" y="867"/>
                      <a:pt x="13529" y="433"/>
                    </a:cubicBezTo>
                    <a:cubicBezTo>
                      <a:pt x="13529" y="433"/>
                      <a:pt x="13529" y="433"/>
                      <a:pt x="13529" y="433"/>
                    </a:cubicBezTo>
                    <a:cubicBezTo>
                      <a:pt x="22352" y="0"/>
                      <a:pt x="30588" y="1445"/>
                      <a:pt x="31764" y="3469"/>
                    </a:cubicBezTo>
                    <a:lnTo>
                      <a:pt x="118235" y="115084"/>
                    </a:lnTo>
                    <a:close/>
                  </a:path>
                </a:pathLst>
              </a:custGeom>
              <a:solidFill>
                <a:srgbClr val="FBF7D7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Shape 2384"/>
              <p:cNvSpPr/>
              <p:nvPr/>
            </p:nvSpPr>
            <p:spPr>
              <a:xfrm>
                <a:off x="4697412" y="2451100"/>
                <a:ext cx="222250" cy="9032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033" y="5000"/>
                    </a:moveTo>
                    <a:cubicBezTo>
                      <a:pt x="0" y="3000"/>
                      <a:pt x="6101" y="1000"/>
                      <a:pt x="14237" y="500"/>
                    </a:cubicBezTo>
                    <a:cubicBezTo>
                      <a:pt x="14237" y="500"/>
                      <a:pt x="14237" y="500"/>
                      <a:pt x="14237" y="500"/>
                    </a:cubicBezTo>
                    <a:cubicBezTo>
                      <a:pt x="22372" y="0"/>
                      <a:pt x="30508" y="1500"/>
                      <a:pt x="32542" y="3500"/>
                    </a:cubicBezTo>
                    <a:cubicBezTo>
                      <a:pt x="117966" y="115000"/>
                      <a:pt x="117966" y="115000"/>
                      <a:pt x="117966" y="115000"/>
                    </a:cubicBezTo>
                    <a:cubicBezTo>
                      <a:pt x="120000" y="117500"/>
                      <a:pt x="113898" y="119500"/>
                      <a:pt x="105762" y="119500"/>
                    </a:cubicBezTo>
                    <a:cubicBezTo>
                      <a:pt x="105762" y="119500"/>
                      <a:pt x="105762" y="119500"/>
                      <a:pt x="105762" y="119500"/>
                    </a:cubicBezTo>
                    <a:cubicBezTo>
                      <a:pt x="97627" y="120000"/>
                      <a:pt x="89491" y="118500"/>
                      <a:pt x="87457" y="116500"/>
                    </a:cubicBezTo>
                    <a:lnTo>
                      <a:pt x="2033" y="5000"/>
                    </a:ln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Shape 2385"/>
              <p:cNvSpPr/>
              <p:nvPr/>
            </p:nvSpPr>
            <p:spPr>
              <a:xfrm>
                <a:off x="4911725" y="2409825"/>
                <a:ext cx="222250" cy="9032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033" y="5000"/>
                    </a:moveTo>
                    <a:cubicBezTo>
                      <a:pt x="0" y="3000"/>
                      <a:pt x="6101" y="1000"/>
                      <a:pt x="14237" y="500"/>
                    </a:cubicBezTo>
                    <a:cubicBezTo>
                      <a:pt x="14237" y="500"/>
                      <a:pt x="14237" y="500"/>
                      <a:pt x="14237" y="500"/>
                    </a:cubicBezTo>
                    <a:cubicBezTo>
                      <a:pt x="22372" y="0"/>
                      <a:pt x="30508" y="1500"/>
                      <a:pt x="32542" y="3500"/>
                    </a:cubicBezTo>
                    <a:cubicBezTo>
                      <a:pt x="117966" y="115500"/>
                      <a:pt x="117966" y="115500"/>
                      <a:pt x="117966" y="115500"/>
                    </a:cubicBezTo>
                    <a:cubicBezTo>
                      <a:pt x="120000" y="117500"/>
                      <a:pt x="113898" y="119500"/>
                      <a:pt x="105762" y="120000"/>
                    </a:cubicBezTo>
                    <a:cubicBezTo>
                      <a:pt x="105762" y="120000"/>
                      <a:pt x="105762" y="120000"/>
                      <a:pt x="105762" y="120000"/>
                    </a:cubicBezTo>
                    <a:cubicBezTo>
                      <a:pt x="97627" y="120000"/>
                      <a:pt x="89491" y="119000"/>
                      <a:pt x="87457" y="116500"/>
                    </a:cubicBezTo>
                    <a:lnTo>
                      <a:pt x="2033" y="5000"/>
                    </a:ln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Shape 2386"/>
              <p:cNvSpPr/>
              <p:nvPr/>
            </p:nvSpPr>
            <p:spPr>
              <a:xfrm>
                <a:off x="5126037" y="2368550"/>
                <a:ext cx="222250" cy="9032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033" y="5000"/>
                    </a:moveTo>
                    <a:cubicBezTo>
                      <a:pt x="0" y="3000"/>
                      <a:pt x="6101" y="1000"/>
                      <a:pt x="14237" y="500"/>
                    </a:cubicBezTo>
                    <a:cubicBezTo>
                      <a:pt x="14237" y="500"/>
                      <a:pt x="14237" y="500"/>
                      <a:pt x="14237" y="500"/>
                    </a:cubicBezTo>
                    <a:cubicBezTo>
                      <a:pt x="22372" y="0"/>
                      <a:pt x="30508" y="1500"/>
                      <a:pt x="32542" y="3500"/>
                    </a:cubicBezTo>
                    <a:cubicBezTo>
                      <a:pt x="117966" y="115500"/>
                      <a:pt x="117966" y="115500"/>
                      <a:pt x="117966" y="115500"/>
                    </a:cubicBezTo>
                    <a:cubicBezTo>
                      <a:pt x="120000" y="117500"/>
                      <a:pt x="113898" y="119500"/>
                      <a:pt x="105762" y="120000"/>
                    </a:cubicBezTo>
                    <a:cubicBezTo>
                      <a:pt x="105762" y="120000"/>
                      <a:pt x="105762" y="120000"/>
                      <a:pt x="105762" y="120000"/>
                    </a:cubicBezTo>
                    <a:cubicBezTo>
                      <a:pt x="97627" y="120000"/>
                      <a:pt x="89491" y="119000"/>
                      <a:pt x="87457" y="117000"/>
                    </a:cubicBezTo>
                    <a:lnTo>
                      <a:pt x="2033" y="5000"/>
                    </a:ln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Shape 2387"/>
              <p:cNvSpPr/>
              <p:nvPr/>
            </p:nvSpPr>
            <p:spPr>
              <a:xfrm>
                <a:off x="5340350" y="2332039"/>
                <a:ext cx="222250" cy="90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033" y="4500"/>
                    </a:moveTo>
                    <a:cubicBezTo>
                      <a:pt x="0" y="2500"/>
                      <a:pt x="6101" y="500"/>
                      <a:pt x="14237" y="0"/>
                    </a:cubicBezTo>
                    <a:cubicBezTo>
                      <a:pt x="14237" y="0"/>
                      <a:pt x="14237" y="0"/>
                      <a:pt x="14237" y="0"/>
                    </a:cubicBezTo>
                    <a:cubicBezTo>
                      <a:pt x="22372" y="0"/>
                      <a:pt x="30508" y="1000"/>
                      <a:pt x="32542" y="3000"/>
                    </a:cubicBezTo>
                    <a:cubicBezTo>
                      <a:pt x="117966" y="115000"/>
                      <a:pt x="117966" y="115000"/>
                      <a:pt x="117966" y="115000"/>
                    </a:cubicBezTo>
                    <a:cubicBezTo>
                      <a:pt x="120000" y="117000"/>
                      <a:pt x="113898" y="119000"/>
                      <a:pt x="105762" y="119500"/>
                    </a:cubicBezTo>
                    <a:cubicBezTo>
                      <a:pt x="105762" y="119500"/>
                      <a:pt x="105762" y="119500"/>
                      <a:pt x="105762" y="119500"/>
                    </a:cubicBezTo>
                    <a:cubicBezTo>
                      <a:pt x="97627" y="120000"/>
                      <a:pt x="89491" y="118500"/>
                      <a:pt x="87457" y="116500"/>
                    </a:cubicBezTo>
                    <a:lnTo>
                      <a:pt x="2033" y="4500"/>
                    </a:ln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Shape 2388"/>
              <p:cNvSpPr/>
              <p:nvPr/>
            </p:nvSpPr>
            <p:spPr>
              <a:xfrm>
                <a:off x="5554662" y="2290764"/>
                <a:ext cx="222250" cy="90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033" y="4500"/>
                    </a:moveTo>
                    <a:cubicBezTo>
                      <a:pt x="0" y="2500"/>
                      <a:pt x="6101" y="500"/>
                      <a:pt x="14237" y="500"/>
                    </a:cubicBezTo>
                    <a:cubicBezTo>
                      <a:pt x="14237" y="500"/>
                      <a:pt x="14237" y="500"/>
                      <a:pt x="14237" y="500"/>
                    </a:cubicBezTo>
                    <a:cubicBezTo>
                      <a:pt x="22372" y="0"/>
                      <a:pt x="30508" y="1000"/>
                      <a:pt x="32542" y="3500"/>
                    </a:cubicBezTo>
                    <a:cubicBezTo>
                      <a:pt x="117966" y="115000"/>
                      <a:pt x="117966" y="115000"/>
                      <a:pt x="117966" y="115000"/>
                    </a:cubicBezTo>
                    <a:cubicBezTo>
                      <a:pt x="120000" y="117000"/>
                      <a:pt x="113898" y="119000"/>
                      <a:pt x="105762" y="119500"/>
                    </a:cubicBezTo>
                    <a:cubicBezTo>
                      <a:pt x="105762" y="119500"/>
                      <a:pt x="105762" y="119500"/>
                      <a:pt x="105762" y="119500"/>
                    </a:cubicBezTo>
                    <a:cubicBezTo>
                      <a:pt x="97627" y="120000"/>
                      <a:pt x="89491" y="118500"/>
                      <a:pt x="87457" y="116500"/>
                    </a:cubicBezTo>
                    <a:lnTo>
                      <a:pt x="2033" y="4500"/>
                    </a:ln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Shape 2389"/>
              <p:cNvSpPr/>
              <p:nvPr/>
            </p:nvSpPr>
            <p:spPr>
              <a:xfrm>
                <a:off x="4724400" y="3305176"/>
                <a:ext cx="1995488" cy="21653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250"/>
                    </a:moveTo>
                    <a:cubicBezTo>
                      <a:pt x="0" y="11250"/>
                      <a:pt x="9265" y="28958"/>
                      <a:pt x="14463" y="36666"/>
                    </a:cubicBezTo>
                    <a:cubicBezTo>
                      <a:pt x="19887" y="44375"/>
                      <a:pt x="29830" y="36041"/>
                      <a:pt x="33898" y="43125"/>
                    </a:cubicBezTo>
                    <a:cubicBezTo>
                      <a:pt x="37966" y="50208"/>
                      <a:pt x="61016" y="94375"/>
                      <a:pt x="68474" y="107291"/>
                    </a:cubicBezTo>
                    <a:cubicBezTo>
                      <a:pt x="75932" y="120000"/>
                      <a:pt x="81581" y="118125"/>
                      <a:pt x="88361" y="115416"/>
                    </a:cubicBezTo>
                    <a:cubicBezTo>
                      <a:pt x="95141" y="112500"/>
                      <a:pt x="109378" y="105625"/>
                      <a:pt x="114576" y="102291"/>
                    </a:cubicBezTo>
                    <a:cubicBezTo>
                      <a:pt x="120000" y="98958"/>
                      <a:pt x="114350" y="88333"/>
                      <a:pt x="103502" y="93125"/>
                    </a:cubicBezTo>
                    <a:cubicBezTo>
                      <a:pt x="97853" y="95416"/>
                      <a:pt x="74124" y="37916"/>
                      <a:pt x="72768" y="34791"/>
                    </a:cubicBezTo>
                    <a:cubicBezTo>
                      <a:pt x="71638" y="31875"/>
                      <a:pt x="76610" y="32083"/>
                      <a:pt x="77740" y="28333"/>
                    </a:cubicBezTo>
                    <a:cubicBezTo>
                      <a:pt x="78870" y="24791"/>
                      <a:pt x="73220" y="24375"/>
                      <a:pt x="72542" y="22500"/>
                    </a:cubicBezTo>
                    <a:cubicBezTo>
                      <a:pt x="72090" y="20625"/>
                      <a:pt x="79096" y="17916"/>
                      <a:pt x="77514" y="11666"/>
                    </a:cubicBezTo>
                    <a:cubicBezTo>
                      <a:pt x="75706" y="5625"/>
                      <a:pt x="62146" y="7291"/>
                      <a:pt x="61468" y="5208"/>
                    </a:cubicBezTo>
                    <a:cubicBezTo>
                      <a:pt x="61016" y="3125"/>
                      <a:pt x="64632" y="0"/>
                      <a:pt x="64632" y="0"/>
                    </a:cubicBezTo>
                    <a:lnTo>
                      <a:pt x="0" y="11250"/>
                    </a:lnTo>
                    <a:close/>
                  </a:path>
                </a:pathLst>
              </a:custGeom>
              <a:solidFill>
                <a:srgbClr val="BD495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Shape 2390"/>
              <p:cNvSpPr/>
              <p:nvPr/>
            </p:nvSpPr>
            <p:spPr>
              <a:xfrm>
                <a:off x="5002212" y="3756026"/>
                <a:ext cx="684213" cy="6127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406" y="19877"/>
                    </a:moveTo>
                    <a:cubicBezTo>
                      <a:pt x="120000" y="33865"/>
                      <a:pt x="114725" y="51533"/>
                      <a:pt x="102197" y="58895"/>
                    </a:cubicBezTo>
                    <a:cubicBezTo>
                      <a:pt x="30329" y="112638"/>
                      <a:pt x="30329" y="112638"/>
                      <a:pt x="30329" y="112638"/>
                    </a:cubicBezTo>
                    <a:cubicBezTo>
                      <a:pt x="17802" y="120000"/>
                      <a:pt x="16483" y="106012"/>
                      <a:pt x="9890" y="92024"/>
                    </a:cubicBezTo>
                    <a:cubicBezTo>
                      <a:pt x="6593" y="86134"/>
                      <a:pt x="6593" y="86134"/>
                      <a:pt x="6593" y="86134"/>
                    </a:cubicBezTo>
                    <a:cubicBezTo>
                      <a:pt x="0" y="72147"/>
                      <a:pt x="3956" y="61104"/>
                      <a:pt x="12527" y="52269"/>
                    </a:cubicBezTo>
                    <a:cubicBezTo>
                      <a:pt x="77802" y="7361"/>
                      <a:pt x="77802" y="7361"/>
                      <a:pt x="77802" y="7361"/>
                    </a:cubicBezTo>
                    <a:cubicBezTo>
                      <a:pt x="90989" y="0"/>
                      <a:pt x="106813" y="5153"/>
                      <a:pt x="113406" y="19877"/>
                    </a:cubicBezTo>
                    <a:close/>
                  </a:path>
                </a:pathLst>
              </a:custGeom>
              <a:solidFill>
                <a:srgbClr val="F8D4A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Shape 2391"/>
              <p:cNvSpPr/>
              <p:nvPr/>
            </p:nvSpPr>
            <p:spPr>
              <a:xfrm>
                <a:off x="5659437" y="4173539"/>
                <a:ext cx="733425" cy="5476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846" y="28767"/>
                    </a:moveTo>
                    <a:cubicBezTo>
                      <a:pt x="120000" y="49315"/>
                      <a:pt x="113230" y="72328"/>
                      <a:pt x="97846" y="80547"/>
                    </a:cubicBezTo>
                    <a:cubicBezTo>
                      <a:pt x="44923" y="110958"/>
                      <a:pt x="44923" y="110958"/>
                      <a:pt x="44923" y="110958"/>
                    </a:cubicBezTo>
                    <a:cubicBezTo>
                      <a:pt x="30153" y="119999"/>
                      <a:pt x="12307" y="110136"/>
                      <a:pt x="6153" y="90410"/>
                    </a:cubicBezTo>
                    <a:cubicBezTo>
                      <a:pt x="6153" y="90410"/>
                      <a:pt x="6153" y="90410"/>
                      <a:pt x="6153" y="90410"/>
                    </a:cubicBezTo>
                    <a:cubicBezTo>
                      <a:pt x="0" y="69863"/>
                      <a:pt x="6769" y="46849"/>
                      <a:pt x="21538" y="38630"/>
                    </a:cubicBezTo>
                    <a:cubicBezTo>
                      <a:pt x="75076" y="8219"/>
                      <a:pt x="75076" y="8219"/>
                      <a:pt x="75076" y="8219"/>
                    </a:cubicBezTo>
                    <a:cubicBezTo>
                      <a:pt x="89846" y="0"/>
                      <a:pt x="107076" y="9041"/>
                      <a:pt x="113846" y="28767"/>
                    </a:cubicBezTo>
                    <a:close/>
                  </a:path>
                </a:pathLst>
              </a:custGeom>
              <a:solidFill>
                <a:srgbClr val="F8D4A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Shape 2392"/>
              <p:cNvSpPr/>
              <p:nvPr/>
            </p:nvSpPr>
            <p:spPr>
              <a:xfrm>
                <a:off x="5445125" y="3871914"/>
                <a:ext cx="733425" cy="5492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846" y="28767"/>
                    </a:moveTo>
                    <a:cubicBezTo>
                      <a:pt x="120000" y="49315"/>
                      <a:pt x="113230" y="72328"/>
                      <a:pt x="97846" y="80547"/>
                    </a:cubicBezTo>
                    <a:cubicBezTo>
                      <a:pt x="44923" y="110958"/>
                      <a:pt x="44923" y="110958"/>
                      <a:pt x="44923" y="110958"/>
                    </a:cubicBezTo>
                    <a:cubicBezTo>
                      <a:pt x="30153" y="119999"/>
                      <a:pt x="12307" y="110136"/>
                      <a:pt x="6153" y="90410"/>
                    </a:cubicBezTo>
                    <a:cubicBezTo>
                      <a:pt x="6153" y="90410"/>
                      <a:pt x="6153" y="90410"/>
                      <a:pt x="6153" y="90410"/>
                    </a:cubicBezTo>
                    <a:cubicBezTo>
                      <a:pt x="0" y="69863"/>
                      <a:pt x="6769" y="46849"/>
                      <a:pt x="21538" y="38630"/>
                    </a:cubicBezTo>
                    <a:cubicBezTo>
                      <a:pt x="75076" y="8219"/>
                      <a:pt x="75076" y="8219"/>
                      <a:pt x="75076" y="8219"/>
                    </a:cubicBezTo>
                    <a:cubicBezTo>
                      <a:pt x="89846" y="0"/>
                      <a:pt x="107076" y="9041"/>
                      <a:pt x="113846" y="28767"/>
                    </a:cubicBezTo>
                    <a:close/>
                  </a:path>
                </a:pathLst>
              </a:custGeom>
              <a:solidFill>
                <a:srgbClr val="F8D4A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Shape 2393"/>
              <p:cNvSpPr/>
              <p:nvPr/>
            </p:nvSpPr>
            <p:spPr>
              <a:xfrm>
                <a:off x="5832475" y="4522789"/>
                <a:ext cx="654050" cy="4889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103" y="29538"/>
                    </a:moveTo>
                    <a:cubicBezTo>
                      <a:pt x="120000" y="48923"/>
                      <a:pt x="113103" y="72000"/>
                      <a:pt x="97931" y="81230"/>
                    </a:cubicBezTo>
                    <a:cubicBezTo>
                      <a:pt x="44827" y="110769"/>
                      <a:pt x="44827" y="110769"/>
                      <a:pt x="44827" y="110769"/>
                    </a:cubicBezTo>
                    <a:cubicBezTo>
                      <a:pt x="30344" y="120000"/>
                      <a:pt x="13103" y="110769"/>
                      <a:pt x="6896" y="90461"/>
                    </a:cubicBezTo>
                    <a:cubicBezTo>
                      <a:pt x="6896" y="90461"/>
                      <a:pt x="6896" y="90461"/>
                      <a:pt x="6896" y="90461"/>
                    </a:cubicBezTo>
                    <a:cubicBezTo>
                      <a:pt x="0" y="70153"/>
                      <a:pt x="6896" y="47076"/>
                      <a:pt x="22068" y="38769"/>
                    </a:cubicBezTo>
                    <a:cubicBezTo>
                      <a:pt x="75172" y="8307"/>
                      <a:pt x="75172" y="8307"/>
                      <a:pt x="75172" y="8307"/>
                    </a:cubicBezTo>
                    <a:cubicBezTo>
                      <a:pt x="89655" y="0"/>
                      <a:pt x="106896" y="9230"/>
                      <a:pt x="113103" y="29538"/>
                    </a:cubicBezTo>
                    <a:close/>
                  </a:path>
                </a:pathLst>
              </a:custGeom>
              <a:solidFill>
                <a:srgbClr val="F8D4A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Shape 2394"/>
              <p:cNvSpPr/>
              <p:nvPr/>
            </p:nvSpPr>
            <p:spPr>
              <a:xfrm>
                <a:off x="5945187" y="4864101"/>
                <a:ext cx="576262" cy="4286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941" y="29473"/>
                    </a:moveTo>
                    <a:cubicBezTo>
                      <a:pt x="120000" y="49473"/>
                      <a:pt x="112941" y="72631"/>
                      <a:pt x="98039" y="81052"/>
                    </a:cubicBezTo>
                    <a:cubicBezTo>
                      <a:pt x="44705" y="111578"/>
                      <a:pt x="44705" y="111578"/>
                      <a:pt x="44705" y="111578"/>
                    </a:cubicBezTo>
                    <a:cubicBezTo>
                      <a:pt x="29803" y="119999"/>
                      <a:pt x="12549" y="110526"/>
                      <a:pt x="6274" y="90526"/>
                    </a:cubicBezTo>
                    <a:cubicBezTo>
                      <a:pt x="6274" y="90526"/>
                      <a:pt x="6274" y="90526"/>
                      <a:pt x="6274" y="90526"/>
                    </a:cubicBezTo>
                    <a:cubicBezTo>
                      <a:pt x="0" y="70526"/>
                      <a:pt x="7058" y="47368"/>
                      <a:pt x="21960" y="38947"/>
                    </a:cubicBezTo>
                    <a:cubicBezTo>
                      <a:pt x="74509" y="8421"/>
                      <a:pt x="74509" y="8421"/>
                      <a:pt x="74509" y="8421"/>
                    </a:cubicBezTo>
                    <a:cubicBezTo>
                      <a:pt x="89411" y="0"/>
                      <a:pt x="106666" y="9473"/>
                      <a:pt x="112941" y="29473"/>
                    </a:cubicBezTo>
                    <a:close/>
                  </a:path>
                </a:pathLst>
              </a:custGeom>
              <a:solidFill>
                <a:srgbClr val="F8D4A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Shape 2395"/>
              <p:cNvSpPr/>
              <p:nvPr/>
            </p:nvSpPr>
            <p:spPr>
              <a:xfrm>
                <a:off x="4037012" y="4748214"/>
                <a:ext cx="1058862" cy="12064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89052"/>
                    </a:moveTo>
                    <a:lnTo>
                      <a:pt x="56131" y="120000"/>
                    </a:lnTo>
                    <a:lnTo>
                      <a:pt x="0" y="31105"/>
                    </a:lnTo>
                    <a:lnTo>
                      <a:pt x="64227" y="0"/>
                    </a:lnTo>
                    <a:lnTo>
                      <a:pt x="120000" y="89052"/>
                    </a:lnTo>
                    <a:close/>
                  </a:path>
                </a:pathLst>
              </a:custGeom>
              <a:solidFill>
                <a:srgbClr val="FBF7D7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Shape 2396"/>
              <p:cNvSpPr/>
              <p:nvPr/>
            </p:nvSpPr>
            <p:spPr>
              <a:xfrm>
                <a:off x="3438525" y="4976814"/>
                <a:ext cx="1192213" cy="1181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04354"/>
                    </a:moveTo>
                    <a:lnTo>
                      <a:pt x="92356" y="120000"/>
                    </a:lnTo>
                    <a:lnTo>
                      <a:pt x="0" y="120000"/>
                    </a:lnTo>
                    <a:lnTo>
                      <a:pt x="0" y="34838"/>
                    </a:lnTo>
                    <a:lnTo>
                      <a:pt x="62796" y="0"/>
                    </a:lnTo>
                    <a:lnTo>
                      <a:pt x="120000" y="104354"/>
                    </a:ln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Shape 2397"/>
              <p:cNvSpPr/>
              <p:nvPr/>
            </p:nvSpPr>
            <p:spPr>
              <a:xfrm>
                <a:off x="4235450" y="5022851"/>
                <a:ext cx="134938" cy="1349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666" y="50000"/>
                    </a:moveTo>
                    <a:cubicBezTo>
                      <a:pt x="120000" y="80000"/>
                      <a:pt x="100000" y="106666"/>
                      <a:pt x="70000" y="113333"/>
                    </a:cubicBezTo>
                    <a:cubicBezTo>
                      <a:pt x="40000" y="120000"/>
                      <a:pt x="13333" y="100000"/>
                      <a:pt x="6666" y="70000"/>
                    </a:cubicBezTo>
                    <a:cubicBezTo>
                      <a:pt x="0" y="40000"/>
                      <a:pt x="20000" y="10000"/>
                      <a:pt x="50000" y="3333"/>
                    </a:cubicBezTo>
                    <a:cubicBezTo>
                      <a:pt x="80000" y="0"/>
                      <a:pt x="110000" y="16666"/>
                      <a:pt x="116666" y="50000"/>
                    </a:cubicBez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Shape 2398"/>
              <p:cNvSpPr/>
              <p:nvPr/>
            </p:nvSpPr>
            <p:spPr>
              <a:xfrm>
                <a:off x="4449762" y="4918076"/>
                <a:ext cx="139699" cy="1349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513" y="50000"/>
                    </a:moveTo>
                    <a:cubicBezTo>
                      <a:pt x="120000" y="80000"/>
                      <a:pt x="100540" y="106666"/>
                      <a:pt x="71351" y="113333"/>
                    </a:cubicBezTo>
                    <a:cubicBezTo>
                      <a:pt x="42162" y="120000"/>
                      <a:pt x="12972" y="100000"/>
                      <a:pt x="6486" y="70000"/>
                    </a:cubicBezTo>
                    <a:cubicBezTo>
                      <a:pt x="0" y="40000"/>
                      <a:pt x="19459" y="10000"/>
                      <a:pt x="48648" y="3333"/>
                    </a:cubicBezTo>
                    <a:cubicBezTo>
                      <a:pt x="77837" y="0"/>
                      <a:pt x="107027" y="20000"/>
                      <a:pt x="113513" y="50000"/>
                    </a:cubicBez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" name="Shape 2423"/>
            <p:cNvSpPr/>
            <p:nvPr/>
          </p:nvSpPr>
          <p:spPr>
            <a:xfrm>
              <a:off x="4001471" y="4088910"/>
              <a:ext cx="591307" cy="593093"/>
            </a:xfrm>
            <a:prstGeom prst="ellipse">
              <a:avLst/>
            </a:prstGeom>
            <a:solidFill>
              <a:srgbClr val="F9C26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" name="Shape 2424"/>
            <p:cNvGrpSpPr/>
            <p:nvPr/>
          </p:nvGrpSpPr>
          <p:grpSpPr>
            <a:xfrm>
              <a:off x="3424455" y="3481526"/>
              <a:ext cx="839620" cy="837834"/>
              <a:chOff x="2970055" y="3894712"/>
              <a:chExt cx="839620" cy="837834"/>
            </a:xfrm>
          </p:grpSpPr>
          <p:sp>
            <p:nvSpPr>
              <p:cNvPr id="92" name="Shape 2425"/>
              <p:cNvSpPr/>
              <p:nvPr/>
            </p:nvSpPr>
            <p:spPr>
              <a:xfrm>
                <a:off x="2970055" y="3894712"/>
                <a:ext cx="839620" cy="837834"/>
              </a:xfrm>
              <a:prstGeom prst="ellipse">
                <a:avLst/>
              </a:prstGeom>
              <a:solidFill>
                <a:srgbClr val="A2D4B7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Shape 2426"/>
              <p:cNvSpPr/>
              <p:nvPr/>
            </p:nvSpPr>
            <p:spPr>
              <a:xfrm>
                <a:off x="3320194" y="4455648"/>
                <a:ext cx="78603" cy="80390"/>
              </a:xfrm>
              <a:prstGeom prst="ellipse">
                <a:avLst/>
              </a:pr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Shape 2427"/>
              <p:cNvSpPr/>
              <p:nvPr/>
            </p:nvSpPr>
            <p:spPr>
              <a:xfrm>
                <a:off x="3491692" y="4455648"/>
                <a:ext cx="80390" cy="80390"/>
              </a:xfrm>
              <a:prstGeom prst="ellipse">
                <a:avLst/>
              </a:pr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Shape 2428"/>
              <p:cNvSpPr/>
              <p:nvPr/>
            </p:nvSpPr>
            <p:spPr>
              <a:xfrm>
                <a:off x="3111183" y="4105510"/>
                <a:ext cx="539500" cy="32513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1918" y="44171"/>
                    </a:moveTo>
                    <a:cubicBezTo>
                      <a:pt x="41623" y="44171"/>
                      <a:pt x="41623" y="44171"/>
                      <a:pt x="41623" y="44171"/>
                    </a:cubicBezTo>
                    <a:cubicBezTo>
                      <a:pt x="36309" y="8098"/>
                      <a:pt x="36309" y="8098"/>
                      <a:pt x="36309" y="8098"/>
                    </a:cubicBezTo>
                    <a:cubicBezTo>
                      <a:pt x="35867" y="3680"/>
                      <a:pt x="33210" y="0"/>
                      <a:pt x="30110" y="0"/>
                    </a:cubicBezTo>
                    <a:cubicBezTo>
                      <a:pt x="6642" y="0"/>
                      <a:pt x="6642" y="0"/>
                      <a:pt x="6642" y="0"/>
                    </a:cubicBezTo>
                    <a:cubicBezTo>
                      <a:pt x="3099" y="0"/>
                      <a:pt x="0" y="5153"/>
                      <a:pt x="0" y="11042"/>
                    </a:cubicBezTo>
                    <a:cubicBezTo>
                      <a:pt x="0" y="16932"/>
                      <a:pt x="3099" y="22085"/>
                      <a:pt x="6642" y="22085"/>
                    </a:cubicBezTo>
                    <a:cubicBezTo>
                      <a:pt x="24797" y="22085"/>
                      <a:pt x="24797" y="22085"/>
                      <a:pt x="24797" y="22085"/>
                    </a:cubicBezTo>
                    <a:cubicBezTo>
                      <a:pt x="31439" y="63312"/>
                      <a:pt x="31439" y="63312"/>
                      <a:pt x="31439" y="63312"/>
                    </a:cubicBezTo>
                    <a:cubicBezTo>
                      <a:pt x="31439" y="63312"/>
                      <a:pt x="31439" y="63312"/>
                      <a:pt x="31439" y="63312"/>
                    </a:cubicBezTo>
                    <a:cubicBezTo>
                      <a:pt x="37195" y="103803"/>
                      <a:pt x="37195" y="103803"/>
                      <a:pt x="37195" y="103803"/>
                    </a:cubicBezTo>
                    <a:cubicBezTo>
                      <a:pt x="37195" y="103803"/>
                      <a:pt x="39409" y="120000"/>
                      <a:pt x="50479" y="120000"/>
                    </a:cubicBezTo>
                    <a:cubicBezTo>
                      <a:pt x="61107" y="120000"/>
                      <a:pt x="87232" y="120000"/>
                      <a:pt x="98302" y="120000"/>
                    </a:cubicBezTo>
                    <a:cubicBezTo>
                      <a:pt x="108929" y="120000"/>
                      <a:pt x="111143" y="103803"/>
                      <a:pt x="111143" y="103803"/>
                    </a:cubicBezTo>
                    <a:cubicBezTo>
                      <a:pt x="120000" y="44171"/>
                      <a:pt x="120000" y="44171"/>
                      <a:pt x="120000" y="44171"/>
                    </a:cubicBezTo>
                    <a:lnTo>
                      <a:pt x="81918" y="44171"/>
                    </a:lnTo>
                    <a:close/>
                    <a:moveTo>
                      <a:pt x="100959" y="95705"/>
                    </a:moveTo>
                    <a:cubicBezTo>
                      <a:pt x="48265" y="95705"/>
                      <a:pt x="48265" y="95705"/>
                      <a:pt x="48265" y="95705"/>
                    </a:cubicBezTo>
                    <a:cubicBezTo>
                      <a:pt x="46937" y="95705"/>
                      <a:pt x="45608" y="94233"/>
                      <a:pt x="45608" y="92024"/>
                    </a:cubicBezTo>
                    <a:cubicBezTo>
                      <a:pt x="45608" y="89815"/>
                      <a:pt x="46937" y="87607"/>
                      <a:pt x="48265" y="87607"/>
                    </a:cubicBezTo>
                    <a:cubicBezTo>
                      <a:pt x="100959" y="87607"/>
                      <a:pt x="100959" y="87607"/>
                      <a:pt x="100959" y="87607"/>
                    </a:cubicBezTo>
                    <a:cubicBezTo>
                      <a:pt x="102287" y="87607"/>
                      <a:pt x="103173" y="89815"/>
                      <a:pt x="103173" y="92024"/>
                    </a:cubicBezTo>
                    <a:cubicBezTo>
                      <a:pt x="103173" y="94233"/>
                      <a:pt x="102287" y="95705"/>
                      <a:pt x="100959" y="95705"/>
                    </a:cubicBezTo>
                    <a:close/>
                    <a:moveTo>
                      <a:pt x="100959" y="74355"/>
                    </a:moveTo>
                    <a:cubicBezTo>
                      <a:pt x="48265" y="74355"/>
                      <a:pt x="48265" y="74355"/>
                      <a:pt x="48265" y="74355"/>
                    </a:cubicBezTo>
                    <a:cubicBezTo>
                      <a:pt x="46937" y="74355"/>
                      <a:pt x="45608" y="72147"/>
                      <a:pt x="45608" y="69938"/>
                    </a:cubicBezTo>
                    <a:cubicBezTo>
                      <a:pt x="45608" y="67730"/>
                      <a:pt x="46937" y="66257"/>
                      <a:pt x="48265" y="66257"/>
                    </a:cubicBezTo>
                    <a:cubicBezTo>
                      <a:pt x="100959" y="66257"/>
                      <a:pt x="100959" y="66257"/>
                      <a:pt x="100959" y="66257"/>
                    </a:cubicBezTo>
                    <a:cubicBezTo>
                      <a:pt x="102287" y="66257"/>
                      <a:pt x="103173" y="67730"/>
                      <a:pt x="103173" y="69938"/>
                    </a:cubicBezTo>
                    <a:cubicBezTo>
                      <a:pt x="103173" y="72147"/>
                      <a:pt x="102287" y="74355"/>
                      <a:pt x="100959" y="74355"/>
                    </a:cubicBezTo>
                    <a:close/>
                  </a:path>
                </a:pathLst>
              </a:cu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Shape 2429"/>
            <p:cNvGrpSpPr/>
            <p:nvPr/>
          </p:nvGrpSpPr>
          <p:grpSpPr>
            <a:xfrm>
              <a:off x="5409176" y="2754450"/>
              <a:ext cx="652045" cy="650259"/>
              <a:chOff x="4954776" y="3167636"/>
              <a:chExt cx="652045" cy="650259"/>
            </a:xfrm>
          </p:grpSpPr>
          <p:sp>
            <p:nvSpPr>
              <p:cNvPr id="81" name="Shape 2430"/>
              <p:cNvSpPr/>
              <p:nvPr/>
            </p:nvSpPr>
            <p:spPr>
              <a:xfrm>
                <a:off x="4954776" y="3167636"/>
                <a:ext cx="652045" cy="650259"/>
              </a:xfrm>
              <a:prstGeom prst="ellipse">
                <a:avLst/>
              </a:prstGeom>
              <a:solidFill>
                <a:srgbClr val="F9C2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Shape 2431"/>
              <p:cNvSpPr/>
              <p:nvPr/>
            </p:nvSpPr>
            <p:spPr>
              <a:xfrm>
                <a:off x="5278117" y="3298044"/>
                <a:ext cx="144700" cy="3322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80000"/>
                    </a:moveTo>
                    <a:lnTo>
                      <a:pt x="120000" y="120000"/>
                    </a:lnTo>
                    <a:lnTo>
                      <a:pt x="120000" y="83870"/>
                    </a:lnTo>
                    <a:lnTo>
                      <a:pt x="120000" y="36774"/>
                    </a:lnTo>
                    <a:lnTo>
                      <a:pt x="120000" y="0"/>
                    </a:lnTo>
                    <a:lnTo>
                      <a:pt x="0" y="40000"/>
                    </a:lnTo>
                    <a:lnTo>
                      <a:pt x="0" y="80000"/>
                    </a:ln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Shape 2432"/>
              <p:cNvSpPr/>
              <p:nvPr/>
            </p:nvSpPr>
            <p:spPr>
              <a:xfrm>
                <a:off x="5110194" y="3380221"/>
                <a:ext cx="148274" cy="17149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405" y="0"/>
                    </a:moveTo>
                    <a:cubicBezTo>
                      <a:pt x="14594" y="0"/>
                      <a:pt x="14594" y="0"/>
                      <a:pt x="14594" y="0"/>
                    </a:cubicBezTo>
                    <a:cubicBezTo>
                      <a:pt x="6486" y="0"/>
                      <a:pt x="0" y="4186"/>
                      <a:pt x="0" y="11162"/>
                    </a:cubicBezTo>
                    <a:cubicBezTo>
                      <a:pt x="0" y="32093"/>
                      <a:pt x="0" y="32093"/>
                      <a:pt x="0" y="32093"/>
                    </a:cubicBezTo>
                    <a:cubicBezTo>
                      <a:pt x="0" y="87906"/>
                      <a:pt x="0" y="87906"/>
                      <a:pt x="0" y="87906"/>
                    </a:cubicBezTo>
                    <a:cubicBezTo>
                      <a:pt x="0" y="108837"/>
                      <a:pt x="0" y="108837"/>
                      <a:pt x="0" y="108837"/>
                    </a:cubicBezTo>
                    <a:cubicBezTo>
                      <a:pt x="0" y="114418"/>
                      <a:pt x="6486" y="120000"/>
                      <a:pt x="14594" y="120000"/>
                    </a:cubicBezTo>
                    <a:cubicBezTo>
                      <a:pt x="22702" y="120000"/>
                      <a:pt x="22702" y="120000"/>
                      <a:pt x="22702" y="120000"/>
                    </a:cubicBezTo>
                    <a:cubicBezTo>
                      <a:pt x="87567" y="120000"/>
                      <a:pt x="87567" y="120000"/>
                      <a:pt x="87567" y="120000"/>
                    </a:cubicBezTo>
                    <a:cubicBezTo>
                      <a:pt x="105405" y="120000"/>
                      <a:pt x="105405" y="120000"/>
                      <a:pt x="105405" y="120000"/>
                    </a:cubicBezTo>
                    <a:cubicBezTo>
                      <a:pt x="113513" y="120000"/>
                      <a:pt x="120000" y="114418"/>
                      <a:pt x="120000" y="108837"/>
                    </a:cubicBezTo>
                    <a:cubicBezTo>
                      <a:pt x="120000" y="101860"/>
                      <a:pt x="120000" y="101860"/>
                      <a:pt x="120000" y="101860"/>
                    </a:cubicBezTo>
                    <a:cubicBezTo>
                      <a:pt x="120000" y="18139"/>
                      <a:pt x="120000" y="18139"/>
                      <a:pt x="120000" y="18139"/>
                    </a:cubicBezTo>
                    <a:cubicBezTo>
                      <a:pt x="120000" y="11162"/>
                      <a:pt x="120000" y="11162"/>
                      <a:pt x="120000" y="11162"/>
                    </a:cubicBezTo>
                    <a:cubicBezTo>
                      <a:pt x="120000" y="4186"/>
                      <a:pt x="113513" y="0"/>
                      <a:pt x="105405" y="0"/>
                    </a:cubicBez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Shape 2433"/>
              <p:cNvSpPr/>
              <p:nvPr/>
            </p:nvSpPr>
            <p:spPr>
              <a:xfrm>
                <a:off x="5072680" y="3439173"/>
                <a:ext cx="17863" cy="518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60000"/>
                    </a:moveTo>
                    <a:cubicBezTo>
                      <a:pt x="0" y="83076"/>
                      <a:pt x="53333" y="106153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53333" y="9230"/>
                      <a:pt x="0" y="32307"/>
                      <a:pt x="0" y="60000"/>
                    </a:cubicBez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Shape 2434"/>
              <p:cNvSpPr/>
              <p:nvPr/>
            </p:nvSpPr>
            <p:spPr>
              <a:xfrm>
                <a:off x="5147710" y="3571369"/>
                <a:ext cx="60737" cy="1250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04761"/>
                    </a:moveTo>
                    <a:cubicBezTo>
                      <a:pt x="0" y="112380"/>
                      <a:pt x="12000" y="120000"/>
                      <a:pt x="32000" y="120000"/>
                    </a:cubicBezTo>
                    <a:cubicBezTo>
                      <a:pt x="88000" y="120000"/>
                      <a:pt x="88000" y="120000"/>
                      <a:pt x="88000" y="120000"/>
                    </a:cubicBezTo>
                    <a:cubicBezTo>
                      <a:pt x="104000" y="120000"/>
                      <a:pt x="120000" y="112380"/>
                      <a:pt x="120000" y="104761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4761"/>
                    </a:ln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Shape 2435"/>
              <p:cNvSpPr/>
              <p:nvPr/>
            </p:nvSpPr>
            <p:spPr>
              <a:xfrm>
                <a:off x="5446042" y="3408803"/>
                <a:ext cx="42873" cy="11075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70909" y="115636"/>
                      <a:pt x="120000" y="89454"/>
                      <a:pt x="120000" y="61090"/>
                    </a:cubicBezTo>
                    <a:cubicBezTo>
                      <a:pt x="120000" y="30545"/>
                      <a:pt x="70909" y="6545"/>
                      <a:pt x="0" y="0"/>
                    </a:cubicBez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Shape 2436"/>
              <p:cNvSpPr/>
              <p:nvPr/>
            </p:nvSpPr>
            <p:spPr>
              <a:xfrm>
                <a:off x="5072680" y="3439173"/>
                <a:ext cx="17863" cy="518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cubicBezTo>
                      <a:pt x="53333" y="106153"/>
                      <a:pt x="0" y="83076"/>
                      <a:pt x="0" y="60000"/>
                    </a:cubicBezTo>
                    <a:cubicBezTo>
                      <a:pt x="0" y="32307"/>
                      <a:pt x="53333" y="9230"/>
                      <a:pt x="120000" y="0"/>
                    </a:cubicBezTo>
                    <a:lnTo>
                      <a:pt x="120000" y="120000"/>
                    </a:ln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Shape 2437"/>
              <p:cNvSpPr/>
              <p:nvPr/>
            </p:nvSpPr>
            <p:spPr>
              <a:xfrm>
                <a:off x="5147710" y="3571369"/>
                <a:ext cx="60737" cy="1250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04761"/>
                    </a:moveTo>
                    <a:cubicBezTo>
                      <a:pt x="120000" y="112380"/>
                      <a:pt x="104000" y="120000"/>
                      <a:pt x="88000" y="120000"/>
                    </a:cubicBezTo>
                    <a:cubicBezTo>
                      <a:pt x="32000" y="120000"/>
                      <a:pt x="32000" y="120000"/>
                      <a:pt x="32000" y="120000"/>
                    </a:cubicBezTo>
                    <a:cubicBezTo>
                      <a:pt x="12000" y="120000"/>
                      <a:pt x="0" y="112380"/>
                      <a:pt x="0" y="1047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0000" y="0"/>
                      <a:pt x="120000" y="0"/>
                      <a:pt x="120000" y="0"/>
                    </a:cubicBezTo>
                    <a:lnTo>
                      <a:pt x="120000" y="104761"/>
                    </a:ln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Shape 2438"/>
              <p:cNvSpPr/>
              <p:nvPr/>
            </p:nvSpPr>
            <p:spPr>
              <a:xfrm>
                <a:off x="5110194" y="3380221"/>
                <a:ext cx="148274" cy="17149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8139"/>
                    </a:moveTo>
                    <a:cubicBezTo>
                      <a:pt x="120000" y="101860"/>
                      <a:pt x="120000" y="101860"/>
                      <a:pt x="120000" y="101860"/>
                    </a:cubicBezTo>
                    <a:cubicBezTo>
                      <a:pt x="120000" y="108837"/>
                      <a:pt x="120000" y="108837"/>
                      <a:pt x="120000" y="108837"/>
                    </a:cubicBezTo>
                    <a:cubicBezTo>
                      <a:pt x="120000" y="114418"/>
                      <a:pt x="113513" y="120000"/>
                      <a:pt x="105405" y="120000"/>
                    </a:cubicBezTo>
                    <a:cubicBezTo>
                      <a:pt x="87567" y="120000"/>
                      <a:pt x="87567" y="120000"/>
                      <a:pt x="87567" y="120000"/>
                    </a:cubicBezTo>
                    <a:cubicBezTo>
                      <a:pt x="22702" y="120000"/>
                      <a:pt x="22702" y="120000"/>
                      <a:pt x="22702" y="120000"/>
                    </a:cubicBezTo>
                    <a:cubicBezTo>
                      <a:pt x="14594" y="120000"/>
                      <a:pt x="14594" y="120000"/>
                      <a:pt x="14594" y="120000"/>
                    </a:cubicBezTo>
                    <a:cubicBezTo>
                      <a:pt x="6486" y="120000"/>
                      <a:pt x="0" y="114418"/>
                      <a:pt x="0" y="108837"/>
                    </a:cubicBezTo>
                    <a:cubicBezTo>
                      <a:pt x="0" y="87906"/>
                      <a:pt x="0" y="87906"/>
                      <a:pt x="0" y="87906"/>
                    </a:cubicBezTo>
                    <a:cubicBezTo>
                      <a:pt x="0" y="32093"/>
                      <a:pt x="0" y="32093"/>
                      <a:pt x="0" y="32093"/>
                    </a:cubicBezTo>
                    <a:cubicBezTo>
                      <a:pt x="0" y="11162"/>
                      <a:pt x="0" y="11162"/>
                      <a:pt x="0" y="11162"/>
                    </a:cubicBezTo>
                    <a:cubicBezTo>
                      <a:pt x="0" y="4186"/>
                      <a:pt x="6486" y="0"/>
                      <a:pt x="14594" y="0"/>
                    </a:cubicBezTo>
                    <a:cubicBezTo>
                      <a:pt x="105405" y="0"/>
                      <a:pt x="105405" y="0"/>
                      <a:pt x="105405" y="0"/>
                    </a:cubicBezTo>
                    <a:cubicBezTo>
                      <a:pt x="113513" y="0"/>
                      <a:pt x="120000" y="4186"/>
                      <a:pt x="120000" y="11162"/>
                    </a:cubicBezTo>
                    <a:lnTo>
                      <a:pt x="120000" y="18139"/>
                    </a:ln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Shape 2439"/>
              <p:cNvSpPr/>
              <p:nvPr/>
            </p:nvSpPr>
            <p:spPr>
              <a:xfrm>
                <a:off x="5278117" y="3298044"/>
                <a:ext cx="144700" cy="3322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36774"/>
                    </a:moveTo>
                    <a:lnTo>
                      <a:pt x="120000" y="83870"/>
                    </a:lnTo>
                    <a:lnTo>
                      <a:pt x="120000" y="120000"/>
                    </a:lnTo>
                    <a:lnTo>
                      <a:pt x="0" y="80000"/>
                    </a:lnTo>
                    <a:lnTo>
                      <a:pt x="0" y="40000"/>
                    </a:lnTo>
                    <a:lnTo>
                      <a:pt x="120000" y="0"/>
                    </a:lnTo>
                    <a:lnTo>
                      <a:pt x="120000" y="36774"/>
                    </a:ln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Shape 2440"/>
              <p:cNvSpPr/>
              <p:nvPr/>
            </p:nvSpPr>
            <p:spPr>
              <a:xfrm>
                <a:off x="5446042" y="3408803"/>
                <a:ext cx="42873" cy="11075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909" y="6545"/>
                      <a:pt x="120000" y="30545"/>
                      <a:pt x="120000" y="61090"/>
                    </a:cubicBezTo>
                    <a:cubicBezTo>
                      <a:pt x="120000" y="89454"/>
                      <a:pt x="70909" y="115636"/>
                      <a:pt x="0" y="120000"/>
                    </a:cubicBez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Shape 2441"/>
            <p:cNvGrpSpPr/>
            <p:nvPr/>
          </p:nvGrpSpPr>
          <p:grpSpPr>
            <a:xfrm>
              <a:off x="4210482" y="2886646"/>
              <a:ext cx="1164749" cy="1164749"/>
              <a:chOff x="3756082" y="3299832"/>
              <a:chExt cx="1164749" cy="1164749"/>
            </a:xfrm>
          </p:grpSpPr>
          <p:sp>
            <p:nvSpPr>
              <p:cNvPr id="77" name="Shape 2442"/>
              <p:cNvSpPr/>
              <p:nvPr/>
            </p:nvSpPr>
            <p:spPr>
              <a:xfrm>
                <a:off x="3756082" y="3299832"/>
                <a:ext cx="1164749" cy="1164749"/>
              </a:xfrm>
              <a:prstGeom prst="ellipse">
                <a:avLst/>
              </a:prstGeom>
              <a:solidFill>
                <a:srgbClr val="E56F8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Shape 2443"/>
              <p:cNvSpPr/>
              <p:nvPr/>
            </p:nvSpPr>
            <p:spPr>
              <a:xfrm>
                <a:off x="3995464" y="3621389"/>
                <a:ext cx="684202" cy="42874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906" y="0"/>
                    </a:moveTo>
                    <a:cubicBezTo>
                      <a:pt x="2093" y="0"/>
                      <a:pt x="2093" y="0"/>
                      <a:pt x="2093" y="0"/>
                    </a:cubicBezTo>
                    <a:cubicBezTo>
                      <a:pt x="697" y="0"/>
                      <a:pt x="0" y="1666"/>
                      <a:pt x="0" y="3333"/>
                    </a:cubicBezTo>
                    <a:cubicBezTo>
                      <a:pt x="0" y="116666"/>
                      <a:pt x="0" y="116666"/>
                      <a:pt x="0" y="116666"/>
                    </a:cubicBezTo>
                    <a:cubicBezTo>
                      <a:pt x="0" y="118333"/>
                      <a:pt x="697" y="120000"/>
                      <a:pt x="2093" y="120000"/>
                    </a:cubicBezTo>
                    <a:cubicBezTo>
                      <a:pt x="41162" y="120000"/>
                      <a:pt x="41162" y="120000"/>
                      <a:pt x="41162" y="120000"/>
                    </a:cubicBezTo>
                    <a:cubicBezTo>
                      <a:pt x="38372" y="109444"/>
                      <a:pt x="38372" y="109444"/>
                      <a:pt x="38372" y="109444"/>
                    </a:cubicBezTo>
                    <a:cubicBezTo>
                      <a:pt x="9767" y="109444"/>
                      <a:pt x="9767" y="109444"/>
                      <a:pt x="9767" y="109444"/>
                    </a:cubicBezTo>
                    <a:cubicBezTo>
                      <a:pt x="8720" y="109444"/>
                      <a:pt x="8023" y="107777"/>
                      <a:pt x="8023" y="106666"/>
                    </a:cubicBezTo>
                    <a:cubicBezTo>
                      <a:pt x="8023" y="13333"/>
                      <a:pt x="8023" y="13333"/>
                      <a:pt x="8023" y="13333"/>
                    </a:cubicBezTo>
                    <a:cubicBezTo>
                      <a:pt x="8023" y="12222"/>
                      <a:pt x="8720" y="10555"/>
                      <a:pt x="9767" y="10555"/>
                    </a:cubicBezTo>
                    <a:cubicBezTo>
                      <a:pt x="110232" y="10555"/>
                      <a:pt x="110232" y="10555"/>
                      <a:pt x="110232" y="10555"/>
                    </a:cubicBezTo>
                    <a:cubicBezTo>
                      <a:pt x="111279" y="10555"/>
                      <a:pt x="111976" y="12222"/>
                      <a:pt x="111976" y="13333"/>
                    </a:cubicBezTo>
                    <a:cubicBezTo>
                      <a:pt x="111976" y="106666"/>
                      <a:pt x="111976" y="106666"/>
                      <a:pt x="111976" y="106666"/>
                    </a:cubicBezTo>
                    <a:cubicBezTo>
                      <a:pt x="111976" y="107777"/>
                      <a:pt x="111279" y="109444"/>
                      <a:pt x="110232" y="109444"/>
                    </a:cubicBezTo>
                    <a:cubicBezTo>
                      <a:pt x="85465" y="109444"/>
                      <a:pt x="85465" y="109444"/>
                      <a:pt x="85465" y="109444"/>
                    </a:cubicBezTo>
                    <a:cubicBezTo>
                      <a:pt x="85465" y="120000"/>
                      <a:pt x="85465" y="120000"/>
                      <a:pt x="85465" y="120000"/>
                    </a:cubicBezTo>
                    <a:cubicBezTo>
                      <a:pt x="117906" y="120000"/>
                      <a:pt x="117906" y="120000"/>
                      <a:pt x="117906" y="120000"/>
                    </a:cubicBezTo>
                    <a:cubicBezTo>
                      <a:pt x="119302" y="120000"/>
                      <a:pt x="120000" y="118333"/>
                      <a:pt x="120000" y="116666"/>
                    </a:cubicBezTo>
                    <a:cubicBezTo>
                      <a:pt x="120000" y="3333"/>
                      <a:pt x="120000" y="3333"/>
                      <a:pt x="120000" y="3333"/>
                    </a:cubicBezTo>
                    <a:cubicBezTo>
                      <a:pt x="120000" y="1666"/>
                      <a:pt x="119302" y="0"/>
                      <a:pt x="117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Shape 2444"/>
              <p:cNvSpPr/>
              <p:nvPr/>
            </p:nvSpPr>
            <p:spPr>
              <a:xfrm>
                <a:off x="4059776" y="3680339"/>
                <a:ext cx="555579" cy="3108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510" y="120000"/>
                    </a:move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31079" y="120000"/>
                      <a:pt x="31079" y="120000"/>
                      <a:pt x="31079" y="120000"/>
                    </a:cubicBezTo>
                    <a:cubicBezTo>
                      <a:pt x="29352" y="112307"/>
                      <a:pt x="29352" y="112307"/>
                      <a:pt x="29352" y="112307"/>
                    </a:cubicBezTo>
                    <a:cubicBezTo>
                      <a:pt x="28489" y="108461"/>
                      <a:pt x="28057" y="105384"/>
                      <a:pt x="28920" y="101538"/>
                    </a:cubicBezTo>
                    <a:cubicBezTo>
                      <a:pt x="29784" y="98461"/>
                      <a:pt x="31079" y="96153"/>
                      <a:pt x="32805" y="94615"/>
                    </a:cubicBezTo>
                    <a:cubicBezTo>
                      <a:pt x="34964" y="92307"/>
                      <a:pt x="34964" y="92307"/>
                      <a:pt x="34964" y="92307"/>
                    </a:cubicBezTo>
                    <a:cubicBezTo>
                      <a:pt x="36258" y="91538"/>
                      <a:pt x="37122" y="91538"/>
                      <a:pt x="37985" y="91538"/>
                    </a:cubicBezTo>
                    <a:cubicBezTo>
                      <a:pt x="41007" y="91538"/>
                      <a:pt x="43597" y="94615"/>
                      <a:pt x="44892" y="99230"/>
                    </a:cubicBezTo>
                    <a:cubicBezTo>
                      <a:pt x="47050" y="105384"/>
                      <a:pt x="47050" y="105384"/>
                      <a:pt x="47050" y="105384"/>
                    </a:cubicBezTo>
                    <a:cubicBezTo>
                      <a:pt x="47050" y="52307"/>
                      <a:pt x="47050" y="52307"/>
                      <a:pt x="47050" y="52307"/>
                    </a:cubicBezTo>
                    <a:cubicBezTo>
                      <a:pt x="47050" y="46153"/>
                      <a:pt x="49640" y="41538"/>
                      <a:pt x="53093" y="41538"/>
                    </a:cubicBezTo>
                    <a:cubicBezTo>
                      <a:pt x="57410" y="41538"/>
                      <a:pt x="57410" y="41538"/>
                      <a:pt x="57410" y="41538"/>
                    </a:cubicBezTo>
                    <a:cubicBezTo>
                      <a:pt x="60863" y="41538"/>
                      <a:pt x="63453" y="46153"/>
                      <a:pt x="63453" y="52307"/>
                    </a:cubicBezTo>
                    <a:cubicBezTo>
                      <a:pt x="63453" y="96153"/>
                      <a:pt x="63453" y="96153"/>
                      <a:pt x="63453" y="96153"/>
                    </a:cubicBezTo>
                    <a:cubicBezTo>
                      <a:pt x="85467" y="96153"/>
                      <a:pt x="85467" y="96153"/>
                      <a:pt x="85467" y="96153"/>
                    </a:cubicBezTo>
                    <a:cubicBezTo>
                      <a:pt x="88920" y="96153"/>
                      <a:pt x="91510" y="101538"/>
                      <a:pt x="91510" y="107692"/>
                    </a:cubicBezTo>
                    <a:lnTo>
                      <a:pt x="91510" y="120000"/>
                    </a:lnTo>
                    <a:close/>
                    <a:moveTo>
                      <a:pt x="69064" y="69230"/>
                    </a:moveTo>
                    <a:cubicBezTo>
                      <a:pt x="68633" y="70000"/>
                      <a:pt x="68201" y="70769"/>
                      <a:pt x="67338" y="70769"/>
                    </a:cubicBezTo>
                    <a:cubicBezTo>
                      <a:pt x="66906" y="70769"/>
                      <a:pt x="66474" y="70769"/>
                      <a:pt x="66043" y="70000"/>
                    </a:cubicBezTo>
                    <a:cubicBezTo>
                      <a:pt x="65179" y="69230"/>
                      <a:pt x="64748" y="66923"/>
                      <a:pt x="65611" y="64615"/>
                    </a:cubicBezTo>
                    <a:cubicBezTo>
                      <a:pt x="66906" y="61538"/>
                      <a:pt x="67338" y="56923"/>
                      <a:pt x="67338" y="53076"/>
                    </a:cubicBezTo>
                    <a:cubicBezTo>
                      <a:pt x="67338" y="40769"/>
                      <a:pt x="61726" y="30769"/>
                      <a:pt x="54820" y="30769"/>
                    </a:cubicBezTo>
                    <a:cubicBezTo>
                      <a:pt x="48345" y="30769"/>
                      <a:pt x="42733" y="40769"/>
                      <a:pt x="42733" y="53076"/>
                    </a:cubicBezTo>
                    <a:cubicBezTo>
                      <a:pt x="42733" y="56923"/>
                      <a:pt x="43165" y="61538"/>
                      <a:pt x="44460" y="64615"/>
                    </a:cubicBezTo>
                    <a:cubicBezTo>
                      <a:pt x="45323" y="66923"/>
                      <a:pt x="44892" y="69230"/>
                      <a:pt x="44028" y="70000"/>
                    </a:cubicBezTo>
                    <a:cubicBezTo>
                      <a:pt x="42733" y="71538"/>
                      <a:pt x="41438" y="70769"/>
                      <a:pt x="40575" y="69230"/>
                    </a:cubicBezTo>
                    <a:cubicBezTo>
                      <a:pt x="38848" y="64615"/>
                      <a:pt x="37985" y="58461"/>
                      <a:pt x="37985" y="53076"/>
                    </a:cubicBezTo>
                    <a:cubicBezTo>
                      <a:pt x="37985" y="36153"/>
                      <a:pt x="45755" y="23076"/>
                      <a:pt x="54820" y="23076"/>
                    </a:cubicBezTo>
                    <a:cubicBezTo>
                      <a:pt x="64316" y="23076"/>
                      <a:pt x="71654" y="36153"/>
                      <a:pt x="71654" y="53076"/>
                    </a:cubicBezTo>
                    <a:cubicBezTo>
                      <a:pt x="71654" y="58461"/>
                      <a:pt x="70791" y="64615"/>
                      <a:pt x="69064" y="692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Shape 2445"/>
              <p:cNvSpPr/>
              <p:nvPr/>
            </p:nvSpPr>
            <p:spPr>
              <a:xfrm>
                <a:off x="4211621" y="3807176"/>
                <a:ext cx="251887" cy="41445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190" y="41538"/>
                    </a:moveTo>
                    <a:cubicBezTo>
                      <a:pt x="62857" y="41538"/>
                      <a:pt x="62857" y="41538"/>
                      <a:pt x="62857" y="41538"/>
                    </a:cubicBezTo>
                    <a:cubicBezTo>
                      <a:pt x="60000" y="41538"/>
                      <a:pt x="58095" y="39807"/>
                      <a:pt x="58095" y="38653"/>
                    </a:cubicBezTo>
                    <a:cubicBezTo>
                      <a:pt x="58095" y="2307"/>
                      <a:pt x="58095" y="2307"/>
                      <a:pt x="58095" y="2307"/>
                    </a:cubicBezTo>
                    <a:cubicBezTo>
                      <a:pt x="58095" y="1153"/>
                      <a:pt x="56190" y="0"/>
                      <a:pt x="54285" y="0"/>
                    </a:cubicBezTo>
                    <a:cubicBezTo>
                      <a:pt x="44761" y="0"/>
                      <a:pt x="44761" y="0"/>
                      <a:pt x="44761" y="0"/>
                    </a:cubicBezTo>
                    <a:cubicBezTo>
                      <a:pt x="42857" y="0"/>
                      <a:pt x="40952" y="1153"/>
                      <a:pt x="40952" y="2307"/>
                    </a:cubicBezTo>
                    <a:cubicBezTo>
                      <a:pt x="40952" y="53653"/>
                      <a:pt x="40952" y="53653"/>
                      <a:pt x="40952" y="53653"/>
                    </a:cubicBezTo>
                    <a:cubicBezTo>
                      <a:pt x="40952" y="54807"/>
                      <a:pt x="40000" y="55961"/>
                      <a:pt x="38095" y="56538"/>
                    </a:cubicBezTo>
                    <a:cubicBezTo>
                      <a:pt x="35238" y="56538"/>
                      <a:pt x="33333" y="55961"/>
                      <a:pt x="32380" y="54807"/>
                    </a:cubicBezTo>
                    <a:cubicBezTo>
                      <a:pt x="18095" y="40384"/>
                      <a:pt x="18095" y="40384"/>
                      <a:pt x="18095" y="40384"/>
                    </a:cubicBezTo>
                    <a:cubicBezTo>
                      <a:pt x="18095" y="40384"/>
                      <a:pt x="18095" y="39807"/>
                      <a:pt x="18095" y="39807"/>
                    </a:cubicBezTo>
                    <a:cubicBezTo>
                      <a:pt x="16190" y="38653"/>
                      <a:pt x="14285" y="37500"/>
                      <a:pt x="11428" y="37500"/>
                    </a:cubicBezTo>
                    <a:cubicBezTo>
                      <a:pt x="10476" y="37500"/>
                      <a:pt x="10476" y="37500"/>
                      <a:pt x="9523" y="38076"/>
                    </a:cubicBezTo>
                    <a:cubicBezTo>
                      <a:pt x="3809" y="39230"/>
                      <a:pt x="3809" y="39230"/>
                      <a:pt x="3809" y="39230"/>
                    </a:cubicBezTo>
                    <a:cubicBezTo>
                      <a:pt x="2857" y="39807"/>
                      <a:pt x="952" y="40384"/>
                      <a:pt x="952" y="41538"/>
                    </a:cubicBezTo>
                    <a:cubicBezTo>
                      <a:pt x="0" y="42692"/>
                      <a:pt x="0" y="43846"/>
                      <a:pt x="952" y="44423"/>
                    </a:cubicBezTo>
                    <a:cubicBezTo>
                      <a:pt x="8571" y="55384"/>
                      <a:pt x="8571" y="55384"/>
                      <a:pt x="8571" y="55384"/>
                    </a:cubicBezTo>
                    <a:cubicBezTo>
                      <a:pt x="8571" y="55384"/>
                      <a:pt x="8571" y="55384"/>
                      <a:pt x="8571" y="55384"/>
                    </a:cubicBezTo>
                    <a:cubicBezTo>
                      <a:pt x="9523" y="56538"/>
                      <a:pt x="9523" y="56538"/>
                      <a:pt x="9523" y="56538"/>
                    </a:cubicBezTo>
                    <a:cubicBezTo>
                      <a:pt x="20000" y="72115"/>
                      <a:pt x="20000" y="72115"/>
                      <a:pt x="20000" y="72115"/>
                    </a:cubicBezTo>
                    <a:cubicBezTo>
                      <a:pt x="20952" y="72115"/>
                      <a:pt x="20952" y="72115"/>
                      <a:pt x="20952" y="72692"/>
                    </a:cubicBezTo>
                    <a:cubicBezTo>
                      <a:pt x="25714" y="79038"/>
                      <a:pt x="25714" y="79038"/>
                      <a:pt x="25714" y="79038"/>
                    </a:cubicBezTo>
                    <a:cubicBezTo>
                      <a:pt x="25714" y="80192"/>
                      <a:pt x="31428" y="81346"/>
                      <a:pt x="34285" y="81923"/>
                    </a:cubicBezTo>
                    <a:cubicBezTo>
                      <a:pt x="38095" y="83076"/>
                      <a:pt x="40952" y="83653"/>
                      <a:pt x="40952" y="85961"/>
                    </a:cubicBezTo>
                    <a:cubicBezTo>
                      <a:pt x="40952" y="117692"/>
                      <a:pt x="40952" y="117692"/>
                      <a:pt x="40952" y="117692"/>
                    </a:cubicBezTo>
                    <a:cubicBezTo>
                      <a:pt x="40952" y="119423"/>
                      <a:pt x="42857" y="120000"/>
                      <a:pt x="44761" y="120000"/>
                    </a:cubicBezTo>
                    <a:cubicBezTo>
                      <a:pt x="98095" y="120000"/>
                      <a:pt x="98095" y="120000"/>
                      <a:pt x="98095" y="120000"/>
                    </a:cubicBezTo>
                    <a:cubicBezTo>
                      <a:pt x="100000" y="120000"/>
                      <a:pt x="101904" y="119423"/>
                      <a:pt x="101904" y="117692"/>
                    </a:cubicBezTo>
                    <a:cubicBezTo>
                      <a:pt x="101904" y="85961"/>
                      <a:pt x="101904" y="85961"/>
                      <a:pt x="101904" y="85961"/>
                    </a:cubicBezTo>
                    <a:cubicBezTo>
                      <a:pt x="101904" y="84230"/>
                      <a:pt x="103809" y="83076"/>
                      <a:pt x="106666" y="83076"/>
                    </a:cubicBezTo>
                    <a:cubicBezTo>
                      <a:pt x="116190" y="83076"/>
                      <a:pt x="116190" y="83076"/>
                      <a:pt x="116190" y="83076"/>
                    </a:cubicBezTo>
                    <a:cubicBezTo>
                      <a:pt x="118095" y="83076"/>
                      <a:pt x="120000" y="81923"/>
                      <a:pt x="120000" y="80769"/>
                    </a:cubicBezTo>
                    <a:cubicBezTo>
                      <a:pt x="120000" y="73269"/>
                      <a:pt x="120000" y="73269"/>
                      <a:pt x="120000" y="73269"/>
                    </a:cubicBezTo>
                    <a:cubicBezTo>
                      <a:pt x="120000" y="56538"/>
                      <a:pt x="120000" y="56538"/>
                      <a:pt x="120000" y="56538"/>
                    </a:cubicBezTo>
                    <a:cubicBezTo>
                      <a:pt x="120000" y="43846"/>
                      <a:pt x="120000" y="43846"/>
                      <a:pt x="120000" y="43846"/>
                    </a:cubicBezTo>
                    <a:cubicBezTo>
                      <a:pt x="120000" y="42692"/>
                      <a:pt x="118095" y="41538"/>
                      <a:pt x="116190" y="415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Shape 2446"/>
            <p:cNvGrpSpPr/>
            <p:nvPr/>
          </p:nvGrpSpPr>
          <p:grpSpPr>
            <a:xfrm>
              <a:off x="5457408" y="2213163"/>
              <a:ext cx="482334" cy="480548"/>
              <a:chOff x="5003008" y="2626349"/>
              <a:chExt cx="482334" cy="480548"/>
            </a:xfrm>
          </p:grpSpPr>
          <p:sp>
            <p:nvSpPr>
              <p:cNvPr id="75" name="Shape 2447"/>
              <p:cNvSpPr/>
              <p:nvPr/>
            </p:nvSpPr>
            <p:spPr>
              <a:xfrm>
                <a:off x="5003008" y="2626349"/>
                <a:ext cx="482334" cy="480548"/>
              </a:xfrm>
              <a:prstGeom prst="ellipse">
                <a:avLst/>
              </a:prstGeom>
              <a:solidFill>
                <a:srgbClr val="E56F8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Shape 2448"/>
              <p:cNvSpPr/>
              <p:nvPr/>
            </p:nvSpPr>
            <p:spPr>
              <a:xfrm>
                <a:off x="5074466" y="2710311"/>
                <a:ext cx="339420" cy="30905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588" y="57290"/>
                    </a:moveTo>
                    <a:cubicBezTo>
                      <a:pt x="62823" y="1548"/>
                      <a:pt x="62823" y="1548"/>
                      <a:pt x="62823" y="1548"/>
                    </a:cubicBezTo>
                    <a:cubicBezTo>
                      <a:pt x="61411" y="0"/>
                      <a:pt x="58588" y="0"/>
                      <a:pt x="57176" y="1548"/>
                    </a:cubicBezTo>
                    <a:cubicBezTo>
                      <a:pt x="1411" y="57290"/>
                      <a:pt x="1411" y="57290"/>
                      <a:pt x="1411" y="57290"/>
                    </a:cubicBezTo>
                    <a:cubicBezTo>
                      <a:pt x="0" y="58838"/>
                      <a:pt x="0" y="60387"/>
                      <a:pt x="2117" y="60387"/>
                    </a:cubicBezTo>
                    <a:cubicBezTo>
                      <a:pt x="15529" y="60387"/>
                      <a:pt x="15529" y="60387"/>
                      <a:pt x="15529" y="60387"/>
                    </a:cubicBezTo>
                    <a:cubicBezTo>
                      <a:pt x="17647" y="60387"/>
                      <a:pt x="19058" y="61935"/>
                      <a:pt x="19058" y="64258"/>
                    </a:cubicBezTo>
                    <a:cubicBezTo>
                      <a:pt x="19058" y="116129"/>
                      <a:pt x="19058" y="116129"/>
                      <a:pt x="19058" y="116129"/>
                    </a:cubicBezTo>
                    <a:cubicBezTo>
                      <a:pt x="19058" y="118451"/>
                      <a:pt x="21176" y="120000"/>
                      <a:pt x="23294" y="120000"/>
                    </a:cubicBezTo>
                    <a:cubicBezTo>
                      <a:pt x="46588" y="120000"/>
                      <a:pt x="46588" y="120000"/>
                      <a:pt x="46588" y="120000"/>
                    </a:cubicBezTo>
                    <a:cubicBezTo>
                      <a:pt x="46588" y="90580"/>
                      <a:pt x="46588" y="90580"/>
                      <a:pt x="46588" y="90580"/>
                    </a:cubicBezTo>
                    <a:cubicBezTo>
                      <a:pt x="73411" y="90580"/>
                      <a:pt x="73411" y="90580"/>
                      <a:pt x="73411" y="90580"/>
                    </a:cubicBezTo>
                    <a:cubicBezTo>
                      <a:pt x="73411" y="120000"/>
                      <a:pt x="73411" y="120000"/>
                      <a:pt x="73411" y="120000"/>
                    </a:cubicBezTo>
                    <a:cubicBezTo>
                      <a:pt x="96705" y="120000"/>
                      <a:pt x="96705" y="120000"/>
                      <a:pt x="96705" y="120000"/>
                    </a:cubicBezTo>
                    <a:cubicBezTo>
                      <a:pt x="98823" y="120000"/>
                      <a:pt x="100235" y="118451"/>
                      <a:pt x="100235" y="116129"/>
                    </a:cubicBezTo>
                    <a:cubicBezTo>
                      <a:pt x="100235" y="64258"/>
                      <a:pt x="100235" y="64258"/>
                      <a:pt x="100235" y="64258"/>
                    </a:cubicBezTo>
                    <a:cubicBezTo>
                      <a:pt x="100235" y="61935"/>
                      <a:pt x="102352" y="60387"/>
                      <a:pt x="104470" y="60387"/>
                    </a:cubicBezTo>
                    <a:cubicBezTo>
                      <a:pt x="117176" y="60387"/>
                      <a:pt x="117176" y="60387"/>
                      <a:pt x="117176" y="60387"/>
                    </a:cubicBezTo>
                    <a:cubicBezTo>
                      <a:pt x="120000" y="60387"/>
                      <a:pt x="120000" y="58838"/>
                      <a:pt x="118588" y="57290"/>
                    </a:cubicBezTo>
                    <a:close/>
                  </a:path>
                </a:pathLst>
              </a:custGeom>
              <a:solidFill>
                <a:srgbClr val="CC204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Shape 2449"/>
            <p:cNvGrpSpPr/>
            <p:nvPr/>
          </p:nvGrpSpPr>
          <p:grpSpPr>
            <a:xfrm>
              <a:off x="4862528" y="3929919"/>
              <a:ext cx="519850" cy="519850"/>
              <a:chOff x="4408128" y="4343105"/>
              <a:chExt cx="519850" cy="519850"/>
            </a:xfrm>
          </p:grpSpPr>
          <p:sp>
            <p:nvSpPr>
              <p:cNvPr id="73" name="Shape 2450"/>
              <p:cNvSpPr/>
              <p:nvPr/>
            </p:nvSpPr>
            <p:spPr>
              <a:xfrm>
                <a:off x="4408128" y="4343105"/>
                <a:ext cx="519850" cy="519850"/>
              </a:xfrm>
              <a:prstGeom prst="ellipse">
                <a:avLst/>
              </a:prstGeom>
              <a:solidFill>
                <a:srgbClr val="F9C2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Shape 2451"/>
              <p:cNvSpPr/>
              <p:nvPr/>
            </p:nvSpPr>
            <p:spPr>
              <a:xfrm>
                <a:off x="4565335" y="4444930"/>
                <a:ext cx="205439" cy="31619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417" y="0"/>
                    </a:moveTo>
                    <a:cubicBezTo>
                      <a:pt x="26796" y="0"/>
                      <a:pt x="0" y="17358"/>
                      <a:pt x="0" y="39245"/>
                    </a:cubicBezTo>
                    <a:cubicBezTo>
                      <a:pt x="0" y="60377"/>
                      <a:pt x="59417" y="120000"/>
                      <a:pt x="59417" y="120000"/>
                    </a:cubicBezTo>
                    <a:cubicBezTo>
                      <a:pt x="59417" y="120000"/>
                      <a:pt x="120000" y="60377"/>
                      <a:pt x="120000" y="39245"/>
                    </a:cubicBezTo>
                    <a:cubicBezTo>
                      <a:pt x="120000" y="17358"/>
                      <a:pt x="93203" y="0"/>
                      <a:pt x="59417" y="0"/>
                    </a:cubicBezTo>
                    <a:close/>
                    <a:moveTo>
                      <a:pt x="59417" y="54339"/>
                    </a:moveTo>
                    <a:cubicBezTo>
                      <a:pt x="46601" y="54339"/>
                      <a:pt x="36116" y="47547"/>
                      <a:pt x="36116" y="39245"/>
                    </a:cubicBezTo>
                    <a:cubicBezTo>
                      <a:pt x="36116" y="30188"/>
                      <a:pt x="46601" y="23396"/>
                      <a:pt x="59417" y="23396"/>
                    </a:cubicBezTo>
                    <a:cubicBezTo>
                      <a:pt x="72233" y="23396"/>
                      <a:pt x="83883" y="30188"/>
                      <a:pt x="83883" y="39245"/>
                    </a:cubicBezTo>
                    <a:cubicBezTo>
                      <a:pt x="83883" y="47547"/>
                      <a:pt x="72233" y="54339"/>
                      <a:pt x="59417" y="54339"/>
                    </a:cubicBez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Shape 2452"/>
            <p:cNvGrpSpPr/>
            <p:nvPr/>
          </p:nvGrpSpPr>
          <p:grpSpPr>
            <a:xfrm>
              <a:off x="3192219" y="2886646"/>
              <a:ext cx="719929" cy="716357"/>
              <a:chOff x="2737819" y="3299832"/>
              <a:chExt cx="719929" cy="716357"/>
            </a:xfrm>
          </p:grpSpPr>
          <p:sp>
            <p:nvSpPr>
              <p:cNvPr id="71" name="Shape 2453"/>
              <p:cNvSpPr/>
              <p:nvPr/>
            </p:nvSpPr>
            <p:spPr>
              <a:xfrm>
                <a:off x="2737819" y="3299832"/>
                <a:ext cx="719929" cy="716357"/>
              </a:xfrm>
              <a:prstGeom prst="ellipse">
                <a:avLst/>
              </a:prstGeom>
              <a:solidFill>
                <a:srgbClr val="E56F8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Shape 2454"/>
              <p:cNvSpPr/>
              <p:nvPr/>
            </p:nvSpPr>
            <p:spPr>
              <a:xfrm>
                <a:off x="2928967" y="3448105"/>
                <a:ext cx="337634" cy="4215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0769" y="43018"/>
                    </a:moveTo>
                    <a:cubicBezTo>
                      <a:pt x="77396" y="43018"/>
                      <a:pt x="77396" y="43018"/>
                      <a:pt x="77396" y="43018"/>
                    </a:cubicBezTo>
                    <a:cubicBezTo>
                      <a:pt x="113609" y="27169"/>
                      <a:pt x="113609" y="27169"/>
                      <a:pt x="113609" y="27169"/>
                    </a:cubicBezTo>
                    <a:cubicBezTo>
                      <a:pt x="114319" y="26603"/>
                      <a:pt x="115029" y="26037"/>
                      <a:pt x="115029" y="24905"/>
                    </a:cubicBezTo>
                    <a:cubicBezTo>
                      <a:pt x="115029" y="24339"/>
                      <a:pt x="115029" y="23207"/>
                      <a:pt x="114319" y="22641"/>
                    </a:cubicBezTo>
                    <a:cubicBezTo>
                      <a:pt x="88047" y="1132"/>
                      <a:pt x="88047" y="1132"/>
                      <a:pt x="88047" y="1132"/>
                    </a:cubicBezTo>
                    <a:cubicBezTo>
                      <a:pt x="87337" y="566"/>
                      <a:pt x="85917" y="0"/>
                      <a:pt x="84497" y="566"/>
                    </a:cubicBezTo>
                    <a:cubicBezTo>
                      <a:pt x="83786" y="566"/>
                      <a:pt x="82366" y="1132"/>
                      <a:pt x="82366" y="2264"/>
                    </a:cubicBezTo>
                    <a:cubicBezTo>
                      <a:pt x="61065" y="43018"/>
                      <a:pt x="61065" y="43018"/>
                      <a:pt x="61065" y="43018"/>
                    </a:cubicBezTo>
                    <a:cubicBezTo>
                      <a:pt x="58934" y="43018"/>
                      <a:pt x="58934" y="43018"/>
                      <a:pt x="58934" y="43018"/>
                    </a:cubicBezTo>
                    <a:cubicBezTo>
                      <a:pt x="37633" y="2264"/>
                      <a:pt x="37633" y="2264"/>
                      <a:pt x="37633" y="2264"/>
                    </a:cubicBezTo>
                    <a:cubicBezTo>
                      <a:pt x="37633" y="1132"/>
                      <a:pt x="36213" y="566"/>
                      <a:pt x="35502" y="566"/>
                    </a:cubicBezTo>
                    <a:cubicBezTo>
                      <a:pt x="34082" y="0"/>
                      <a:pt x="32662" y="566"/>
                      <a:pt x="31952" y="1132"/>
                    </a:cubicBezTo>
                    <a:cubicBezTo>
                      <a:pt x="5680" y="22641"/>
                      <a:pt x="5680" y="22641"/>
                      <a:pt x="5680" y="22641"/>
                    </a:cubicBezTo>
                    <a:cubicBezTo>
                      <a:pt x="4970" y="23207"/>
                      <a:pt x="4970" y="24339"/>
                      <a:pt x="4970" y="24905"/>
                    </a:cubicBezTo>
                    <a:cubicBezTo>
                      <a:pt x="4970" y="26037"/>
                      <a:pt x="5680" y="26603"/>
                      <a:pt x="6390" y="27169"/>
                    </a:cubicBezTo>
                    <a:cubicBezTo>
                      <a:pt x="42603" y="43018"/>
                      <a:pt x="42603" y="43018"/>
                      <a:pt x="42603" y="43018"/>
                    </a:cubicBezTo>
                    <a:cubicBezTo>
                      <a:pt x="9230" y="43018"/>
                      <a:pt x="9230" y="43018"/>
                      <a:pt x="9230" y="43018"/>
                    </a:cubicBezTo>
                    <a:cubicBezTo>
                      <a:pt x="3550" y="43018"/>
                      <a:pt x="0" y="46415"/>
                      <a:pt x="0" y="50943"/>
                    </a:cubicBezTo>
                    <a:cubicBezTo>
                      <a:pt x="0" y="63396"/>
                      <a:pt x="0" y="63396"/>
                      <a:pt x="0" y="63396"/>
                    </a:cubicBezTo>
                    <a:cubicBezTo>
                      <a:pt x="0" y="67924"/>
                      <a:pt x="3550" y="70754"/>
                      <a:pt x="9230" y="70754"/>
                    </a:cubicBezTo>
                    <a:cubicBezTo>
                      <a:pt x="11360" y="70754"/>
                      <a:pt x="11360" y="70754"/>
                      <a:pt x="11360" y="70754"/>
                    </a:cubicBezTo>
                    <a:cubicBezTo>
                      <a:pt x="11360" y="71886"/>
                      <a:pt x="11360" y="72452"/>
                      <a:pt x="11360" y="73018"/>
                    </a:cubicBezTo>
                    <a:cubicBezTo>
                      <a:pt x="14201" y="112075"/>
                      <a:pt x="14201" y="112075"/>
                      <a:pt x="14201" y="112075"/>
                    </a:cubicBezTo>
                    <a:cubicBezTo>
                      <a:pt x="14201" y="116603"/>
                      <a:pt x="18461" y="120000"/>
                      <a:pt x="23431" y="120000"/>
                    </a:cubicBezTo>
                    <a:cubicBezTo>
                      <a:pt x="48994" y="120000"/>
                      <a:pt x="48994" y="120000"/>
                      <a:pt x="48994" y="120000"/>
                    </a:cubicBezTo>
                    <a:cubicBezTo>
                      <a:pt x="71005" y="120000"/>
                      <a:pt x="71005" y="120000"/>
                      <a:pt x="71005" y="120000"/>
                    </a:cubicBezTo>
                    <a:cubicBezTo>
                      <a:pt x="96568" y="120000"/>
                      <a:pt x="96568" y="120000"/>
                      <a:pt x="96568" y="120000"/>
                    </a:cubicBezTo>
                    <a:cubicBezTo>
                      <a:pt x="101538" y="120000"/>
                      <a:pt x="105798" y="116603"/>
                      <a:pt x="105798" y="112641"/>
                    </a:cubicBezTo>
                    <a:cubicBezTo>
                      <a:pt x="108639" y="73018"/>
                      <a:pt x="108639" y="73018"/>
                      <a:pt x="108639" y="73018"/>
                    </a:cubicBezTo>
                    <a:cubicBezTo>
                      <a:pt x="108639" y="72452"/>
                      <a:pt x="108639" y="71320"/>
                      <a:pt x="108639" y="70754"/>
                    </a:cubicBezTo>
                    <a:cubicBezTo>
                      <a:pt x="110769" y="70754"/>
                      <a:pt x="110769" y="70754"/>
                      <a:pt x="110769" y="70754"/>
                    </a:cubicBezTo>
                    <a:cubicBezTo>
                      <a:pt x="115739" y="70754"/>
                      <a:pt x="120000" y="67924"/>
                      <a:pt x="120000" y="63396"/>
                    </a:cubicBezTo>
                    <a:cubicBezTo>
                      <a:pt x="120000" y="50943"/>
                      <a:pt x="120000" y="50943"/>
                      <a:pt x="120000" y="50943"/>
                    </a:cubicBezTo>
                    <a:cubicBezTo>
                      <a:pt x="120000" y="46415"/>
                      <a:pt x="115739" y="43018"/>
                      <a:pt x="110769" y="43018"/>
                    </a:cubicBezTo>
                    <a:close/>
                    <a:moveTo>
                      <a:pt x="45443" y="114339"/>
                    </a:moveTo>
                    <a:cubicBezTo>
                      <a:pt x="23431" y="114339"/>
                      <a:pt x="23431" y="114339"/>
                      <a:pt x="23431" y="114339"/>
                    </a:cubicBezTo>
                    <a:cubicBezTo>
                      <a:pt x="22011" y="114339"/>
                      <a:pt x="21301" y="113207"/>
                      <a:pt x="21301" y="112075"/>
                    </a:cubicBezTo>
                    <a:cubicBezTo>
                      <a:pt x="18461" y="73018"/>
                      <a:pt x="18461" y="73018"/>
                      <a:pt x="18461" y="73018"/>
                    </a:cubicBezTo>
                    <a:cubicBezTo>
                      <a:pt x="18461" y="71886"/>
                      <a:pt x="19171" y="70754"/>
                      <a:pt x="20591" y="70754"/>
                    </a:cubicBezTo>
                    <a:cubicBezTo>
                      <a:pt x="45443" y="70754"/>
                      <a:pt x="45443" y="70754"/>
                      <a:pt x="45443" y="70754"/>
                    </a:cubicBezTo>
                    <a:lnTo>
                      <a:pt x="45443" y="114339"/>
                    </a:lnTo>
                    <a:close/>
                    <a:moveTo>
                      <a:pt x="45443" y="65094"/>
                    </a:moveTo>
                    <a:cubicBezTo>
                      <a:pt x="20591" y="65094"/>
                      <a:pt x="20591" y="65094"/>
                      <a:pt x="20591" y="65094"/>
                    </a:cubicBezTo>
                    <a:cubicBezTo>
                      <a:pt x="9230" y="65094"/>
                      <a:pt x="9230" y="65094"/>
                      <a:pt x="9230" y="65094"/>
                    </a:cubicBezTo>
                    <a:cubicBezTo>
                      <a:pt x="7810" y="65094"/>
                      <a:pt x="7100" y="64528"/>
                      <a:pt x="7100" y="63396"/>
                    </a:cubicBezTo>
                    <a:cubicBezTo>
                      <a:pt x="7100" y="50943"/>
                      <a:pt x="7100" y="50943"/>
                      <a:pt x="7100" y="50943"/>
                    </a:cubicBezTo>
                    <a:cubicBezTo>
                      <a:pt x="7100" y="49811"/>
                      <a:pt x="7810" y="48679"/>
                      <a:pt x="9230" y="48679"/>
                    </a:cubicBezTo>
                    <a:cubicBezTo>
                      <a:pt x="45443" y="48679"/>
                      <a:pt x="45443" y="48679"/>
                      <a:pt x="45443" y="48679"/>
                    </a:cubicBezTo>
                    <a:lnTo>
                      <a:pt x="45443" y="65094"/>
                    </a:lnTo>
                    <a:close/>
                    <a:moveTo>
                      <a:pt x="14201" y="23773"/>
                    </a:moveTo>
                    <a:cubicBezTo>
                      <a:pt x="33372" y="8490"/>
                      <a:pt x="33372" y="8490"/>
                      <a:pt x="33372" y="8490"/>
                    </a:cubicBezTo>
                    <a:cubicBezTo>
                      <a:pt x="48994" y="39622"/>
                      <a:pt x="48994" y="39622"/>
                      <a:pt x="48994" y="39622"/>
                    </a:cubicBezTo>
                    <a:lnTo>
                      <a:pt x="14201" y="23773"/>
                    </a:lnTo>
                    <a:close/>
                    <a:moveTo>
                      <a:pt x="67455" y="114339"/>
                    </a:moveTo>
                    <a:cubicBezTo>
                      <a:pt x="52544" y="114339"/>
                      <a:pt x="52544" y="114339"/>
                      <a:pt x="52544" y="114339"/>
                    </a:cubicBezTo>
                    <a:cubicBezTo>
                      <a:pt x="52544" y="70754"/>
                      <a:pt x="52544" y="70754"/>
                      <a:pt x="52544" y="70754"/>
                    </a:cubicBezTo>
                    <a:cubicBezTo>
                      <a:pt x="67455" y="70754"/>
                      <a:pt x="67455" y="70754"/>
                      <a:pt x="67455" y="70754"/>
                    </a:cubicBezTo>
                    <a:lnTo>
                      <a:pt x="67455" y="114339"/>
                    </a:lnTo>
                    <a:close/>
                    <a:moveTo>
                      <a:pt x="67455" y="65094"/>
                    </a:moveTo>
                    <a:cubicBezTo>
                      <a:pt x="52544" y="65094"/>
                      <a:pt x="52544" y="65094"/>
                      <a:pt x="52544" y="65094"/>
                    </a:cubicBezTo>
                    <a:cubicBezTo>
                      <a:pt x="52544" y="48679"/>
                      <a:pt x="52544" y="48679"/>
                      <a:pt x="52544" y="48679"/>
                    </a:cubicBezTo>
                    <a:cubicBezTo>
                      <a:pt x="67455" y="48679"/>
                      <a:pt x="67455" y="48679"/>
                      <a:pt x="67455" y="48679"/>
                    </a:cubicBezTo>
                    <a:lnTo>
                      <a:pt x="67455" y="65094"/>
                    </a:lnTo>
                    <a:close/>
                    <a:moveTo>
                      <a:pt x="71005" y="39622"/>
                    </a:moveTo>
                    <a:cubicBezTo>
                      <a:pt x="86627" y="8490"/>
                      <a:pt x="86627" y="8490"/>
                      <a:pt x="86627" y="8490"/>
                    </a:cubicBezTo>
                    <a:cubicBezTo>
                      <a:pt x="105798" y="23773"/>
                      <a:pt x="105798" y="23773"/>
                      <a:pt x="105798" y="23773"/>
                    </a:cubicBezTo>
                    <a:lnTo>
                      <a:pt x="71005" y="39622"/>
                    </a:lnTo>
                    <a:close/>
                    <a:moveTo>
                      <a:pt x="98698" y="112075"/>
                    </a:moveTo>
                    <a:cubicBezTo>
                      <a:pt x="98698" y="113207"/>
                      <a:pt x="97278" y="114339"/>
                      <a:pt x="96568" y="114339"/>
                    </a:cubicBezTo>
                    <a:cubicBezTo>
                      <a:pt x="74556" y="114339"/>
                      <a:pt x="74556" y="114339"/>
                      <a:pt x="74556" y="114339"/>
                    </a:cubicBezTo>
                    <a:cubicBezTo>
                      <a:pt x="74556" y="70754"/>
                      <a:pt x="74556" y="70754"/>
                      <a:pt x="74556" y="70754"/>
                    </a:cubicBezTo>
                    <a:cubicBezTo>
                      <a:pt x="99408" y="70754"/>
                      <a:pt x="99408" y="70754"/>
                      <a:pt x="99408" y="70754"/>
                    </a:cubicBezTo>
                    <a:cubicBezTo>
                      <a:pt x="100828" y="70754"/>
                      <a:pt x="101538" y="71886"/>
                      <a:pt x="101538" y="72452"/>
                    </a:cubicBezTo>
                    <a:lnTo>
                      <a:pt x="98698" y="112075"/>
                    </a:lnTo>
                    <a:close/>
                    <a:moveTo>
                      <a:pt x="112899" y="63396"/>
                    </a:moveTo>
                    <a:cubicBezTo>
                      <a:pt x="112899" y="64528"/>
                      <a:pt x="112189" y="65094"/>
                      <a:pt x="110769" y="65094"/>
                    </a:cubicBezTo>
                    <a:cubicBezTo>
                      <a:pt x="99408" y="65094"/>
                      <a:pt x="99408" y="65094"/>
                      <a:pt x="99408" y="65094"/>
                    </a:cubicBezTo>
                    <a:cubicBezTo>
                      <a:pt x="74556" y="65094"/>
                      <a:pt x="74556" y="65094"/>
                      <a:pt x="74556" y="65094"/>
                    </a:cubicBezTo>
                    <a:cubicBezTo>
                      <a:pt x="74556" y="48679"/>
                      <a:pt x="74556" y="48679"/>
                      <a:pt x="74556" y="48679"/>
                    </a:cubicBezTo>
                    <a:cubicBezTo>
                      <a:pt x="110769" y="48679"/>
                      <a:pt x="110769" y="48679"/>
                      <a:pt x="110769" y="48679"/>
                    </a:cubicBezTo>
                    <a:cubicBezTo>
                      <a:pt x="112189" y="48679"/>
                      <a:pt x="112899" y="49811"/>
                      <a:pt x="112899" y="50943"/>
                    </a:cubicBezTo>
                    <a:lnTo>
                      <a:pt x="112899" y="63396"/>
                    </a:lnTo>
                    <a:close/>
                  </a:path>
                </a:pathLst>
              </a:custGeom>
              <a:solidFill>
                <a:srgbClr val="CC204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Shape 2455"/>
            <p:cNvSpPr/>
            <p:nvPr/>
          </p:nvSpPr>
          <p:spPr>
            <a:xfrm>
              <a:off x="4615789" y="4314001"/>
              <a:ext cx="364431" cy="364431"/>
            </a:xfrm>
            <a:prstGeom prst="ellipse">
              <a:avLst/>
            </a:prstGeom>
            <a:solidFill>
              <a:srgbClr val="E56F8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Shape 2456"/>
            <p:cNvGrpSpPr/>
            <p:nvPr/>
          </p:nvGrpSpPr>
          <p:grpSpPr>
            <a:xfrm>
              <a:off x="3811536" y="4590615"/>
              <a:ext cx="623462" cy="619890"/>
              <a:chOff x="4052630" y="4707535"/>
              <a:chExt cx="623462" cy="619890"/>
            </a:xfrm>
          </p:grpSpPr>
          <p:sp>
            <p:nvSpPr>
              <p:cNvPr id="64" name="Shape 2457"/>
              <p:cNvSpPr/>
              <p:nvPr/>
            </p:nvSpPr>
            <p:spPr>
              <a:xfrm>
                <a:off x="4052630" y="4707535"/>
                <a:ext cx="623462" cy="619890"/>
              </a:xfrm>
              <a:prstGeom prst="ellipse">
                <a:avLst/>
              </a:prstGeom>
              <a:solidFill>
                <a:srgbClr val="A2D4B7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Shape 2458"/>
              <p:cNvSpPr/>
              <p:nvPr/>
            </p:nvSpPr>
            <p:spPr>
              <a:xfrm>
                <a:off x="4263428" y="5114841"/>
                <a:ext cx="200080" cy="643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2400" y="0"/>
                    </a:move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6000" y="120000"/>
                      <a:pt x="6000" y="120000"/>
                      <a:pt x="6000" y="120000"/>
                    </a:cubicBezTo>
                    <a:cubicBezTo>
                      <a:pt x="57600" y="15000"/>
                      <a:pt x="57600" y="15000"/>
                      <a:pt x="57600" y="15000"/>
                    </a:cubicBezTo>
                    <a:cubicBezTo>
                      <a:pt x="58800" y="11250"/>
                      <a:pt x="61200" y="11250"/>
                      <a:pt x="63600" y="15000"/>
                    </a:cubicBezTo>
                    <a:cubicBezTo>
                      <a:pt x="114000" y="120000"/>
                      <a:pt x="114000" y="120000"/>
                      <a:pt x="11400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88800" y="0"/>
                      <a:pt x="88800" y="0"/>
                      <a:pt x="88800" y="0"/>
                    </a:cubicBezTo>
                    <a:lnTo>
                      <a:pt x="32400" y="0"/>
                    </a:lnTo>
                    <a:close/>
                  </a:path>
                </a:pathLst>
              </a:cu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Shape 2459"/>
              <p:cNvSpPr/>
              <p:nvPr/>
            </p:nvSpPr>
            <p:spPr>
              <a:xfrm>
                <a:off x="4349176" y="4991576"/>
                <a:ext cx="30369" cy="66098"/>
              </a:xfrm>
              <a:prstGeom prst="rect">
                <a:avLst/>
              </a:pr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Shape 2460"/>
              <p:cNvSpPr/>
              <p:nvPr/>
            </p:nvSpPr>
            <p:spPr>
              <a:xfrm>
                <a:off x="4267001" y="5020160"/>
                <a:ext cx="30369" cy="37515"/>
              </a:xfrm>
              <a:prstGeom prst="rect">
                <a:avLst/>
              </a:pr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Shape 2461"/>
              <p:cNvSpPr/>
              <p:nvPr/>
            </p:nvSpPr>
            <p:spPr>
              <a:xfrm>
                <a:off x="4429566" y="4961207"/>
                <a:ext cx="30369" cy="96466"/>
              </a:xfrm>
              <a:prstGeom prst="rect">
                <a:avLst/>
              </a:pr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Shape 2462"/>
              <p:cNvSpPr/>
              <p:nvPr/>
            </p:nvSpPr>
            <p:spPr>
              <a:xfrm>
                <a:off x="4179467" y="4855808"/>
                <a:ext cx="369790" cy="4644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216" y="0"/>
                    </a:moveTo>
                    <a:cubicBezTo>
                      <a:pt x="7783" y="0"/>
                      <a:pt x="7783" y="0"/>
                      <a:pt x="7783" y="0"/>
                    </a:cubicBezTo>
                    <a:cubicBezTo>
                      <a:pt x="3243" y="0"/>
                      <a:pt x="0" y="26086"/>
                      <a:pt x="0" y="57391"/>
                    </a:cubicBezTo>
                    <a:cubicBezTo>
                      <a:pt x="0" y="93913"/>
                      <a:pt x="3243" y="120000"/>
                      <a:pt x="7783" y="120000"/>
                    </a:cubicBezTo>
                    <a:cubicBezTo>
                      <a:pt x="112216" y="120000"/>
                      <a:pt x="112216" y="120000"/>
                      <a:pt x="112216" y="120000"/>
                    </a:cubicBezTo>
                    <a:cubicBezTo>
                      <a:pt x="116108" y="120000"/>
                      <a:pt x="120000" y="93913"/>
                      <a:pt x="120000" y="57391"/>
                    </a:cubicBezTo>
                    <a:cubicBezTo>
                      <a:pt x="120000" y="26086"/>
                      <a:pt x="116108" y="0"/>
                      <a:pt x="112216" y="0"/>
                    </a:cubicBezTo>
                    <a:close/>
                  </a:path>
                </a:pathLst>
              </a:cu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Shape 2463"/>
              <p:cNvSpPr/>
              <p:nvPr/>
            </p:nvSpPr>
            <p:spPr>
              <a:xfrm>
                <a:off x="4208050" y="4921907"/>
                <a:ext cx="312625" cy="17328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0000"/>
                    </a:lnTo>
                    <a:close/>
                    <a:moveTo>
                      <a:pt x="77197" y="20689"/>
                    </a:moveTo>
                    <a:cubicBezTo>
                      <a:pt x="77197" y="16551"/>
                      <a:pt x="79490" y="13793"/>
                      <a:pt x="81019" y="13793"/>
                    </a:cubicBezTo>
                    <a:cubicBezTo>
                      <a:pt x="100127" y="13793"/>
                      <a:pt x="100127" y="13793"/>
                      <a:pt x="100127" y="13793"/>
                    </a:cubicBezTo>
                    <a:cubicBezTo>
                      <a:pt x="102420" y="13793"/>
                      <a:pt x="103949" y="16551"/>
                      <a:pt x="103949" y="20689"/>
                    </a:cubicBezTo>
                    <a:cubicBezTo>
                      <a:pt x="103949" y="100689"/>
                      <a:pt x="103949" y="100689"/>
                      <a:pt x="103949" y="100689"/>
                    </a:cubicBezTo>
                    <a:cubicBezTo>
                      <a:pt x="103949" y="104827"/>
                      <a:pt x="102420" y="107586"/>
                      <a:pt x="100127" y="107586"/>
                    </a:cubicBezTo>
                    <a:cubicBezTo>
                      <a:pt x="81019" y="107586"/>
                      <a:pt x="81019" y="107586"/>
                      <a:pt x="81019" y="107586"/>
                    </a:cubicBezTo>
                    <a:cubicBezTo>
                      <a:pt x="79490" y="107586"/>
                      <a:pt x="77197" y="104827"/>
                      <a:pt x="77197" y="100689"/>
                    </a:cubicBezTo>
                    <a:lnTo>
                      <a:pt x="77197" y="20689"/>
                    </a:lnTo>
                    <a:close/>
                    <a:moveTo>
                      <a:pt x="46624" y="41379"/>
                    </a:moveTo>
                    <a:cubicBezTo>
                      <a:pt x="46624" y="37241"/>
                      <a:pt x="48152" y="34482"/>
                      <a:pt x="50445" y="34482"/>
                    </a:cubicBezTo>
                    <a:cubicBezTo>
                      <a:pt x="69554" y="34482"/>
                      <a:pt x="69554" y="34482"/>
                      <a:pt x="69554" y="34482"/>
                    </a:cubicBezTo>
                    <a:cubicBezTo>
                      <a:pt x="71847" y="34482"/>
                      <a:pt x="73375" y="37241"/>
                      <a:pt x="73375" y="41379"/>
                    </a:cubicBezTo>
                    <a:cubicBezTo>
                      <a:pt x="73375" y="100689"/>
                      <a:pt x="73375" y="100689"/>
                      <a:pt x="73375" y="100689"/>
                    </a:cubicBezTo>
                    <a:cubicBezTo>
                      <a:pt x="73375" y="104827"/>
                      <a:pt x="71847" y="107586"/>
                      <a:pt x="69554" y="107586"/>
                    </a:cubicBezTo>
                    <a:cubicBezTo>
                      <a:pt x="50445" y="107586"/>
                      <a:pt x="50445" y="107586"/>
                      <a:pt x="50445" y="107586"/>
                    </a:cubicBezTo>
                    <a:cubicBezTo>
                      <a:pt x="48152" y="107586"/>
                      <a:pt x="46624" y="104827"/>
                      <a:pt x="46624" y="100689"/>
                    </a:cubicBezTo>
                    <a:lnTo>
                      <a:pt x="46624" y="41379"/>
                    </a:lnTo>
                    <a:close/>
                    <a:moveTo>
                      <a:pt x="15286" y="60689"/>
                    </a:moveTo>
                    <a:cubicBezTo>
                      <a:pt x="15286" y="56551"/>
                      <a:pt x="17579" y="53793"/>
                      <a:pt x="19108" y="53793"/>
                    </a:cubicBezTo>
                    <a:cubicBezTo>
                      <a:pt x="38216" y="53793"/>
                      <a:pt x="38216" y="53793"/>
                      <a:pt x="38216" y="53793"/>
                    </a:cubicBezTo>
                    <a:cubicBezTo>
                      <a:pt x="40509" y="53793"/>
                      <a:pt x="42038" y="56551"/>
                      <a:pt x="42038" y="60689"/>
                    </a:cubicBezTo>
                    <a:cubicBezTo>
                      <a:pt x="42038" y="100689"/>
                      <a:pt x="42038" y="100689"/>
                      <a:pt x="42038" y="100689"/>
                    </a:cubicBezTo>
                    <a:cubicBezTo>
                      <a:pt x="42038" y="104827"/>
                      <a:pt x="40509" y="107586"/>
                      <a:pt x="38216" y="107586"/>
                    </a:cubicBezTo>
                    <a:cubicBezTo>
                      <a:pt x="19108" y="107586"/>
                      <a:pt x="19108" y="107586"/>
                      <a:pt x="19108" y="107586"/>
                    </a:cubicBezTo>
                    <a:cubicBezTo>
                      <a:pt x="17579" y="107586"/>
                      <a:pt x="15286" y="104827"/>
                      <a:pt x="15286" y="100689"/>
                    </a:cubicBezTo>
                    <a:lnTo>
                      <a:pt x="15286" y="60689"/>
                    </a:lnTo>
                    <a:close/>
                  </a:path>
                </a:pathLst>
              </a:cu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Shape 2464"/>
            <p:cNvGrpSpPr/>
            <p:nvPr/>
          </p:nvGrpSpPr>
          <p:grpSpPr>
            <a:xfrm>
              <a:off x="5346650" y="3424360"/>
              <a:ext cx="693133" cy="693133"/>
              <a:chOff x="4892250" y="3837546"/>
              <a:chExt cx="693133" cy="693133"/>
            </a:xfrm>
          </p:grpSpPr>
          <p:sp>
            <p:nvSpPr>
              <p:cNvPr id="62" name="Shape 2465"/>
              <p:cNvSpPr/>
              <p:nvPr/>
            </p:nvSpPr>
            <p:spPr>
              <a:xfrm>
                <a:off x="4892250" y="3837546"/>
                <a:ext cx="693133" cy="693133"/>
              </a:xfrm>
              <a:prstGeom prst="ellipse">
                <a:avLst/>
              </a:prstGeom>
              <a:solidFill>
                <a:srgbClr val="E56F8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Shape 2466"/>
              <p:cNvSpPr/>
              <p:nvPr/>
            </p:nvSpPr>
            <p:spPr>
              <a:xfrm>
                <a:off x="5036951" y="4034053"/>
                <a:ext cx="400160" cy="29833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298" y="0"/>
                    </a:moveTo>
                    <a:cubicBezTo>
                      <a:pt x="26865" y="0"/>
                      <a:pt x="0" y="24000"/>
                      <a:pt x="0" y="53600"/>
                    </a:cubicBezTo>
                    <a:cubicBezTo>
                      <a:pt x="0" y="83200"/>
                      <a:pt x="26865" y="107200"/>
                      <a:pt x="60298" y="107200"/>
                    </a:cubicBezTo>
                    <a:cubicBezTo>
                      <a:pt x="65671" y="107200"/>
                      <a:pt x="70447" y="106400"/>
                      <a:pt x="75223" y="105600"/>
                    </a:cubicBezTo>
                    <a:cubicBezTo>
                      <a:pt x="95522" y="120000"/>
                      <a:pt x="95522" y="120000"/>
                      <a:pt x="95522" y="120000"/>
                    </a:cubicBezTo>
                    <a:cubicBezTo>
                      <a:pt x="96119" y="96000"/>
                      <a:pt x="96119" y="96000"/>
                      <a:pt x="96119" y="96000"/>
                    </a:cubicBezTo>
                    <a:cubicBezTo>
                      <a:pt x="111044" y="86400"/>
                      <a:pt x="120000" y="71200"/>
                      <a:pt x="120000" y="53600"/>
                    </a:cubicBezTo>
                    <a:cubicBezTo>
                      <a:pt x="120000" y="24000"/>
                      <a:pt x="93134" y="0"/>
                      <a:pt x="60298" y="0"/>
                    </a:cubicBezTo>
                    <a:close/>
                    <a:moveTo>
                      <a:pt x="91343" y="76000"/>
                    </a:moveTo>
                    <a:cubicBezTo>
                      <a:pt x="28656" y="76000"/>
                      <a:pt x="28656" y="76000"/>
                      <a:pt x="28656" y="76000"/>
                    </a:cubicBezTo>
                    <a:cubicBezTo>
                      <a:pt x="26865" y="76000"/>
                      <a:pt x="25671" y="74400"/>
                      <a:pt x="25671" y="72000"/>
                    </a:cubicBezTo>
                    <a:cubicBezTo>
                      <a:pt x="25671" y="69600"/>
                      <a:pt x="26865" y="68000"/>
                      <a:pt x="28656" y="68000"/>
                    </a:cubicBezTo>
                    <a:cubicBezTo>
                      <a:pt x="91343" y="68000"/>
                      <a:pt x="91343" y="68000"/>
                      <a:pt x="91343" y="68000"/>
                    </a:cubicBezTo>
                    <a:cubicBezTo>
                      <a:pt x="93134" y="68000"/>
                      <a:pt x="94328" y="69600"/>
                      <a:pt x="94328" y="72000"/>
                    </a:cubicBezTo>
                    <a:cubicBezTo>
                      <a:pt x="94328" y="74400"/>
                      <a:pt x="93134" y="76000"/>
                      <a:pt x="91343" y="76000"/>
                    </a:cubicBezTo>
                    <a:close/>
                    <a:moveTo>
                      <a:pt x="91343" y="57600"/>
                    </a:moveTo>
                    <a:cubicBezTo>
                      <a:pt x="28656" y="57600"/>
                      <a:pt x="28656" y="57600"/>
                      <a:pt x="28656" y="57600"/>
                    </a:cubicBezTo>
                    <a:cubicBezTo>
                      <a:pt x="26865" y="57600"/>
                      <a:pt x="25671" y="56000"/>
                      <a:pt x="25671" y="53600"/>
                    </a:cubicBezTo>
                    <a:cubicBezTo>
                      <a:pt x="25671" y="51200"/>
                      <a:pt x="26865" y="49600"/>
                      <a:pt x="28656" y="49600"/>
                    </a:cubicBezTo>
                    <a:cubicBezTo>
                      <a:pt x="91343" y="49600"/>
                      <a:pt x="91343" y="49600"/>
                      <a:pt x="91343" y="49600"/>
                    </a:cubicBezTo>
                    <a:cubicBezTo>
                      <a:pt x="93134" y="49600"/>
                      <a:pt x="94328" y="51200"/>
                      <a:pt x="94328" y="53600"/>
                    </a:cubicBezTo>
                    <a:cubicBezTo>
                      <a:pt x="94328" y="56000"/>
                      <a:pt x="93134" y="57600"/>
                      <a:pt x="91343" y="57600"/>
                    </a:cubicBezTo>
                    <a:close/>
                    <a:moveTo>
                      <a:pt x="91343" y="39200"/>
                    </a:moveTo>
                    <a:cubicBezTo>
                      <a:pt x="28656" y="39200"/>
                      <a:pt x="28656" y="39200"/>
                      <a:pt x="28656" y="39200"/>
                    </a:cubicBezTo>
                    <a:cubicBezTo>
                      <a:pt x="26865" y="39200"/>
                      <a:pt x="25671" y="37600"/>
                      <a:pt x="25671" y="35200"/>
                    </a:cubicBezTo>
                    <a:cubicBezTo>
                      <a:pt x="25671" y="32800"/>
                      <a:pt x="26865" y="31200"/>
                      <a:pt x="28656" y="31200"/>
                    </a:cubicBezTo>
                    <a:cubicBezTo>
                      <a:pt x="91343" y="31200"/>
                      <a:pt x="91343" y="31200"/>
                      <a:pt x="91343" y="31200"/>
                    </a:cubicBezTo>
                    <a:cubicBezTo>
                      <a:pt x="93134" y="31200"/>
                      <a:pt x="94328" y="32800"/>
                      <a:pt x="94328" y="35200"/>
                    </a:cubicBezTo>
                    <a:cubicBezTo>
                      <a:pt x="94328" y="37600"/>
                      <a:pt x="93134" y="39200"/>
                      <a:pt x="91343" y="39200"/>
                    </a:cubicBezTo>
                    <a:close/>
                  </a:path>
                </a:pathLst>
              </a:custGeom>
              <a:solidFill>
                <a:srgbClr val="CC204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Shape 2467"/>
            <p:cNvGrpSpPr/>
            <p:nvPr/>
          </p:nvGrpSpPr>
          <p:grpSpPr>
            <a:xfrm>
              <a:off x="4483807" y="1541466"/>
              <a:ext cx="664550" cy="662764"/>
              <a:chOff x="4029407" y="1954652"/>
              <a:chExt cx="664550" cy="662764"/>
            </a:xfrm>
          </p:grpSpPr>
          <p:sp>
            <p:nvSpPr>
              <p:cNvPr id="60" name="Shape 2468"/>
              <p:cNvSpPr/>
              <p:nvPr/>
            </p:nvSpPr>
            <p:spPr>
              <a:xfrm>
                <a:off x="4029407" y="1954652"/>
                <a:ext cx="664550" cy="662764"/>
              </a:xfrm>
              <a:prstGeom prst="ellipse">
                <a:avLst/>
              </a:prstGeom>
              <a:solidFill>
                <a:srgbClr val="F9C2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Shape 2469"/>
              <p:cNvSpPr/>
              <p:nvPr/>
            </p:nvSpPr>
            <p:spPr>
              <a:xfrm>
                <a:off x="4229487" y="2070771"/>
                <a:ext cx="264390" cy="43052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727" y="53640"/>
                    </a:moveTo>
                    <a:cubicBezTo>
                      <a:pt x="72727" y="34285"/>
                      <a:pt x="72727" y="34285"/>
                      <a:pt x="72727" y="34285"/>
                    </a:cubicBezTo>
                    <a:cubicBezTo>
                      <a:pt x="78181" y="34838"/>
                      <a:pt x="83636" y="37050"/>
                      <a:pt x="89090" y="39815"/>
                    </a:cubicBezTo>
                    <a:cubicBezTo>
                      <a:pt x="110000" y="25990"/>
                      <a:pt x="110000" y="25990"/>
                      <a:pt x="110000" y="25990"/>
                    </a:cubicBezTo>
                    <a:cubicBezTo>
                      <a:pt x="100000" y="19907"/>
                      <a:pt x="88181" y="15483"/>
                      <a:pt x="72727" y="14377"/>
                    </a:cubicBezTo>
                    <a:cubicBezTo>
                      <a:pt x="72727" y="0"/>
                      <a:pt x="72727" y="0"/>
                      <a:pt x="72727" y="0"/>
                    </a:cubicBezTo>
                    <a:cubicBezTo>
                      <a:pt x="44545" y="0"/>
                      <a:pt x="44545" y="0"/>
                      <a:pt x="44545" y="0"/>
                    </a:cubicBezTo>
                    <a:cubicBezTo>
                      <a:pt x="44545" y="14377"/>
                      <a:pt x="44545" y="14377"/>
                      <a:pt x="44545" y="14377"/>
                    </a:cubicBezTo>
                    <a:cubicBezTo>
                      <a:pt x="20000" y="17695"/>
                      <a:pt x="0" y="23225"/>
                      <a:pt x="0" y="41474"/>
                    </a:cubicBezTo>
                    <a:cubicBezTo>
                      <a:pt x="0" y="53640"/>
                      <a:pt x="24545" y="60276"/>
                      <a:pt x="44545" y="64700"/>
                    </a:cubicBezTo>
                    <a:cubicBezTo>
                      <a:pt x="44545" y="86267"/>
                      <a:pt x="44545" y="86267"/>
                      <a:pt x="44545" y="86267"/>
                    </a:cubicBezTo>
                    <a:cubicBezTo>
                      <a:pt x="36363" y="85714"/>
                      <a:pt x="28181" y="82949"/>
                      <a:pt x="18181" y="79078"/>
                    </a:cubicBezTo>
                    <a:cubicBezTo>
                      <a:pt x="0" y="95668"/>
                      <a:pt x="0" y="95668"/>
                      <a:pt x="0" y="95668"/>
                    </a:cubicBezTo>
                    <a:cubicBezTo>
                      <a:pt x="12727" y="101751"/>
                      <a:pt x="30000" y="105069"/>
                      <a:pt x="44545" y="106175"/>
                    </a:cubicBezTo>
                    <a:cubicBezTo>
                      <a:pt x="44545" y="120000"/>
                      <a:pt x="44545" y="120000"/>
                      <a:pt x="44545" y="120000"/>
                    </a:cubicBezTo>
                    <a:cubicBezTo>
                      <a:pt x="72727" y="120000"/>
                      <a:pt x="72727" y="120000"/>
                      <a:pt x="72727" y="120000"/>
                    </a:cubicBezTo>
                    <a:cubicBezTo>
                      <a:pt x="72727" y="105069"/>
                      <a:pt x="72727" y="105069"/>
                      <a:pt x="72727" y="105069"/>
                    </a:cubicBezTo>
                    <a:cubicBezTo>
                      <a:pt x="99090" y="101751"/>
                      <a:pt x="120000" y="95668"/>
                      <a:pt x="120000" y="82396"/>
                    </a:cubicBezTo>
                    <a:cubicBezTo>
                      <a:pt x="120000" y="63594"/>
                      <a:pt x="92727" y="58617"/>
                      <a:pt x="72727" y="53640"/>
                    </a:cubicBezTo>
                    <a:close/>
                    <a:moveTo>
                      <a:pt x="30000" y="40921"/>
                    </a:moveTo>
                    <a:cubicBezTo>
                      <a:pt x="30000" y="37603"/>
                      <a:pt x="36363" y="35391"/>
                      <a:pt x="44545" y="34285"/>
                    </a:cubicBezTo>
                    <a:cubicBezTo>
                      <a:pt x="44545" y="47557"/>
                      <a:pt x="44545" y="47557"/>
                      <a:pt x="44545" y="47557"/>
                    </a:cubicBezTo>
                    <a:cubicBezTo>
                      <a:pt x="36363" y="45898"/>
                      <a:pt x="30000" y="43686"/>
                      <a:pt x="30000" y="40921"/>
                    </a:cubicBezTo>
                    <a:close/>
                    <a:moveTo>
                      <a:pt x="72727" y="85714"/>
                    </a:moveTo>
                    <a:cubicBezTo>
                      <a:pt x="72727" y="71336"/>
                      <a:pt x="72727" y="71336"/>
                      <a:pt x="72727" y="71336"/>
                    </a:cubicBezTo>
                    <a:cubicBezTo>
                      <a:pt x="80909" y="73548"/>
                      <a:pt x="87272" y="76313"/>
                      <a:pt x="87272" y="79078"/>
                    </a:cubicBezTo>
                    <a:cubicBezTo>
                      <a:pt x="87272" y="82396"/>
                      <a:pt x="80909" y="84055"/>
                      <a:pt x="72727" y="85714"/>
                    </a:cubicBez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Shape 2470"/>
            <p:cNvGrpSpPr/>
            <p:nvPr/>
          </p:nvGrpSpPr>
          <p:grpSpPr>
            <a:xfrm>
              <a:off x="3182114" y="4940754"/>
              <a:ext cx="496627" cy="496626"/>
              <a:chOff x="3643539" y="5098762"/>
              <a:chExt cx="496627" cy="496626"/>
            </a:xfrm>
          </p:grpSpPr>
          <p:sp>
            <p:nvSpPr>
              <p:cNvPr id="55" name="Shape 2471"/>
              <p:cNvSpPr/>
              <p:nvPr/>
            </p:nvSpPr>
            <p:spPr>
              <a:xfrm>
                <a:off x="3643539" y="5098762"/>
                <a:ext cx="496627" cy="496626"/>
              </a:xfrm>
              <a:prstGeom prst="ellipse">
                <a:avLst/>
              </a:prstGeom>
              <a:solidFill>
                <a:srgbClr val="A2D4B7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Shape 2472"/>
              <p:cNvSpPr/>
              <p:nvPr/>
            </p:nvSpPr>
            <p:spPr>
              <a:xfrm>
                <a:off x="3950803" y="5261328"/>
                <a:ext cx="107186" cy="1661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59354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59354"/>
                    </a:lnTo>
                    <a:close/>
                  </a:path>
                </a:pathLst>
              </a:cu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Shape 2473"/>
              <p:cNvSpPr/>
              <p:nvPr/>
            </p:nvSpPr>
            <p:spPr>
              <a:xfrm>
                <a:off x="3727500" y="5354221"/>
                <a:ext cx="328702" cy="1018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818" y="37647"/>
                    </a:moveTo>
                    <a:cubicBezTo>
                      <a:pt x="61090" y="37647"/>
                      <a:pt x="60363" y="40000"/>
                      <a:pt x="59636" y="40000"/>
                    </a:cubicBezTo>
                    <a:cubicBezTo>
                      <a:pt x="59636" y="40000"/>
                      <a:pt x="58909" y="37647"/>
                      <a:pt x="58181" y="37647"/>
                    </a:cubicBezTo>
                    <a:cubicBezTo>
                      <a:pt x="43636" y="0"/>
                      <a:pt x="43636" y="0"/>
                      <a:pt x="43636" y="0"/>
                    </a:cubicBezTo>
                    <a:cubicBezTo>
                      <a:pt x="0" y="110588"/>
                      <a:pt x="0" y="110588"/>
                      <a:pt x="0" y="110588"/>
                    </a:cubicBezTo>
                    <a:cubicBezTo>
                      <a:pt x="727" y="112941"/>
                      <a:pt x="1454" y="117647"/>
                      <a:pt x="2909" y="120000"/>
                    </a:cubicBezTo>
                    <a:cubicBezTo>
                      <a:pt x="117090" y="120000"/>
                      <a:pt x="117090" y="120000"/>
                      <a:pt x="117090" y="120000"/>
                    </a:cubicBezTo>
                    <a:cubicBezTo>
                      <a:pt x="118545" y="117647"/>
                      <a:pt x="119272" y="112941"/>
                      <a:pt x="120000" y="110588"/>
                    </a:cubicBezTo>
                    <a:cubicBezTo>
                      <a:pt x="76363" y="0"/>
                      <a:pt x="76363" y="0"/>
                      <a:pt x="76363" y="0"/>
                    </a:cubicBezTo>
                    <a:lnTo>
                      <a:pt x="61818" y="37647"/>
                    </a:lnTo>
                    <a:close/>
                  </a:path>
                </a:pathLst>
              </a:cu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Shape 2474"/>
              <p:cNvSpPr/>
              <p:nvPr/>
            </p:nvSpPr>
            <p:spPr>
              <a:xfrm>
                <a:off x="3731073" y="5238103"/>
                <a:ext cx="321557" cy="13040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726" y="0"/>
                    </a:moveTo>
                    <a:cubicBezTo>
                      <a:pt x="2236" y="0"/>
                      <a:pt x="745" y="1846"/>
                      <a:pt x="0" y="3692"/>
                    </a:cubicBezTo>
                    <a:cubicBezTo>
                      <a:pt x="59627" y="120000"/>
                      <a:pt x="59627" y="120000"/>
                      <a:pt x="59627" y="120000"/>
                    </a:cubicBezTo>
                    <a:cubicBezTo>
                      <a:pt x="120000" y="3692"/>
                      <a:pt x="120000" y="3692"/>
                      <a:pt x="120000" y="3692"/>
                    </a:cubicBezTo>
                    <a:cubicBezTo>
                      <a:pt x="119254" y="1846"/>
                      <a:pt x="117763" y="0"/>
                      <a:pt x="116273" y="0"/>
                    </a:cubicBezTo>
                    <a:lnTo>
                      <a:pt x="3726" y="0"/>
                    </a:lnTo>
                    <a:close/>
                  </a:path>
                </a:pathLst>
              </a:cu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Shape 2475"/>
              <p:cNvSpPr/>
              <p:nvPr/>
            </p:nvSpPr>
            <p:spPr>
              <a:xfrm>
                <a:off x="3725714" y="5261328"/>
                <a:ext cx="107186" cy="1661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593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Shape 2476"/>
            <p:cNvGrpSpPr/>
            <p:nvPr/>
          </p:nvGrpSpPr>
          <p:grpSpPr>
            <a:xfrm>
              <a:off x="4648157" y="2066675"/>
              <a:ext cx="912863" cy="911077"/>
              <a:chOff x="4193757" y="2479861"/>
              <a:chExt cx="912863" cy="911077"/>
            </a:xfrm>
          </p:grpSpPr>
          <p:sp>
            <p:nvSpPr>
              <p:cNvPr id="53" name="Shape 2477"/>
              <p:cNvSpPr/>
              <p:nvPr/>
            </p:nvSpPr>
            <p:spPr>
              <a:xfrm>
                <a:off x="4193757" y="2479861"/>
                <a:ext cx="912863" cy="911077"/>
              </a:xfrm>
              <a:prstGeom prst="ellipse">
                <a:avLst/>
              </a:prstGeom>
              <a:solidFill>
                <a:srgbClr val="A2D4B7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Shape 2478"/>
              <p:cNvSpPr/>
              <p:nvPr/>
            </p:nvSpPr>
            <p:spPr>
              <a:xfrm>
                <a:off x="4392051" y="2612058"/>
                <a:ext cx="518064" cy="65025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10825"/>
                    </a:moveTo>
                    <a:cubicBezTo>
                      <a:pt x="120000" y="98348"/>
                      <a:pt x="107538" y="88073"/>
                      <a:pt x="91846" y="88073"/>
                    </a:cubicBezTo>
                    <a:cubicBezTo>
                      <a:pt x="72923" y="88073"/>
                      <a:pt x="72923" y="88073"/>
                      <a:pt x="72923" y="88073"/>
                    </a:cubicBezTo>
                    <a:cubicBezTo>
                      <a:pt x="72923" y="76697"/>
                      <a:pt x="72923" y="76697"/>
                      <a:pt x="72923" y="76697"/>
                    </a:cubicBezTo>
                    <a:cubicBezTo>
                      <a:pt x="85846" y="72660"/>
                      <a:pt x="96461" y="63119"/>
                      <a:pt x="100615" y="51009"/>
                    </a:cubicBezTo>
                    <a:cubicBezTo>
                      <a:pt x="105230" y="51376"/>
                      <a:pt x="109846" y="49174"/>
                      <a:pt x="111692" y="45137"/>
                    </a:cubicBezTo>
                    <a:cubicBezTo>
                      <a:pt x="113538" y="40733"/>
                      <a:pt x="111230" y="35963"/>
                      <a:pt x="106153" y="34495"/>
                    </a:cubicBezTo>
                    <a:cubicBezTo>
                      <a:pt x="104769" y="34128"/>
                      <a:pt x="103384" y="33761"/>
                      <a:pt x="102000" y="34128"/>
                    </a:cubicBezTo>
                    <a:cubicBezTo>
                      <a:pt x="99230" y="14678"/>
                      <a:pt x="81692" y="0"/>
                      <a:pt x="60000" y="0"/>
                    </a:cubicBezTo>
                    <a:cubicBezTo>
                      <a:pt x="38307" y="0"/>
                      <a:pt x="20769" y="14678"/>
                      <a:pt x="18000" y="34128"/>
                    </a:cubicBezTo>
                    <a:cubicBezTo>
                      <a:pt x="16615" y="33761"/>
                      <a:pt x="15230" y="34128"/>
                      <a:pt x="13846" y="34495"/>
                    </a:cubicBezTo>
                    <a:cubicBezTo>
                      <a:pt x="8769" y="35963"/>
                      <a:pt x="6461" y="40733"/>
                      <a:pt x="8307" y="45137"/>
                    </a:cubicBezTo>
                    <a:cubicBezTo>
                      <a:pt x="10153" y="49174"/>
                      <a:pt x="15230" y="51376"/>
                      <a:pt x="19846" y="51009"/>
                    </a:cubicBezTo>
                    <a:cubicBezTo>
                      <a:pt x="24000" y="63119"/>
                      <a:pt x="34153" y="72660"/>
                      <a:pt x="47538" y="76697"/>
                    </a:cubicBezTo>
                    <a:cubicBezTo>
                      <a:pt x="47538" y="88073"/>
                      <a:pt x="47538" y="88073"/>
                      <a:pt x="47538" y="88073"/>
                    </a:cubicBezTo>
                    <a:cubicBezTo>
                      <a:pt x="28153" y="88073"/>
                      <a:pt x="28153" y="88073"/>
                      <a:pt x="28153" y="88073"/>
                    </a:cubicBezTo>
                    <a:cubicBezTo>
                      <a:pt x="12461" y="88073"/>
                      <a:pt x="0" y="98348"/>
                      <a:pt x="0" y="110825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lnTo>
                      <a:pt x="120000" y="110825"/>
                    </a:lnTo>
                    <a:close/>
                  </a:path>
                </a:pathLst>
              </a:cu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" name="Shape 2479"/>
            <p:cNvSpPr/>
            <p:nvPr/>
          </p:nvSpPr>
          <p:spPr>
            <a:xfrm>
              <a:off x="3417310" y="2500777"/>
              <a:ext cx="276896" cy="278682"/>
            </a:xfrm>
            <a:prstGeom prst="ellipse">
              <a:avLst/>
            </a:prstGeom>
            <a:solidFill>
              <a:srgbClr val="A2D4B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Shape 2480"/>
            <p:cNvGrpSpPr/>
            <p:nvPr/>
          </p:nvGrpSpPr>
          <p:grpSpPr>
            <a:xfrm>
              <a:off x="4222989" y="2239960"/>
              <a:ext cx="489481" cy="491267"/>
              <a:chOff x="3768589" y="2653146"/>
              <a:chExt cx="489481" cy="491267"/>
            </a:xfrm>
          </p:grpSpPr>
          <p:sp>
            <p:nvSpPr>
              <p:cNvPr id="50" name="Shape 2481"/>
              <p:cNvSpPr/>
              <p:nvPr/>
            </p:nvSpPr>
            <p:spPr>
              <a:xfrm>
                <a:off x="3768589" y="2653146"/>
                <a:ext cx="489481" cy="491267"/>
              </a:xfrm>
              <a:prstGeom prst="ellipse">
                <a:avLst/>
              </a:prstGeom>
              <a:solidFill>
                <a:srgbClr val="A2D4B7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Shape 2482"/>
              <p:cNvSpPr/>
              <p:nvPr/>
            </p:nvSpPr>
            <p:spPr>
              <a:xfrm>
                <a:off x="3877560" y="2876449"/>
                <a:ext cx="71456" cy="1339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0" y="120000"/>
                    </a:lnTo>
                    <a:lnTo>
                      <a:pt x="0" y="0"/>
                    </a:lnTo>
                    <a:lnTo>
                      <a:pt x="120000" y="0"/>
                    </a:lnTo>
                    <a:lnTo>
                      <a:pt x="120000" y="11200"/>
                    </a:lnTo>
                    <a:lnTo>
                      <a:pt x="120000" y="10880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Shape 2483"/>
              <p:cNvSpPr/>
              <p:nvPr/>
            </p:nvSpPr>
            <p:spPr>
              <a:xfrm>
                <a:off x="3968667" y="2785341"/>
                <a:ext cx="180429" cy="22687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333" y="119999"/>
                    </a:moveTo>
                    <a:cubicBezTo>
                      <a:pt x="113333" y="119999"/>
                      <a:pt x="113333" y="119999"/>
                      <a:pt x="112000" y="119999"/>
                    </a:cubicBezTo>
                    <a:cubicBezTo>
                      <a:pt x="28000" y="119999"/>
                      <a:pt x="28000" y="119999"/>
                      <a:pt x="28000" y="119999"/>
                    </a:cubicBezTo>
                    <a:cubicBezTo>
                      <a:pt x="25333" y="119999"/>
                      <a:pt x="13333" y="115789"/>
                      <a:pt x="2666" y="112631"/>
                    </a:cubicBezTo>
                    <a:cubicBezTo>
                      <a:pt x="2666" y="112631"/>
                      <a:pt x="1333" y="112631"/>
                      <a:pt x="0" y="112631"/>
                    </a:cubicBezTo>
                    <a:cubicBezTo>
                      <a:pt x="0" y="54736"/>
                      <a:pt x="0" y="54736"/>
                      <a:pt x="0" y="54736"/>
                    </a:cubicBezTo>
                    <a:cubicBezTo>
                      <a:pt x="1333" y="54736"/>
                      <a:pt x="2666" y="54736"/>
                      <a:pt x="2666" y="54736"/>
                    </a:cubicBezTo>
                    <a:cubicBezTo>
                      <a:pt x="4000" y="54736"/>
                      <a:pt x="8000" y="52631"/>
                      <a:pt x="14666" y="48421"/>
                    </a:cubicBezTo>
                    <a:cubicBezTo>
                      <a:pt x="21333" y="45263"/>
                      <a:pt x="22666" y="42105"/>
                      <a:pt x="22666" y="37894"/>
                    </a:cubicBezTo>
                    <a:cubicBezTo>
                      <a:pt x="25333" y="20000"/>
                      <a:pt x="22666" y="4210"/>
                      <a:pt x="21333" y="0"/>
                    </a:cubicBezTo>
                    <a:cubicBezTo>
                      <a:pt x="56000" y="0"/>
                      <a:pt x="56000" y="0"/>
                      <a:pt x="56000" y="0"/>
                    </a:cubicBezTo>
                    <a:cubicBezTo>
                      <a:pt x="56000" y="0"/>
                      <a:pt x="56000" y="1052"/>
                      <a:pt x="56000" y="1052"/>
                    </a:cubicBezTo>
                    <a:cubicBezTo>
                      <a:pt x="56000" y="1052"/>
                      <a:pt x="60000" y="26315"/>
                      <a:pt x="61333" y="40000"/>
                    </a:cubicBezTo>
                    <a:cubicBezTo>
                      <a:pt x="61333" y="41052"/>
                      <a:pt x="61333" y="42105"/>
                      <a:pt x="61333" y="42105"/>
                    </a:cubicBezTo>
                    <a:cubicBezTo>
                      <a:pt x="61333" y="44210"/>
                      <a:pt x="61333" y="45263"/>
                      <a:pt x="62666" y="46315"/>
                    </a:cubicBezTo>
                    <a:cubicBezTo>
                      <a:pt x="64000" y="47368"/>
                      <a:pt x="66666" y="48421"/>
                      <a:pt x="68000" y="48421"/>
                    </a:cubicBezTo>
                    <a:cubicBezTo>
                      <a:pt x="118666" y="48421"/>
                      <a:pt x="118666" y="48421"/>
                      <a:pt x="118666" y="48421"/>
                    </a:cubicBezTo>
                    <a:cubicBezTo>
                      <a:pt x="118666" y="48421"/>
                      <a:pt x="120000" y="48421"/>
                      <a:pt x="120000" y="48421"/>
                    </a:cubicBezTo>
                    <a:lnTo>
                      <a:pt x="113333" y="1199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" name="Shape 2484"/>
            <p:cNvGrpSpPr/>
            <p:nvPr/>
          </p:nvGrpSpPr>
          <p:grpSpPr>
            <a:xfrm>
              <a:off x="2981112" y="3894873"/>
              <a:ext cx="671695" cy="671695"/>
              <a:chOff x="3107610" y="2251200"/>
              <a:chExt cx="671695" cy="671695"/>
            </a:xfrm>
          </p:grpSpPr>
          <p:sp>
            <p:nvSpPr>
              <p:cNvPr id="39" name="Shape 2485"/>
              <p:cNvSpPr/>
              <p:nvPr/>
            </p:nvSpPr>
            <p:spPr>
              <a:xfrm>
                <a:off x="3107610" y="2251200"/>
                <a:ext cx="671695" cy="671695"/>
              </a:xfrm>
              <a:prstGeom prst="ellipse">
                <a:avLst/>
              </a:prstGeom>
              <a:solidFill>
                <a:srgbClr val="F9C2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Shape 2486"/>
              <p:cNvSpPr/>
              <p:nvPr/>
            </p:nvSpPr>
            <p:spPr>
              <a:xfrm>
                <a:off x="3279107" y="2372676"/>
                <a:ext cx="330489" cy="42874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650" y="0"/>
                    </a:moveTo>
                    <a:cubicBezTo>
                      <a:pt x="17349" y="0"/>
                      <a:pt x="17349" y="0"/>
                      <a:pt x="17349" y="0"/>
                    </a:cubicBezTo>
                    <a:cubicBezTo>
                      <a:pt x="7951" y="0"/>
                      <a:pt x="0" y="5581"/>
                      <a:pt x="0" y="13395"/>
                    </a:cubicBezTo>
                    <a:cubicBezTo>
                      <a:pt x="0" y="106604"/>
                      <a:pt x="0" y="106604"/>
                      <a:pt x="0" y="106604"/>
                    </a:cubicBezTo>
                    <a:cubicBezTo>
                      <a:pt x="0" y="113860"/>
                      <a:pt x="7951" y="120000"/>
                      <a:pt x="17349" y="120000"/>
                    </a:cubicBezTo>
                    <a:cubicBezTo>
                      <a:pt x="102650" y="120000"/>
                      <a:pt x="102650" y="120000"/>
                      <a:pt x="102650" y="120000"/>
                    </a:cubicBezTo>
                    <a:cubicBezTo>
                      <a:pt x="112048" y="120000"/>
                      <a:pt x="119999" y="113860"/>
                      <a:pt x="119999" y="106604"/>
                    </a:cubicBezTo>
                    <a:cubicBezTo>
                      <a:pt x="119999" y="13395"/>
                      <a:pt x="119999" y="13395"/>
                      <a:pt x="119999" y="13395"/>
                    </a:cubicBezTo>
                    <a:cubicBezTo>
                      <a:pt x="119999" y="5581"/>
                      <a:pt x="112048" y="0"/>
                      <a:pt x="102650" y="0"/>
                    </a:cubicBezTo>
                    <a:close/>
                    <a:moveTo>
                      <a:pt x="39759" y="103255"/>
                    </a:moveTo>
                    <a:cubicBezTo>
                      <a:pt x="39759" y="105488"/>
                      <a:pt x="37590" y="107162"/>
                      <a:pt x="34698" y="107162"/>
                    </a:cubicBezTo>
                    <a:cubicBezTo>
                      <a:pt x="20240" y="107162"/>
                      <a:pt x="20240" y="107162"/>
                      <a:pt x="20240" y="107162"/>
                    </a:cubicBezTo>
                    <a:cubicBezTo>
                      <a:pt x="17349" y="107162"/>
                      <a:pt x="15180" y="105488"/>
                      <a:pt x="15180" y="103255"/>
                    </a:cubicBezTo>
                    <a:cubicBezTo>
                      <a:pt x="15180" y="92093"/>
                      <a:pt x="15180" y="92093"/>
                      <a:pt x="15180" y="92093"/>
                    </a:cubicBezTo>
                    <a:cubicBezTo>
                      <a:pt x="15180" y="89860"/>
                      <a:pt x="17349" y="88186"/>
                      <a:pt x="20240" y="88186"/>
                    </a:cubicBezTo>
                    <a:cubicBezTo>
                      <a:pt x="34698" y="88186"/>
                      <a:pt x="34698" y="88186"/>
                      <a:pt x="34698" y="88186"/>
                    </a:cubicBezTo>
                    <a:cubicBezTo>
                      <a:pt x="37590" y="88186"/>
                      <a:pt x="39759" y="89860"/>
                      <a:pt x="39759" y="92093"/>
                    </a:cubicBezTo>
                    <a:lnTo>
                      <a:pt x="39759" y="103255"/>
                    </a:lnTo>
                    <a:close/>
                    <a:moveTo>
                      <a:pt x="39759" y="82046"/>
                    </a:moveTo>
                    <a:cubicBezTo>
                      <a:pt x="39759" y="84279"/>
                      <a:pt x="37590" y="85953"/>
                      <a:pt x="34698" y="85953"/>
                    </a:cubicBezTo>
                    <a:cubicBezTo>
                      <a:pt x="20240" y="85953"/>
                      <a:pt x="20240" y="85953"/>
                      <a:pt x="20240" y="85953"/>
                    </a:cubicBezTo>
                    <a:cubicBezTo>
                      <a:pt x="17349" y="85953"/>
                      <a:pt x="15180" y="84279"/>
                      <a:pt x="15180" y="82046"/>
                    </a:cubicBezTo>
                    <a:cubicBezTo>
                      <a:pt x="15180" y="70883"/>
                      <a:pt x="15180" y="70883"/>
                      <a:pt x="15180" y="70883"/>
                    </a:cubicBezTo>
                    <a:cubicBezTo>
                      <a:pt x="15180" y="68651"/>
                      <a:pt x="17349" y="66976"/>
                      <a:pt x="20240" y="66976"/>
                    </a:cubicBezTo>
                    <a:cubicBezTo>
                      <a:pt x="34698" y="66976"/>
                      <a:pt x="34698" y="66976"/>
                      <a:pt x="34698" y="66976"/>
                    </a:cubicBezTo>
                    <a:cubicBezTo>
                      <a:pt x="37590" y="66976"/>
                      <a:pt x="39759" y="68651"/>
                      <a:pt x="39759" y="70883"/>
                    </a:cubicBezTo>
                    <a:lnTo>
                      <a:pt x="39759" y="82046"/>
                    </a:lnTo>
                    <a:close/>
                    <a:moveTo>
                      <a:pt x="39759" y="60837"/>
                    </a:moveTo>
                    <a:cubicBezTo>
                      <a:pt x="39759" y="62511"/>
                      <a:pt x="37590" y="64186"/>
                      <a:pt x="34698" y="64186"/>
                    </a:cubicBezTo>
                    <a:cubicBezTo>
                      <a:pt x="20240" y="64186"/>
                      <a:pt x="20240" y="64186"/>
                      <a:pt x="20240" y="64186"/>
                    </a:cubicBezTo>
                    <a:cubicBezTo>
                      <a:pt x="17349" y="64186"/>
                      <a:pt x="15180" y="62511"/>
                      <a:pt x="15180" y="60837"/>
                    </a:cubicBezTo>
                    <a:cubicBezTo>
                      <a:pt x="15180" y="49116"/>
                      <a:pt x="15180" y="49116"/>
                      <a:pt x="15180" y="49116"/>
                    </a:cubicBezTo>
                    <a:cubicBezTo>
                      <a:pt x="15180" y="46883"/>
                      <a:pt x="17349" y="45209"/>
                      <a:pt x="20240" y="45209"/>
                    </a:cubicBezTo>
                    <a:cubicBezTo>
                      <a:pt x="34698" y="45209"/>
                      <a:pt x="34698" y="45209"/>
                      <a:pt x="34698" y="45209"/>
                    </a:cubicBezTo>
                    <a:cubicBezTo>
                      <a:pt x="37590" y="45209"/>
                      <a:pt x="39759" y="46883"/>
                      <a:pt x="39759" y="49116"/>
                    </a:cubicBezTo>
                    <a:lnTo>
                      <a:pt x="39759" y="60837"/>
                    </a:lnTo>
                    <a:close/>
                    <a:moveTo>
                      <a:pt x="72289" y="103255"/>
                    </a:moveTo>
                    <a:cubicBezTo>
                      <a:pt x="72289" y="105488"/>
                      <a:pt x="70120" y="107162"/>
                      <a:pt x="67228" y="107162"/>
                    </a:cubicBezTo>
                    <a:cubicBezTo>
                      <a:pt x="52771" y="107162"/>
                      <a:pt x="52771" y="107162"/>
                      <a:pt x="52771" y="107162"/>
                    </a:cubicBezTo>
                    <a:cubicBezTo>
                      <a:pt x="49879" y="107162"/>
                      <a:pt x="47710" y="105488"/>
                      <a:pt x="47710" y="103255"/>
                    </a:cubicBezTo>
                    <a:cubicBezTo>
                      <a:pt x="47710" y="92093"/>
                      <a:pt x="47710" y="92093"/>
                      <a:pt x="47710" y="92093"/>
                    </a:cubicBezTo>
                    <a:cubicBezTo>
                      <a:pt x="47710" y="89860"/>
                      <a:pt x="49879" y="88186"/>
                      <a:pt x="52771" y="88186"/>
                    </a:cubicBezTo>
                    <a:cubicBezTo>
                      <a:pt x="67228" y="88186"/>
                      <a:pt x="67228" y="88186"/>
                      <a:pt x="67228" y="88186"/>
                    </a:cubicBezTo>
                    <a:cubicBezTo>
                      <a:pt x="70120" y="88186"/>
                      <a:pt x="72289" y="89860"/>
                      <a:pt x="72289" y="92093"/>
                    </a:cubicBezTo>
                    <a:lnTo>
                      <a:pt x="72289" y="103255"/>
                    </a:lnTo>
                    <a:close/>
                    <a:moveTo>
                      <a:pt x="72289" y="82046"/>
                    </a:moveTo>
                    <a:cubicBezTo>
                      <a:pt x="72289" y="84279"/>
                      <a:pt x="70120" y="85953"/>
                      <a:pt x="67228" y="85953"/>
                    </a:cubicBezTo>
                    <a:cubicBezTo>
                      <a:pt x="52771" y="85953"/>
                      <a:pt x="52771" y="85953"/>
                      <a:pt x="52771" y="85953"/>
                    </a:cubicBezTo>
                    <a:cubicBezTo>
                      <a:pt x="49879" y="85953"/>
                      <a:pt x="47710" y="84279"/>
                      <a:pt x="47710" y="82046"/>
                    </a:cubicBezTo>
                    <a:cubicBezTo>
                      <a:pt x="47710" y="70883"/>
                      <a:pt x="47710" y="70883"/>
                      <a:pt x="47710" y="70883"/>
                    </a:cubicBezTo>
                    <a:cubicBezTo>
                      <a:pt x="47710" y="68651"/>
                      <a:pt x="49879" y="66976"/>
                      <a:pt x="52771" y="66976"/>
                    </a:cubicBezTo>
                    <a:cubicBezTo>
                      <a:pt x="67228" y="66976"/>
                      <a:pt x="67228" y="66976"/>
                      <a:pt x="67228" y="66976"/>
                    </a:cubicBezTo>
                    <a:cubicBezTo>
                      <a:pt x="70120" y="66976"/>
                      <a:pt x="72289" y="68651"/>
                      <a:pt x="72289" y="70883"/>
                    </a:cubicBezTo>
                    <a:lnTo>
                      <a:pt x="72289" y="82046"/>
                    </a:lnTo>
                    <a:close/>
                    <a:moveTo>
                      <a:pt x="72289" y="60837"/>
                    </a:moveTo>
                    <a:cubicBezTo>
                      <a:pt x="72289" y="62511"/>
                      <a:pt x="70120" y="64186"/>
                      <a:pt x="67228" y="64186"/>
                    </a:cubicBezTo>
                    <a:cubicBezTo>
                      <a:pt x="52771" y="64186"/>
                      <a:pt x="52771" y="64186"/>
                      <a:pt x="52771" y="64186"/>
                    </a:cubicBezTo>
                    <a:cubicBezTo>
                      <a:pt x="49879" y="64186"/>
                      <a:pt x="47710" y="62511"/>
                      <a:pt x="47710" y="60837"/>
                    </a:cubicBezTo>
                    <a:cubicBezTo>
                      <a:pt x="47710" y="49116"/>
                      <a:pt x="47710" y="49116"/>
                      <a:pt x="47710" y="49116"/>
                    </a:cubicBezTo>
                    <a:cubicBezTo>
                      <a:pt x="47710" y="46883"/>
                      <a:pt x="49879" y="45209"/>
                      <a:pt x="52771" y="45209"/>
                    </a:cubicBezTo>
                    <a:cubicBezTo>
                      <a:pt x="67228" y="45209"/>
                      <a:pt x="67228" y="45209"/>
                      <a:pt x="67228" y="45209"/>
                    </a:cubicBezTo>
                    <a:cubicBezTo>
                      <a:pt x="70120" y="45209"/>
                      <a:pt x="72289" y="46883"/>
                      <a:pt x="72289" y="49116"/>
                    </a:cubicBezTo>
                    <a:lnTo>
                      <a:pt x="72289" y="60837"/>
                    </a:lnTo>
                    <a:close/>
                    <a:moveTo>
                      <a:pt x="104096" y="103813"/>
                    </a:moveTo>
                    <a:cubicBezTo>
                      <a:pt x="104096" y="106046"/>
                      <a:pt x="101927" y="107720"/>
                      <a:pt x="99036" y="107720"/>
                    </a:cubicBezTo>
                    <a:cubicBezTo>
                      <a:pt x="84578" y="107720"/>
                      <a:pt x="84578" y="107720"/>
                      <a:pt x="84578" y="107720"/>
                    </a:cubicBezTo>
                    <a:cubicBezTo>
                      <a:pt x="81686" y="107720"/>
                      <a:pt x="79518" y="106046"/>
                      <a:pt x="79518" y="103813"/>
                    </a:cubicBezTo>
                    <a:cubicBezTo>
                      <a:pt x="79518" y="70883"/>
                      <a:pt x="79518" y="70883"/>
                      <a:pt x="79518" y="70883"/>
                    </a:cubicBezTo>
                    <a:cubicBezTo>
                      <a:pt x="79518" y="68651"/>
                      <a:pt x="81686" y="66976"/>
                      <a:pt x="84578" y="66976"/>
                    </a:cubicBezTo>
                    <a:cubicBezTo>
                      <a:pt x="99036" y="66976"/>
                      <a:pt x="99036" y="66976"/>
                      <a:pt x="99036" y="66976"/>
                    </a:cubicBezTo>
                    <a:cubicBezTo>
                      <a:pt x="101927" y="66976"/>
                      <a:pt x="104096" y="68651"/>
                      <a:pt x="104096" y="70883"/>
                    </a:cubicBezTo>
                    <a:lnTo>
                      <a:pt x="104096" y="103813"/>
                    </a:lnTo>
                    <a:close/>
                    <a:moveTo>
                      <a:pt x="104096" y="60837"/>
                    </a:moveTo>
                    <a:cubicBezTo>
                      <a:pt x="104096" y="62511"/>
                      <a:pt x="101927" y="64186"/>
                      <a:pt x="99036" y="64186"/>
                    </a:cubicBezTo>
                    <a:cubicBezTo>
                      <a:pt x="84578" y="64186"/>
                      <a:pt x="84578" y="64186"/>
                      <a:pt x="84578" y="64186"/>
                    </a:cubicBezTo>
                    <a:cubicBezTo>
                      <a:pt x="81686" y="64186"/>
                      <a:pt x="79518" y="62511"/>
                      <a:pt x="79518" y="60837"/>
                    </a:cubicBezTo>
                    <a:cubicBezTo>
                      <a:pt x="79518" y="49116"/>
                      <a:pt x="79518" y="49116"/>
                      <a:pt x="79518" y="49116"/>
                    </a:cubicBezTo>
                    <a:cubicBezTo>
                      <a:pt x="79518" y="46883"/>
                      <a:pt x="81686" y="45209"/>
                      <a:pt x="84578" y="45209"/>
                    </a:cubicBezTo>
                    <a:cubicBezTo>
                      <a:pt x="99036" y="45209"/>
                      <a:pt x="99036" y="45209"/>
                      <a:pt x="99036" y="45209"/>
                    </a:cubicBezTo>
                    <a:cubicBezTo>
                      <a:pt x="101927" y="45209"/>
                      <a:pt x="104096" y="46883"/>
                      <a:pt x="104096" y="49116"/>
                    </a:cubicBezTo>
                    <a:lnTo>
                      <a:pt x="104096" y="60837"/>
                    </a:lnTo>
                    <a:close/>
                    <a:moveTo>
                      <a:pt x="104096" y="36279"/>
                    </a:moveTo>
                    <a:cubicBezTo>
                      <a:pt x="104096" y="38511"/>
                      <a:pt x="101927" y="40186"/>
                      <a:pt x="99036" y="40186"/>
                    </a:cubicBezTo>
                    <a:cubicBezTo>
                      <a:pt x="20240" y="40186"/>
                      <a:pt x="20240" y="40186"/>
                      <a:pt x="20240" y="40186"/>
                    </a:cubicBezTo>
                    <a:cubicBezTo>
                      <a:pt x="17349" y="40186"/>
                      <a:pt x="15180" y="38511"/>
                      <a:pt x="15180" y="36279"/>
                    </a:cubicBezTo>
                    <a:cubicBezTo>
                      <a:pt x="15180" y="17860"/>
                      <a:pt x="15180" y="17860"/>
                      <a:pt x="15180" y="17860"/>
                    </a:cubicBezTo>
                    <a:cubicBezTo>
                      <a:pt x="15180" y="15627"/>
                      <a:pt x="17349" y="13953"/>
                      <a:pt x="20240" y="13953"/>
                    </a:cubicBezTo>
                    <a:cubicBezTo>
                      <a:pt x="99036" y="13953"/>
                      <a:pt x="99036" y="13953"/>
                      <a:pt x="99036" y="13953"/>
                    </a:cubicBezTo>
                    <a:cubicBezTo>
                      <a:pt x="101927" y="13953"/>
                      <a:pt x="104096" y="15627"/>
                      <a:pt x="104096" y="17860"/>
                    </a:cubicBezTo>
                    <a:lnTo>
                      <a:pt x="104096" y="36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Shape 2487"/>
              <p:cNvSpPr/>
              <p:nvPr/>
            </p:nvSpPr>
            <p:spPr>
              <a:xfrm>
                <a:off x="3341632" y="2442348"/>
                <a:ext cx="205439" cy="5359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Shape 2488"/>
              <p:cNvSpPr/>
              <p:nvPr/>
            </p:nvSpPr>
            <p:spPr>
              <a:xfrm>
                <a:off x="3341632" y="2553106"/>
                <a:ext cx="26797" cy="285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Shape 2489"/>
              <p:cNvSpPr/>
              <p:nvPr/>
            </p:nvSpPr>
            <p:spPr>
              <a:xfrm>
                <a:off x="3518489" y="2553106"/>
                <a:ext cx="28582" cy="285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Shape 2490"/>
              <p:cNvSpPr/>
              <p:nvPr/>
            </p:nvSpPr>
            <p:spPr>
              <a:xfrm>
                <a:off x="3341632" y="2631708"/>
                <a:ext cx="26797" cy="2679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Shape 2491"/>
              <p:cNvSpPr/>
              <p:nvPr/>
            </p:nvSpPr>
            <p:spPr>
              <a:xfrm>
                <a:off x="3518489" y="2631708"/>
                <a:ext cx="28582" cy="1053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Shape 2492"/>
              <p:cNvSpPr/>
              <p:nvPr/>
            </p:nvSpPr>
            <p:spPr>
              <a:xfrm>
                <a:off x="3430953" y="2631708"/>
                <a:ext cx="28582" cy="2679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Shape 2493"/>
              <p:cNvSpPr/>
              <p:nvPr/>
            </p:nvSpPr>
            <p:spPr>
              <a:xfrm>
                <a:off x="3341632" y="2706739"/>
                <a:ext cx="26797" cy="285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Shape 2494"/>
              <p:cNvSpPr/>
              <p:nvPr/>
            </p:nvSpPr>
            <p:spPr>
              <a:xfrm>
                <a:off x="3430953" y="2706739"/>
                <a:ext cx="28582" cy="285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Shape 2495"/>
              <p:cNvSpPr/>
              <p:nvPr/>
            </p:nvSpPr>
            <p:spPr>
              <a:xfrm>
                <a:off x="3430953" y="2553106"/>
                <a:ext cx="28582" cy="285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Shape 2496"/>
            <p:cNvGrpSpPr/>
            <p:nvPr/>
          </p:nvGrpSpPr>
          <p:grpSpPr>
            <a:xfrm>
              <a:off x="3653117" y="2527573"/>
              <a:ext cx="837835" cy="839620"/>
              <a:chOff x="3198717" y="2940759"/>
              <a:chExt cx="837835" cy="839620"/>
            </a:xfrm>
          </p:grpSpPr>
          <p:sp>
            <p:nvSpPr>
              <p:cNvPr id="34" name="Shape 2497"/>
              <p:cNvSpPr/>
              <p:nvPr/>
            </p:nvSpPr>
            <p:spPr>
              <a:xfrm>
                <a:off x="3198717" y="2940759"/>
                <a:ext cx="837835" cy="839620"/>
              </a:xfrm>
              <a:prstGeom prst="ellipse">
                <a:avLst/>
              </a:prstGeom>
              <a:solidFill>
                <a:srgbClr val="F9C2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Shape 2498"/>
              <p:cNvSpPr/>
              <p:nvPr/>
            </p:nvSpPr>
            <p:spPr>
              <a:xfrm>
                <a:off x="3589946" y="3139053"/>
                <a:ext cx="160778" cy="21079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500" y="120000"/>
                    </a:moveTo>
                    <a:cubicBezTo>
                      <a:pt x="33000" y="120000"/>
                      <a:pt x="33000" y="120000"/>
                      <a:pt x="33000" y="120000"/>
                    </a:cubicBezTo>
                    <a:cubicBezTo>
                      <a:pt x="36000" y="120000"/>
                      <a:pt x="39000" y="118867"/>
                      <a:pt x="40500" y="116603"/>
                    </a:cubicBezTo>
                    <a:cubicBezTo>
                      <a:pt x="58500" y="90566"/>
                      <a:pt x="58500" y="90566"/>
                      <a:pt x="58500" y="90566"/>
                    </a:cubicBezTo>
                    <a:cubicBezTo>
                      <a:pt x="58500" y="90566"/>
                      <a:pt x="58500" y="90566"/>
                      <a:pt x="58500" y="90566"/>
                    </a:cubicBezTo>
                    <a:cubicBezTo>
                      <a:pt x="118500" y="9056"/>
                      <a:pt x="118500" y="9056"/>
                      <a:pt x="118500" y="9056"/>
                    </a:cubicBezTo>
                    <a:cubicBezTo>
                      <a:pt x="120000" y="6792"/>
                      <a:pt x="118500" y="3396"/>
                      <a:pt x="115500" y="1132"/>
                    </a:cubicBezTo>
                    <a:cubicBezTo>
                      <a:pt x="111000" y="0"/>
                      <a:pt x="106500" y="1132"/>
                      <a:pt x="103500" y="3396"/>
                    </a:cubicBezTo>
                    <a:cubicBezTo>
                      <a:pt x="36000" y="96226"/>
                      <a:pt x="36000" y="96226"/>
                      <a:pt x="36000" y="96226"/>
                    </a:cubicBezTo>
                    <a:cubicBezTo>
                      <a:pt x="36000" y="96226"/>
                      <a:pt x="36000" y="96226"/>
                      <a:pt x="36000" y="96226"/>
                    </a:cubicBezTo>
                    <a:cubicBezTo>
                      <a:pt x="30000" y="105283"/>
                      <a:pt x="30000" y="105283"/>
                      <a:pt x="30000" y="105283"/>
                    </a:cubicBezTo>
                    <a:cubicBezTo>
                      <a:pt x="28500" y="106415"/>
                      <a:pt x="27000" y="107547"/>
                      <a:pt x="24000" y="107547"/>
                    </a:cubicBezTo>
                    <a:cubicBezTo>
                      <a:pt x="7500" y="107547"/>
                      <a:pt x="7500" y="107547"/>
                      <a:pt x="7500" y="107547"/>
                    </a:cubicBezTo>
                    <a:cubicBezTo>
                      <a:pt x="3000" y="107547"/>
                      <a:pt x="0" y="109811"/>
                      <a:pt x="0" y="113207"/>
                    </a:cubicBezTo>
                    <a:cubicBezTo>
                      <a:pt x="0" y="116603"/>
                      <a:pt x="3000" y="120000"/>
                      <a:pt x="7500" y="12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Shape 2499"/>
              <p:cNvSpPr/>
              <p:nvPr/>
            </p:nvSpPr>
            <p:spPr>
              <a:xfrm>
                <a:off x="3398798" y="3312337"/>
                <a:ext cx="185788" cy="518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cubicBezTo>
                      <a:pt x="118709" y="120000"/>
                      <a:pt x="118709" y="120000"/>
                      <a:pt x="118709" y="120000"/>
                    </a:cubicBezTo>
                    <a:cubicBezTo>
                      <a:pt x="117419" y="115384"/>
                      <a:pt x="117419" y="115384"/>
                      <a:pt x="116129" y="110769"/>
                    </a:cubicBezTo>
                    <a:cubicBezTo>
                      <a:pt x="116129" y="110769"/>
                      <a:pt x="116129" y="110769"/>
                      <a:pt x="116129" y="110769"/>
                    </a:cubicBezTo>
                    <a:cubicBezTo>
                      <a:pt x="114838" y="110769"/>
                      <a:pt x="114838" y="106153"/>
                      <a:pt x="113548" y="101538"/>
                    </a:cubicBezTo>
                    <a:cubicBezTo>
                      <a:pt x="113548" y="101538"/>
                      <a:pt x="113548" y="101538"/>
                      <a:pt x="113548" y="101538"/>
                    </a:cubicBezTo>
                    <a:cubicBezTo>
                      <a:pt x="113548" y="96923"/>
                      <a:pt x="112258" y="92307"/>
                      <a:pt x="112258" y="92307"/>
                    </a:cubicBezTo>
                    <a:cubicBezTo>
                      <a:pt x="112258" y="87692"/>
                      <a:pt x="112258" y="87692"/>
                      <a:pt x="112258" y="87692"/>
                    </a:cubicBezTo>
                    <a:cubicBezTo>
                      <a:pt x="110967" y="83076"/>
                      <a:pt x="110967" y="83076"/>
                      <a:pt x="110967" y="78461"/>
                    </a:cubicBezTo>
                    <a:cubicBezTo>
                      <a:pt x="110967" y="78461"/>
                      <a:pt x="110967" y="73846"/>
                      <a:pt x="110967" y="73846"/>
                    </a:cubicBezTo>
                    <a:cubicBezTo>
                      <a:pt x="110967" y="69230"/>
                      <a:pt x="110967" y="64615"/>
                      <a:pt x="110967" y="60000"/>
                    </a:cubicBezTo>
                    <a:cubicBezTo>
                      <a:pt x="110967" y="55384"/>
                      <a:pt x="110967" y="55384"/>
                      <a:pt x="110967" y="50769"/>
                    </a:cubicBezTo>
                    <a:cubicBezTo>
                      <a:pt x="110967" y="46153"/>
                      <a:pt x="110967" y="46153"/>
                      <a:pt x="110967" y="46153"/>
                    </a:cubicBezTo>
                    <a:cubicBezTo>
                      <a:pt x="110967" y="41538"/>
                      <a:pt x="110967" y="36923"/>
                      <a:pt x="112258" y="36923"/>
                    </a:cubicBezTo>
                    <a:cubicBezTo>
                      <a:pt x="112258" y="32307"/>
                      <a:pt x="112258" y="32307"/>
                      <a:pt x="112258" y="32307"/>
                    </a:cubicBezTo>
                    <a:cubicBezTo>
                      <a:pt x="112258" y="32307"/>
                      <a:pt x="113548" y="27692"/>
                      <a:pt x="113548" y="23076"/>
                    </a:cubicBezTo>
                    <a:cubicBezTo>
                      <a:pt x="113548" y="23076"/>
                      <a:pt x="113548" y="23076"/>
                      <a:pt x="113548" y="23076"/>
                    </a:cubicBezTo>
                    <a:cubicBezTo>
                      <a:pt x="114838" y="18461"/>
                      <a:pt x="114838" y="13846"/>
                      <a:pt x="116129" y="13846"/>
                    </a:cubicBezTo>
                    <a:cubicBezTo>
                      <a:pt x="116129" y="13846"/>
                      <a:pt x="116129" y="9230"/>
                      <a:pt x="116129" y="9230"/>
                    </a:cubicBezTo>
                    <a:cubicBezTo>
                      <a:pt x="117419" y="9230"/>
                      <a:pt x="117419" y="4615"/>
                      <a:pt x="118709" y="4615"/>
                    </a:cubicBezTo>
                    <a:cubicBezTo>
                      <a:pt x="118709" y="4615"/>
                      <a:pt x="118709" y="4615"/>
                      <a:pt x="120000" y="4615"/>
                    </a:cubicBezTo>
                    <a:cubicBezTo>
                      <a:pt x="120000" y="4615"/>
                      <a:pt x="120000" y="0"/>
                      <a:pt x="120000" y="0"/>
                    </a:cubicBezTo>
                    <a:cubicBezTo>
                      <a:pt x="16774" y="0"/>
                      <a:pt x="16774" y="0"/>
                      <a:pt x="16774" y="0"/>
                    </a:cubicBezTo>
                    <a:cubicBezTo>
                      <a:pt x="6451" y="0"/>
                      <a:pt x="0" y="27692"/>
                      <a:pt x="0" y="60000"/>
                    </a:cubicBezTo>
                    <a:cubicBezTo>
                      <a:pt x="0" y="96923"/>
                      <a:pt x="6451" y="120000"/>
                      <a:pt x="16774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Shape 2500"/>
              <p:cNvSpPr/>
              <p:nvPr/>
            </p:nvSpPr>
            <p:spPr>
              <a:xfrm>
                <a:off x="3432739" y="3383794"/>
                <a:ext cx="366218" cy="19472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086" y="108979"/>
                    </a:moveTo>
                    <a:cubicBezTo>
                      <a:pt x="12391" y="118775"/>
                      <a:pt x="15000" y="119999"/>
                      <a:pt x="16956" y="119999"/>
                    </a:cubicBezTo>
                    <a:cubicBezTo>
                      <a:pt x="16956" y="119999"/>
                      <a:pt x="16956" y="119999"/>
                      <a:pt x="17608" y="119999"/>
                    </a:cubicBezTo>
                    <a:cubicBezTo>
                      <a:pt x="103043" y="119999"/>
                      <a:pt x="103043" y="119999"/>
                      <a:pt x="103043" y="119999"/>
                    </a:cubicBezTo>
                    <a:cubicBezTo>
                      <a:pt x="103043" y="119999"/>
                      <a:pt x="103695" y="119999"/>
                      <a:pt x="103695" y="119999"/>
                    </a:cubicBezTo>
                    <a:cubicBezTo>
                      <a:pt x="103695" y="119999"/>
                      <a:pt x="103695" y="119999"/>
                      <a:pt x="103695" y="119999"/>
                    </a:cubicBezTo>
                    <a:cubicBezTo>
                      <a:pt x="105652" y="119999"/>
                      <a:pt x="108260" y="118775"/>
                      <a:pt x="108913" y="108979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1086" y="108979"/>
                    </a:lnTo>
                    <a:close/>
                    <a:moveTo>
                      <a:pt x="91304" y="97959"/>
                    </a:moveTo>
                    <a:cubicBezTo>
                      <a:pt x="101086" y="14693"/>
                      <a:pt x="101086" y="14693"/>
                      <a:pt x="101086" y="14693"/>
                    </a:cubicBezTo>
                    <a:cubicBezTo>
                      <a:pt x="101739" y="11020"/>
                      <a:pt x="103695" y="8571"/>
                      <a:pt x="105000" y="9795"/>
                    </a:cubicBezTo>
                    <a:cubicBezTo>
                      <a:pt x="106956" y="11020"/>
                      <a:pt x="108260" y="13469"/>
                      <a:pt x="107608" y="17142"/>
                    </a:cubicBezTo>
                    <a:cubicBezTo>
                      <a:pt x="97173" y="100408"/>
                      <a:pt x="97173" y="100408"/>
                      <a:pt x="97173" y="100408"/>
                    </a:cubicBezTo>
                    <a:cubicBezTo>
                      <a:pt x="97173" y="104081"/>
                      <a:pt x="95869" y="105306"/>
                      <a:pt x="93913" y="105306"/>
                    </a:cubicBezTo>
                    <a:cubicBezTo>
                      <a:pt x="93913" y="105306"/>
                      <a:pt x="93913" y="105306"/>
                      <a:pt x="93260" y="105306"/>
                    </a:cubicBezTo>
                    <a:cubicBezTo>
                      <a:pt x="91956" y="104081"/>
                      <a:pt x="90652" y="101632"/>
                      <a:pt x="91304" y="97959"/>
                    </a:cubicBezTo>
                    <a:close/>
                    <a:moveTo>
                      <a:pt x="79565" y="14693"/>
                    </a:moveTo>
                    <a:cubicBezTo>
                      <a:pt x="79565" y="12244"/>
                      <a:pt x="81521" y="9795"/>
                      <a:pt x="82826" y="9795"/>
                    </a:cubicBezTo>
                    <a:cubicBezTo>
                      <a:pt x="84782" y="9795"/>
                      <a:pt x="86086" y="13469"/>
                      <a:pt x="86086" y="17142"/>
                    </a:cubicBezTo>
                    <a:cubicBezTo>
                      <a:pt x="80217" y="100408"/>
                      <a:pt x="80217" y="100408"/>
                      <a:pt x="80217" y="100408"/>
                    </a:cubicBezTo>
                    <a:cubicBezTo>
                      <a:pt x="79565" y="102857"/>
                      <a:pt x="78260" y="105306"/>
                      <a:pt x="76956" y="105306"/>
                    </a:cubicBezTo>
                    <a:cubicBezTo>
                      <a:pt x="76956" y="105306"/>
                      <a:pt x="76304" y="105306"/>
                      <a:pt x="76304" y="105306"/>
                    </a:cubicBezTo>
                    <a:cubicBezTo>
                      <a:pt x="74347" y="105306"/>
                      <a:pt x="73043" y="101632"/>
                      <a:pt x="73695" y="97959"/>
                    </a:cubicBezTo>
                    <a:lnTo>
                      <a:pt x="79565" y="14693"/>
                    </a:lnTo>
                    <a:close/>
                    <a:moveTo>
                      <a:pt x="56739" y="15918"/>
                    </a:moveTo>
                    <a:cubicBezTo>
                      <a:pt x="56739" y="12244"/>
                      <a:pt x="58695" y="9795"/>
                      <a:pt x="60000" y="9795"/>
                    </a:cubicBezTo>
                    <a:cubicBezTo>
                      <a:pt x="61956" y="9795"/>
                      <a:pt x="63260" y="12244"/>
                      <a:pt x="63260" y="15918"/>
                    </a:cubicBezTo>
                    <a:cubicBezTo>
                      <a:pt x="63260" y="99183"/>
                      <a:pt x="63260" y="99183"/>
                      <a:pt x="63260" y="99183"/>
                    </a:cubicBezTo>
                    <a:cubicBezTo>
                      <a:pt x="63260" y="102857"/>
                      <a:pt x="61956" y="105306"/>
                      <a:pt x="60000" y="105306"/>
                    </a:cubicBezTo>
                    <a:cubicBezTo>
                      <a:pt x="58695" y="105306"/>
                      <a:pt x="56739" y="102857"/>
                      <a:pt x="56739" y="99183"/>
                    </a:cubicBezTo>
                    <a:lnTo>
                      <a:pt x="56739" y="15918"/>
                    </a:lnTo>
                    <a:close/>
                    <a:moveTo>
                      <a:pt x="37173" y="9795"/>
                    </a:moveTo>
                    <a:cubicBezTo>
                      <a:pt x="39130" y="9795"/>
                      <a:pt x="41086" y="12244"/>
                      <a:pt x="41086" y="14693"/>
                    </a:cubicBezTo>
                    <a:cubicBezTo>
                      <a:pt x="46956" y="97959"/>
                      <a:pt x="46956" y="97959"/>
                      <a:pt x="46956" y="97959"/>
                    </a:cubicBezTo>
                    <a:cubicBezTo>
                      <a:pt x="46956" y="101632"/>
                      <a:pt x="45652" y="105306"/>
                      <a:pt x="44347" y="105306"/>
                    </a:cubicBezTo>
                    <a:cubicBezTo>
                      <a:pt x="43695" y="105306"/>
                      <a:pt x="43695" y="105306"/>
                      <a:pt x="43695" y="105306"/>
                    </a:cubicBezTo>
                    <a:cubicBezTo>
                      <a:pt x="41739" y="105306"/>
                      <a:pt x="40434" y="102857"/>
                      <a:pt x="40434" y="100408"/>
                    </a:cubicBezTo>
                    <a:cubicBezTo>
                      <a:pt x="34565" y="17142"/>
                      <a:pt x="34565" y="17142"/>
                      <a:pt x="34565" y="17142"/>
                    </a:cubicBezTo>
                    <a:cubicBezTo>
                      <a:pt x="34565" y="13469"/>
                      <a:pt x="35869" y="9795"/>
                      <a:pt x="37173" y="9795"/>
                    </a:cubicBezTo>
                    <a:close/>
                    <a:moveTo>
                      <a:pt x="15000" y="9795"/>
                    </a:moveTo>
                    <a:cubicBezTo>
                      <a:pt x="16956" y="8571"/>
                      <a:pt x="18913" y="11020"/>
                      <a:pt x="18913" y="14693"/>
                    </a:cubicBezTo>
                    <a:cubicBezTo>
                      <a:pt x="29347" y="97959"/>
                      <a:pt x="29347" y="97959"/>
                      <a:pt x="29347" y="97959"/>
                    </a:cubicBezTo>
                    <a:cubicBezTo>
                      <a:pt x="30000" y="101632"/>
                      <a:pt x="28695" y="104081"/>
                      <a:pt x="26739" y="105306"/>
                    </a:cubicBezTo>
                    <a:cubicBezTo>
                      <a:pt x="26739" y="105306"/>
                      <a:pt x="26739" y="105306"/>
                      <a:pt x="26086" y="105306"/>
                    </a:cubicBezTo>
                    <a:cubicBezTo>
                      <a:pt x="24782" y="105306"/>
                      <a:pt x="23478" y="104081"/>
                      <a:pt x="22826" y="100408"/>
                    </a:cubicBezTo>
                    <a:cubicBezTo>
                      <a:pt x="13043" y="17142"/>
                      <a:pt x="13043" y="17142"/>
                      <a:pt x="13043" y="17142"/>
                    </a:cubicBezTo>
                    <a:cubicBezTo>
                      <a:pt x="12391" y="13469"/>
                      <a:pt x="13695" y="11020"/>
                      <a:pt x="15000" y="97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Shape 2501"/>
              <p:cNvSpPr/>
              <p:nvPr/>
            </p:nvSpPr>
            <p:spPr>
              <a:xfrm>
                <a:off x="3650683" y="3312337"/>
                <a:ext cx="184001" cy="518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225" y="0"/>
                    </a:moveTo>
                    <a:cubicBezTo>
                      <a:pt x="21935" y="0"/>
                      <a:pt x="21935" y="0"/>
                      <a:pt x="21935" y="0"/>
                    </a:cubicBezTo>
                    <a:cubicBezTo>
                      <a:pt x="6451" y="96923"/>
                      <a:pt x="6451" y="96923"/>
                      <a:pt x="6451" y="96923"/>
                    </a:cubicBezTo>
                    <a:cubicBezTo>
                      <a:pt x="6451" y="101538"/>
                      <a:pt x="5161" y="106153"/>
                      <a:pt x="3870" y="110769"/>
                    </a:cubicBezTo>
                    <a:cubicBezTo>
                      <a:pt x="3870" y="110769"/>
                      <a:pt x="3870" y="110769"/>
                      <a:pt x="3870" y="110769"/>
                    </a:cubicBezTo>
                    <a:cubicBezTo>
                      <a:pt x="2580" y="115384"/>
                      <a:pt x="1290" y="120000"/>
                      <a:pt x="0" y="1200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03225" y="120000"/>
                      <a:pt x="103225" y="120000"/>
                      <a:pt x="103225" y="120000"/>
                    </a:cubicBezTo>
                    <a:cubicBezTo>
                      <a:pt x="112258" y="120000"/>
                      <a:pt x="120000" y="96923"/>
                      <a:pt x="120000" y="60000"/>
                    </a:cubicBezTo>
                    <a:cubicBezTo>
                      <a:pt x="120000" y="27692"/>
                      <a:pt x="112258" y="0"/>
                      <a:pt x="1032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" name="Shape 2502"/>
            <p:cNvSpPr/>
            <p:nvPr/>
          </p:nvSpPr>
          <p:spPr>
            <a:xfrm>
              <a:off x="5400242" y="1938053"/>
              <a:ext cx="176856" cy="175069"/>
            </a:xfrm>
            <a:prstGeom prst="ellipse">
              <a:avLst/>
            </a:prstGeom>
            <a:solidFill>
              <a:srgbClr val="F9C26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503"/>
            <p:cNvSpPr/>
            <p:nvPr/>
          </p:nvSpPr>
          <p:spPr>
            <a:xfrm>
              <a:off x="5418107" y="4144289"/>
              <a:ext cx="189361" cy="189361"/>
            </a:xfrm>
            <a:prstGeom prst="ellipse">
              <a:avLst/>
            </a:prstGeom>
            <a:solidFill>
              <a:srgbClr val="A2D4B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504"/>
            <p:cNvSpPr/>
            <p:nvPr/>
          </p:nvSpPr>
          <p:spPr>
            <a:xfrm>
              <a:off x="4464226" y="4694482"/>
              <a:ext cx="189361" cy="189361"/>
            </a:xfrm>
            <a:prstGeom prst="ellipse">
              <a:avLst/>
            </a:prstGeom>
            <a:solidFill>
              <a:srgbClr val="F9C26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505"/>
            <p:cNvSpPr/>
            <p:nvPr/>
          </p:nvSpPr>
          <p:spPr>
            <a:xfrm>
              <a:off x="4310523" y="1920189"/>
              <a:ext cx="259032" cy="259032"/>
            </a:xfrm>
            <a:prstGeom prst="ellipse">
              <a:avLst/>
            </a:prstGeom>
            <a:solidFill>
              <a:srgbClr val="E56F8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506"/>
            <p:cNvSpPr/>
            <p:nvPr/>
          </p:nvSpPr>
          <p:spPr>
            <a:xfrm>
              <a:off x="4401630" y="4029958"/>
              <a:ext cx="219731" cy="217944"/>
            </a:xfrm>
            <a:prstGeom prst="ellipse">
              <a:avLst/>
            </a:prstGeom>
            <a:solidFill>
              <a:srgbClr val="E56F8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507"/>
            <p:cNvSpPr/>
            <p:nvPr/>
          </p:nvSpPr>
          <p:spPr>
            <a:xfrm>
              <a:off x="3618282" y="4674717"/>
              <a:ext cx="189361" cy="189361"/>
            </a:xfrm>
            <a:prstGeom prst="ellipse">
              <a:avLst/>
            </a:prstGeom>
            <a:solidFill>
              <a:srgbClr val="F9C26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508"/>
            <p:cNvSpPr/>
            <p:nvPr/>
          </p:nvSpPr>
          <p:spPr>
            <a:xfrm>
              <a:off x="3233594" y="4599548"/>
              <a:ext cx="364431" cy="364431"/>
            </a:xfrm>
            <a:prstGeom prst="ellipse">
              <a:avLst/>
            </a:prstGeom>
            <a:solidFill>
              <a:srgbClr val="E56F8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509"/>
            <p:cNvSpPr/>
            <p:nvPr/>
          </p:nvSpPr>
          <p:spPr>
            <a:xfrm>
              <a:off x="3103791" y="3652696"/>
              <a:ext cx="176856" cy="175069"/>
            </a:xfrm>
            <a:prstGeom prst="ellipse">
              <a:avLst/>
            </a:prstGeom>
            <a:solidFill>
              <a:srgbClr val="F9C26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510"/>
            <p:cNvSpPr/>
            <p:nvPr/>
          </p:nvSpPr>
          <p:spPr>
            <a:xfrm>
              <a:off x="2713775" y="4329912"/>
              <a:ext cx="176856" cy="175069"/>
            </a:xfrm>
            <a:prstGeom prst="ellipse">
              <a:avLst/>
            </a:prstGeom>
            <a:solidFill>
              <a:srgbClr val="F9C26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511"/>
            <p:cNvSpPr/>
            <p:nvPr/>
          </p:nvSpPr>
          <p:spPr>
            <a:xfrm>
              <a:off x="2481616" y="3699364"/>
              <a:ext cx="364431" cy="364431"/>
            </a:xfrm>
            <a:prstGeom prst="ellipse">
              <a:avLst/>
            </a:prstGeom>
            <a:solidFill>
              <a:srgbClr val="E56F8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512"/>
            <p:cNvSpPr/>
            <p:nvPr/>
          </p:nvSpPr>
          <p:spPr>
            <a:xfrm>
              <a:off x="1961798" y="3429726"/>
              <a:ext cx="176856" cy="175069"/>
            </a:xfrm>
            <a:prstGeom prst="ellipse">
              <a:avLst/>
            </a:prstGeom>
            <a:solidFill>
              <a:srgbClr val="F9C26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513"/>
            <p:cNvSpPr/>
            <p:nvPr/>
          </p:nvSpPr>
          <p:spPr>
            <a:xfrm>
              <a:off x="2769726" y="4804987"/>
              <a:ext cx="276896" cy="278682"/>
            </a:xfrm>
            <a:prstGeom prst="ellipse">
              <a:avLst/>
            </a:prstGeom>
            <a:solidFill>
              <a:srgbClr val="A2D4B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741660" y="2248552"/>
            <a:ext cx="4828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PROMOTE</a:t>
            </a:r>
          </a:p>
          <a:p>
            <a:r>
              <a:rPr lang="en-GB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YOUR WORK PROFESSIONALLY.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41660" y="4021468"/>
            <a:ext cx="4615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Leader responsive physical computing user design viral physical computing prototype</a:t>
            </a:r>
            <a:endParaRPr lang="en-GB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04994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Single Corner Snipped 2"/>
          <p:cNvSpPr/>
          <p:nvPr/>
        </p:nvSpPr>
        <p:spPr>
          <a:xfrm>
            <a:off x="0" y="600892"/>
            <a:ext cx="11461115" cy="6270172"/>
          </a:xfrm>
          <a:custGeom>
            <a:avLst/>
            <a:gdLst>
              <a:gd name="connsiteX0" fmla="*/ 0 w 5700395"/>
              <a:gd name="connsiteY0" fmla="*/ 0 h 6257109"/>
              <a:gd name="connsiteX1" fmla="*/ 4750310 w 5700395"/>
              <a:gd name="connsiteY1" fmla="*/ 0 h 6257109"/>
              <a:gd name="connsiteX2" fmla="*/ 5700395 w 5700395"/>
              <a:gd name="connsiteY2" fmla="*/ 950085 h 6257109"/>
              <a:gd name="connsiteX3" fmla="*/ 5700395 w 5700395"/>
              <a:gd name="connsiteY3" fmla="*/ 6257109 h 6257109"/>
              <a:gd name="connsiteX4" fmla="*/ 0 w 5700395"/>
              <a:gd name="connsiteY4" fmla="*/ 6257109 h 6257109"/>
              <a:gd name="connsiteX5" fmla="*/ 0 w 5700395"/>
              <a:gd name="connsiteY5" fmla="*/ 0 h 6257109"/>
              <a:gd name="connsiteX0" fmla="*/ 0 w 5700395"/>
              <a:gd name="connsiteY0" fmla="*/ 0 h 6257109"/>
              <a:gd name="connsiteX1" fmla="*/ 4750310 w 5700395"/>
              <a:gd name="connsiteY1" fmla="*/ 0 h 6257109"/>
              <a:gd name="connsiteX2" fmla="*/ 5700395 w 5700395"/>
              <a:gd name="connsiteY2" fmla="*/ 2857262 h 6257109"/>
              <a:gd name="connsiteX3" fmla="*/ 5700395 w 5700395"/>
              <a:gd name="connsiteY3" fmla="*/ 6257109 h 6257109"/>
              <a:gd name="connsiteX4" fmla="*/ 0 w 5700395"/>
              <a:gd name="connsiteY4" fmla="*/ 6257109 h 6257109"/>
              <a:gd name="connsiteX5" fmla="*/ 0 w 5700395"/>
              <a:gd name="connsiteY5" fmla="*/ 0 h 6257109"/>
              <a:gd name="connsiteX0" fmla="*/ 0 w 5700395"/>
              <a:gd name="connsiteY0" fmla="*/ 0 h 6257109"/>
              <a:gd name="connsiteX1" fmla="*/ 1236402 w 5700395"/>
              <a:gd name="connsiteY1" fmla="*/ 0 h 6257109"/>
              <a:gd name="connsiteX2" fmla="*/ 5700395 w 5700395"/>
              <a:gd name="connsiteY2" fmla="*/ 2857262 h 6257109"/>
              <a:gd name="connsiteX3" fmla="*/ 5700395 w 5700395"/>
              <a:gd name="connsiteY3" fmla="*/ 6257109 h 6257109"/>
              <a:gd name="connsiteX4" fmla="*/ 0 w 5700395"/>
              <a:gd name="connsiteY4" fmla="*/ 6257109 h 6257109"/>
              <a:gd name="connsiteX5" fmla="*/ 0 w 5700395"/>
              <a:gd name="connsiteY5" fmla="*/ 0 h 6257109"/>
              <a:gd name="connsiteX0" fmla="*/ 0 w 5700395"/>
              <a:gd name="connsiteY0" fmla="*/ 0 h 6257109"/>
              <a:gd name="connsiteX1" fmla="*/ 1236402 w 5700395"/>
              <a:gd name="connsiteY1" fmla="*/ 0 h 6257109"/>
              <a:gd name="connsiteX2" fmla="*/ 5700395 w 5700395"/>
              <a:gd name="connsiteY2" fmla="*/ 2818074 h 6257109"/>
              <a:gd name="connsiteX3" fmla="*/ 5700395 w 5700395"/>
              <a:gd name="connsiteY3" fmla="*/ 6257109 h 6257109"/>
              <a:gd name="connsiteX4" fmla="*/ 0 w 5700395"/>
              <a:gd name="connsiteY4" fmla="*/ 6257109 h 6257109"/>
              <a:gd name="connsiteX5" fmla="*/ 0 w 5700395"/>
              <a:gd name="connsiteY5" fmla="*/ 0 h 6257109"/>
              <a:gd name="connsiteX0" fmla="*/ 0 w 5700395"/>
              <a:gd name="connsiteY0" fmla="*/ 0 h 6257109"/>
              <a:gd name="connsiteX1" fmla="*/ 1053522 w 5700395"/>
              <a:gd name="connsiteY1" fmla="*/ 0 h 6257109"/>
              <a:gd name="connsiteX2" fmla="*/ 5700395 w 5700395"/>
              <a:gd name="connsiteY2" fmla="*/ 2818074 h 6257109"/>
              <a:gd name="connsiteX3" fmla="*/ 5700395 w 5700395"/>
              <a:gd name="connsiteY3" fmla="*/ 6257109 h 6257109"/>
              <a:gd name="connsiteX4" fmla="*/ 0 w 5700395"/>
              <a:gd name="connsiteY4" fmla="*/ 6257109 h 6257109"/>
              <a:gd name="connsiteX5" fmla="*/ 0 w 5700395"/>
              <a:gd name="connsiteY5" fmla="*/ 0 h 6257109"/>
              <a:gd name="connsiteX0" fmla="*/ 0 w 5700395"/>
              <a:gd name="connsiteY0" fmla="*/ 0 h 6257109"/>
              <a:gd name="connsiteX1" fmla="*/ 909830 w 5700395"/>
              <a:gd name="connsiteY1" fmla="*/ 0 h 6257109"/>
              <a:gd name="connsiteX2" fmla="*/ 5700395 w 5700395"/>
              <a:gd name="connsiteY2" fmla="*/ 2818074 h 6257109"/>
              <a:gd name="connsiteX3" fmla="*/ 5700395 w 5700395"/>
              <a:gd name="connsiteY3" fmla="*/ 6257109 h 6257109"/>
              <a:gd name="connsiteX4" fmla="*/ 0 w 5700395"/>
              <a:gd name="connsiteY4" fmla="*/ 6257109 h 6257109"/>
              <a:gd name="connsiteX5" fmla="*/ 0 w 5700395"/>
              <a:gd name="connsiteY5" fmla="*/ 0 h 6257109"/>
              <a:gd name="connsiteX0" fmla="*/ 0 w 11461115"/>
              <a:gd name="connsiteY0" fmla="*/ 0 h 6270172"/>
              <a:gd name="connsiteX1" fmla="*/ 909830 w 11461115"/>
              <a:gd name="connsiteY1" fmla="*/ 0 h 6270172"/>
              <a:gd name="connsiteX2" fmla="*/ 5700395 w 11461115"/>
              <a:gd name="connsiteY2" fmla="*/ 2818074 h 6270172"/>
              <a:gd name="connsiteX3" fmla="*/ 11461115 w 11461115"/>
              <a:gd name="connsiteY3" fmla="*/ 6270172 h 6270172"/>
              <a:gd name="connsiteX4" fmla="*/ 0 w 11461115"/>
              <a:gd name="connsiteY4" fmla="*/ 6257109 h 6270172"/>
              <a:gd name="connsiteX5" fmla="*/ 0 w 11461115"/>
              <a:gd name="connsiteY5" fmla="*/ 0 h 627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1115" h="6270172">
                <a:moveTo>
                  <a:pt x="0" y="0"/>
                </a:moveTo>
                <a:lnTo>
                  <a:pt x="909830" y="0"/>
                </a:lnTo>
                <a:lnTo>
                  <a:pt x="5700395" y="2818074"/>
                </a:lnTo>
                <a:lnTo>
                  <a:pt x="11461115" y="6270172"/>
                </a:lnTo>
                <a:lnTo>
                  <a:pt x="0" y="6257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38</a:t>
            </a:fld>
            <a:endParaRPr lang="en-GB" dirty="0"/>
          </a:p>
        </p:txBody>
      </p:sp>
      <p:grpSp>
        <p:nvGrpSpPr>
          <p:cNvPr id="4308" name="Group 4307"/>
          <p:cNvGrpSpPr/>
          <p:nvPr/>
        </p:nvGrpSpPr>
        <p:grpSpPr>
          <a:xfrm>
            <a:off x="822900" y="2497720"/>
            <a:ext cx="4928653" cy="3047417"/>
            <a:chOff x="2646363" y="1046163"/>
            <a:chExt cx="6729413" cy="4160838"/>
          </a:xfrm>
        </p:grpSpPr>
        <p:grpSp>
          <p:nvGrpSpPr>
            <p:cNvPr id="4042" name="Group 782"/>
            <p:cNvGrpSpPr>
              <a:grpSpLocks/>
            </p:cNvGrpSpPr>
            <p:nvPr/>
          </p:nvGrpSpPr>
          <p:grpSpPr bwMode="auto">
            <a:xfrm>
              <a:off x="2646363" y="1155701"/>
              <a:ext cx="6729413" cy="4051300"/>
              <a:chOff x="1667" y="728"/>
              <a:chExt cx="4239" cy="2552"/>
            </a:xfrm>
          </p:grpSpPr>
          <p:sp>
            <p:nvSpPr>
              <p:cNvPr id="4108" name="Freeform 582"/>
              <p:cNvSpPr>
                <a:spLocks noEditPoints="1"/>
              </p:cNvSpPr>
              <p:nvPr/>
            </p:nvSpPr>
            <p:spPr bwMode="auto">
              <a:xfrm>
                <a:off x="4585" y="1124"/>
                <a:ext cx="328" cy="54"/>
              </a:xfrm>
              <a:custGeom>
                <a:avLst/>
                <a:gdLst>
                  <a:gd name="T0" fmla="*/ 0 w 172"/>
                  <a:gd name="T1" fmla="*/ 6 h 28"/>
                  <a:gd name="T2" fmla="*/ 0 w 172"/>
                  <a:gd name="T3" fmla="*/ 6 h 28"/>
                  <a:gd name="T4" fmla="*/ 3 w 172"/>
                  <a:gd name="T5" fmla="*/ 7 h 28"/>
                  <a:gd name="T6" fmla="*/ 3 w 172"/>
                  <a:gd name="T7" fmla="*/ 7 h 28"/>
                  <a:gd name="T8" fmla="*/ 0 w 172"/>
                  <a:gd name="T9" fmla="*/ 6 h 28"/>
                  <a:gd name="T10" fmla="*/ 56 w 172"/>
                  <a:gd name="T11" fmla="*/ 0 h 28"/>
                  <a:gd name="T12" fmla="*/ 5 w 172"/>
                  <a:gd name="T13" fmla="*/ 5 h 28"/>
                  <a:gd name="T14" fmla="*/ 7 w 172"/>
                  <a:gd name="T15" fmla="*/ 6 h 28"/>
                  <a:gd name="T16" fmla="*/ 56 w 172"/>
                  <a:gd name="T17" fmla="*/ 2 h 28"/>
                  <a:gd name="T18" fmla="*/ 167 w 172"/>
                  <a:gd name="T19" fmla="*/ 28 h 28"/>
                  <a:gd name="T20" fmla="*/ 167 w 172"/>
                  <a:gd name="T21" fmla="*/ 28 h 28"/>
                  <a:gd name="T22" fmla="*/ 170 w 172"/>
                  <a:gd name="T23" fmla="*/ 28 h 28"/>
                  <a:gd name="T24" fmla="*/ 172 w 172"/>
                  <a:gd name="T25" fmla="*/ 28 h 28"/>
                  <a:gd name="T26" fmla="*/ 151 w 172"/>
                  <a:gd name="T27" fmla="*/ 18 h 28"/>
                  <a:gd name="T28" fmla="*/ 129 w 172"/>
                  <a:gd name="T29" fmla="*/ 10 h 28"/>
                  <a:gd name="T30" fmla="*/ 117 w 172"/>
                  <a:gd name="T31" fmla="*/ 7 h 28"/>
                  <a:gd name="T32" fmla="*/ 56 w 172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2" h="28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56" y="0"/>
                    </a:moveTo>
                    <a:cubicBezTo>
                      <a:pt x="39" y="0"/>
                      <a:pt x="21" y="2"/>
                      <a:pt x="5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23" y="3"/>
                      <a:pt x="40" y="2"/>
                      <a:pt x="56" y="2"/>
                    </a:cubicBezTo>
                    <a:cubicBezTo>
                      <a:pt x="96" y="2"/>
                      <a:pt x="137" y="11"/>
                      <a:pt x="167" y="28"/>
                    </a:cubicBezTo>
                    <a:cubicBezTo>
                      <a:pt x="167" y="28"/>
                      <a:pt x="167" y="28"/>
                      <a:pt x="167" y="28"/>
                    </a:cubicBezTo>
                    <a:cubicBezTo>
                      <a:pt x="168" y="28"/>
                      <a:pt x="169" y="28"/>
                      <a:pt x="170" y="28"/>
                    </a:cubicBezTo>
                    <a:cubicBezTo>
                      <a:pt x="170" y="28"/>
                      <a:pt x="171" y="28"/>
                      <a:pt x="172" y="28"/>
                    </a:cubicBezTo>
                    <a:cubicBezTo>
                      <a:pt x="160" y="21"/>
                      <a:pt x="151" y="18"/>
                      <a:pt x="151" y="18"/>
                    </a:cubicBezTo>
                    <a:cubicBezTo>
                      <a:pt x="144" y="15"/>
                      <a:pt x="135" y="12"/>
                      <a:pt x="129" y="10"/>
                    </a:cubicBezTo>
                    <a:cubicBezTo>
                      <a:pt x="125" y="9"/>
                      <a:pt x="121" y="8"/>
                      <a:pt x="117" y="7"/>
                    </a:cubicBezTo>
                    <a:cubicBezTo>
                      <a:pt x="99" y="3"/>
                      <a:pt x="77" y="0"/>
                      <a:pt x="56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9" name="Freeform 583"/>
              <p:cNvSpPr>
                <a:spLocks/>
              </p:cNvSpPr>
              <p:nvPr/>
            </p:nvSpPr>
            <p:spPr bwMode="auto">
              <a:xfrm>
                <a:off x="5807" y="1698"/>
                <a:ext cx="99" cy="55"/>
              </a:xfrm>
              <a:custGeom>
                <a:avLst/>
                <a:gdLst>
                  <a:gd name="T0" fmla="*/ 2 w 52"/>
                  <a:gd name="T1" fmla="*/ 0 h 29"/>
                  <a:gd name="T2" fmla="*/ 0 w 52"/>
                  <a:gd name="T3" fmla="*/ 2 h 29"/>
                  <a:gd name="T4" fmla="*/ 0 w 52"/>
                  <a:gd name="T5" fmla="*/ 2 h 29"/>
                  <a:gd name="T6" fmla="*/ 47 w 52"/>
                  <a:gd name="T7" fmla="*/ 29 h 29"/>
                  <a:gd name="T8" fmla="*/ 47 w 52"/>
                  <a:gd name="T9" fmla="*/ 29 h 29"/>
                  <a:gd name="T10" fmla="*/ 47 w 52"/>
                  <a:gd name="T11" fmla="*/ 29 h 29"/>
                  <a:gd name="T12" fmla="*/ 47 w 52"/>
                  <a:gd name="T13" fmla="*/ 29 h 29"/>
                  <a:gd name="T14" fmla="*/ 47 w 52"/>
                  <a:gd name="T15" fmla="*/ 29 h 29"/>
                  <a:gd name="T16" fmla="*/ 50 w 52"/>
                  <a:gd name="T17" fmla="*/ 28 h 29"/>
                  <a:gd name="T18" fmla="*/ 52 w 52"/>
                  <a:gd name="T19" fmla="*/ 29 h 29"/>
                  <a:gd name="T20" fmla="*/ 2 w 52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29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8" y="29"/>
                      <a:pt x="49" y="28"/>
                      <a:pt x="50" y="28"/>
                    </a:cubicBezTo>
                    <a:cubicBezTo>
                      <a:pt x="51" y="28"/>
                      <a:pt x="51" y="29"/>
                      <a:pt x="52" y="29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0" name="Freeform 584"/>
              <p:cNvSpPr>
                <a:spLocks/>
              </p:cNvSpPr>
              <p:nvPr/>
            </p:nvSpPr>
            <p:spPr bwMode="auto">
              <a:xfrm>
                <a:off x="4904" y="1178"/>
                <a:ext cx="804" cy="464"/>
              </a:xfrm>
              <a:custGeom>
                <a:avLst/>
                <a:gdLst>
                  <a:gd name="T0" fmla="*/ 3 w 422"/>
                  <a:gd name="T1" fmla="*/ 0 h 243"/>
                  <a:gd name="T2" fmla="*/ 0 w 422"/>
                  <a:gd name="T3" fmla="*/ 0 h 243"/>
                  <a:gd name="T4" fmla="*/ 0 w 422"/>
                  <a:gd name="T5" fmla="*/ 0 h 243"/>
                  <a:gd name="T6" fmla="*/ 420 w 422"/>
                  <a:gd name="T7" fmla="*/ 243 h 243"/>
                  <a:gd name="T8" fmla="*/ 422 w 422"/>
                  <a:gd name="T9" fmla="*/ 241 h 243"/>
                  <a:gd name="T10" fmla="*/ 422 w 422"/>
                  <a:gd name="T11" fmla="*/ 241 h 243"/>
                  <a:gd name="T12" fmla="*/ 370 w 422"/>
                  <a:gd name="T13" fmla="*/ 211 h 243"/>
                  <a:gd name="T14" fmla="*/ 317 w 422"/>
                  <a:gd name="T15" fmla="*/ 181 h 243"/>
                  <a:gd name="T16" fmla="*/ 265 w 422"/>
                  <a:gd name="T17" fmla="*/ 151 h 243"/>
                  <a:gd name="T18" fmla="*/ 213 w 422"/>
                  <a:gd name="T19" fmla="*/ 121 h 243"/>
                  <a:gd name="T20" fmla="*/ 161 w 422"/>
                  <a:gd name="T21" fmla="*/ 90 h 243"/>
                  <a:gd name="T22" fmla="*/ 109 w 422"/>
                  <a:gd name="T23" fmla="*/ 60 h 243"/>
                  <a:gd name="T24" fmla="*/ 57 w 422"/>
                  <a:gd name="T25" fmla="*/ 30 h 243"/>
                  <a:gd name="T26" fmla="*/ 5 w 422"/>
                  <a:gd name="T27" fmla="*/ 0 h 243"/>
                  <a:gd name="T28" fmla="*/ 5 w 422"/>
                  <a:gd name="T29" fmla="*/ 0 h 243"/>
                  <a:gd name="T30" fmla="*/ 3 w 422"/>
                  <a:gd name="T3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" h="24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20" y="243"/>
                      <a:pt x="420" y="243"/>
                      <a:pt x="420" y="243"/>
                    </a:cubicBezTo>
                    <a:cubicBezTo>
                      <a:pt x="422" y="241"/>
                      <a:pt x="422" y="241"/>
                      <a:pt x="422" y="241"/>
                    </a:cubicBezTo>
                    <a:cubicBezTo>
                      <a:pt x="422" y="241"/>
                      <a:pt x="422" y="241"/>
                      <a:pt x="422" y="241"/>
                    </a:cubicBezTo>
                    <a:cubicBezTo>
                      <a:pt x="370" y="211"/>
                      <a:pt x="370" y="211"/>
                      <a:pt x="370" y="211"/>
                    </a:cubicBezTo>
                    <a:cubicBezTo>
                      <a:pt x="317" y="181"/>
                      <a:pt x="317" y="181"/>
                      <a:pt x="317" y="181"/>
                    </a:cubicBezTo>
                    <a:cubicBezTo>
                      <a:pt x="265" y="151"/>
                      <a:pt x="265" y="151"/>
                      <a:pt x="265" y="151"/>
                    </a:cubicBezTo>
                    <a:cubicBezTo>
                      <a:pt x="213" y="121"/>
                      <a:pt x="213" y="121"/>
                      <a:pt x="213" y="121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09" y="60"/>
                      <a:pt x="109" y="60"/>
                      <a:pt x="109" y="6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1" name="Freeform 585"/>
              <p:cNvSpPr>
                <a:spLocks/>
              </p:cNvSpPr>
              <p:nvPr/>
            </p:nvSpPr>
            <p:spPr bwMode="auto">
              <a:xfrm>
                <a:off x="5704" y="1639"/>
                <a:ext cx="107" cy="63"/>
              </a:xfrm>
              <a:custGeom>
                <a:avLst/>
                <a:gdLst>
                  <a:gd name="T0" fmla="*/ 2 w 56"/>
                  <a:gd name="T1" fmla="*/ 0 h 33"/>
                  <a:gd name="T2" fmla="*/ 0 w 56"/>
                  <a:gd name="T3" fmla="*/ 2 h 33"/>
                  <a:gd name="T4" fmla="*/ 54 w 56"/>
                  <a:gd name="T5" fmla="*/ 33 h 33"/>
                  <a:gd name="T6" fmla="*/ 54 w 56"/>
                  <a:gd name="T7" fmla="*/ 33 h 33"/>
                  <a:gd name="T8" fmla="*/ 56 w 56"/>
                  <a:gd name="T9" fmla="*/ 31 h 33"/>
                  <a:gd name="T10" fmla="*/ 54 w 56"/>
                  <a:gd name="T11" fmla="*/ 30 h 33"/>
                  <a:gd name="T12" fmla="*/ 2 w 5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33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5" y="32"/>
                      <a:pt x="55" y="32"/>
                      <a:pt x="56" y="31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2" name="Freeform 586"/>
              <p:cNvSpPr>
                <a:spLocks/>
              </p:cNvSpPr>
              <p:nvPr/>
            </p:nvSpPr>
            <p:spPr bwMode="auto">
              <a:xfrm>
                <a:off x="1974" y="2440"/>
                <a:ext cx="339" cy="197"/>
              </a:xfrm>
              <a:custGeom>
                <a:avLst/>
                <a:gdLst>
                  <a:gd name="T0" fmla="*/ 335 w 339"/>
                  <a:gd name="T1" fmla="*/ 0 h 197"/>
                  <a:gd name="T2" fmla="*/ 208 w 339"/>
                  <a:gd name="T3" fmla="*/ 75 h 197"/>
                  <a:gd name="T4" fmla="*/ 0 w 339"/>
                  <a:gd name="T5" fmla="*/ 195 h 197"/>
                  <a:gd name="T6" fmla="*/ 5 w 339"/>
                  <a:gd name="T7" fmla="*/ 197 h 197"/>
                  <a:gd name="T8" fmla="*/ 339 w 339"/>
                  <a:gd name="T9" fmla="*/ 2 h 197"/>
                  <a:gd name="T10" fmla="*/ 335 w 339"/>
                  <a:gd name="T1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9" h="197">
                    <a:moveTo>
                      <a:pt x="335" y="0"/>
                    </a:moveTo>
                    <a:lnTo>
                      <a:pt x="208" y="75"/>
                    </a:lnTo>
                    <a:lnTo>
                      <a:pt x="0" y="195"/>
                    </a:lnTo>
                    <a:lnTo>
                      <a:pt x="5" y="197"/>
                    </a:lnTo>
                    <a:lnTo>
                      <a:pt x="339" y="2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3" name="Freeform 587"/>
              <p:cNvSpPr>
                <a:spLocks/>
              </p:cNvSpPr>
              <p:nvPr/>
            </p:nvSpPr>
            <p:spPr bwMode="auto">
              <a:xfrm>
                <a:off x="1974" y="2440"/>
                <a:ext cx="339" cy="197"/>
              </a:xfrm>
              <a:custGeom>
                <a:avLst/>
                <a:gdLst>
                  <a:gd name="T0" fmla="*/ 335 w 339"/>
                  <a:gd name="T1" fmla="*/ 0 h 197"/>
                  <a:gd name="T2" fmla="*/ 208 w 339"/>
                  <a:gd name="T3" fmla="*/ 75 h 197"/>
                  <a:gd name="T4" fmla="*/ 0 w 339"/>
                  <a:gd name="T5" fmla="*/ 195 h 197"/>
                  <a:gd name="T6" fmla="*/ 5 w 339"/>
                  <a:gd name="T7" fmla="*/ 197 h 197"/>
                  <a:gd name="T8" fmla="*/ 339 w 339"/>
                  <a:gd name="T9" fmla="*/ 2 h 197"/>
                  <a:gd name="T10" fmla="*/ 335 w 339"/>
                  <a:gd name="T1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9" h="197">
                    <a:moveTo>
                      <a:pt x="335" y="0"/>
                    </a:moveTo>
                    <a:lnTo>
                      <a:pt x="208" y="75"/>
                    </a:lnTo>
                    <a:lnTo>
                      <a:pt x="0" y="195"/>
                    </a:lnTo>
                    <a:lnTo>
                      <a:pt x="5" y="197"/>
                    </a:lnTo>
                    <a:lnTo>
                      <a:pt x="339" y="2"/>
                    </a:lnTo>
                    <a:lnTo>
                      <a:pt x="3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4" name="Freeform 588"/>
              <p:cNvSpPr>
                <a:spLocks/>
              </p:cNvSpPr>
              <p:nvPr/>
            </p:nvSpPr>
            <p:spPr bwMode="auto">
              <a:xfrm>
                <a:off x="1928" y="2635"/>
                <a:ext cx="51" cy="27"/>
              </a:xfrm>
              <a:custGeom>
                <a:avLst/>
                <a:gdLst>
                  <a:gd name="T0" fmla="*/ 24 w 27"/>
                  <a:gd name="T1" fmla="*/ 0 h 14"/>
                  <a:gd name="T2" fmla="*/ 0 w 27"/>
                  <a:gd name="T3" fmla="*/ 14 h 14"/>
                  <a:gd name="T4" fmla="*/ 2 w 27"/>
                  <a:gd name="T5" fmla="*/ 14 h 14"/>
                  <a:gd name="T6" fmla="*/ 4 w 27"/>
                  <a:gd name="T7" fmla="*/ 14 h 14"/>
                  <a:gd name="T8" fmla="*/ 4 w 27"/>
                  <a:gd name="T9" fmla="*/ 14 h 14"/>
                  <a:gd name="T10" fmla="*/ 4 w 27"/>
                  <a:gd name="T11" fmla="*/ 14 h 14"/>
                  <a:gd name="T12" fmla="*/ 4 w 27"/>
                  <a:gd name="T13" fmla="*/ 14 h 14"/>
                  <a:gd name="T14" fmla="*/ 4 w 27"/>
                  <a:gd name="T15" fmla="*/ 14 h 14"/>
                  <a:gd name="T16" fmla="*/ 27 w 27"/>
                  <a:gd name="T17" fmla="*/ 1 h 14"/>
                  <a:gd name="T18" fmla="*/ 24 w 27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4">
                    <a:moveTo>
                      <a:pt x="24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2" y="14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6" name="Freeform 590"/>
              <p:cNvSpPr>
                <a:spLocks noEditPoints="1"/>
              </p:cNvSpPr>
              <p:nvPr/>
            </p:nvSpPr>
            <p:spPr bwMode="auto">
              <a:xfrm>
                <a:off x="1979" y="1128"/>
                <a:ext cx="3725" cy="2024"/>
              </a:xfrm>
              <a:custGeom>
                <a:avLst/>
                <a:gdLst>
                  <a:gd name="T0" fmla="*/ 1370 w 1954"/>
                  <a:gd name="T1" fmla="*/ 5 h 1058"/>
                  <a:gd name="T2" fmla="*/ 1370 w 1954"/>
                  <a:gd name="T3" fmla="*/ 5 h 1058"/>
                  <a:gd name="T4" fmla="*/ 1831 w 1954"/>
                  <a:gd name="T5" fmla="*/ 272 h 1058"/>
                  <a:gd name="T6" fmla="*/ 1837 w 1954"/>
                  <a:gd name="T7" fmla="*/ 281 h 1058"/>
                  <a:gd name="T8" fmla="*/ 1831 w 1954"/>
                  <a:gd name="T9" fmla="*/ 272 h 1058"/>
                  <a:gd name="T10" fmla="*/ 1370 w 1954"/>
                  <a:gd name="T11" fmla="*/ 5 h 1058"/>
                  <a:gd name="T12" fmla="*/ 205 w 1954"/>
                  <a:gd name="T13" fmla="*/ 851 h 1058"/>
                  <a:gd name="T14" fmla="*/ 148 w 1954"/>
                  <a:gd name="T15" fmla="*/ 837 h 1058"/>
                  <a:gd name="T16" fmla="*/ 148 w 1954"/>
                  <a:gd name="T17" fmla="*/ 772 h 1058"/>
                  <a:gd name="T18" fmla="*/ 204 w 1954"/>
                  <a:gd name="T19" fmla="*/ 758 h 1058"/>
                  <a:gd name="T20" fmla="*/ 261 w 1954"/>
                  <a:gd name="T21" fmla="*/ 772 h 1058"/>
                  <a:gd name="T22" fmla="*/ 261 w 1954"/>
                  <a:gd name="T23" fmla="*/ 837 h 1058"/>
                  <a:gd name="T24" fmla="*/ 205 w 1954"/>
                  <a:gd name="T25" fmla="*/ 851 h 1058"/>
                  <a:gd name="T26" fmla="*/ 1423 w 1954"/>
                  <a:gd name="T27" fmla="*/ 0 h 1058"/>
                  <a:gd name="T28" fmla="*/ 1374 w 1954"/>
                  <a:gd name="T29" fmla="*/ 4 h 1058"/>
                  <a:gd name="T30" fmla="*/ 1834 w 1954"/>
                  <a:gd name="T31" fmla="*/ 270 h 1058"/>
                  <a:gd name="T32" fmla="*/ 1834 w 1954"/>
                  <a:gd name="T33" fmla="*/ 291 h 1058"/>
                  <a:gd name="T34" fmla="*/ 684 w 1954"/>
                  <a:gd name="T35" fmla="*/ 960 h 1058"/>
                  <a:gd name="T36" fmla="*/ 665 w 1954"/>
                  <a:gd name="T37" fmla="*/ 964 h 1058"/>
                  <a:gd name="T38" fmla="*/ 647 w 1954"/>
                  <a:gd name="T39" fmla="*/ 960 h 1058"/>
                  <a:gd name="T40" fmla="*/ 175 w 1954"/>
                  <a:gd name="T41" fmla="*/ 687 h 1058"/>
                  <a:gd name="T42" fmla="*/ 0 w 1954"/>
                  <a:gd name="T43" fmla="*/ 789 h 1058"/>
                  <a:gd name="T44" fmla="*/ 419 w 1954"/>
                  <a:gd name="T45" fmla="*/ 1032 h 1058"/>
                  <a:gd name="T46" fmla="*/ 530 w 1954"/>
                  <a:gd name="T47" fmla="*/ 1058 h 1058"/>
                  <a:gd name="T48" fmla="*/ 641 w 1954"/>
                  <a:gd name="T49" fmla="*/ 1032 h 1058"/>
                  <a:gd name="T50" fmla="*/ 933 w 1954"/>
                  <a:gd name="T51" fmla="*/ 862 h 1058"/>
                  <a:gd name="T52" fmla="*/ 1954 w 1954"/>
                  <a:gd name="T53" fmla="*/ 269 h 1058"/>
                  <a:gd name="T54" fmla="*/ 1534 w 1954"/>
                  <a:gd name="T55" fmla="*/ 26 h 1058"/>
                  <a:gd name="T56" fmla="*/ 1534 w 1954"/>
                  <a:gd name="T57" fmla="*/ 26 h 1058"/>
                  <a:gd name="T58" fmla="*/ 1534 w 1954"/>
                  <a:gd name="T59" fmla="*/ 26 h 1058"/>
                  <a:gd name="T60" fmla="*/ 1423 w 1954"/>
                  <a:gd name="T61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54" h="1058">
                    <a:moveTo>
                      <a:pt x="1370" y="5"/>
                    </a:moveTo>
                    <a:cubicBezTo>
                      <a:pt x="1370" y="5"/>
                      <a:pt x="1370" y="5"/>
                      <a:pt x="1370" y="5"/>
                    </a:cubicBezTo>
                    <a:cubicBezTo>
                      <a:pt x="1831" y="272"/>
                      <a:pt x="1831" y="272"/>
                      <a:pt x="1831" y="272"/>
                    </a:cubicBezTo>
                    <a:cubicBezTo>
                      <a:pt x="1836" y="274"/>
                      <a:pt x="1838" y="278"/>
                      <a:pt x="1837" y="281"/>
                    </a:cubicBezTo>
                    <a:cubicBezTo>
                      <a:pt x="1838" y="278"/>
                      <a:pt x="1836" y="274"/>
                      <a:pt x="1831" y="272"/>
                    </a:cubicBezTo>
                    <a:cubicBezTo>
                      <a:pt x="1370" y="5"/>
                      <a:pt x="1370" y="5"/>
                      <a:pt x="1370" y="5"/>
                    </a:cubicBezTo>
                    <a:moveTo>
                      <a:pt x="205" y="851"/>
                    </a:moveTo>
                    <a:cubicBezTo>
                      <a:pt x="184" y="851"/>
                      <a:pt x="164" y="846"/>
                      <a:pt x="148" y="837"/>
                    </a:cubicBezTo>
                    <a:cubicBezTo>
                      <a:pt x="117" y="819"/>
                      <a:pt x="117" y="790"/>
                      <a:pt x="148" y="772"/>
                    </a:cubicBezTo>
                    <a:cubicBezTo>
                      <a:pt x="163" y="762"/>
                      <a:pt x="184" y="758"/>
                      <a:pt x="204" y="758"/>
                    </a:cubicBezTo>
                    <a:cubicBezTo>
                      <a:pt x="225" y="758"/>
                      <a:pt x="245" y="762"/>
                      <a:pt x="261" y="772"/>
                    </a:cubicBezTo>
                    <a:cubicBezTo>
                      <a:pt x="292" y="790"/>
                      <a:pt x="292" y="819"/>
                      <a:pt x="261" y="837"/>
                    </a:cubicBezTo>
                    <a:cubicBezTo>
                      <a:pt x="246" y="846"/>
                      <a:pt x="225" y="851"/>
                      <a:pt x="205" y="851"/>
                    </a:cubicBezTo>
                    <a:moveTo>
                      <a:pt x="1423" y="0"/>
                    </a:moveTo>
                    <a:cubicBezTo>
                      <a:pt x="1407" y="0"/>
                      <a:pt x="1390" y="1"/>
                      <a:pt x="1374" y="4"/>
                    </a:cubicBezTo>
                    <a:cubicBezTo>
                      <a:pt x="1834" y="270"/>
                      <a:pt x="1834" y="270"/>
                      <a:pt x="1834" y="270"/>
                    </a:cubicBezTo>
                    <a:cubicBezTo>
                      <a:pt x="1844" y="276"/>
                      <a:pt x="1844" y="285"/>
                      <a:pt x="1834" y="291"/>
                    </a:cubicBezTo>
                    <a:cubicBezTo>
                      <a:pt x="684" y="960"/>
                      <a:pt x="684" y="960"/>
                      <a:pt x="684" y="960"/>
                    </a:cubicBezTo>
                    <a:cubicBezTo>
                      <a:pt x="679" y="963"/>
                      <a:pt x="672" y="964"/>
                      <a:pt x="665" y="964"/>
                    </a:cubicBezTo>
                    <a:cubicBezTo>
                      <a:pt x="659" y="964"/>
                      <a:pt x="652" y="963"/>
                      <a:pt x="647" y="960"/>
                    </a:cubicBezTo>
                    <a:cubicBezTo>
                      <a:pt x="175" y="687"/>
                      <a:pt x="175" y="687"/>
                      <a:pt x="175" y="687"/>
                    </a:cubicBezTo>
                    <a:cubicBezTo>
                      <a:pt x="117" y="721"/>
                      <a:pt x="58" y="755"/>
                      <a:pt x="0" y="789"/>
                    </a:cubicBezTo>
                    <a:cubicBezTo>
                      <a:pt x="419" y="1032"/>
                      <a:pt x="419" y="1032"/>
                      <a:pt x="419" y="1032"/>
                    </a:cubicBezTo>
                    <a:cubicBezTo>
                      <a:pt x="450" y="1049"/>
                      <a:pt x="490" y="1058"/>
                      <a:pt x="530" y="1058"/>
                    </a:cubicBezTo>
                    <a:cubicBezTo>
                      <a:pt x="570" y="1058"/>
                      <a:pt x="610" y="1049"/>
                      <a:pt x="641" y="1032"/>
                    </a:cubicBezTo>
                    <a:cubicBezTo>
                      <a:pt x="738" y="975"/>
                      <a:pt x="835" y="918"/>
                      <a:pt x="933" y="862"/>
                    </a:cubicBezTo>
                    <a:cubicBezTo>
                      <a:pt x="1954" y="269"/>
                      <a:pt x="1954" y="269"/>
                      <a:pt x="1954" y="269"/>
                    </a:cubicBezTo>
                    <a:cubicBezTo>
                      <a:pt x="1814" y="188"/>
                      <a:pt x="1674" y="107"/>
                      <a:pt x="1534" y="26"/>
                    </a:cubicBezTo>
                    <a:cubicBezTo>
                      <a:pt x="1534" y="26"/>
                      <a:pt x="1534" y="26"/>
                      <a:pt x="1534" y="26"/>
                    </a:cubicBezTo>
                    <a:cubicBezTo>
                      <a:pt x="1534" y="26"/>
                      <a:pt x="1534" y="26"/>
                      <a:pt x="1534" y="26"/>
                    </a:cubicBezTo>
                    <a:cubicBezTo>
                      <a:pt x="1504" y="9"/>
                      <a:pt x="1463" y="0"/>
                      <a:pt x="1423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7" name="Freeform 591"/>
              <p:cNvSpPr>
                <a:spLocks/>
              </p:cNvSpPr>
              <p:nvPr/>
            </p:nvSpPr>
            <p:spPr bwMode="auto">
              <a:xfrm>
                <a:off x="1878" y="1642"/>
                <a:ext cx="3929" cy="1638"/>
              </a:xfrm>
              <a:custGeom>
                <a:avLst/>
                <a:gdLst>
                  <a:gd name="T0" fmla="*/ 2007 w 2061"/>
                  <a:gd name="T1" fmla="*/ 0 h 856"/>
                  <a:gd name="T2" fmla="*/ 986 w 2061"/>
                  <a:gd name="T3" fmla="*/ 593 h 856"/>
                  <a:gd name="T4" fmla="*/ 694 w 2061"/>
                  <a:gd name="T5" fmla="*/ 763 h 856"/>
                  <a:gd name="T6" fmla="*/ 583 w 2061"/>
                  <a:gd name="T7" fmla="*/ 789 h 856"/>
                  <a:gd name="T8" fmla="*/ 583 w 2061"/>
                  <a:gd name="T9" fmla="*/ 789 h 856"/>
                  <a:gd name="T10" fmla="*/ 472 w 2061"/>
                  <a:gd name="T11" fmla="*/ 763 h 856"/>
                  <a:gd name="T12" fmla="*/ 53 w 2061"/>
                  <a:gd name="T13" fmla="*/ 520 h 856"/>
                  <a:gd name="T14" fmla="*/ 30 w 2061"/>
                  <a:gd name="T15" fmla="*/ 533 h 856"/>
                  <a:gd name="T16" fmla="*/ 30 w 2061"/>
                  <a:gd name="T17" fmla="*/ 533 h 856"/>
                  <a:gd name="T18" fmla="*/ 30 w 2061"/>
                  <a:gd name="T19" fmla="*/ 533 h 856"/>
                  <a:gd name="T20" fmla="*/ 0 w 2061"/>
                  <a:gd name="T21" fmla="*/ 558 h 856"/>
                  <a:gd name="T22" fmla="*/ 467 w 2061"/>
                  <a:gd name="T23" fmla="*/ 828 h 856"/>
                  <a:gd name="T24" fmla="*/ 488 w 2061"/>
                  <a:gd name="T25" fmla="*/ 838 h 856"/>
                  <a:gd name="T26" fmla="*/ 510 w 2061"/>
                  <a:gd name="T27" fmla="*/ 846 h 856"/>
                  <a:gd name="T28" fmla="*/ 522 w 2061"/>
                  <a:gd name="T29" fmla="*/ 849 h 856"/>
                  <a:gd name="T30" fmla="*/ 583 w 2061"/>
                  <a:gd name="T31" fmla="*/ 856 h 856"/>
                  <a:gd name="T32" fmla="*/ 644 w 2061"/>
                  <a:gd name="T33" fmla="*/ 849 h 856"/>
                  <a:gd name="T34" fmla="*/ 656 w 2061"/>
                  <a:gd name="T35" fmla="*/ 846 h 856"/>
                  <a:gd name="T36" fmla="*/ 678 w 2061"/>
                  <a:gd name="T37" fmla="*/ 838 h 856"/>
                  <a:gd name="T38" fmla="*/ 689 w 2061"/>
                  <a:gd name="T39" fmla="*/ 833 h 856"/>
                  <a:gd name="T40" fmla="*/ 698 w 2061"/>
                  <a:gd name="T41" fmla="*/ 828 h 856"/>
                  <a:gd name="T42" fmla="*/ 698 w 2061"/>
                  <a:gd name="T43" fmla="*/ 828 h 856"/>
                  <a:gd name="T44" fmla="*/ 1232 w 2061"/>
                  <a:gd name="T45" fmla="*/ 517 h 856"/>
                  <a:gd name="T46" fmla="*/ 2033 w 2061"/>
                  <a:gd name="T47" fmla="*/ 52 h 856"/>
                  <a:gd name="T48" fmla="*/ 2048 w 2061"/>
                  <a:gd name="T49" fmla="*/ 42 h 856"/>
                  <a:gd name="T50" fmla="*/ 2061 w 2061"/>
                  <a:gd name="T51" fmla="*/ 31 h 856"/>
                  <a:gd name="T52" fmla="*/ 2007 w 2061"/>
                  <a:gd name="T53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61" h="856">
                    <a:moveTo>
                      <a:pt x="2007" y="0"/>
                    </a:moveTo>
                    <a:cubicBezTo>
                      <a:pt x="986" y="593"/>
                      <a:pt x="986" y="593"/>
                      <a:pt x="986" y="593"/>
                    </a:cubicBezTo>
                    <a:cubicBezTo>
                      <a:pt x="694" y="763"/>
                      <a:pt x="694" y="763"/>
                      <a:pt x="694" y="763"/>
                    </a:cubicBezTo>
                    <a:cubicBezTo>
                      <a:pt x="663" y="780"/>
                      <a:pt x="623" y="789"/>
                      <a:pt x="583" y="789"/>
                    </a:cubicBezTo>
                    <a:cubicBezTo>
                      <a:pt x="583" y="789"/>
                      <a:pt x="583" y="789"/>
                      <a:pt x="583" y="789"/>
                    </a:cubicBezTo>
                    <a:cubicBezTo>
                      <a:pt x="543" y="789"/>
                      <a:pt x="503" y="780"/>
                      <a:pt x="472" y="763"/>
                    </a:cubicBezTo>
                    <a:cubicBezTo>
                      <a:pt x="53" y="520"/>
                      <a:pt x="53" y="520"/>
                      <a:pt x="53" y="520"/>
                    </a:cubicBezTo>
                    <a:cubicBezTo>
                      <a:pt x="45" y="525"/>
                      <a:pt x="38" y="529"/>
                      <a:pt x="30" y="533"/>
                    </a:cubicBezTo>
                    <a:cubicBezTo>
                      <a:pt x="30" y="533"/>
                      <a:pt x="30" y="533"/>
                      <a:pt x="30" y="533"/>
                    </a:cubicBezTo>
                    <a:cubicBezTo>
                      <a:pt x="30" y="533"/>
                      <a:pt x="30" y="533"/>
                      <a:pt x="30" y="533"/>
                    </a:cubicBezTo>
                    <a:cubicBezTo>
                      <a:pt x="17" y="541"/>
                      <a:pt x="7" y="549"/>
                      <a:pt x="0" y="558"/>
                    </a:cubicBezTo>
                    <a:cubicBezTo>
                      <a:pt x="467" y="828"/>
                      <a:pt x="467" y="828"/>
                      <a:pt x="467" y="828"/>
                    </a:cubicBezTo>
                    <a:cubicBezTo>
                      <a:pt x="479" y="835"/>
                      <a:pt x="488" y="838"/>
                      <a:pt x="488" y="838"/>
                    </a:cubicBezTo>
                    <a:cubicBezTo>
                      <a:pt x="495" y="841"/>
                      <a:pt x="504" y="844"/>
                      <a:pt x="510" y="846"/>
                    </a:cubicBezTo>
                    <a:cubicBezTo>
                      <a:pt x="514" y="847"/>
                      <a:pt x="518" y="848"/>
                      <a:pt x="522" y="849"/>
                    </a:cubicBezTo>
                    <a:cubicBezTo>
                      <a:pt x="540" y="853"/>
                      <a:pt x="562" y="856"/>
                      <a:pt x="583" y="856"/>
                    </a:cubicBezTo>
                    <a:cubicBezTo>
                      <a:pt x="604" y="856"/>
                      <a:pt x="626" y="853"/>
                      <a:pt x="644" y="849"/>
                    </a:cubicBezTo>
                    <a:cubicBezTo>
                      <a:pt x="648" y="848"/>
                      <a:pt x="652" y="847"/>
                      <a:pt x="656" y="846"/>
                    </a:cubicBezTo>
                    <a:cubicBezTo>
                      <a:pt x="662" y="844"/>
                      <a:pt x="671" y="841"/>
                      <a:pt x="678" y="838"/>
                    </a:cubicBezTo>
                    <a:cubicBezTo>
                      <a:pt x="681" y="837"/>
                      <a:pt x="685" y="835"/>
                      <a:pt x="689" y="833"/>
                    </a:cubicBezTo>
                    <a:cubicBezTo>
                      <a:pt x="692" y="832"/>
                      <a:pt x="695" y="829"/>
                      <a:pt x="698" y="828"/>
                    </a:cubicBezTo>
                    <a:cubicBezTo>
                      <a:pt x="698" y="828"/>
                      <a:pt x="698" y="828"/>
                      <a:pt x="698" y="828"/>
                    </a:cubicBezTo>
                    <a:cubicBezTo>
                      <a:pt x="1232" y="517"/>
                      <a:pt x="1232" y="517"/>
                      <a:pt x="1232" y="517"/>
                    </a:cubicBezTo>
                    <a:cubicBezTo>
                      <a:pt x="2033" y="52"/>
                      <a:pt x="2033" y="52"/>
                      <a:pt x="2033" y="52"/>
                    </a:cubicBezTo>
                    <a:cubicBezTo>
                      <a:pt x="2038" y="49"/>
                      <a:pt x="2044" y="45"/>
                      <a:pt x="2048" y="42"/>
                    </a:cubicBezTo>
                    <a:cubicBezTo>
                      <a:pt x="2052" y="39"/>
                      <a:pt x="2057" y="34"/>
                      <a:pt x="2061" y="31"/>
                    </a:cubicBezTo>
                    <a:cubicBezTo>
                      <a:pt x="2043" y="20"/>
                      <a:pt x="2025" y="10"/>
                      <a:pt x="200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9" name="Freeform 593"/>
              <p:cNvSpPr>
                <a:spLocks/>
              </p:cNvSpPr>
              <p:nvPr/>
            </p:nvSpPr>
            <p:spPr bwMode="auto">
              <a:xfrm>
                <a:off x="1871" y="2662"/>
                <a:ext cx="65" cy="48"/>
              </a:xfrm>
              <a:custGeom>
                <a:avLst/>
                <a:gdLst>
                  <a:gd name="T0" fmla="*/ 32 w 34"/>
                  <a:gd name="T1" fmla="*/ 0 h 25"/>
                  <a:gd name="T2" fmla="*/ 30 w 34"/>
                  <a:gd name="T3" fmla="*/ 0 h 25"/>
                  <a:gd name="T4" fmla="*/ 30 w 34"/>
                  <a:gd name="T5" fmla="*/ 0 h 25"/>
                  <a:gd name="T6" fmla="*/ 14 w 34"/>
                  <a:gd name="T7" fmla="*/ 10 h 25"/>
                  <a:gd name="T8" fmla="*/ 7 w 34"/>
                  <a:gd name="T9" fmla="*/ 16 h 25"/>
                  <a:gd name="T10" fmla="*/ 0 w 34"/>
                  <a:gd name="T11" fmla="*/ 23 h 25"/>
                  <a:gd name="T12" fmla="*/ 4 w 34"/>
                  <a:gd name="T13" fmla="*/ 25 h 25"/>
                  <a:gd name="T14" fmla="*/ 34 w 34"/>
                  <a:gd name="T15" fmla="*/ 0 h 25"/>
                  <a:gd name="T16" fmla="*/ 34 w 34"/>
                  <a:gd name="T17" fmla="*/ 0 h 25"/>
                  <a:gd name="T18" fmla="*/ 32 w 34"/>
                  <a:gd name="T1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5">
                    <a:moveTo>
                      <a:pt x="32" y="0"/>
                    </a:moveTo>
                    <a:cubicBezTo>
                      <a:pt x="31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5" y="3"/>
                      <a:pt x="19" y="7"/>
                      <a:pt x="14" y="10"/>
                    </a:cubicBezTo>
                    <a:cubicBezTo>
                      <a:pt x="12" y="12"/>
                      <a:pt x="9" y="14"/>
                      <a:pt x="7" y="16"/>
                    </a:cubicBezTo>
                    <a:cubicBezTo>
                      <a:pt x="5" y="18"/>
                      <a:pt x="3" y="21"/>
                      <a:pt x="0" y="23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1" y="16"/>
                      <a:pt x="21" y="8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0" name="Freeform 594"/>
              <p:cNvSpPr>
                <a:spLocks/>
              </p:cNvSpPr>
              <p:nvPr/>
            </p:nvSpPr>
            <p:spPr bwMode="auto">
              <a:xfrm>
                <a:off x="4320" y="728"/>
                <a:ext cx="441" cy="67"/>
              </a:xfrm>
              <a:custGeom>
                <a:avLst/>
                <a:gdLst>
                  <a:gd name="T0" fmla="*/ 0 w 231"/>
                  <a:gd name="T1" fmla="*/ 35 h 35"/>
                  <a:gd name="T2" fmla="*/ 5 w 231"/>
                  <a:gd name="T3" fmla="*/ 35 h 35"/>
                  <a:gd name="T4" fmla="*/ 226 w 231"/>
                  <a:gd name="T5" fmla="*/ 35 h 35"/>
                  <a:gd name="T6" fmla="*/ 231 w 231"/>
                  <a:gd name="T7" fmla="*/ 35 h 35"/>
                  <a:gd name="T8" fmla="*/ 210 w 231"/>
                  <a:gd name="T9" fmla="*/ 25 h 35"/>
                  <a:gd name="T10" fmla="*/ 188 w 231"/>
                  <a:gd name="T11" fmla="*/ 17 h 35"/>
                  <a:gd name="T12" fmla="*/ 176 w 231"/>
                  <a:gd name="T13" fmla="*/ 14 h 35"/>
                  <a:gd name="T14" fmla="*/ 115 w 231"/>
                  <a:gd name="T15" fmla="*/ 7 h 35"/>
                  <a:gd name="T16" fmla="*/ 54 w 231"/>
                  <a:gd name="T17" fmla="*/ 14 h 35"/>
                  <a:gd name="T18" fmla="*/ 42 w 231"/>
                  <a:gd name="T19" fmla="*/ 17 h 35"/>
                  <a:gd name="T20" fmla="*/ 20 w 231"/>
                  <a:gd name="T21" fmla="*/ 25 h 35"/>
                  <a:gd name="T22" fmla="*/ 9 w 231"/>
                  <a:gd name="T23" fmla="*/ 30 h 35"/>
                  <a:gd name="T24" fmla="*/ 0 w 231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1" h="35">
                    <a:moveTo>
                      <a:pt x="0" y="35"/>
                    </a:moveTo>
                    <a:cubicBezTo>
                      <a:pt x="1" y="34"/>
                      <a:pt x="3" y="34"/>
                      <a:pt x="5" y="35"/>
                    </a:cubicBezTo>
                    <a:cubicBezTo>
                      <a:pt x="66" y="0"/>
                      <a:pt x="165" y="0"/>
                      <a:pt x="226" y="35"/>
                    </a:cubicBezTo>
                    <a:cubicBezTo>
                      <a:pt x="228" y="34"/>
                      <a:pt x="229" y="34"/>
                      <a:pt x="231" y="35"/>
                    </a:cubicBezTo>
                    <a:cubicBezTo>
                      <a:pt x="219" y="28"/>
                      <a:pt x="210" y="25"/>
                      <a:pt x="210" y="25"/>
                    </a:cubicBezTo>
                    <a:cubicBezTo>
                      <a:pt x="203" y="22"/>
                      <a:pt x="194" y="19"/>
                      <a:pt x="188" y="17"/>
                    </a:cubicBezTo>
                    <a:cubicBezTo>
                      <a:pt x="184" y="16"/>
                      <a:pt x="180" y="15"/>
                      <a:pt x="176" y="14"/>
                    </a:cubicBezTo>
                    <a:cubicBezTo>
                      <a:pt x="158" y="10"/>
                      <a:pt x="136" y="7"/>
                      <a:pt x="115" y="7"/>
                    </a:cubicBezTo>
                    <a:cubicBezTo>
                      <a:pt x="94" y="7"/>
                      <a:pt x="73" y="10"/>
                      <a:pt x="54" y="14"/>
                    </a:cubicBezTo>
                    <a:cubicBezTo>
                      <a:pt x="51" y="15"/>
                      <a:pt x="46" y="16"/>
                      <a:pt x="42" y="17"/>
                    </a:cubicBezTo>
                    <a:cubicBezTo>
                      <a:pt x="36" y="19"/>
                      <a:pt x="27" y="23"/>
                      <a:pt x="20" y="25"/>
                    </a:cubicBezTo>
                    <a:cubicBezTo>
                      <a:pt x="17" y="26"/>
                      <a:pt x="13" y="28"/>
                      <a:pt x="9" y="30"/>
                    </a:cubicBezTo>
                    <a:cubicBezTo>
                      <a:pt x="6" y="31"/>
                      <a:pt x="3" y="34"/>
                      <a:pt x="0" y="35"/>
                    </a:cubicBezTo>
                    <a:close/>
                  </a:path>
                </a:pathLst>
              </a:custGeom>
              <a:solidFill>
                <a:srgbClr val="646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1" name="Freeform 595"/>
              <p:cNvSpPr>
                <a:spLocks/>
              </p:cNvSpPr>
              <p:nvPr/>
            </p:nvSpPr>
            <p:spPr bwMode="auto">
              <a:xfrm>
                <a:off x="4751" y="793"/>
                <a:ext cx="1003" cy="578"/>
              </a:xfrm>
              <a:custGeom>
                <a:avLst/>
                <a:gdLst>
                  <a:gd name="T0" fmla="*/ 5 w 526"/>
                  <a:gd name="T1" fmla="*/ 1 h 302"/>
                  <a:gd name="T2" fmla="*/ 57 w 526"/>
                  <a:gd name="T3" fmla="*/ 31 h 302"/>
                  <a:gd name="T4" fmla="*/ 109 w 526"/>
                  <a:gd name="T5" fmla="*/ 61 h 302"/>
                  <a:gd name="T6" fmla="*/ 161 w 526"/>
                  <a:gd name="T7" fmla="*/ 91 h 302"/>
                  <a:gd name="T8" fmla="*/ 213 w 526"/>
                  <a:gd name="T9" fmla="*/ 122 h 302"/>
                  <a:gd name="T10" fmla="*/ 265 w 526"/>
                  <a:gd name="T11" fmla="*/ 152 h 302"/>
                  <a:gd name="T12" fmla="*/ 317 w 526"/>
                  <a:gd name="T13" fmla="*/ 182 h 302"/>
                  <a:gd name="T14" fmla="*/ 370 w 526"/>
                  <a:gd name="T15" fmla="*/ 212 h 302"/>
                  <a:gd name="T16" fmla="*/ 422 w 526"/>
                  <a:gd name="T17" fmla="*/ 242 h 302"/>
                  <a:gd name="T18" fmla="*/ 474 w 526"/>
                  <a:gd name="T19" fmla="*/ 272 h 302"/>
                  <a:gd name="T20" fmla="*/ 526 w 526"/>
                  <a:gd name="T21" fmla="*/ 302 h 302"/>
                  <a:gd name="T22" fmla="*/ 521 w 526"/>
                  <a:gd name="T23" fmla="*/ 302 h 302"/>
                  <a:gd name="T24" fmla="*/ 0 w 526"/>
                  <a:gd name="T25" fmla="*/ 1 h 302"/>
                  <a:gd name="T26" fmla="*/ 5 w 526"/>
                  <a:gd name="T27" fmla="*/ 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6" h="302">
                    <a:moveTo>
                      <a:pt x="5" y="1"/>
                    </a:moveTo>
                    <a:cubicBezTo>
                      <a:pt x="57" y="31"/>
                      <a:pt x="57" y="31"/>
                      <a:pt x="57" y="3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213" y="122"/>
                      <a:pt x="213" y="122"/>
                      <a:pt x="213" y="122"/>
                    </a:cubicBezTo>
                    <a:cubicBezTo>
                      <a:pt x="265" y="152"/>
                      <a:pt x="265" y="152"/>
                      <a:pt x="265" y="152"/>
                    </a:cubicBezTo>
                    <a:cubicBezTo>
                      <a:pt x="317" y="182"/>
                      <a:pt x="317" y="182"/>
                      <a:pt x="317" y="182"/>
                    </a:cubicBezTo>
                    <a:cubicBezTo>
                      <a:pt x="370" y="212"/>
                      <a:pt x="370" y="212"/>
                      <a:pt x="370" y="212"/>
                    </a:cubicBezTo>
                    <a:cubicBezTo>
                      <a:pt x="422" y="242"/>
                      <a:pt x="422" y="242"/>
                      <a:pt x="422" y="242"/>
                    </a:cubicBezTo>
                    <a:cubicBezTo>
                      <a:pt x="474" y="272"/>
                      <a:pt x="474" y="272"/>
                      <a:pt x="474" y="272"/>
                    </a:cubicBezTo>
                    <a:cubicBezTo>
                      <a:pt x="526" y="302"/>
                      <a:pt x="526" y="302"/>
                      <a:pt x="526" y="302"/>
                    </a:cubicBezTo>
                    <a:cubicBezTo>
                      <a:pt x="524" y="301"/>
                      <a:pt x="523" y="301"/>
                      <a:pt x="521" y="30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646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2" name="Freeform 596"/>
              <p:cNvSpPr>
                <a:spLocks/>
              </p:cNvSpPr>
              <p:nvPr/>
            </p:nvSpPr>
            <p:spPr bwMode="auto">
              <a:xfrm>
                <a:off x="1776" y="793"/>
                <a:ext cx="2554" cy="1487"/>
              </a:xfrm>
              <a:custGeom>
                <a:avLst/>
                <a:gdLst>
                  <a:gd name="T0" fmla="*/ 0 w 1340"/>
                  <a:gd name="T1" fmla="*/ 777 h 777"/>
                  <a:gd name="T2" fmla="*/ 133 w 1340"/>
                  <a:gd name="T3" fmla="*/ 700 h 777"/>
                  <a:gd name="T4" fmla="*/ 267 w 1340"/>
                  <a:gd name="T5" fmla="*/ 622 h 777"/>
                  <a:gd name="T6" fmla="*/ 400 w 1340"/>
                  <a:gd name="T7" fmla="*/ 544 h 777"/>
                  <a:gd name="T8" fmla="*/ 534 w 1340"/>
                  <a:gd name="T9" fmla="*/ 467 h 777"/>
                  <a:gd name="T10" fmla="*/ 667 w 1340"/>
                  <a:gd name="T11" fmla="*/ 389 h 777"/>
                  <a:gd name="T12" fmla="*/ 801 w 1340"/>
                  <a:gd name="T13" fmla="*/ 312 h 777"/>
                  <a:gd name="T14" fmla="*/ 934 w 1340"/>
                  <a:gd name="T15" fmla="*/ 234 h 777"/>
                  <a:gd name="T16" fmla="*/ 1068 w 1340"/>
                  <a:gd name="T17" fmla="*/ 156 h 777"/>
                  <a:gd name="T18" fmla="*/ 1201 w 1340"/>
                  <a:gd name="T19" fmla="*/ 79 h 777"/>
                  <a:gd name="T20" fmla="*/ 1335 w 1340"/>
                  <a:gd name="T21" fmla="*/ 1 h 777"/>
                  <a:gd name="T22" fmla="*/ 1340 w 1340"/>
                  <a:gd name="T23" fmla="*/ 1 h 777"/>
                  <a:gd name="T24" fmla="*/ 4 w 1340"/>
                  <a:gd name="T25" fmla="*/ 777 h 777"/>
                  <a:gd name="T26" fmla="*/ 0 w 1340"/>
                  <a:gd name="T27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40" h="777">
                    <a:moveTo>
                      <a:pt x="0" y="777"/>
                    </a:moveTo>
                    <a:cubicBezTo>
                      <a:pt x="133" y="700"/>
                      <a:pt x="133" y="700"/>
                      <a:pt x="133" y="700"/>
                    </a:cubicBezTo>
                    <a:cubicBezTo>
                      <a:pt x="267" y="622"/>
                      <a:pt x="267" y="622"/>
                      <a:pt x="267" y="622"/>
                    </a:cubicBezTo>
                    <a:cubicBezTo>
                      <a:pt x="400" y="544"/>
                      <a:pt x="400" y="544"/>
                      <a:pt x="400" y="544"/>
                    </a:cubicBezTo>
                    <a:cubicBezTo>
                      <a:pt x="534" y="467"/>
                      <a:pt x="534" y="467"/>
                      <a:pt x="534" y="467"/>
                    </a:cubicBezTo>
                    <a:cubicBezTo>
                      <a:pt x="667" y="389"/>
                      <a:pt x="667" y="389"/>
                      <a:pt x="667" y="389"/>
                    </a:cubicBezTo>
                    <a:cubicBezTo>
                      <a:pt x="801" y="312"/>
                      <a:pt x="801" y="312"/>
                      <a:pt x="801" y="312"/>
                    </a:cubicBezTo>
                    <a:cubicBezTo>
                      <a:pt x="934" y="234"/>
                      <a:pt x="934" y="234"/>
                      <a:pt x="934" y="234"/>
                    </a:cubicBezTo>
                    <a:cubicBezTo>
                      <a:pt x="1068" y="156"/>
                      <a:pt x="1068" y="156"/>
                      <a:pt x="1068" y="156"/>
                    </a:cubicBezTo>
                    <a:cubicBezTo>
                      <a:pt x="1201" y="79"/>
                      <a:pt x="1201" y="79"/>
                      <a:pt x="1201" y="79"/>
                    </a:cubicBezTo>
                    <a:cubicBezTo>
                      <a:pt x="1335" y="1"/>
                      <a:pt x="1335" y="1"/>
                      <a:pt x="1335" y="1"/>
                    </a:cubicBezTo>
                    <a:cubicBezTo>
                      <a:pt x="1336" y="0"/>
                      <a:pt x="1338" y="0"/>
                      <a:pt x="1340" y="1"/>
                    </a:cubicBezTo>
                    <a:cubicBezTo>
                      <a:pt x="4" y="777"/>
                      <a:pt x="4" y="777"/>
                      <a:pt x="4" y="777"/>
                    </a:cubicBezTo>
                    <a:cubicBezTo>
                      <a:pt x="3" y="776"/>
                      <a:pt x="1" y="776"/>
                      <a:pt x="0" y="777"/>
                    </a:cubicBezTo>
                  </a:path>
                </a:pathLst>
              </a:custGeom>
              <a:solidFill>
                <a:srgbClr val="646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3" name="Freeform 597"/>
              <p:cNvSpPr>
                <a:spLocks/>
              </p:cNvSpPr>
              <p:nvPr/>
            </p:nvSpPr>
            <p:spPr bwMode="auto">
              <a:xfrm>
                <a:off x="1667" y="728"/>
                <a:ext cx="4195" cy="2441"/>
              </a:xfrm>
              <a:custGeom>
                <a:avLst/>
                <a:gdLst>
                  <a:gd name="T0" fmla="*/ 2139 w 2201"/>
                  <a:gd name="T1" fmla="*/ 336 h 1276"/>
                  <a:gd name="T2" fmla="*/ 2140 w 2201"/>
                  <a:gd name="T3" fmla="*/ 465 h 1276"/>
                  <a:gd name="T4" fmla="*/ 805 w 2201"/>
                  <a:gd name="T5" fmla="*/ 1241 h 1276"/>
                  <a:gd name="T6" fmla="*/ 583 w 2201"/>
                  <a:gd name="T7" fmla="*/ 1241 h 1276"/>
                  <a:gd name="T8" fmla="*/ 62 w 2201"/>
                  <a:gd name="T9" fmla="*/ 940 h 1276"/>
                  <a:gd name="T10" fmla="*/ 61 w 2201"/>
                  <a:gd name="T11" fmla="*/ 811 h 1276"/>
                  <a:gd name="T12" fmla="*/ 1397 w 2201"/>
                  <a:gd name="T13" fmla="*/ 35 h 1276"/>
                  <a:gd name="T14" fmla="*/ 1618 w 2201"/>
                  <a:gd name="T15" fmla="*/ 35 h 1276"/>
                  <a:gd name="T16" fmla="*/ 2139 w 2201"/>
                  <a:gd name="T17" fmla="*/ 33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01" h="1276">
                    <a:moveTo>
                      <a:pt x="2139" y="336"/>
                    </a:moveTo>
                    <a:cubicBezTo>
                      <a:pt x="2201" y="372"/>
                      <a:pt x="2201" y="429"/>
                      <a:pt x="2140" y="465"/>
                    </a:cubicBezTo>
                    <a:cubicBezTo>
                      <a:pt x="1695" y="723"/>
                      <a:pt x="1250" y="982"/>
                      <a:pt x="805" y="1241"/>
                    </a:cubicBezTo>
                    <a:cubicBezTo>
                      <a:pt x="744" y="1276"/>
                      <a:pt x="644" y="1276"/>
                      <a:pt x="583" y="1241"/>
                    </a:cubicBezTo>
                    <a:cubicBezTo>
                      <a:pt x="409" y="1140"/>
                      <a:pt x="236" y="1040"/>
                      <a:pt x="62" y="940"/>
                    </a:cubicBezTo>
                    <a:cubicBezTo>
                      <a:pt x="1" y="904"/>
                      <a:pt x="0" y="847"/>
                      <a:pt x="61" y="811"/>
                    </a:cubicBezTo>
                    <a:cubicBezTo>
                      <a:pt x="506" y="553"/>
                      <a:pt x="951" y="294"/>
                      <a:pt x="1397" y="35"/>
                    </a:cubicBezTo>
                    <a:cubicBezTo>
                      <a:pt x="1458" y="0"/>
                      <a:pt x="1557" y="0"/>
                      <a:pt x="1618" y="35"/>
                    </a:cubicBezTo>
                    <a:cubicBezTo>
                      <a:pt x="1792" y="136"/>
                      <a:pt x="1966" y="236"/>
                      <a:pt x="2139" y="336"/>
                    </a:cubicBezTo>
                  </a:path>
                </a:pathLst>
              </a:custGeom>
              <a:solidFill>
                <a:srgbClr val="646764"/>
              </a:solidFill>
              <a:ln>
                <a:noFill/>
              </a:ln>
              <a:effectLst>
                <a:outerShdw blurRad="165100" dist="635000" dir="5400000" algn="tl" rotWithShape="0">
                  <a:prstClr val="black">
                    <a:alpha val="35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4" name="Freeform 598"/>
              <p:cNvSpPr>
                <a:spLocks/>
              </p:cNvSpPr>
              <p:nvPr/>
            </p:nvSpPr>
            <p:spPr bwMode="auto">
              <a:xfrm>
                <a:off x="1667" y="1369"/>
                <a:ext cx="4195" cy="1911"/>
              </a:xfrm>
              <a:custGeom>
                <a:avLst/>
                <a:gdLst>
                  <a:gd name="T0" fmla="*/ 2201 w 2201"/>
                  <a:gd name="T1" fmla="*/ 81 h 999"/>
                  <a:gd name="T2" fmla="*/ 2198 w 2201"/>
                  <a:gd name="T3" fmla="*/ 66 h 999"/>
                  <a:gd name="T4" fmla="*/ 2192 w 2201"/>
                  <a:gd name="T5" fmla="*/ 51 h 999"/>
                  <a:gd name="T6" fmla="*/ 2185 w 2201"/>
                  <a:gd name="T7" fmla="*/ 39 h 999"/>
                  <a:gd name="T8" fmla="*/ 2178 w 2201"/>
                  <a:gd name="T9" fmla="*/ 29 h 999"/>
                  <a:gd name="T10" fmla="*/ 2167 w 2201"/>
                  <a:gd name="T11" fmla="*/ 17 h 999"/>
                  <a:gd name="T12" fmla="*/ 2152 w 2201"/>
                  <a:gd name="T13" fmla="*/ 6 h 999"/>
                  <a:gd name="T14" fmla="*/ 2144 w 2201"/>
                  <a:gd name="T15" fmla="*/ 1 h 999"/>
                  <a:gd name="T16" fmla="*/ 2139 w 2201"/>
                  <a:gd name="T17" fmla="*/ 1 h 999"/>
                  <a:gd name="T18" fmla="*/ 2140 w 2201"/>
                  <a:gd name="T19" fmla="*/ 130 h 999"/>
                  <a:gd name="T20" fmla="*/ 805 w 2201"/>
                  <a:gd name="T21" fmla="*/ 906 h 999"/>
                  <a:gd name="T22" fmla="*/ 583 w 2201"/>
                  <a:gd name="T23" fmla="*/ 906 h 999"/>
                  <a:gd name="T24" fmla="*/ 62 w 2201"/>
                  <a:gd name="T25" fmla="*/ 605 h 999"/>
                  <a:gd name="T26" fmla="*/ 61 w 2201"/>
                  <a:gd name="T27" fmla="*/ 476 h 999"/>
                  <a:gd name="T28" fmla="*/ 57 w 2201"/>
                  <a:gd name="T29" fmla="*/ 476 h 999"/>
                  <a:gd name="T30" fmla="*/ 41 w 2201"/>
                  <a:gd name="T31" fmla="*/ 486 h 999"/>
                  <a:gd name="T32" fmla="*/ 34 w 2201"/>
                  <a:gd name="T33" fmla="*/ 492 h 999"/>
                  <a:gd name="T34" fmla="*/ 24 w 2201"/>
                  <a:gd name="T35" fmla="*/ 502 h 999"/>
                  <a:gd name="T36" fmla="*/ 15 w 2201"/>
                  <a:gd name="T37" fmla="*/ 515 h 999"/>
                  <a:gd name="T38" fmla="*/ 3 w 2201"/>
                  <a:gd name="T39" fmla="*/ 541 h 999"/>
                  <a:gd name="T40" fmla="*/ 1 w 2201"/>
                  <a:gd name="T41" fmla="*/ 556 h 999"/>
                  <a:gd name="T42" fmla="*/ 0 w 2201"/>
                  <a:gd name="T43" fmla="*/ 569 h 999"/>
                  <a:gd name="T44" fmla="*/ 0 w 2201"/>
                  <a:gd name="T45" fmla="*/ 576 h 999"/>
                  <a:gd name="T46" fmla="*/ 1 w 2201"/>
                  <a:gd name="T47" fmla="*/ 591 h 999"/>
                  <a:gd name="T48" fmla="*/ 0 w 2201"/>
                  <a:gd name="T49" fmla="*/ 576 h 999"/>
                  <a:gd name="T50" fmla="*/ 4 w 2201"/>
                  <a:gd name="T51" fmla="*/ 606 h 999"/>
                  <a:gd name="T52" fmla="*/ 15 w 2201"/>
                  <a:gd name="T53" fmla="*/ 631 h 999"/>
                  <a:gd name="T54" fmla="*/ 23 w 2201"/>
                  <a:gd name="T55" fmla="*/ 642 h 999"/>
                  <a:gd name="T56" fmla="*/ 35 w 2201"/>
                  <a:gd name="T57" fmla="*/ 654 h 999"/>
                  <a:gd name="T58" fmla="*/ 49 w 2201"/>
                  <a:gd name="T59" fmla="*/ 665 h 999"/>
                  <a:gd name="T60" fmla="*/ 57 w 2201"/>
                  <a:gd name="T61" fmla="*/ 670 h 999"/>
                  <a:gd name="T62" fmla="*/ 578 w 2201"/>
                  <a:gd name="T63" fmla="*/ 971 h 999"/>
                  <a:gd name="T64" fmla="*/ 599 w 2201"/>
                  <a:gd name="T65" fmla="*/ 981 h 999"/>
                  <a:gd name="T66" fmla="*/ 621 w 2201"/>
                  <a:gd name="T67" fmla="*/ 989 h 999"/>
                  <a:gd name="T68" fmla="*/ 633 w 2201"/>
                  <a:gd name="T69" fmla="*/ 992 h 999"/>
                  <a:gd name="T70" fmla="*/ 694 w 2201"/>
                  <a:gd name="T71" fmla="*/ 999 h 999"/>
                  <a:gd name="T72" fmla="*/ 755 w 2201"/>
                  <a:gd name="T73" fmla="*/ 992 h 999"/>
                  <a:gd name="T74" fmla="*/ 767 w 2201"/>
                  <a:gd name="T75" fmla="*/ 989 h 999"/>
                  <a:gd name="T76" fmla="*/ 789 w 2201"/>
                  <a:gd name="T77" fmla="*/ 981 h 999"/>
                  <a:gd name="T78" fmla="*/ 800 w 2201"/>
                  <a:gd name="T79" fmla="*/ 976 h 999"/>
                  <a:gd name="T80" fmla="*/ 809 w 2201"/>
                  <a:gd name="T81" fmla="*/ 971 h 999"/>
                  <a:gd name="T82" fmla="*/ 813 w 2201"/>
                  <a:gd name="T83" fmla="*/ 965 h 999"/>
                  <a:gd name="T84" fmla="*/ 809 w 2201"/>
                  <a:gd name="T85" fmla="*/ 971 h 999"/>
                  <a:gd name="T86" fmla="*/ 1343 w 2201"/>
                  <a:gd name="T87" fmla="*/ 660 h 999"/>
                  <a:gd name="T88" fmla="*/ 2144 w 2201"/>
                  <a:gd name="T89" fmla="*/ 195 h 999"/>
                  <a:gd name="T90" fmla="*/ 2159 w 2201"/>
                  <a:gd name="T91" fmla="*/ 185 h 999"/>
                  <a:gd name="T92" fmla="*/ 2172 w 2201"/>
                  <a:gd name="T93" fmla="*/ 174 h 999"/>
                  <a:gd name="T94" fmla="*/ 2180 w 2201"/>
                  <a:gd name="T95" fmla="*/ 165 h 999"/>
                  <a:gd name="T96" fmla="*/ 2188 w 2201"/>
                  <a:gd name="T97" fmla="*/ 154 h 999"/>
                  <a:gd name="T98" fmla="*/ 2197 w 2201"/>
                  <a:gd name="T99" fmla="*/ 131 h 999"/>
                  <a:gd name="T100" fmla="*/ 2200 w 2201"/>
                  <a:gd name="T101" fmla="*/ 117 h 999"/>
                  <a:gd name="T102" fmla="*/ 2201 w 2201"/>
                  <a:gd name="T103" fmla="*/ 102 h 999"/>
                  <a:gd name="T104" fmla="*/ 2201 w 2201"/>
                  <a:gd name="T105" fmla="*/ 95 h 999"/>
                  <a:gd name="T106" fmla="*/ 2201 w 2201"/>
                  <a:gd name="T107" fmla="*/ 81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01" h="999">
                    <a:moveTo>
                      <a:pt x="2201" y="81"/>
                    </a:moveTo>
                    <a:cubicBezTo>
                      <a:pt x="2200" y="73"/>
                      <a:pt x="2198" y="68"/>
                      <a:pt x="2198" y="66"/>
                    </a:cubicBezTo>
                    <a:cubicBezTo>
                      <a:pt x="2197" y="62"/>
                      <a:pt x="2195" y="58"/>
                      <a:pt x="2192" y="51"/>
                    </a:cubicBezTo>
                    <a:cubicBezTo>
                      <a:pt x="2190" y="46"/>
                      <a:pt x="2188" y="43"/>
                      <a:pt x="2185" y="39"/>
                    </a:cubicBezTo>
                    <a:cubicBezTo>
                      <a:pt x="2183" y="35"/>
                      <a:pt x="2180" y="32"/>
                      <a:pt x="2178" y="29"/>
                    </a:cubicBezTo>
                    <a:cubicBezTo>
                      <a:pt x="2175" y="25"/>
                      <a:pt x="2170" y="21"/>
                      <a:pt x="2167" y="17"/>
                    </a:cubicBezTo>
                    <a:cubicBezTo>
                      <a:pt x="2163" y="14"/>
                      <a:pt x="2157" y="9"/>
                      <a:pt x="2152" y="6"/>
                    </a:cubicBezTo>
                    <a:cubicBezTo>
                      <a:pt x="2150" y="4"/>
                      <a:pt x="2146" y="3"/>
                      <a:pt x="2144" y="1"/>
                    </a:cubicBezTo>
                    <a:cubicBezTo>
                      <a:pt x="2142" y="0"/>
                      <a:pt x="2141" y="0"/>
                      <a:pt x="2139" y="1"/>
                    </a:cubicBezTo>
                    <a:cubicBezTo>
                      <a:pt x="2201" y="37"/>
                      <a:pt x="2201" y="94"/>
                      <a:pt x="2140" y="130"/>
                    </a:cubicBezTo>
                    <a:cubicBezTo>
                      <a:pt x="805" y="906"/>
                      <a:pt x="805" y="906"/>
                      <a:pt x="805" y="906"/>
                    </a:cubicBezTo>
                    <a:cubicBezTo>
                      <a:pt x="744" y="941"/>
                      <a:pt x="644" y="941"/>
                      <a:pt x="583" y="906"/>
                    </a:cubicBezTo>
                    <a:cubicBezTo>
                      <a:pt x="62" y="605"/>
                      <a:pt x="62" y="605"/>
                      <a:pt x="62" y="605"/>
                    </a:cubicBezTo>
                    <a:cubicBezTo>
                      <a:pt x="1" y="569"/>
                      <a:pt x="0" y="512"/>
                      <a:pt x="61" y="476"/>
                    </a:cubicBezTo>
                    <a:cubicBezTo>
                      <a:pt x="60" y="475"/>
                      <a:pt x="58" y="475"/>
                      <a:pt x="57" y="476"/>
                    </a:cubicBezTo>
                    <a:cubicBezTo>
                      <a:pt x="52" y="479"/>
                      <a:pt x="46" y="483"/>
                      <a:pt x="41" y="486"/>
                    </a:cubicBezTo>
                    <a:cubicBezTo>
                      <a:pt x="39" y="488"/>
                      <a:pt x="36" y="490"/>
                      <a:pt x="34" y="492"/>
                    </a:cubicBezTo>
                    <a:cubicBezTo>
                      <a:pt x="31" y="495"/>
                      <a:pt x="27" y="499"/>
                      <a:pt x="24" y="502"/>
                    </a:cubicBezTo>
                    <a:cubicBezTo>
                      <a:pt x="19" y="508"/>
                      <a:pt x="16" y="512"/>
                      <a:pt x="15" y="515"/>
                    </a:cubicBezTo>
                    <a:cubicBezTo>
                      <a:pt x="8" y="526"/>
                      <a:pt x="5" y="534"/>
                      <a:pt x="3" y="541"/>
                    </a:cubicBezTo>
                    <a:cubicBezTo>
                      <a:pt x="2" y="545"/>
                      <a:pt x="1" y="550"/>
                      <a:pt x="1" y="556"/>
                    </a:cubicBezTo>
                    <a:cubicBezTo>
                      <a:pt x="0" y="560"/>
                      <a:pt x="0" y="564"/>
                      <a:pt x="0" y="569"/>
                    </a:cubicBezTo>
                    <a:cubicBezTo>
                      <a:pt x="0" y="576"/>
                      <a:pt x="0" y="576"/>
                      <a:pt x="0" y="576"/>
                    </a:cubicBezTo>
                    <a:cubicBezTo>
                      <a:pt x="0" y="581"/>
                      <a:pt x="0" y="586"/>
                      <a:pt x="1" y="591"/>
                    </a:cubicBezTo>
                    <a:cubicBezTo>
                      <a:pt x="0" y="586"/>
                      <a:pt x="0" y="581"/>
                      <a:pt x="0" y="576"/>
                    </a:cubicBezTo>
                    <a:cubicBezTo>
                      <a:pt x="0" y="590"/>
                      <a:pt x="2" y="599"/>
                      <a:pt x="4" y="606"/>
                    </a:cubicBezTo>
                    <a:cubicBezTo>
                      <a:pt x="7" y="619"/>
                      <a:pt x="13" y="628"/>
                      <a:pt x="15" y="631"/>
                    </a:cubicBezTo>
                    <a:cubicBezTo>
                      <a:pt x="17" y="635"/>
                      <a:pt x="21" y="639"/>
                      <a:pt x="23" y="642"/>
                    </a:cubicBezTo>
                    <a:cubicBezTo>
                      <a:pt x="26" y="646"/>
                      <a:pt x="31" y="650"/>
                      <a:pt x="35" y="654"/>
                    </a:cubicBezTo>
                    <a:cubicBezTo>
                      <a:pt x="39" y="658"/>
                      <a:pt x="45" y="662"/>
                      <a:pt x="49" y="665"/>
                    </a:cubicBezTo>
                    <a:cubicBezTo>
                      <a:pt x="51" y="667"/>
                      <a:pt x="55" y="669"/>
                      <a:pt x="57" y="670"/>
                    </a:cubicBezTo>
                    <a:cubicBezTo>
                      <a:pt x="578" y="971"/>
                      <a:pt x="578" y="971"/>
                      <a:pt x="578" y="971"/>
                    </a:cubicBezTo>
                    <a:cubicBezTo>
                      <a:pt x="590" y="978"/>
                      <a:pt x="599" y="981"/>
                      <a:pt x="599" y="981"/>
                    </a:cubicBezTo>
                    <a:cubicBezTo>
                      <a:pt x="606" y="984"/>
                      <a:pt x="615" y="987"/>
                      <a:pt x="621" y="989"/>
                    </a:cubicBezTo>
                    <a:cubicBezTo>
                      <a:pt x="625" y="990"/>
                      <a:pt x="629" y="991"/>
                      <a:pt x="633" y="992"/>
                    </a:cubicBezTo>
                    <a:cubicBezTo>
                      <a:pt x="651" y="996"/>
                      <a:pt x="673" y="999"/>
                      <a:pt x="694" y="999"/>
                    </a:cubicBezTo>
                    <a:cubicBezTo>
                      <a:pt x="715" y="999"/>
                      <a:pt x="737" y="996"/>
                      <a:pt x="755" y="992"/>
                    </a:cubicBezTo>
                    <a:cubicBezTo>
                      <a:pt x="759" y="991"/>
                      <a:pt x="763" y="990"/>
                      <a:pt x="767" y="989"/>
                    </a:cubicBezTo>
                    <a:cubicBezTo>
                      <a:pt x="773" y="987"/>
                      <a:pt x="782" y="984"/>
                      <a:pt x="789" y="981"/>
                    </a:cubicBezTo>
                    <a:cubicBezTo>
                      <a:pt x="792" y="980"/>
                      <a:pt x="796" y="978"/>
                      <a:pt x="800" y="976"/>
                    </a:cubicBezTo>
                    <a:cubicBezTo>
                      <a:pt x="803" y="975"/>
                      <a:pt x="806" y="972"/>
                      <a:pt x="809" y="971"/>
                    </a:cubicBezTo>
                    <a:cubicBezTo>
                      <a:pt x="811" y="970"/>
                      <a:pt x="812" y="968"/>
                      <a:pt x="813" y="965"/>
                    </a:cubicBezTo>
                    <a:cubicBezTo>
                      <a:pt x="812" y="968"/>
                      <a:pt x="811" y="970"/>
                      <a:pt x="809" y="971"/>
                    </a:cubicBezTo>
                    <a:cubicBezTo>
                      <a:pt x="1343" y="660"/>
                      <a:pt x="1343" y="660"/>
                      <a:pt x="1343" y="660"/>
                    </a:cubicBezTo>
                    <a:cubicBezTo>
                      <a:pt x="2144" y="195"/>
                      <a:pt x="2144" y="195"/>
                      <a:pt x="2144" y="195"/>
                    </a:cubicBezTo>
                    <a:cubicBezTo>
                      <a:pt x="2149" y="192"/>
                      <a:pt x="2155" y="188"/>
                      <a:pt x="2159" y="185"/>
                    </a:cubicBezTo>
                    <a:cubicBezTo>
                      <a:pt x="2163" y="182"/>
                      <a:pt x="2169" y="177"/>
                      <a:pt x="2172" y="174"/>
                    </a:cubicBezTo>
                    <a:cubicBezTo>
                      <a:pt x="2175" y="171"/>
                      <a:pt x="2178" y="167"/>
                      <a:pt x="2180" y="165"/>
                    </a:cubicBezTo>
                    <a:cubicBezTo>
                      <a:pt x="2183" y="161"/>
                      <a:pt x="2186" y="157"/>
                      <a:pt x="2188" y="154"/>
                    </a:cubicBezTo>
                    <a:cubicBezTo>
                      <a:pt x="2191" y="148"/>
                      <a:pt x="2196" y="138"/>
                      <a:pt x="2197" y="131"/>
                    </a:cubicBezTo>
                    <a:cubicBezTo>
                      <a:pt x="2199" y="127"/>
                      <a:pt x="2200" y="123"/>
                      <a:pt x="2200" y="117"/>
                    </a:cubicBezTo>
                    <a:cubicBezTo>
                      <a:pt x="2201" y="111"/>
                      <a:pt x="2201" y="107"/>
                      <a:pt x="2201" y="102"/>
                    </a:cubicBezTo>
                    <a:cubicBezTo>
                      <a:pt x="2201" y="95"/>
                      <a:pt x="2201" y="95"/>
                      <a:pt x="2201" y="95"/>
                    </a:cubicBezTo>
                    <a:cubicBezTo>
                      <a:pt x="2201" y="90"/>
                      <a:pt x="2201" y="86"/>
                      <a:pt x="2201" y="81"/>
                    </a:cubicBezTo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5" name="Freeform 599"/>
              <p:cNvSpPr>
                <a:spLocks noEditPoints="1"/>
              </p:cNvSpPr>
              <p:nvPr/>
            </p:nvSpPr>
            <p:spPr bwMode="auto">
              <a:xfrm>
                <a:off x="1960" y="919"/>
                <a:ext cx="3534" cy="2057"/>
              </a:xfrm>
              <a:custGeom>
                <a:avLst/>
                <a:gdLst>
                  <a:gd name="T0" fmla="*/ 1844 w 1854"/>
                  <a:gd name="T1" fmla="*/ 379 h 1075"/>
                  <a:gd name="T2" fmla="*/ 1844 w 1854"/>
                  <a:gd name="T3" fmla="*/ 400 h 1075"/>
                  <a:gd name="T4" fmla="*/ 694 w 1854"/>
                  <a:gd name="T5" fmla="*/ 1069 h 1075"/>
                  <a:gd name="T6" fmla="*/ 657 w 1854"/>
                  <a:gd name="T7" fmla="*/ 1069 h 1075"/>
                  <a:gd name="T8" fmla="*/ 10 w 1854"/>
                  <a:gd name="T9" fmla="*/ 695 h 1075"/>
                  <a:gd name="T10" fmla="*/ 10 w 1854"/>
                  <a:gd name="T11" fmla="*/ 674 h 1075"/>
                  <a:gd name="T12" fmla="*/ 1160 w 1854"/>
                  <a:gd name="T13" fmla="*/ 5 h 1075"/>
                  <a:gd name="T14" fmla="*/ 1197 w 1854"/>
                  <a:gd name="T15" fmla="*/ 5 h 1075"/>
                  <a:gd name="T16" fmla="*/ 1844 w 1854"/>
                  <a:gd name="T17" fmla="*/ 379 h 1075"/>
                  <a:gd name="T18" fmla="*/ 691 w 1854"/>
                  <a:gd name="T19" fmla="*/ 1067 h 1075"/>
                  <a:gd name="T20" fmla="*/ 1841 w 1854"/>
                  <a:gd name="T21" fmla="*/ 399 h 1075"/>
                  <a:gd name="T22" fmla="*/ 1841 w 1854"/>
                  <a:gd name="T23" fmla="*/ 381 h 1075"/>
                  <a:gd name="T24" fmla="*/ 1194 w 1854"/>
                  <a:gd name="T25" fmla="*/ 7 h 1075"/>
                  <a:gd name="T26" fmla="*/ 1163 w 1854"/>
                  <a:gd name="T27" fmla="*/ 7 h 1075"/>
                  <a:gd name="T28" fmla="*/ 13 w 1854"/>
                  <a:gd name="T29" fmla="*/ 675 h 1075"/>
                  <a:gd name="T30" fmla="*/ 13 w 1854"/>
                  <a:gd name="T31" fmla="*/ 693 h 1075"/>
                  <a:gd name="T32" fmla="*/ 660 w 1854"/>
                  <a:gd name="T33" fmla="*/ 1067 h 1075"/>
                  <a:gd name="T34" fmla="*/ 691 w 1854"/>
                  <a:gd name="T35" fmla="*/ 1067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54" h="1075">
                    <a:moveTo>
                      <a:pt x="1844" y="379"/>
                    </a:moveTo>
                    <a:cubicBezTo>
                      <a:pt x="1854" y="385"/>
                      <a:pt x="1854" y="394"/>
                      <a:pt x="1844" y="400"/>
                    </a:cubicBezTo>
                    <a:cubicBezTo>
                      <a:pt x="694" y="1069"/>
                      <a:pt x="694" y="1069"/>
                      <a:pt x="694" y="1069"/>
                    </a:cubicBezTo>
                    <a:cubicBezTo>
                      <a:pt x="684" y="1075"/>
                      <a:pt x="667" y="1075"/>
                      <a:pt x="657" y="1069"/>
                    </a:cubicBezTo>
                    <a:cubicBezTo>
                      <a:pt x="10" y="695"/>
                      <a:pt x="10" y="695"/>
                      <a:pt x="10" y="695"/>
                    </a:cubicBezTo>
                    <a:cubicBezTo>
                      <a:pt x="0" y="689"/>
                      <a:pt x="0" y="680"/>
                      <a:pt x="10" y="674"/>
                    </a:cubicBezTo>
                    <a:cubicBezTo>
                      <a:pt x="1160" y="5"/>
                      <a:pt x="1160" y="5"/>
                      <a:pt x="1160" y="5"/>
                    </a:cubicBezTo>
                    <a:cubicBezTo>
                      <a:pt x="1170" y="0"/>
                      <a:pt x="1187" y="0"/>
                      <a:pt x="1197" y="5"/>
                    </a:cubicBezTo>
                    <a:cubicBezTo>
                      <a:pt x="1844" y="379"/>
                      <a:pt x="1844" y="379"/>
                      <a:pt x="1844" y="379"/>
                    </a:cubicBezTo>
                    <a:moveTo>
                      <a:pt x="691" y="1067"/>
                    </a:moveTo>
                    <a:cubicBezTo>
                      <a:pt x="1841" y="399"/>
                      <a:pt x="1841" y="399"/>
                      <a:pt x="1841" y="399"/>
                    </a:cubicBezTo>
                    <a:cubicBezTo>
                      <a:pt x="1850" y="394"/>
                      <a:pt x="1850" y="386"/>
                      <a:pt x="1841" y="381"/>
                    </a:cubicBezTo>
                    <a:cubicBezTo>
                      <a:pt x="1194" y="7"/>
                      <a:pt x="1194" y="7"/>
                      <a:pt x="1194" y="7"/>
                    </a:cubicBezTo>
                    <a:cubicBezTo>
                      <a:pt x="1185" y="2"/>
                      <a:pt x="1171" y="2"/>
                      <a:pt x="1163" y="7"/>
                    </a:cubicBezTo>
                    <a:cubicBezTo>
                      <a:pt x="13" y="675"/>
                      <a:pt x="13" y="675"/>
                      <a:pt x="13" y="675"/>
                    </a:cubicBezTo>
                    <a:cubicBezTo>
                      <a:pt x="4" y="680"/>
                      <a:pt x="4" y="689"/>
                      <a:pt x="13" y="693"/>
                    </a:cubicBezTo>
                    <a:cubicBezTo>
                      <a:pt x="660" y="1067"/>
                      <a:pt x="660" y="1067"/>
                      <a:pt x="660" y="1067"/>
                    </a:cubicBezTo>
                    <a:cubicBezTo>
                      <a:pt x="668" y="1072"/>
                      <a:pt x="682" y="1072"/>
                      <a:pt x="691" y="10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6" name="Freeform 600"/>
              <p:cNvSpPr>
                <a:spLocks/>
              </p:cNvSpPr>
              <p:nvPr/>
            </p:nvSpPr>
            <p:spPr bwMode="auto">
              <a:xfrm>
                <a:off x="1968" y="923"/>
                <a:ext cx="3519" cy="2047"/>
              </a:xfrm>
              <a:custGeom>
                <a:avLst/>
                <a:gdLst>
                  <a:gd name="T0" fmla="*/ 1837 w 1846"/>
                  <a:gd name="T1" fmla="*/ 379 h 1070"/>
                  <a:gd name="T2" fmla="*/ 1837 w 1846"/>
                  <a:gd name="T3" fmla="*/ 397 h 1070"/>
                  <a:gd name="T4" fmla="*/ 687 w 1846"/>
                  <a:gd name="T5" fmla="*/ 1065 h 1070"/>
                  <a:gd name="T6" fmla="*/ 656 w 1846"/>
                  <a:gd name="T7" fmla="*/ 1065 h 1070"/>
                  <a:gd name="T8" fmla="*/ 9 w 1846"/>
                  <a:gd name="T9" fmla="*/ 691 h 1070"/>
                  <a:gd name="T10" fmla="*/ 9 w 1846"/>
                  <a:gd name="T11" fmla="*/ 673 h 1070"/>
                  <a:gd name="T12" fmla="*/ 1159 w 1846"/>
                  <a:gd name="T13" fmla="*/ 5 h 1070"/>
                  <a:gd name="T14" fmla="*/ 1190 w 1846"/>
                  <a:gd name="T15" fmla="*/ 5 h 1070"/>
                  <a:gd name="T16" fmla="*/ 1837 w 1846"/>
                  <a:gd name="T17" fmla="*/ 379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6" h="1070">
                    <a:moveTo>
                      <a:pt x="1837" y="379"/>
                    </a:moveTo>
                    <a:cubicBezTo>
                      <a:pt x="1846" y="384"/>
                      <a:pt x="1846" y="392"/>
                      <a:pt x="1837" y="397"/>
                    </a:cubicBezTo>
                    <a:cubicBezTo>
                      <a:pt x="687" y="1065"/>
                      <a:pt x="687" y="1065"/>
                      <a:pt x="687" y="1065"/>
                    </a:cubicBezTo>
                    <a:cubicBezTo>
                      <a:pt x="678" y="1070"/>
                      <a:pt x="664" y="1070"/>
                      <a:pt x="656" y="1065"/>
                    </a:cubicBezTo>
                    <a:cubicBezTo>
                      <a:pt x="9" y="691"/>
                      <a:pt x="9" y="691"/>
                      <a:pt x="9" y="691"/>
                    </a:cubicBezTo>
                    <a:cubicBezTo>
                      <a:pt x="0" y="687"/>
                      <a:pt x="0" y="678"/>
                      <a:pt x="9" y="673"/>
                    </a:cubicBezTo>
                    <a:cubicBezTo>
                      <a:pt x="1159" y="5"/>
                      <a:pt x="1159" y="5"/>
                      <a:pt x="1159" y="5"/>
                    </a:cubicBezTo>
                    <a:cubicBezTo>
                      <a:pt x="1167" y="0"/>
                      <a:pt x="1181" y="0"/>
                      <a:pt x="1190" y="5"/>
                    </a:cubicBezTo>
                    <a:cubicBezTo>
                      <a:pt x="1837" y="379"/>
                      <a:pt x="1837" y="379"/>
                      <a:pt x="1837" y="37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7" name="Freeform 601"/>
              <p:cNvSpPr>
                <a:spLocks/>
              </p:cNvSpPr>
              <p:nvPr/>
            </p:nvSpPr>
            <p:spPr bwMode="auto">
              <a:xfrm>
                <a:off x="2203" y="2578"/>
                <a:ext cx="333" cy="178"/>
              </a:xfrm>
              <a:custGeom>
                <a:avLst/>
                <a:gdLst>
                  <a:gd name="T0" fmla="*/ 87 w 175"/>
                  <a:gd name="T1" fmla="*/ 0 h 93"/>
                  <a:gd name="T2" fmla="*/ 31 w 175"/>
                  <a:gd name="T3" fmla="*/ 14 h 93"/>
                  <a:gd name="T4" fmla="*/ 31 w 175"/>
                  <a:gd name="T5" fmla="*/ 79 h 93"/>
                  <a:gd name="T6" fmla="*/ 88 w 175"/>
                  <a:gd name="T7" fmla="*/ 93 h 93"/>
                  <a:gd name="T8" fmla="*/ 144 w 175"/>
                  <a:gd name="T9" fmla="*/ 79 h 93"/>
                  <a:gd name="T10" fmla="*/ 144 w 175"/>
                  <a:gd name="T11" fmla="*/ 14 h 93"/>
                  <a:gd name="T12" fmla="*/ 87 w 175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93">
                    <a:moveTo>
                      <a:pt x="87" y="0"/>
                    </a:moveTo>
                    <a:cubicBezTo>
                      <a:pt x="67" y="0"/>
                      <a:pt x="46" y="4"/>
                      <a:pt x="31" y="14"/>
                    </a:cubicBezTo>
                    <a:cubicBezTo>
                      <a:pt x="0" y="32"/>
                      <a:pt x="0" y="61"/>
                      <a:pt x="31" y="79"/>
                    </a:cubicBezTo>
                    <a:cubicBezTo>
                      <a:pt x="47" y="88"/>
                      <a:pt x="67" y="93"/>
                      <a:pt x="88" y="93"/>
                    </a:cubicBezTo>
                    <a:cubicBezTo>
                      <a:pt x="108" y="93"/>
                      <a:pt x="129" y="88"/>
                      <a:pt x="144" y="79"/>
                    </a:cubicBezTo>
                    <a:cubicBezTo>
                      <a:pt x="175" y="61"/>
                      <a:pt x="175" y="32"/>
                      <a:pt x="144" y="14"/>
                    </a:cubicBezTo>
                    <a:cubicBezTo>
                      <a:pt x="128" y="4"/>
                      <a:pt x="108" y="0"/>
                      <a:pt x="87" y="0"/>
                    </a:cubicBezTo>
                  </a:path>
                </a:pathLst>
              </a:custGeom>
              <a:solidFill>
                <a:srgbClr val="4C4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8" name="Freeform 602"/>
              <p:cNvSpPr>
                <a:spLocks/>
              </p:cNvSpPr>
              <p:nvPr/>
            </p:nvSpPr>
            <p:spPr bwMode="auto">
              <a:xfrm>
                <a:off x="2203" y="2569"/>
                <a:ext cx="304" cy="149"/>
              </a:xfrm>
              <a:custGeom>
                <a:avLst/>
                <a:gdLst>
                  <a:gd name="T0" fmla="*/ 39 w 160"/>
                  <a:gd name="T1" fmla="*/ 27 h 78"/>
                  <a:gd name="T2" fmla="*/ 152 w 160"/>
                  <a:gd name="T3" fmla="*/ 27 h 78"/>
                  <a:gd name="T4" fmla="*/ 160 w 160"/>
                  <a:gd name="T5" fmla="*/ 32 h 78"/>
                  <a:gd name="T6" fmla="*/ 144 w 160"/>
                  <a:gd name="T7" fmla="*/ 19 h 78"/>
                  <a:gd name="T8" fmla="*/ 31 w 160"/>
                  <a:gd name="T9" fmla="*/ 19 h 78"/>
                  <a:gd name="T10" fmla="*/ 23 w 160"/>
                  <a:gd name="T11" fmla="*/ 78 h 78"/>
                  <a:gd name="T12" fmla="*/ 39 w 160"/>
                  <a:gd name="T13" fmla="*/ 2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78">
                    <a:moveTo>
                      <a:pt x="39" y="27"/>
                    </a:moveTo>
                    <a:cubicBezTo>
                      <a:pt x="70" y="8"/>
                      <a:pt x="121" y="8"/>
                      <a:pt x="152" y="27"/>
                    </a:cubicBezTo>
                    <a:cubicBezTo>
                      <a:pt x="155" y="28"/>
                      <a:pt x="158" y="30"/>
                      <a:pt x="160" y="32"/>
                    </a:cubicBezTo>
                    <a:cubicBezTo>
                      <a:pt x="156" y="27"/>
                      <a:pt x="151" y="23"/>
                      <a:pt x="144" y="19"/>
                    </a:cubicBezTo>
                    <a:cubicBezTo>
                      <a:pt x="113" y="0"/>
                      <a:pt x="62" y="0"/>
                      <a:pt x="31" y="19"/>
                    </a:cubicBezTo>
                    <a:cubicBezTo>
                      <a:pt x="3" y="35"/>
                      <a:pt x="0" y="60"/>
                      <a:pt x="23" y="78"/>
                    </a:cubicBezTo>
                    <a:cubicBezTo>
                      <a:pt x="9" y="61"/>
                      <a:pt x="15" y="41"/>
                      <a:pt x="39" y="27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9" name="Freeform 603"/>
              <p:cNvSpPr>
                <a:spLocks/>
              </p:cNvSpPr>
              <p:nvPr/>
            </p:nvSpPr>
            <p:spPr bwMode="auto">
              <a:xfrm>
                <a:off x="4873" y="1090"/>
                <a:ext cx="284" cy="164"/>
              </a:xfrm>
              <a:custGeom>
                <a:avLst/>
                <a:gdLst>
                  <a:gd name="T0" fmla="*/ 143 w 149"/>
                  <a:gd name="T1" fmla="*/ 69 h 86"/>
                  <a:gd name="T2" fmla="*/ 143 w 149"/>
                  <a:gd name="T3" fmla="*/ 82 h 86"/>
                  <a:gd name="T4" fmla="*/ 120 w 149"/>
                  <a:gd name="T5" fmla="*/ 82 h 86"/>
                  <a:gd name="T6" fmla="*/ 7 w 149"/>
                  <a:gd name="T7" fmla="*/ 17 h 86"/>
                  <a:gd name="T8" fmla="*/ 6 w 149"/>
                  <a:gd name="T9" fmla="*/ 3 h 86"/>
                  <a:gd name="T10" fmla="*/ 29 w 149"/>
                  <a:gd name="T11" fmla="*/ 3 h 86"/>
                  <a:gd name="T12" fmla="*/ 143 w 149"/>
                  <a:gd name="T13" fmla="*/ 6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86">
                    <a:moveTo>
                      <a:pt x="143" y="69"/>
                    </a:moveTo>
                    <a:cubicBezTo>
                      <a:pt x="149" y="73"/>
                      <a:pt x="149" y="79"/>
                      <a:pt x="143" y="82"/>
                    </a:cubicBezTo>
                    <a:cubicBezTo>
                      <a:pt x="136" y="86"/>
                      <a:pt x="126" y="86"/>
                      <a:pt x="120" y="82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0" y="13"/>
                      <a:pt x="0" y="7"/>
                      <a:pt x="6" y="3"/>
                    </a:cubicBezTo>
                    <a:cubicBezTo>
                      <a:pt x="13" y="0"/>
                      <a:pt x="23" y="0"/>
                      <a:pt x="29" y="3"/>
                    </a:cubicBezTo>
                    <a:lnTo>
                      <a:pt x="143" y="69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0" name="Freeform 604"/>
              <p:cNvSpPr>
                <a:spLocks/>
              </p:cNvSpPr>
              <p:nvPr/>
            </p:nvSpPr>
            <p:spPr bwMode="auto">
              <a:xfrm>
                <a:off x="4749" y="1017"/>
                <a:ext cx="67" cy="38"/>
              </a:xfrm>
              <a:custGeom>
                <a:avLst/>
                <a:gdLst>
                  <a:gd name="T0" fmla="*/ 29 w 35"/>
                  <a:gd name="T1" fmla="*/ 4 h 20"/>
                  <a:gd name="T2" fmla="*/ 29 w 35"/>
                  <a:gd name="T3" fmla="*/ 17 h 20"/>
                  <a:gd name="T4" fmla="*/ 6 w 35"/>
                  <a:gd name="T5" fmla="*/ 17 h 20"/>
                  <a:gd name="T6" fmla="*/ 6 w 35"/>
                  <a:gd name="T7" fmla="*/ 4 h 20"/>
                  <a:gd name="T8" fmla="*/ 29 w 35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0">
                    <a:moveTo>
                      <a:pt x="29" y="4"/>
                    </a:moveTo>
                    <a:cubicBezTo>
                      <a:pt x="35" y="7"/>
                      <a:pt x="35" y="13"/>
                      <a:pt x="29" y="17"/>
                    </a:cubicBezTo>
                    <a:cubicBezTo>
                      <a:pt x="22" y="20"/>
                      <a:pt x="12" y="20"/>
                      <a:pt x="6" y="17"/>
                    </a:cubicBezTo>
                    <a:cubicBezTo>
                      <a:pt x="0" y="13"/>
                      <a:pt x="0" y="7"/>
                      <a:pt x="6" y="4"/>
                    </a:cubicBezTo>
                    <a:cubicBezTo>
                      <a:pt x="12" y="0"/>
                      <a:pt x="22" y="0"/>
                      <a:pt x="29" y="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1" name="Freeform 605"/>
              <p:cNvSpPr>
                <a:spLocks noEditPoints="1"/>
              </p:cNvSpPr>
              <p:nvPr/>
            </p:nvSpPr>
            <p:spPr bwMode="auto">
              <a:xfrm>
                <a:off x="3262" y="2861"/>
                <a:ext cx="31" cy="17"/>
              </a:xfrm>
              <a:custGeom>
                <a:avLst/>
                <a:gdLst>
                  <a:gd name="T0" fmla="*/ 9 w 16"/>
                  <a:gd name="T1" fmla="*/ 1 h 9"/>
                  <a:gd name="T2" fmla="*/ 9 w 16"/>
                  <a:gd name="T3" fmla="*/ 1 h 9"/>
                  <a:gd name="T4" fmla="*/ 9 w 16"/>
                  <a:gd name="T5" fmla="*/ 1 h 9"/>
                  <a:gd name="T6" fmla="*/ 12 w 16"/>
                  <a:gd name="T7" fmla="*/ 2 h 9"/>
                  <a:gd name="T8" fmla="*/ 13 w 16"/>
                  <a:gd name="T9" fmla="*/ 3 h 9"/>
                  <a:gd name="T10" fmla="*/ 12 w 16"/>
                  <a:gd name="T11" fmla="*/ 5 h 9"/>
                  <a:gd name="T12" fmla="*/ 6 w 16"/>
                  <a:gd name="T13" fmla="*/ 2 h 9"/>
                  <a:gd name="T14" fmla="*/ 6 w 16"/>
                  <a:gd name="T15" fmla="*/ 2 h 9"/>
                  <a:gd name="T16" fmla="*/ 6 w 16"/>
                  <a:gd name="T17" fmla="*/ 2 h 9"/>
                  <a:gd name="T18" fmla="*/ 9 w 16"/>
                  <a:gd name="T19" fmla="*/ 1 h 9"/>
                  <a:gd name="T20" fmla="*/ 9 w 16"/>
                  <a:gd name="T21" fmla="*/ 1 h 9"/>
                  <a:gd name="T22" fmla="*/ 9 w 16"/>
                  <a:gd name="T23" fmla="*/ 1 h 9"/>
                  <a:gd name="T24" fmla="*/ 9 w 16"/>
                  <a:gd name="T25" fmla="*/ 0 h 9"/>
                  <a:gd name="T26" fmla="*/ 9 w 16"/>
                  <a:gd name="T27" fmla="*/ 0 h 9"/>
                  <a:gd name="T28" fmla="*/ 3 w 16"/>
                  <a:gd name="T29" fmla="*/ 1 h 9"/>
                  <a:gd name="T30" fmla="*/ 3 w 16"/>
                  <a:gd name="T31" fmla="*/ 1 h 9"/>
                  <a:gd name="T32" fmla="*/ 3 w 16"/>
                  <a:gd name="T33" fmla="*/ 1 h 9"/>
                  <a:gd name="T34" fmla="*/ 0 w 16"/>
                  <a:gd name="T35" fmla="*/ 5 h 9"/>
                  <a:gd name="T36" fmla="*/ 3 w 16"/>
                  <a:gd name="T37" fmla="*/ 8 h 9"/>
                  <a:gd name="T38" fmla="*/ 7 w 16"/>
                  <a:gd name="T39" fmla="*/ 9 h 9"/>
                  <a:gd name="T40" fmla="*/ 8 w 16"/>
                  <a:gd name="T41" fmla="*/ 8 h 9"/>
                  <a:gd name="T42" fmla="*/ 4 w 16"/>
                  <a:gd name="T43" fmla="*/ 7 h 9"/>
                  <a:gd name="T44" fmla="*/ 4 w 16"/>
                  <a:gd name="T45" fmla="*/ 7 h 9"/>
                  <a:gd name="T46" fmla="*/ 3 w 16"/>
                  <a:gd name="T47" fmla="*/ 5 h 9"/>
                  <a:gd name="T48" fmla="*/ 4 w 16"/>
                  <a:gd name="T49" fmla="*/ 3 h 9"/>
                  <a:gd name="T50" fmla="*/ 4 w 16"/>
                  <a:gd name="T51" fmla="*/ 3 h 9"/>
                  <a:gd name="T52" fmla="*/ 4 w 16"/>
                  <a:gd name="T53" fmla="*/ 3 h 9"/>
                  <a:gd name="T54" fmla="*/ 12 w 16"/>
                  <a:gd name="T55" fmla="*/ 7 h 9"/>
                  <a:gd name="T56" fmla="*/ 12 w 16"/>
                  <a:gd name="T57" fmla="*/ 7 h 9"/>
                  <a:gd name="T58" fmla="*/ 13 w 16"/>
                  <a:gd name="T59" fmla="*/ 7 h 9"/>
                  <a:gd name="T60" fmla="*/ 13 w 16"/>
                  <a:gd name="T61" fmla="*/ 7 h 9"/>
                  <a:gd name="T62" fmla="*/ 16 w 16"/>
                  <a:gd name="T63" fmla="*/ 3 h 9"/>
                  <a:gd name="T64" fmla="*/ 14 w 16"/>
                  <a:gd name="T65" fmla="*/ 1 h 9"/>
                  <a:gd name="T66" fmla="*/ 14 w 16"/>
                  <a:gd name="T67" fmla="*/ 1 h 9"/>
                  <a:gd name="T68" fmla="*/ 9 w 16"/>
                  <a:gd name="T69" fmla="*/ 0 h 9"/>
                  <a:gd name="T70" fmla="*/ 9 w 16"/>
                  <a:gd name="T7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" h="9"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1" y="1"/>
                      <a:pt x="12" y="2"/>
                    </a:cubicBezTo>
                    <a:cubicBezTo>
                      <a:pt x="13" y="2"/>
                      <a:pt x="13" y="3"/>
                      <a:pt x="13" y="3"/>
                    </a:cubicBezTo>
                    <a:cubicBezTo>
                      <a:pt x="13" y="4"/>
                      <a:pt x="12" y="5"/>
                      <a:pt x="12" y="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5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4" y="9"/>
                      <a:pt x="6" y="9"/>
                      <a:pt x="7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8"/>
                      <a:pt x="6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4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6"/>
                      <a:pt x="16" y="5"/>
                      <a:pt x="16" y="3"/>
                    </a:cubicBezTo>
                    <a:cubicBezTo>
                      <a:pt x="16" y="3"/>
                      <a:pt x="15" y="2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1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2" name="Freeform 606"/>
              <p:cNvSpPr>
                <a:spLocks/>
              </p:cNvSpPr>
              <p:nvPr/>
            </p:nvSpPr>
            <p:spPr bwMode="auto">
              <a:xfrm>
                <a:off x="2284" y="2174"/>
                <a:ext cx="8" cy="25"/>
              </a:xfrm>
              <a:custGeom>
                <a:avLst/>
                <a:gdLst>
                  <a:gd name="T0" fmla="*/ 2 w 4"/>
                  <a:gd name="T1" fmla="*/ 0 h 13"/>
                  <a:gd name="T2" fmla="*/ 0 w 4"/>
                  <a:gd name="T3" fmla="*/ 1 h 13"/>
                  <a:gd name="T4" fmla="*/ 0 w 4"/>
                  <a:gd name="T5" fmla="*/ 13 h 13"/>
                  <a:gd name="T6" fmla="*/ 4 w 4"/>
                  <a:gd name="T7" fmla="*/ 13 h 13"/>
                  <a:gd name="T8" fmla="*/ 4 w 4"/>
                  <a:gd name="T9" fmla="*/ 1 h 13"/>
                  <a:gd name="T10" fmla="*/ 3 w 4"/>
                  <a:gd name="T11" fmla="*/ 1 h 13"/>
                  <a:gd name="T12" fmla="*/ 2 w 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3" name="Freeform 607"/>
              <p:cNvSpPr>
                <a:spLocks/>
              </p:cNvSpPr>
              <p:nvPr/>
            </p:nvSpPr>
            <p:spPr bwMode="auto">
              <a:xfrm>
                <a:off x="2241" y="2199"/>
                <a:ext cx="95" cy="6"/>
              </a:xfrm>
              <a:custGeom>
                <a:avLst/>
                <a:gdLst>
                  <a:gd name="T0" fmla="*/ 48 w 50"/>
                  <a:gd name="T1" fmla="*/ 0 h 3"/>
                  <a:gd name="T2" fmla="*/ 27 w 50"/>
                  <a:gd name="T3" fmla="*/ 0 h 3"/>
                  <a:gd name="T4" fmla="*/ 23 w 50"/>
                  <a:gd name="T5" fmla="*/ 0 h 3"/>
                  <a:gd name="T6" fmla="*/ 2 w 50"/>
                  <a:gd name="T7" fmla="*/ 0 h 3"/>
                  <a:gd name="T8" fmla="*/ 0 w 50"/>
                  <a:gd name="T9" fmla="*/ 2 h 3"/>
                  <a:gd name="T10" fmla="*/ 1 w 50"/>
                  <a:gd name="T11" fmla="*/ 2 h 3"/>
                  <a:gd name="T12" fmla="*/ 2 w 50"/>
                  <a:gd name="T13" fmla="*/ 3 h 3"/>
                  <a:gd name="T14" fmla="*/ 23 w 50"/>
                  <a:gd name="T15" fmla="*/ 3 h 3"/>
                  <a:gd name="T16" fmla="*/ 27 w 50"/>
                  <a:gd name="T17" fmla="*/ 3 h 3"/>
                  <a:gd name="T18" fmla="*/ 48 w 50"/>
                  <a:gd name="T19" fmla="*/ 3 h 3"/>
                  <a:gd name="T20" fmla="*/ 50 w 50"/>
                  <a:gd name="T21" fmla="*/ 1 h 3"/>
                  <a:gd name="T22" fmla="*/ 49 w 50"/>
                  <a:gd name="T23" fmla="*/ 1 h 3"/>
                  <a:gd name="T24" fmla="*/ 48 w 50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3">
                    <a:moveTo>
                      <a:pt x="48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9" y="3"/>
                      <a:pt x="50" y="2"/>
                      <a:pt x="50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0"/>
                      <a:pt x="48" y="0"/>
                      <a:pt x="48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4" name="Freeform 608"/>
              <p:cNvSpPr>
                <a:spLocks noEditPoints="1"/>
              </p:cNvSpPr>
              <p:nvPr/>
            </p:nvSpPr>
            <p:spPr bwMode="auto">
              <a:xfrm>
                <a:off x="2140" y="2211"/>
                <a:ext cx="30" cy="17"/>
              </a:xfrm>
              <a:custGeom>
                <a:avLst/>
                <a:gdLst>
                  <a:gd name="T0" fmla="*/ 9 w 16"/>
                  <a:gd name="T1" fmla="*/ 1 h 9"/>
                  <a:gd name="T2" fmla="*/ 9 w 16"/>
                  <a:gd name="T3" fmla="*/ 1 h 9"/>
                  <a:gd name="T4" fmla="*/ 9 w 16"/>
                  <a:gd name="T5" fmla="*/ 1 h 9"/>
                  <a:gd name="T6" fmla="*/ 12 w 16"/>
                  <a:gd name="T7" fmla="*/ 2 h 9"/>
                  <a:gd name="T8" fmla="*/ 13 w 16"/>
                  <a:gd name="T9" fmla="*/ 3 h 9"/>
                  <a:gd name="T10" fmla="*/ 12 w 16"/>
                  <a:gd name="T11" fmla="*/ 5 h 9"/>
                  <a:gd name="T12" fmla="*/ 6 w 16"/>
                  <a:gd name="T13" fmla="*/ 2 h 9"/>
                  <a:gd name="T14" fmla="*/ 6 w 16"/>
                  <a:gd name="T15" fmla="*/ 2 h 9"/>
                  <a:gd name="T16" fmla="*/ 6 w 16"/>
                  <a:gd name="T17" fmla="*/ 2 h 9"/>
                  <a:gd name="T18" fmla="*/ 9 w 16"/>
                  <a:gd name="T19" fmla="*/ 1 h 9"/>
                  <a:gd name="T20" fmla="*/ 9 w 16"/>
                  <a:gd name="T21" fmla="*/ 1 h 9"/>
                  <a:gd name="T22" fmla="*/ 9 w 16"/>
                  <a:gd name="T23" fmla="*/ 1 h 9"/>
                  <a:gd name="T24" fmla="*/ 9 w 16"/>
                  <a:gd name="T25" fmla="*/ 0 h 9"/>
                  <a:gd name="T26" fmla="*/ 9 w 16"/>
                  <a:gd name="T27" fmla="*/ 0 h 9"/>
                  <a:gd name="T28" fmla="*/ 3 w 16"/>
                  <a:gd name="T29" fmla="*/ 1 h 9"/>
                  <a:gd name="T30" fmla="*/ 3 w 16"/>
                  <a:gd name="T31" fmla="*/ 1 h 9"/>
                  <a:gd name="T32" fmla="*/ 3 w 16"/>
                  <a:gd name="T33" fmla="*/ 1 h 9"/>
                  <a:gd name="T34" fmla="*/ 3 w 16"/>
                  <a:gd name="T35" fmla="*/ 1 h 9"/>
                  <a:gd name="T36" fmla="*/ 3 w 16"/>
                  <a:gd name="T37" fmla="*/ 1 h 9"/>
                  <a:gd name="T38" fmla="*/ 0 w 16"/>
                  <a:gd name="T39" fmla="*/ 5 h 9"/>
                  <a:gd name="T40" fmla="*/ 3 w 16"/>
                  <a:gd name="T41" fmla="*/ 8 h 9"/>
                  <a:gd name="T42" fmla="*/ 7 w 16"/>
                  <a:gd name="T43" fmla="*/ 9 h 9"/>
                  <a:gd name="T44" fmla="*/ 8 w 16"/>
                  <a:gd name="T45" fmla="*/ 8 h 9"/>
                  <a:gd name="T46" fmla="*/ 4 w 16"/>
                  <a:gd name="T47" fmla="*/ 7 h 9"/>
                  <a:gd name="T48" fmla="*/ 3 w 16"/>
                  <a:gd name="T49" fmla="*/ 5 h 9"/>
                  <a:gd name="T50" fmla="*/ 4 w 16"/>
                  <a:gd name="T51" fmla="*/ 2 h 9"/>
                  <a:gd name="T52" fmla="*/ 12 w 16"/>
                  <a:gd name="T53" fmla="*/ 7 h 9"/>
                  <a:gd name="T54" fmla="*/ 13 w 16"/>
                  <a:gd name="T55" fmla="*/ 6 h 9"/>
                  <a:gd name="T56" fmla="*/ 16 w 16"/>
                  <a:gd name="T57" fmla="*/ 3 h 9"/>
                  <a:gd name="T58" fmla="*/ 14 w 16"/>
                  <a:gd name="T59" fmla="*/ 1 h 9"/>
                  <a:gd name="T60" fmla="*/ 14 w 16"/>
                  <a:gd name="T61" fmla="*/ 1 h 9"/>
                  <a:gd name="T62" fmla="*/ 9 w 16"/>
                  <a:gd name="T63" fmla="*/ 0 h 9"/>
                  <a:gd name="T64" fmla="*/ 9 w 16"/>
                  <a:gd name="T6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9"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1" y="1"/>
                      <a:pt x="12" y="2"/>
                    </a:cubicBezTo>
                    <a:cubicBezTo>
                      <a:pt x="13" y="2"/>
                      <a:pt x="13" y="3"/>
                      <a:pt x="13" y="3"/>
                    </a:cubicBezTo>
                    <a:cubicBezTo>
                      <a:pt x="13" y="4"/>
                      <a:pt x="12" y="5"/>
                      <a:pt x="12" y="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5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4" y="9"/>
                      <a:pt x="6" y="9"/>
                      <a:pt x="7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8"/>
                      <a:pt x="6" y="8"/>
                      <a:pt x="4" y="7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4"/>
                      <a:pt x="3" y="3"/>
                      <a:pt x="4" y="2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4" y="6"/>
                      <a:pt x="16" y="5"/>
                      <a:pt x="16" y="3"/>
                    </a:cubicBezTo>
                    <a:cubicBezTo>
                      <a:pt x="16" y="2"/>
                      <a:pt x="15" y="2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1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5" name="Freeform 609"/>
              <p:cNvSpPr>
                <a:spLocks/>
              </p:cNvSpPr>
              <p:nvPr/>
            </p:nvSpPr>
            <p:spPr bwMode="auto">
              <a:xfrm>
                <a:off x="2151" y="2213"/>
                <a:ext cx="13" cy="7"/>
              </a:xfrm>
              <a:custGeom>
                <a:avLst/>
                <a:gdLst>
                  <a:gd name="T0" fmla="*/ 3 w 7"/>
                  <a:gd name="T1" fmla="*/ 0 h 4"/>
                  <a:gd name="T2" fmla="*/ 3 w 7"/>
                  <a:gd name="T3" fmla="*/ 0 h 4"/>
                  <a:gd name="T4" fmla="*/ 0 w 7"/>
                  <a:gd name="T5" fmla="*/ 1 h 4"/>
                  <a:gd name="T6" fmla="*/ 0 w 7"/>
                  <a:gd name="T7" fmla="*/ 1 h 4"/>
                  <a:gd name="T8" fmla="*/ 0 w 7"/>
                  <a:gd name="T9" fmla="*/ 1 h 4"/>
                  <a:gd name="T10" fmla="*/ 6 w 7"/>
                  <a:gd name="T11" fmla="*/ 4 h 4"/>
                  <a:gd name="T12" fmla="*/ 7 w 7"/>
                  <a:gd name="T13" fmla="*/ 2 h 4"/>
                  <a:gd name="T14" fmla="*/ 6 w 7"/>
                  <a:gd name="T15" fmla="*/ 1 h 4"/>
                  <a:gd name="T16" fmla="*/ 3 w 7"/>
                  <a:gd name="T17" fmla="*/ 0 h 4"/>
                  <a:gd name="T18" fmla="*/ 3 w 7"/>
                  <a:gd name="T19" fmla="*/ 0 h 4"/>
                  <a:gd name="T20" fmla="*/ 3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3"/>
                      <a:pt x="7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6" name="Freeform 610"/>
              <p:cNvSpPr>
                <a:spLocks/>
              </p:cNvSpPr>
              <p:nvPr/>
            </p:nvSpPr>
            <p:spPr bwMode="auto">
              <a:xfrm>
                <a:off x="2284" y="2205"/>
                <a:ext cx="8" cy="25"/>
              </a:xfrm>
              <a:custGeom>
                <a:avLst/>
                <a:gdLst>
                  <a:gd name="T0" fmla="*/ 4 w 4"/>
                  <a:gd name="T1" fmla="*/ 0 h 13"/>
                  <a:gd name="T2" fmla="*/ 0 w 4"/>
                  <a:gd name="T3" fmla="*/ 0 h 13"/>
                  <a:gd name="T4" fmla="*/ 0 w 4"/>
                  <a:gd name="T5" fmla="*/ 12 h 13"/>
                  <a:gd name="T6" fmla="*/ 1 w 4"/>
                  <a:gd name="T7" fmla="*/ 12 h 13"/>
                  <a:gd name="T8" fmla="*/ 2 w 4"/>
                  <a:gd name="T9" fmla="*/ 13 h 13"/>
                  <a:gd name="T10" fmla="*/ 4 w 4"/>
                  <a:gd name="T11" fmla="*/ 12 h 13"/>
                  <a:gd name="T12" fmla="*/ 4 w 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3" y="13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7" name="Freeform 611"/>
              <p:cNvSpPr>
                <a:spLocks noEditPoints="1"/>
              </p:cNvSpPr>
              <p:nvPr/>
            </p:nvSpPr>
            <p:spPr bwMode="auto">
              <a:xfrm>
                <a:off x="2229" y="2169"/>
                <a:ext cx="120" cy="67"/>
              </a:xfrm>
              <a:custGeom>
                <a:avLst/>
                <a:gdLst>
                  <a:gd name="T0" fmla="*/ 29 w 63"/>
                  <a:gd name="T1" fmla="*/ 4 h 35"/>
                  <a:gd name="T2" fmla="*/ 29 w 63"/>
                  <a:gd name="T3" fmla="*/ 4 h 35"/>
                  <a:gd name="T4" fmla="*/ 31 w 63"/>
                  <a:gd name="T5" fmla="*/ 3 h 35"/>
                  <a:gd name="T6" fmla="*/ 32 w 63"/>
                  <a:gd name="T7" fmla="*/ 4 h 35"/>
                  <a:gd name="T8" fmla="*/ 33 w 63"/>
                  <a:gd name="T9" fmla="*/ 4 h 35"/>
                  <a:gd name="T10" fmla="*/ 33 w 63"/>
                  <a:gd name="T11" fmla="*/ 16 h 35"/>
                  <a:gd name="T12" fmla="*/ 54 w 63"/>
                  <a:gd name="T13" fmla="*/ 16 h 35"/>
                  <a:gd name="T14" fmla="*/ 55 w 63"/>
                  <a:gd name="T15" fmla="*/ 17 h 35"/>
                  <a:gd name="T16" fmla="*/ 55 w 63"/>
                  <a:gd name="T17" fmla="*/ 17 h 35"/>
                  <a:gd name="T18" fmla="*/ 56 w 63"/>
                  <a:gd name="T19" fmla="*/ 17 h 35"/>
                  <a:gd name="T20" fmla="*/ 54 w 63"/>
                  <a:gd name="T21" fmla="*/ 19 h 35"/>
                  <a:gd name="T22" fmla="*/ 33 w 63"/>
                  <a:gd name="T23" fmla="*/ 19 h 35"/>
                  <a:gd name="T24" fmla="*/ 33 w 63"/>
                  <a:gd name="T25" fmla="*/ 31 h 35"/>
                  <a:gd name="T26" fmla="*/ 33 w 63"/>
                  <a:gd name="T27" fmla="*/ 31 h 35"/>
                  <a:gd name="T28" fmla="*/ 31 w 63"/>
                  <a:gd name="T29" fmla="*/ 32 h 35"/>
                  <a:gd name="T30" fmla="*/ 30 w 63"/>
                  <a:gd name="T31" fmla="*/ 31 h 35"/>
                  <a:gd name="T32" fmla="*/ 29 w 63"/>
                  <a:gd name="T33" fmla="*/ 31 h 35"/>
                  <a:gd name="T34" fmla="*/ 29 w 63"/>
                  <a:gd name="T35" fmla="*/ 19 h 35"/>
                  <a:gd name="T36" fmla="*/ 8 w 63"/>
                  <a:gd name="T37" fmla="*/ 19 h 35"/>
                  <a:gd name="T38" fmla="*/ 7 w 63"/>
                  <a:gd name="T39" fmla="*/ 18 h 35"/>
                  <a:gd name="T40" fmla="*/ 6 w 63"/>
                  <a:gd name="T41" fmla="*/ 18 h 35"/>
                  <a:gd name="T42" fmla="*/ 6 w 63"/>
                  <a:gd name="T43" fmla="*/ 18 h 35"/>
                  <a:gd name="T44" fmla="*/ 8 w 63"/>
                  <a:gd name="T45" fmla="*/ 16 h 35"/>
                  <a:gd name="T46" fmla="*/ 29 w 63"/>
                  <a:gd name="T47" fmla="*/ 16 h 35"/>
                  <a:gd name="T48" fmla="*/ 29 w 63"/>
                  <a:gd name="T49" fmla="*/ 4 h 35"/>
                  <a:gd name="T50" fmla="*/ 31 w 63"/>
                  <a:gd name="T51" fmla="*/ 0 h 35"/>
                  <a:gd name="T52" fmla="*/ 26 w 63"/>
                  <a:gd name="T53" fmla="*/ 1 h 35"/>
                  <a:gd name="T54" fmla="*/ 2 w 63"/>
                  <a:gd name="T55" fmla="*/ 14 h 35"/>
                  <a:gd name="T56" fmla="*/ 0 w 63"/>
                  <a:gd name="T57" fmla="*/ 18 h 35"/>
                  <a:gd name="T58" fmla="*/ 2 w 63"/>
                  <a:gd name="T59" fmla="*/ 21 h 35"/>
                  <a:gd name="T60" fmla="*/ 26 w 63"/>
                  <a:gd name="T61" fmla="*/ 34 h 35"/>
                  <a:gd name="T62" fmla="*/ 31 w 63"/>
                  <a:gd name="T63" fmla="*/ 35 h 35"/>
                  <a:gd name="T64" fmla="*/ 36 w 63"/>
                  <a:gd name="T65" fmla="*/ 34 h 35"/>
                  <a:gd name="T66" fmla="*/ 36 w 63"/>
                  <a:gd name="T67" fmla="*/ 34 h 35"/>
                  <a:gd name="T68" fmla="*/ 60 w 63"/>
                  <a:gd name="T69" fmla="*/ 21 h 35"/>
                  <a:gd name="T70" fmla="*/ 60 w 63"/>
                  <a:gd name="T71" fmla="*/ 14 h 35"/>
                  <a:gd name="T72" fmla="*/ 36 w 63"/>
                  <a:gd name="T73" fmla="*/ 1 h 35"/>
                  <a:gd name="T74" fmla="*/ 31 w 63"/>
                  <a:gd name="T7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35">
                    <a:moveTo>
                      <a:pt x="29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30" y="3"/>
                      <a:pt x="31" y="3"/>
                    </a:cubicBezTo>
                    <a:cubicBezTo>
                      <a:pt x="32" y="3"/>
                      <a:pt x="32" y="3"/>
                      <a:pt x="32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5" y="16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5" y="19"/>
                      <a:pt x="54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2" y="32"/>
                      <a:pt x="31" y="32"/>
                    </a:cubicBezTo>
                    <a:cubicBezTo>
                      <a:pt x="31" y="32"/>
                      <a:pt x="30" y="32"/>
                      <a:pt x="30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7" y="19"/>
                      <a:pt x="7" y="18"/>
                    </a:cubicBezTo>
                    <a:cubicBezTo>
                      <a:pt x="7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7"/>
                      <a:pt x="7" y="16"/>
                      <a:pt x="8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4"/>
                      <a:pt x="29" y="4"/>
                      <a:pt x="29" y="4"/>
                    </a:cubicBezTo>
                    <a:moveTo>
                      <a:pt x="31" y="0"/>
                    </a:moveTo>
                    <a:cubicBezTo>
                      <a:pt x="29" y="0"/>
                      <a:pt x="27" y="0"/>
                      <a:pt x="26" y="1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7" y="35"/>
                      <a:pt x="29" y="35"/>
                      <a:pt x="31" y="35"/>
                    </a:cubicBezTo>
                    <a:cubicBezTo>
                      <a:pt x="33" y="35"/>
                      <a:pt x="35" y="35"/>
                      <a:pt x="36" y="3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3" y="19"/>
                      <a:pt x="63" y="16"/>
                      <a:pt x="60" y="14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0"/>
                      <a:pt x="33" y="0"/>
                      <a:pt x="31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8" name="Freeform 612"/>
              <p:cNvSpPr>
                <a:spLocks/>
              </p:cNvSpPr>
              <p:nvPr/>
            </p:nvSpPr>
            <p:spPr bwMode="auto">
              <a:xfrm>
                <a:off x="2162" y="2218"/>
                <a:ext cx="44" cy="27"/>
              </a:xfrm>
              <a:custGeom>
                <a:avLst/>
                <a:gdLst>
                  <a:gd name="T0" fmla="*/ 7 w 23"/>
                  <a:gd name="T1" fmla="*/ 0 h 14"/>
                  <a:gd name="T2" fmla="*/ 0 w 23"/>
                  <a:gd name="T3" fmla="*/ 9 h 14"/>
                  <a:gd name="T4" fmla="*/ 1 w 23"/>
                  <a:gd name="T5" fmla="*/ 10 h 14"/>
                  <a:gd name="T6" fmla="*/ 8 w 23"/>
                  <a:gd name="T7" fmla="*/ 8 h 14"/>
                  <a:gd name="T8" fmla="*/ 13 w 23"/>
                  <a:gd name="T9" fmla="*/ 6 h 14"/>
                  <a:gd name="T10" fmla="*/ 13 w 23"/>
                  <a:gd name="T11" fmla="*/ 6 h 14"/>
                  <a:gd name="T12" fmla="*/ 13 w 23"/>
                  <a:gd name="T13" fmla="*/ 6 h 14"/>
                  <a:gd name="T14" fmla="*/ 10 w 23"/>
                  <a:gd name="T15" fmla="*/ 9 h 14"/>
                  <a:gd name="T16" fmla="*/ 7 w 23"/>
                  <a:gd name="T17" fmla="*/ 13 h 14"/>
                  <a:gd name="T18" fmla="*/ 9 w 23"/>
                  <a:gd name="T19" fmla="*/ 14 h 14"/>
                  <a:gd name="T20" fmla="*/ 23 w 23"/>
                  <a:gd name="T21" fmla="*/ 10 h 14"/>
                  <a:gd name="T22" fmla="*/ 21 w 23"/>
                  <a:gd name="T23" fmla="*/ 8 h 14"/>
                  <a:gd name="T24" fmla="*/ 14 w 23"/>
                  <a:gd name="T25" fmla="*/ 11 h 14"/>
                  <a:gd name="T26" fmla="*/ 10 w 23"/>
                  <a:gd name="T27" fmla="*/ 12 h 14"/>
                  <a:gd name="T28" fmla="*/ 10 w 23"/>
                  <a:gd name="T29" fmla="*/ 12 h 14"/>
                  <a:gd name="T30" fmla="*/ 10 w 23"/>
                  <a:gd name="T31" fmla="*/ 12 h 14"/>
                  <a:gd name="T32" fmla="*/ 12 w 23"/>
                  <a:gd name="T33" fmla="*/ 10 h 14"/>
                  <a:gd name="T34" fmla="*/ 16 w 23"/>
                  <a:gd name="T35" fmla="*/ 5 h 14"/>
                  <a:gd name="T36" fmla="*/ 14 w 23"/>
                  <a:gd name="T37" fmla="*/ 4 h 14"/>
                  <a:gd name="T38" fmla="*/ 7 w 23"/>
                  <a:gd name="T39" fmla="*/ 7 h 14"/>
                  <a:gd name="T40" fmla="*/ 3 w 23"/>
                  <a:gd name="T41" fmla="*/ 8 h 14"/>
                  <a:gd name="T42" fmla="*/ 2 w 23"/>
                  <a:gd name="T43" fmla="*/ 8 h 14"/>
                  <a:gd name="T44" fmla="*/ 2 w 23"/>
                  <a:gd name="T45" fmla="*/ 8 h 14"/>
                  <a:gd name="T46" fmla="*/ 5 w 23"/>
                  <a:gd name="T47" fmla="*/ 6 h 14"/>
                  <a:gd name="T48" fmla="*/ 9 w 23"/>
                  <a:gd name="T49" fmla="*/ 1 h 14"/>
                  <a:gd name="T50" fmla="*/ 7 w 23"/>
                  <a:gd name="T5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" h="14">
                    <a:moveTo>
                      <a:pt x="7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11" y="7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7"/>
                      <a:pt x="11" y="8"/>
                      <a:pt x="10" y="9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2" y="11"/>
                      <a:pt x="11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1"/>
                      <a:pt x="11" y="11"/>
                      <a:pt x="12" y="1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7"/>
                      <a:pt x="4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4" y="6"/>
                      <a:pt x="5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9" name="Freeform 613"/>
              <p:cNvSpPr>
                <a:spLocks noEditPoints="1"/>
              </p:cNvSpPr>
              <p:nvPr/>
            </p:nvSpPr>
            <p:spPr bwMode="auto">
              <a:xfrm>
                <a:off x="2225" y="2259"/>
                <a:ext cx="31" cy="19"/>
              </a:xfrm>
              <a:custGeom>
                <a:avLst/>
                <a:gdLst>
                  <a:gd name="T0" fmla="*/ 9 w 16"/>
                  <a:gd name="T1" fmla="*/ 2 h 10"/>
                  <a:gd name="T2" fmla="*/ 9 w 16"/>
                  <a:gd name="T3" fmla="*/ 2 h 10"/>
                  <a:gd name="T4" fmla="*/ 9 w 16"/>
                  <a:gd name="T5" fmla="*/ 2 h 10"/>
                  <a:gd name="T6" fmla="*/ 12 w 16"/>
                  <a:gd name="T7" fmla="*/ 2 h 10"/>
                  <a:gd name="T8" fmla="*/ 12 w 16"/>
                  <a:gd name="T9" fmla="*/ 2 h 10"/>
                  <a:gd name="T10" fmla="*/ 12 w 16"/>
                  <a:gd name="T11" fmla="*/ 2 h 10"/>
                  <a:gd name="T12" fmla="*/ 12 w 16"/>
                  <a:gd name="T13" fmla="*/ 2 h 10"/>
                  <a:gd name="T14" fmla="*/ 11 w 16"/>
                  <a:gd name="T15" fmla="*/ 7 h 10"/>
                  <a:gd name="T16" fmla="*/ 11 w 16"/>
                  <a:gd name="T17" fmla="*/ 7 h 10"/>
                  <a:gd name="T18" fmla="*/ 6 w 16"/>
                  <a:gd name="T19" fmla="*/ 8 h 10"/>
                  <a:gd name="T20" fmla="*/ 6 w 16"/>
                  <a:gd name="T21" fmla="*/ 8 h 10"/>
                  <a:gd name="T22" fmla="*/ 6 w 16"/>
                  <a:gd name="T23" fmla="*/ 8 h 10"/>
                  <a:gd name="T24" fmla="*/ 3 w 16"/>
                  <a:gd name="T25" fmla="*/ 7 h 10"/>
                  <a:gd name="T26" fmla="*/ 2 w 16"/>
                  <a:gd name="T27" fmla="*/ 6 h 10"/>
                  <a:gd name="T28" fmla="*/ 4 w 16"/>
                  <a:gd name="T29" fmla="*/ 3 h 10"/>
                  <a:gd name="T30" fmla="*/ 5 w 16"/>
                  <a:gd name="T31" fmla="*/ 3 h 10"/>
                  <a:gd name="T32" fmla="*/ 9 w 16"/>
                  <a:gd name="T33" fmla="*/ 2 h 10"/>
                  <a:gd name="T34" fmla="*/ 9 w 16"/>
                  <a:gd name="T35" fmla="*/ 2 h 10"/>
                  <a:gd name="T36" fmla="*/ 9 w 16"/>
                  <a:gd name="T37" fmla="*/ 2 h 10"/>
                  <a:gd name="T38" fmla="*/ 8 w 16"/>
                  <a:gd name="T39" fmla="*/ 0 h 10"/>
                  <a:gd name="T40" fmla="*/ 2 w 16"/>
                  <a:gd name="T41" fmla="*/ 2 h 10"/>
                  <a:gd name="T42" fmla="*/ 0 w 16"/>
                  <a:gd name="T43" fmla="*/ 5 h 10"/>
                  <a:gd name="T44" fmla="*/ 2 w 16"/>
                  <a:gd name="T45" fmla="*/ 8 h 10"/>
                  <a:gd name="T46" fmla="*/ 7 w 16"/>
                  <a:gd name="T47" fmla="*/ 10 h 10"/>
                  <a:gd name="T48" fmla="*/ 13 w 16"/>
                  <a:gd name="T49" fmla="*/ 8 h 10"/>
                  <a:gd name="T50" fmla="*/ 13 w 16"/>
                  <a:gd name="T51" fmla="*/ 8 h 10"/>
                  <a:gd name="T52" fmla="*/ 13 w 16"/>
                  <a:gd name="T53" fmla="*/ 8 h 10"/>
                  <a:gd name="T54" fmla="*/ 13 w 16"/>
                  <a:gd name="T55" fmla="*/ 8 h 10"/>
                  <a:gd name="T56" fmla="*/ 16 w 16"/>
                  <a:gd name="T57" fmla="*/ 5 h 10"/>
                  <a:gd name="T58" fmla="*/ 13 w 16"/>
                  <a:gd name="T59" fmla="*/ 2 h 10"/>
                  <a:gd name="T60" fmla="*/ 8 w 16"/>
                  <a:gd name="T6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" h="10">
                    <a:moveTo>
                      <a:pt x="9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1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4"/>
                      <a:pt x="13" y="6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8"/>
                      <a:pt x="8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4" y="8"/>
                      <a:pt x="3" y="7"/>
                    </a:cubicBezTo>
                    <a:cubicBezTo>
                      <a:pt x="3" y="7"/>
                      <a:pt x="2" y="6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6" y="2"/>
                      <a:pt x="7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moveTo>
                      <a:pt x="8" y="0"/>
                    </a:moveTo>
                    <a:cubicBezTo>
                      <a:pt x="6" y="0"/>
                      <a:pt x="4" y="1"/>
                      <a:pt x="2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0" y="7"/>
                      <a:pt x="2" y="8"/>
                    </a:cubicBezTo>
                    <a:cubicBezTo>
                      <a:pt x="3" y="9"/>
                      <a:pt x="5" y="10"/>
                      <a:pt x="7" y="10"/>
                    </a:cubicBezTo>
                    <a:cubicBezTo>
                      <a:pt x="9" y="10"/>
                      <a:pt x="11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7"/>
                      <a:pt x="16" y="6"/>
                      <a:pt x="16" y="5"/>
                    </a:cubicBezTo>
                    <a:cubicBezTo>
                      <a:pt x="16" y="4"/>
                      <a:pt x="15" y="3"/>
                      <a:pt x="13" y="2"/>
                    </a:cubicBezTo>
                    <a:cubicBezTo>
                      <a:pt x="12" y="1"/>
                      <a:pt x="10" y="0"/>
                      <a:pt x="8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0" name="Freeform 614"/>
              <p:cNvSpPr>
                <a:spLocks/>
              </p:cNvSpPr>
              <p:nvPr/>
            </p:nvSpPr>
            <p:spPr bwMode="auto">
              <a:xfrm>
                <a:off x="2244" y="2272"/>
                <a:ext cx="33" cy="15"/>
              </a:xfrm>
              <a:custGeom>
                <a:avLst/>
                <a:gdLst>
                  <a:gd name="T0" fmla="*/ 11 w 17"/>
                  <a:gd name="T1" fmla="*/ 0 h 8"/>
                  <a:gd name="T2" fmla="*/ 10 w 17"/>
                  <a:gd name="T3" fmla="*/ 0 h 8"/>
                  <a:gd name="T4" fmla="*/ 8 w 17"/>
                  <a:gd name="T5" fmla="*/ 1 h 8"/>
                  <a:gd name="T6" fmla="*/ 8 w 17"/>
                  <a:gd name="T7" fmla="*/ 1 h 8"/>
                  <a:gd name="T8" fmla="*/ 8 w 17"/>
                  <a:gd name="T9" fmla="*/ 1 h 8"/>
                  <a:gd name="T10" fmla="*/ 6 w 17"/>
                  <a:gd name="T11" fmla="*/ 2 h 8"/>
                  <a:gd name="T12" fmla="*/ 7 w 17"/>
                  <a:gd name="T13" fmla="*/ 4 h 8"/>
                  <a:gd name="T14" fmla="*/ 8 w 17"/>
                  <a:gd name="T15" fmla="*/ 6 h 8"/>
                  <a:gd name="T16" fmla="*/ 7 w 17"/>
                  <a:gd name="T17" fmla="*/ 7 h 8"/>
                  <a:gd name="T18" fmla="*/ 7 w 17"/>
                  <a:gd name="T19" fmla="*/ 7 h 8"/>
                  <a:gd name="T20" fmla="*/ 7 w 17"/>
                  <a:gd name="T21" fmla="*/ 7 h 8"/>
                  <a:gd name="T22" fmla="*/ 7 w 17"/>
                  <a:gd name="T23" fmla="*/ 7 h 8"/>
                  <a:gd name="T24" fmla="*/ 7 w 17"/>
                  <a:gd name="T25" fmla="*/ 7 h 8"/>
                  <a:gd name="T26" fmla="*/ 6 w 17"/>
                  <a:gd name="T27" fmla="*/ 7 h 8"/>
                  <a:gd name="T28" fmla="*/ 6 w 17"/>
                  <a:gd name="T29" fmla="*/ 7 h 8"/>
                  <a:gd name="T30" fmla="*/ 6 w 17"/>
                  <a:gd name="T31" fmla="*/ 7 h 8"/>
                  <a:gd name="T32" fmla="*/ 6 w 17"/>
                  <a:gd name="T33" fmla="*/ 7 h 8"/>
                  <a:gd name="T34" fmla="*/ 6 w 17"/>
                  <a:gd name="T35" fmla="*/ 7 h 8"/>
                  <a:gd name="T36" fmla="*/ 4 w 17"/>
                  <a:gd name="T37" fmla="*/ 6 h 8"/>
                  <a:gd name="T38" fmla="*/ 4 w 17"/>
                  <a:gd name="T39" fmla="*/ 6 h 8"/>
                  <a:gd name="T40" fmla="*/ 2 w 17"/>
                  <a:gd name="T41" fmla="*/ 4 h 8"/>
                  <a:gd name="T42" fmla="*/ 0 w 17"/>
                  <a:gd name="T43" fmla="*/ 5 h 8"/>
                  <a:gd name="T44" fmla="*/ 2 w 17"/>
                  <a:gd name="T45" fmla="*/ 7 h 8"/>
                  <a:gd name="T46" fmla="*/ 2 w 17"/>
                  <a:gd name="T47" fmla="*/ 7 h 8"/>
                  <a:gd name="T48" fmla="*/ 2 w 17"/>
                  <a:gd name="T49" fmla="*/ 7 h 8"/>
                  <a:gd name="T50" fmla="*/ 3 w 17"/>
                  <a:gd name="T51" fmla="*/ 7 h 8"/>
                  <a:gd name="T52" fmla="*/ 3 w 17"/>
                  <a:gd name="T53" fmla="*/ 7 h 8"/>
                  <a:gd name="T54" fmla="*/ 3 w 17"/>
                  <a:gd name="T55" fmla="*/ 7 h 8"/>
                  <a:gd name="T56" fmla="*/ 3 w 17"/>
                  <a:gd name="T57" fmla="*/ 7 h 8"/>
                  <a:gd name="T58" fmla="*/ 6 w 17"/>
                  <a:gd name="T59" fmla="*/ 8 h 8"/>
                  <a:gd name="T60" fmla="*/ 6 w 17"/>
                  <a:gd name="T61" fmla="*/ 8 h 8"/>
                  <a:gd name="T62" fmla="*/ 7 w 17"/>
                  <a:gd name="T63" fmla="*/ 8 h 8"/>
                  <a:gd name="T64" fmla="*/ 9 w 17"/>
                  <a:gd name="T65" fmla="*/ 8 h 8"/>
                  <a:gd name="T66" fmla="*/ 9 w 17"/>
                  <a:gd name="T67" fmla="*/ 8 h 8"/>
                  <a:gd name="T68" fmla="*/ 11 w 17"/>
                  <a:gd name="T69" fmla="*/ 6 h 8"/>
                  <a:gd name="T70" fmla="*/ 10 w 17"/>
                  <a:gd name="T71" fmla="*/ 4 h 8"/>
                  <a:gd name="T72" fmla="*/ 9 w 17"/>
                  <a:gd name="T73" fmla="*/ 2 h 8"/>
                  <a:gd name="T74" fmla="*/ 10 w 17"/>
                  <a:gd name="T75" fmla="*/ 2 h 8"/>
                  <a:gd name="T76" fmla="*/ 10 w 17"/>
                  <a:gd name="T77" fmla="*/ 2 h 8"/>
                  <a:gd name="T78" fmla="*/ 11 w 17"/>
                  <a:gd name="T79" fmla="*/ 1 h 8"/>
                  <a:gd name="T80" fmla="*/ 11 w 17"/>
                  <a:gd name="T81" fmla="*/ 1 h 8"/>
                  <a:gd name="T82" fmla="*/ 11 w 17"/>
                  <a:gd name="T83" fmla="*/ 1 h 8"/>
                  <a:gd name="T84" fmla="*/ 11 w 17"/>
                  <a:gd name="T85" fmla="*/ 1 h 8"/>
                  <a:gd name="T86" fmla="*/ 11 w 17"/>
                  <a:gd name="T87" fmla="*/ 1 h 8"/>
                  <a:gd name="T88" fmla="*/ 13 w 17"/>
                  <a:gd name="T89" fmla="*/ 2 h 8"/>
                  <a:gd name="T90" fmla="*/ 13 w 17"/>
                  <a:gd name="T91" fmla="*/ 2 h 8"/>
                  <a:gd name="T92" fmla="*/ 13 w 17"/>
                  <a:gd name="T93" fmla="*/ 2 h 8"/>
                  <a:gd name="T94" fmla="*/ 13 w 17"/>
                  <a:gd name="T95" fmla="*/ 2 h 8"/>
                  <a:gd name="T96" fmla="*/ 15 w 17"/>
                  <a:gd name="T97" fmla="*/ 4 h 8"/>
                  <a:gd name="T98" fmla="*/ 17 w 17"/>
                  <a:gd name="T99" fmla="*/ 3 h 8"/>
                  <a:gd name="T100" fmla="*/ 15 w 17"/>
                  <a:gd name="T101" fmla="*/ 1 h 8"/>
                  <a:gd name="T102" fmla="*/ 14 w 17"/>
                  <a:gd name="T103" fmla="*/ 1 h 8"/>
                  <a:gd name="T104" fmla="*/ 11 w 17"/>
                  <a:gd name="T105" fmla="*/ 0 h 8"/>
                  <a:gd name="T106" fmla="*/ 11 w 17"/>
                  <a:gd name="T10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" h="8">
                    <a:moveTo>
                      <a:pt x="11" y="0"/>
                    </a:move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6" y="2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5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1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11" y="7"/>
                      <a:pt x="11" y="6"/>
                    </a:cubicBezTo>
                    <a:cubicBezTo>
                      <a:pt x="11" y="5"/>
                      <a:pt x="10" y="5"/>
                      <a:pt x="10" y="4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9" y="2"/>
                      <a:pt x="9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3"/>
                      <a:pt x="14" y="3"/>
                      <a:pt x="15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1" name="Freeform 615"/>
              <p:cNvSpPr>
                <a:spLocks/>
              </p:cNvSpPr>
              <p:nvPr/>
            </p:nvSpPr>
            <p:spPr bwMode="auto">
              <a:xfrm>
                <a:off x="2265" y="2278"/>
                <a:ext cx="27" cy="21"/>
              </a:xfrm>
              <a:custGeom>
                <a:avLst/>
                <a:gdLst>
                  <a:gd name="T0" fmla="*/ 12 w 14"/>
                  <a:gd name="T1" fmla="*/ 0 h 11"/>
                  <a:gd name="T2" fmla="*/ 9 w 14"/>
                  <a:gd name="T3" fmla="*/ 2 h 11"/>
                  <a:gd name="T4" fmla="*/ 8 w 14"/>
                  <a:gd name="T5" fmla="*/ 1 h 11"/>
                  <a:gd name="T6" fmla="*/ 6 w 14"/>
                  <a:gd name="T7" fmla="*/ 2 h 11"/>
                  <a:gd name="T8" fmla="*/ 8 w 14"/>
                  <a:gd name="T9" fmla="*/ 3 h 11"/>
                  <a:gd name="T10" fmla="*/ 2 w 14"/>
                  <a:gd name="T11" fmla="*/ 6 h 11"/>
                  <a:gd name="T12" fmla="*/ 0 w 14"/>
                  <a:gd name="T13" fmla="*/ 8 h 11"/>
                  <a:gd name="T14" fmla="*/ 0 w 14"/>
                  <a:gd name="T15" fmla="*/ 8 h 11"/>
                  <a:gd name="T16" fmla="*/ 1 w 14"/>
                  <a:gd name="T17" fmla="*/ 10 h 11"/>
                  <a:gd name="T18" fmla="*/ 3 w 14"/>
                  <a:gd name="T19" fmla="*/ 11 h 11"/>
                  <a:gd name="T20" fmla="*/ 5 w 14"/>
                  <a:gd name="T21" fmla="*/ 10 h 11"/>
                  <a:gd name="T22" fmla="*/ 3 w 14"/>
                  <a:gd name="T23" fmla="*/ 9 h 11"/>
                  <a:gd name="T24" fmla="*/ 3 w 14"/>
                  <a:gd name="T25" fmla="*/ 8 h 11"/>
                  <a:gd name="T26" fmla="*/ 4 w 14"/>
                  <a:gd name="T27" fmla="*/ 7 h 11"/>
                  <a:gd name="T28" fmla="*/ 10 w 14"/>
                  <a:gd name="T29" fmla="*/ 4 h 11"/>
                  <a:gd name="T30" fmla="*/ 13 w 14"/>
                  <a:gd name="T31" fmla="*/ 5 h 11"/>
                  <a:gd name="T32" fmla="*/ 14 w 14"/>
                  <a:gd name="T33" fmla="*/ 5 h 11"/>
                  <a:gd name="T34" fmla="*/ 11 w 14"/>
                  <a:gd name="T35" fmla="*/ 3 h 11"/>
                  <a:gd name="T36" fmla="*/ 14 w 14"/>
                  <a:gd name="T37" fmla="*/ 1 h 11"/>
                  <a:gd name="T38" fmla="*/ 12 w 14"/>
                  <a:gd name="T3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1">
                    <a:moveTo>
                      <a:pt x="12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1" y="10"/>
                    </a:cubicBezTo>
                    <a:cubicBezTo>
                      <a:pt x="2" y="10"/>
                      <a:pt x="3" y="11"/>
                      <a:pt x="3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0"/>
                      <a:pt x="3" y="9"/>
                    </a:cubicBezTo>
                    <a:cubicBezTo>
                      <a:pt x="3" y="9"/>
                      <a:pt x="3" y="9"/>
                      <a:pt x="3" y="8"/>
                    </a:cubicBezTo>
                    <a:cubicBezTo>
                      <a:pt x="3" y="8"/>
                      <a:pt x="3" y="8"/>
                      <a:pt x="4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2" name="Freeform 616"/>
              <p:cNvSpPr>
                <a:spLocks/>
              </p:cNvSpPr>
              <p:nvPr/>
            </p:nvSpPr>
            <p:spPr bwMode="auto">
              <a:xfrm>
                <a:off x="2637" y="2379"/>
                <a:ext cx="8" cy="25"/>
              </a:xfrm>
              <a:custGeom>
                <a:avLst/>
                <a:gdLst>
                  <a:gd name="T0" fmla="*/ 2 w 4"/>
                  <a:gd name="T1" fmla="*/ 0 h 13"/>
                  <a:gd name="T2" fmla="*/ 0 w 4"/>
                  <a:gd name="T3" fmla="*/ 1 h 13"/>
                  <a:gd name="T4" fmla="*/ 0 w 4"/>
                  <a:gd name="T5" fmla="*/ 13 h 13"/>
                  <a:gd name="T6" fmla="*/ 4 w 4"/>
                  <a:gd name="T7" fmla="*/ 13 h 13"/>
                  <a:gd name="T8" fmla="*/ 4 w 4"/>
                  <a:gd name="T9" fmla="*/ 1 h 13"/>
                  <a:gd name="T10" fmla="*/ 3 w 4"/>
                  <a:gd name="T11" fmla="*/ 0 h 13"/>
                  <a:gd name="T12" fmla="*/ 2 w 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3" name="Freeform 617"/>
              <p:cNvSpPr>
                <a:spLocks/>
              </p:cNvSpPr>
              <p:nvPr/>
            </p:nvSpPr>
            <p:spPr bwMode="auto">
              <a:xfrm>
                <a:off x="2477" y="2406"/>
                <a:ext cx="21" cy="11"/>
              </a:xfrm>
              <a:custGeom>
                <a:avLst/>
                <a:gdLst>
                  <a:gd name="T0" fmla="*/ 6 w 11"/>
                  <a:gd name="T1" fmla="*/ 0 h 6"/>
                  <a:gd name="T2" fmla="*/ 5 w 11"/>
                  <a:gd name="T3" fmla="*/ 0 h 6"/>
                  <a:gd name="T4" fmla="*/ 5 w 11"/>
                  <a:gd name="T5" fmla="*/ 0 h 6"/>
                  <a:gd name="T6" fmla="*/ 5 w 11"/>
                  <a:gd name="T7" fmla="*/ 0 h 6"/>
                  <a:gd name="T8" fmla="*/ 4 w 11"/>
                  <a:gd name="T9" fmla="*/ 0 h 6"/>
                  <a:gd name="T10" fmla="*/ 4 w 11"/>
                  <a:gd name="T11" fmla="*/ 0 h 6"/>
                  <a:gd name="T12" fmla="*/ 4 w 11"/>
                  <a:gd name="T13" fmla="*/ 0 h 6"/>
                  <a:gd name="T14" fmla="*/ 4 w 11"/>
                  <a:gd name="T15" fmla="*/ 0 h 6"/>
                  <a:gd name="T16" fmla="*/ 3 w 11"/>
                  <a:gd name="T17" fmla="*/ 1 h 6"/>
                  <a:gd name="T18" fmla="*/ 1 w 11"/>
                  <a:gd name="T19" fmla="*/ 2 h 6"/>
                  <a:gd name="T20" fmla="*/ 0 w 11"/>
                  <a:gd name="T21" fmla="*/ 2 h 6"/>
                  <a:gd name="T22" fmla="*/ 0 w 11"/>
                  <a:gd name="T23" fmla="*/ 3 h 6"/>
                  <a:gd name="T24" fmla="*/ 1 w 11"/>
                  <a:gd name="T25" fmla="*/ 5 h 6"/>
                  <a:gd name="T26" fmla="*/ 1 w 11"/>
                  <a:gd name="T27" fmla="*/ 5 h 6"/>
                  <a:gd name="T28" fmla="*/ 2 w 11"/>
                  <a:gd name="T29" fmla="*/ 6 h 6"/>
                  <a:gd name="T30" fmla="*/ 4 w 11"/>
                  <a:gd name="T31" fmla="*/ 6 h 6"/>
                  <a:gd name="T32" fmla="*/ 9 w 11"/>
                  <a:gd name="T33" fmla="*/ 5 h 6"/>
                  <a:gd name="T34" fmla="*/ 11 w 11"/>
                  <a:gd name="T35" fmla="*/ 2 h 6"/>
                  <a:gd name="T36" fmla="*/ 9 w 11"/>
                  <a:gd name="T37" fmla="*/ 0 h 6"/>
                  <a:gd name="T38" fmla="*/ 6 w 11"/>
                  <a:gd name="T3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6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6" y="6"/>
                      <a:pt x="7" y="6"/>
                      <a:pt x="9" y="5"/>
                    </a:cubicBezTo>
                    <a:cubicBezTo>
                      <a:pt x="10" y="4"/>
                      <a:pt x="11" y="3"/>
                      <a:pt x="11" y="2"/>
                    </a:cubicBezTo>
                    <a:cubicBezTo>
                      <a:pt x="11" y="2"/>
                      <a:pt x="10" y="1"/>
                      <a:pt x="9" y="0"/>
                    </a:cubicBezTo>
                    <a:cubicBezTo>
                      <a:pt x="9" y="0"/>
                      <a:pt x="8" y="0"/>
                      <a:pt x="6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4" name="Freeform 618"/>
              <p:cNvSpPr>
                <a:spLocks noEditPoints="1"/>
              </p:cNvSpPr>
              <p:nvPr/>
            </p:nvSpPr>
            <p:spPr bwMode="auto">
              <a:xfrm>
                <a:off x="2555" y="2450"/>
                <a:ext cx="29" cy="19"/>
              </a:xfrm>
              <a:custGeom>
                <a:avLst/>
                <a:gdLst>
                  <a:gd name="T0" fmla="*/ 9 w 15"/>
                  <a:gd name="T1" fmla="*/ 2 h 10"/>
                  <a:gd name="T2" fmla="*/ 9 w 15"/>
                  <a:gd name="T3" fmla="*/ 2 h 10"/>
                  <a:gd name="T4" fmla="*/ 9 w 15"/>
                  <a:gd name="T5" fmla="*/ 2 h 10"/>
                  <a:gd name="T6" fmla="*/ 11 w 15"/>
                  <a:gd name="T7" fmla="*/ 2 h 10"/>
                  <a:gd name="T8" fmla="*/ 11 w 15"/>
                  <a:gd name="T9" fmla="*/ 2 h 10"/>
                  <a:gd name="T10" fmla="*/ 12 w 15"/>
                  <a:gd name="T11" fmla="*/ 2 h 10"/>
                  <a:gd name="T12" fmla="*/ 11 w 15"/>
                  <a:gd name="T13" fmla="*/ 6 h 10"/>
                  <a:gd name="T14" fmla="*/ 11 w 15"/>
                  <a:gd name="T15" fmla="*/ 6 h 10"/>
                  <a:gd name="T16" fmla="*/ 5 w 15"/>
                  <a:gd name="T17" fmla="*/ 2 h 10"/>
                  <a:gd name="T18" fmla="*/ 5 w 15"/>
                  <a:gd name="T19" fmla="*/ 2 h 10"/>
                  <a:gd name="T20" fmla="*/ 5 w 15"/>
                  <a:gd name="T21" fmla="*/ 2 h 10"/>
                  <a:gd name="T22" fmla="*/ 9 w 15"/>
                  <a:gd name="T23" fmla="*/ 2 h 10"/>
                  <a:gd name="T24" fmla="*/ 9 w 15"/>
                  <a:gd name="T25" fmla="*/ 2 h 10"/>
                  <a:gd name="T26" fmla="*/ 9 w 15"/>
                  <a:gd name="T27" fmla="*/ 2 h 10"/>
                  <a:gd name="T28" fmla="*/ 8 w 15"/>
                  <a:gd name="T29" fmla="*/ 0 h 10"/>
                  <a:gd name="T30" fmla="*/ 8 w 15"/>
                  <a:gd name="T31" fmla="*/ 0 h 10"/>
                  <a:gd name="T32" fmla="*/ 3 w 15"/>
                  <a:gd name="T33" fmla="*/ 1 h 10"/>
                  <a:gd name="T34" fmla="*/ 3 w 15"/>
                  <a:gd name="T35" fmla="*/ 2 h 10"/>
                  <a:gd name="T36" fmla="*/ 3 w 15"/>
                  <a:gd name="T37" fmla="*/ 2 h 10"/>
                  <a:gd name="T38" fmla="*/ 2 w 15"/>
                  <a:gd name="T39" fmla="*/ 2 h 10"/>
                  <a:gd name="T40" fmla="*/ 2 w 15"/>
                  <a:gd name="T41" fmla="*/ 2 h 10"/>
                  <a:gd name="T42" fmla="*/ 0 w 15"/>
                  <a:gd name="T43" fmla="*/ 5 h 10"/>
                  <a:gd name="T44" fmla="*/ 2 w 15"/>
                  <a:gd name="T45" fmla="*/ 8 h 10"/>
                  <a:gd name="T46" fmla="*/ 6 w 15"/>
                  <a:gd name="T47" fmla="*/ 10 h 10"/>
                  <a:gd name="T48" fmla="*/ 7 w 15"/>
                  <a:gd name="T49" fmla="*/ 9 h 10"/>
                  <a:gd name="T50" fmla="*/ 7 w 15"/>
                  <a:gd name="T51" fmla="*/ 9 h 10"/>
                  <a:gd name="T52" fmla="*/ 4 w 15"/>
                  <a:gd name="T53" fmla="*/ 7 h 10"/>
                  <a:gd name="T54" fmla="*/ 4 w 15"/>
                  <a:gd name="T55" fmla="*/ 7 h 10"/>
                  <a:gd name="T56" fmla="*/ 2 w 15"/>
                  <a:gd name="T57" fmla="*/ 5 h 10"/>
                  <a:gd name="T58" fmla="*/ 4 w 15"/>
                  <a:gd name="T59" fmla="*/ 3 h 10"/>
                  <a:gd name="T60" fmla="*/ 12 w 15"/>
                  <a:gd name="T61" fmla="*/ 8 h 10"/>
                  <a:gd name="T62" fmla="*/ 13 w 15"/>
                  <a:gd name="T63" fmla="*/ 7 h 10"/>
                  <a:gd name="T64" fmla="*/ 15 w 15"/>
                  <a:gd name="T65" fmla="*/ 4 h 10"/>
                  <a:gd name="T66" fmla="*/ 13 w 15"/>
                  <a:gd name="T67" fmla="*/ 1 h 10"/>
                  <a:gd name="T68" fmla="*/ 13 w 15"/>
                  <a:gd name="T69" fmla="*/ 1 h 10"/>
                  <a:gd name="T70" fmla="*/ 8 w 15"/>
                  <a:gd name="T71" fmla="*/ 0 h 10"/>
                  <a:gd name="T72" fmla="*/ 8 w 15"/>
                  <a:gd name="T7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" h="10">
                    <a:moveTo>
                      <a:pt x="9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3" y="5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8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5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0" y="7"/>
                      <a:pt x="2" y="8"/>
                    </a:cubicBezTo>
                    <a:cubicBezTo>
                      <a:pt x="4" y="9"/>
                      <a:pt x="5" y="10"/>
                      <a:pt x="6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5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2" y="6"/>
                      <a:pt x="2" y="5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4" y="6"/>
                      <a:pt x="15" y="5"/>
                      <a:pt x="15" y="4"/>
                    </a:cubicBezTo>
                    <a:cubicBezTo>
                      <a:pt x="15" y="3"/>
                      <a:pt x="15" y="2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5" name="Freeform 619"/>
              <p:cNvSpPr>
                <a:spLocks noEditPoints="1"/>
              </p:cNvSpPr>
              <p:nvPr/>
            </p:nvSpPr>
            <p:spPr bwMode="auto">
              <a:xfrm>
                <a:off x="1987" y="2069"/>
                <a:ext cx="233" cy="134"/>
              </a:xfrm>
              <a:custGeom>
                <a:avLst/>
                <a:gdLst>
                  <a:gd name="T0" fmla="*/ 17 w 233"/>
                  <a:gd name="T1" fmla="*/ 132 h 134"/>
                  <a:gd name="T2" fmla="*/ 12 w 233"/>
                  <a:gd name="T3" fmla="*/ 134 h 134"/>
                  <a:gd name="T4" fmla="*/ 12 w 233"/>
                  <a:gd name="T5" fmla="*/ 134 h 134"/>
                  <a:gd name="T6" fmla="*/ 17 w 233"/>
                  <a:gd name="T7" fmla="*/ 132 h 134"/>
                  <a:gd name="T8" fmla="*/ 17 w 233"/>
                  <a:gd name="T9" fmla="*/ 132 h 134"/>
                  <a:gd name="T10" fmla="*/ 233 w 233"/>
                  <a:gd name="T11" fmla="*/ 6 h 134"/>
                  <a:gd name="T12" fmla="*/ 227 w 233"/>
                  <a:gd name="T13" fmla="*/ 10 h 134"/>
                  <a:gd name="T14" fmla="*/ 227 w 233"/>
                  <a:gd name="T15" fmla="*/ 10 h 134"/>
                  <a:gd name="T16" fmla="*/ 233 w 233"/>
                  <a:gd name="T17" fmla="*/ 6 h 134"/>
                  <a:gd name="T18" fmla="*/ 233 w 233"/>
                  <a:gd name="T19" fmla="*/ 6 h 134"/>
                  <a:gd name="T20" fmla="*/ 221 w 233"/>
                  <a:gd name="T21" fmla="*/ 0 h 134"/>
                  <a:gd name="T22" fmla="*/ 0 w 233"/>
                  <a:gd name="T23" fmla="*/ 128 h 134"/>
                  <a:gd name="T24" fmla="*/ 6 w 233"/>
                  <a:gd name="T25" fmla="*/ 132 h 134"/>
                  <a:gd name="T26" fmla="*/ 227 w 233"/>
                  <a:gd name="T27" fmla="*/ 2 h 134"/>
                  <a:gd name="T28" fmla="*/ 221 w 233"/>
                  <a:gd name="T2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3" h="134">
                    <a:moveTo>
                      <a:pt x="17" y="132"/>
                    </a:moveTo>
                    <a:lnTo>
                      <a:pt x="12" y="134"/>
                    </a:lnTo>
                    <a:lnTo>
                      <a:pt x="12" y="134"/>
                    </a:lnTo>
                    <a:lnTo>
                      <a:pt x="17" y="132"/>
                    </a:lnTo>
                    <a:lnTo>
                      <a:pt x="17" y="132"/>
                    </a:lnTo>
                    <a:close/>
                    <a:moveTo>
                      <a:pt x="233" y="6"/>
                    </a:moveTo>
                    <a:lnTo>
                      <a:pt x="227" y="10"/>
                    </a:lnTo>
                    <a:lnTo>
                      <a:pt x="227" y="10"/>
                    </a:lnTo>
                    <a:lnTo>
                      <a:pt x="233" y="6"/>
                    </a:lnTo>
                    <a:lnTo>
                      <a:pt x="233" y="6"/>
                    </a:lnTo>
                    <a:close/>
                    <a:moveTo>
                      <a:pt x="221" y="0"/>
                    </a:moveTo>
                    <a:lnTo>
                      <a:pt x="0" y="128"/>
                    </a:lnTo>
                    <a:lnTo>
                      <a:pt x="6" y="132"/>
                    </a:lnTo>
                    <a:lnTo>
                      <a:pt x="227" y="2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505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6" name="Freeform 620"/>
              <p:cNvSpPr>
                <a:spLocks noEditPoints="1"/>
              </p:cNvSpPr>
              <p:nvPr/>
            </p:nvSpPr>
            <p:spPr bwMode="auto">
              <a:xfrm>
                <a:off x="1987" y="2069"/>
                <a:ext cx="233" cy="134"/>
              </a:xfrm>
              <a:custGeom>
                <a:avLst/>
                <a:gdLst>
                  <a:gd name="T0" fmla="*/ 17 w 233"/>
                  <a:gd name="T1" fmla="*/ 132 h 134"/>
                  <a:gd name="T2" fmla="*/ 12 w 233"/>
                  <a:gd name="T3" fmla="*/ 134 h 134"/>
                  <a:gd name="T4" fmla="*/ 12 w 233"/>
                  <a:gd name="T5" fmla="*/ 134 h 134"/>
                  <a:gd name="T6" fmla="*/ 17 w 233"/>
                  <a:gd name="T7" fmla="*/ 132 h 134"/>
                  <a:gd name="T8" fmla="*/ 17 w 233"/>
                  <a:gd name="T9" fmla="*/ 132 h 134"/>
                  <a:gd name="T10" fmla="*/ 233 w 233"/>
                  <a:gd name="T11" fmla="*/ 6 h 134"/>
                  <a:gd name="T12" fmla="*/ 227 w 233"/>
                  <a:gd name="T13" fmla="*/ 10 h 134"/>
                  <a:gd name="T14" fmla="*/ 227 w 233"/>
                  <a:gd name="T15" fmla="*/ 10 h 134"/>
                  <a:gd name="T16" fmla="*/ 233 w 233"/>
                  <a:gd name="T17" fmla="*/ 6 h 134"/>
                  <a:gd name="T18" fmla="*/ 233 w 233"/>
                  <a:gd name="T19" fmla="*/ 6 h 134"/>
                  <a:gd name="T20" fmla="*/ 221 w 233"/>
                  <a:gd name="T21" fmla="*/ 0 h 134"/>
                  <a:gd name="T22" fmla="*/ 0 w 233"/>
                  <a:gd name="T23" fmla="*/ 128 h 134"/>
                  <a:gd name="T24" fmla="*/ 6 w 233"/>
                  <a:gd name="T25" fmla="*/ 132 h 134"/>
                  <a:gd name="T26" fmla="*/ 227 w 233"/>
                  <a:gd name="T27" fmla="*/ 2 h 134"/>
                  <a:gd name="T28" fmla="*/ 221 w 233"/>
                  <a:gd name="T2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3" h="134">
                    <a:moveTo>
                      <a:pt x="17" y="132"/>
                    </a:moveTo>
                    <a:lnTo>
                      <a:pt x="12" y="134"/>
                    </a:lnTo>
                    <a:lnTo>
                      <a:pt x="12" y="134"/>
                    </a:lnTo>
                    <a:lnTo>
                      <a:pt x="17" y="132"/>
                    </a:lnTo>
                    <a:lnTo>
                      <a:pt x="17" y="132"/>
                    </a:lnTo>
                    <a:moveTo>
                      <a:pt x="233" y="6"/>
                    </a:moveTo>
                    <a:lnTo>
                      <a:pt x="227" y="10"/>
                    </a:lnTo>
                    <a:lnTo>
                      <a:pt x="227" y="10"/>
                    </a:lnTo>
                    <a:lnTo>
                      <a:pt x="233" y="6"/>
                    </a:lnTo>
                    <a:lnTo>
                      <a:pt x="233" y="6"/>
                    </a:lnTo>
                    <a:moveTo>
                      <a:pt x="221" y="0"/>
                    </a:moveTo>
                    <a:lnTo>
                      <a:pt x="0" y="128"/>
                    </a:lnTo>
                    <a:lnTo>
                      <a:pt x="6" y="132"/>
                    </a:lnTo>
                    <a:lnTo>
                      <a:pt x="227" y="2"/>
                    </a:lnTo>
                    <a:lnTo>
                      <a:pt x="2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7" name="Freeform 621"/>
              <p:cNvSpPr>
                <a:spLocks noEditPoints="1"/>
              </p:cNvSpPr>
              <p:nvPr/>
            </p:nvSpPr>
            <p:spPr bwMode="auto">
              <a:xfrm>
                <a:off x="1993" y="2071"/>
                <a:ext cx="1519" cy="882"/>
              </a:xfrm>
              <a:custGeom>
                <a:avLst/>
                <a:gdLst>
                  <a:gd name="T0" fmla="*/ 1519 w 1519"/>
                  <a:gd name="T1" fmla="*/ 754 h 882"/>
                  <a:gd name="T2" fmla="*/ 1298 w 1519"/>
                  <a:gd name="T3" fmla="*/ 882 h 882"/>
                  <a:gd name="T4" fmla="*/ 1298 w 1519"/>
                  <a:gd name="T5" fmla="*/ 882 h 882"/>
                  <a:gd name="T6" fmla="*/ 1519 w 1519"/>
                  <a:gd name="T7" fmla="*/ 754 h 882"/>
                  <a:gd name="T8" fmla="*/ 1519 w 1519"/>
                  <a:gd name="T9" fmla="*/ 754 h 882"/>
                  <a:gd name="T10" fmla="*/ 221 w 1519"/>
                  <a:gd name="T11" fmla="*/ 0 h 882"/>
                  <a:gd name="T12" fmla="*/ 0 w 1519"/>
                  <a:gd name="T13" fmla="*/ 130 h 882"/>
                  <a:gd name="T14" fmla="*/ 6 w 1519"/>
                  <a:gd name="T15" fmla="*/ 132 h 882"/>
                  <a:gd name="T16" fmla="*/ 11 w 1519"/>
                  <a:gd name="T17" fmla="*/ 130 h 882"/>
                  <a:gd name="T18" fmla="*/ 6 w 1519"/>
                  <a:gd name="T19" fmla="*/ 126 h 882"/>
                  <a:gd name="T20" fmla="*/ 215 w 1519"/>
                  <a:gd name="T21" fmla="*/ 4 h 882"/>
                  <a:gd name="T22" fmla="*/ 221 w 1519"/>
                  <a:gd name="T23" fmla="*/ 8 h 882"/>
                  <a:gd name="T24" fmla="*/ 227 w 1519"/>
                  <a:gd name="T25" fmla="*/ 4 h 882"/>
                  <a:gd name="T26" fmla="*/ 221 w 1519"/>
                  <a:gd name="T27" fmla="*/ 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9" h="882">
                    <a:moveTo>
                      <a:pt x="1519" y="754"/>
                    </a:moveTo>
                    <a:lnTo>
                      <a:pt x="1298" y="882"/>
                    </a:lnTo>
                    <a:lnTo>
                      <a:pt x="1298" y="882"/>
                    </a:lnTo>
                    <a:lnTo>
                      <a:pt x="1519" y="754"/>
                    </a:lnTo>
                    <a:lnTo>
                      <a:pt x="1519" y="754"/>
                    </a:lnTo>
                    <a:close/>
                    <a:moveTo>
                      <a:pt x="221" y="0"/>
                    </a:moveTo>
                    <a:lnTo>
                      <a:pt x="0" y="130"/>
                    </a:lnTo>
                    <a:lnTo>
                      <a:pt x="6" y="132"/>
                    </a:lnTo>
                    <a:lnTo>
                      <a:pt x="11" y="130"/>
                    </a:lnTo>
                    <a:lnTo>
                      <a:pt x="6" y="126"/>
                    </a:lnTo>
                    <a:lnTo>
                      <a:pt x="215" y="4"/>
                    </a:lnTo>
                    <a:lnTo>
                      <a:pt x="221" y="8"/>
                    </a:lnTo>
                    <a:lnTo>
                      <a:pt x="227" y="4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8" name="Freeform 622"/>
              <p:cNvSpPr>
                <a:spLocks noEditPoints="1"/>
              </p:cNvSpPr>
              <p:nvPr/>
            </p:nvSpPr>
            <p:spPr bwMode="auto">
              <a:xfrm>
                <a:off x="1993" y="2071"/>
                <a:ext cx="1519" cy="882"/>
              </a:xfrm>
              <a:custGeom>
                <a:avLst/>
                <a:gdLst>
                  <a:gd name="T0" fmla="*/ 1519 w 1519"/>
                  <a:gd name="T1" fmla="*/ 754 h 882"/>
                  <a:gd name="T2" fmla="*/ 1298 w 1519"/>
                  <a:gd name="T3" fmla="*/ 882 h 882"/>
                  <a:gd name="T4" fmla="*/ 1298 w 1519"/>
                  <a:gd name="T5" fmla="*/ 882 h 882"/>
                  <a:gd name="T6" fmla="*/ 1519 w 1519"/>
                  <a:gd name="T7" fmla="*/ 754 h 882"/>
                  <a:gd name="T8" fmla="*/ 1519 w 1519"/>
                  <a:gd name="T9" fmla="*/ 754 h 882"/>
                  <a:gd name="T10" fmla="*/ 221 w 1519"/>
                  <a:gd name="T11" fmla="*/ 0 h 882"/>
                  <a:gd name="T12" fmla="*/ 0 w 1519"/>
                  <a:gd name="T13" fmla="*/ 130 h 882"/>
                  <a:gd name="T14" fmla="*/ 6 w 1519"/>
                  <a:gd name="T15" fmla="*/ 132 h 882"/>
                  <a:gd name="T16" fmla="*/ 11 w 1519"/>
                  <a:gd name="T17" fmla="*/ 130 h 882"/>
                  <a:gd name="T18" fmla="*/ 6 w 1519"/>
                  <a:gd name="T19" fmla="*/ 126 h 882"/>
                  <a:gd name="T20" fmla="*/ 215 w 1519"/>
                  <a:gd name="T21" fmla="*/ 4 h 882"/>
                  <a:gd name="T22" fmla="*/ 221 w 1519"/>
                  <a:gd name="T23" fmla="*/ 8 h 882"/>
                  <a:gd name="T24" fmla="*/ 227 w 1519"/>
                  <a:gd name="T25" fmla="*/ 4 h 882"/>
                  <a:gd name="T26" fmla="*/ 221 w 1519"/>
                  <a:gd name="T27" fmla="*/ 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9" h="882">
                    <a:moveTo>
                      <a:pt x="1519" y="754"/>
                    </a:moveTo>
                    <a:lnTo>
                      <a:pt x="1298" y="882"/>
                    </a:lnTo>
                    <a:lnTo>
                      <a:pt x="1298" y="882"/>
                    </a:lnTo>
                    <a:lnTo>
                      <a:pt x="1519" y="754"/>
                    </a:lnTo>
                    <a:lnTo>
                      <a:pt x="1519" y="754"/>
                    </a:lnTo>
                    <a:moveTo>
                      <a:pt x="221" y="0"/>
                    </a:moveTo>
                    <a:lnTo>
                      <a:pt x="0" y="130"/>
                    </a:lnTo>
                    <a:lnTo>
                      <a:pt x="6" y="132"/>
                    </a:lnTo>
                    <a:lnTo>
                      <a:pt x="11" y="130"/>
                    </a:lnTo>
                    <a:lnTo>
                      <a:pt x="6" y="126"/>
                    </a:lnTo>
                    <a:lnTo>
                      <a:pt x="215" y="4"/>
                    </a:lnTo>
                    <a:lnTo>
                      <a:pt x="221" y="8"/>
                    </a:lnTo>
                    <a:lnTo>
                      <a:pt x="227" y="4"/>
                    </a:lnTo>
                    <a:lnTo>
                      <a:pt x="2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9" name="Freeform 623"/>
              <p:cNvSpPr>
                <a:spLocks/>
              </p:cNvSpPr>
              <p:nvPr/>
            </p:nvSpPr>
            <p:spPr bwMode="auto">
              <a:xfrm>
                <a:off x="1999" y="2075"/>
                <a:ext cx="1513" cy="878"/>
              </a:xfrm>
              <a:custGeom>
                <a:avLst/>
                <a:gdLst>
                  <a:gd name="T0" fmla="*/ 221 w 1513"/>
                  <a:gd name="T1" fmla="*/ 0 h 878"/>
                  <a:gd name="T2" fmla="*/ 215 w 1513"/>
                  <a:gd name="T3" fmla="*/ 4 h 878"/>
                  <a:gd name="T4" fmla="*/ 1502 w 1513"/>
                  <a:gd name="T5" fmla="*/ 750 h 878"/>
                  <a:gd name="T6" fmla="*/ 1292 w 1513"/>
                  <a:gd name="T7" fmla="*/ 870 h 878"/>
                  <a:gd name="T8" fmla="*/ 5 w 1513"/>
                  <a:gd name="T9" fmla="*/ 126 h 878"/>
                  <a:gd name="T10" fmla="*/ 0 w 1513"/>
                  <a:gd name="T11" fmla="*/ 128 h 878"/>
                  <a:gd name="T12" fmla="*/ 1292 w 1513"/>
                  <a:gd name="T13" fmla="*/ 878 h 878"/>
                  <a:gd name="T14" fmla="*/ 1513 w 1513"/>
                  <a:gd name="T15" fmla="*/ 750 h 878"/>
                  <a:gd name="T16" fmla="*/ 221 w 1513"/>
                  <a:gd name="T17" fmla="*/ 0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3" h="878">
                    <a:moveTo>
                      <a:pt x="221" y="0"/>
                    </a:moveTo>
                    <a:lnTo>
                      <a:pt x="215" y="4"/>
                    </a:lnTo>
                    <a:lnTo>
                      <a:pt x="1502" y="750"/>
                    </a:lnTo>
                    <a:lnTo>
                      <a:pt x="1292" y="870"/>
                    </a:lnTo>
                    <a:lnTo>
                      <a:pt x="5" y="126"/>
                    </a:lnTo>
                    <a:lnTo>
                      <a:pt x="0" y="128"/>
                    </a:lnTo>
                    <a:lnTo>
                      <a:pt x="1292" y="878"/>
                    </a:lnTo>
                    <a:lnTo>
                      <a:pt x="1513" y="75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0" name="Freeform 624"/>
              <p:cNvSpPr>
                <a:spLocks/>
              </p:cNvSpPr>
              <p:nvPr/>
            </p:nvSpPr>
            <p:spPr bwMode="auto">
              <a:xfrm>
                <a:off x="1999" y="2075"/>
                <a:ext cx="1513" cy="878"/>
              </a:xfrm>
              <a:custGeom>
                <a:avLst/>
                <a:gdLst>
                  <a:gd name="T0" fmla="*/ 221 w 1513"/>
                  <a:gd name="T1" fmla="*/ 0 h 878"/>
                  <a:gd name="T2" fmla="*/ 215 w 1513"/>
                  <a:gd name="T3" fmla="*/ 4 h 878"/>
                  <a:gd name="T4" fmla="*/ 1502 w 1513"/>
                  <a:gd name="T5" fmla="*/ 750 h 878"/>
                  <a:gd name="T6" fmla="*/ 1292 w 1513"/>
                  <a:gd name="T7" fmla="*/ 870 h 878"/>
                  <a:gd name="T8" fmla="*/ 5 w 1513"/>
                  <a:gd name="T9" fmla="*/ 126 h 878"/>
                  <a:gd name="T10" fmla="*/ 0 w 1513"/>
                  <a:gd name="T11" fmla="*/ 128 h 878"/>
                  <a:gd name="T12" fmla="*/ 1292 w 1513"/>
                  <a:gd name="T13" fmla="*/ 878 h 878"/>
                  <a:gd name="T14" fmla="*/ 1513 w 1513"/>
                  <a:gd name="T15" fmla="*/ 750 h 878"/>
                  <a:gd name="T16" fmla="*/ 221 w 1513"/>
                  <a:gd name="T17" fmla="*/ 0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3" h="878">
                    <a:moveTo>
                      <a:pt x="221" y="0"/>
                    </a:moveTo>
                    <a:lnTo>
                      <a:pt x="215" y="4"/>
                    </a:lnTo>
                    <a:lnTo>
                      <a:pt x="1502" y="750"/>
                    </a:lnTo>
                    <a:lnTo>
                      <a:pt x="1292" y="870"/>
                    </a:lnTo>
                    <a:lnTo>
                      <a:pt x="5" y="126"/>
                    </a:lnTo>
                    <a:lnTo>
                      <a:pt x="0" y="128"/>
                    </a:lnTo>
                    <a:lnTo>
                      <a:pt x="1292" y="878"/>
                    </a:lnTo>
                    <a:lnTo>
                      <a:pt x="1513" y="750"/>
                    </a:lnTo>
                    <a:lnTo>
                      <a:pt x="2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1" name="Freeform 625"/>
              <p:cNvSpPr>
                <a:spLocks/>
              </p:cNvSpPr>
              <p:nvPr/>
            </p:nvSpPr>
            <p:spPr bwMode="auto">
              <a:xfrm>
                <a:off x="2218" y="2243"/>
                <a:ext cx="19" cy="12"/>
              </a:xfrm>
              <a:custGeom>
                <a:avLst/>
                <a:gdLst>
                  <a:gd name="T0" fmla="*/ 6 w 10"/>
                  <a:gd name="T1" fmla="*/ 0 h 6"/>
                  <a:gd name="T2" fmla="*/ 0 w 10"/>
                  <a:gd name="T3" fmla="*/ 4 h 6"/>
                  <a:gd name="T4" fmla="*/ 1 w 10"/>
                  <a:gd name="T5" fmla="*/ 4 h 6"/>
                  <a:gd name="T6" fmla="*/ 1 w 10"/>
                  <a:gd name="T7" fmla="*/ 5 h 6"/>
                  <a:gd name="T8" fmla="*/ 5 w 10"/>
                  <a:gd name="T9" fmla="*/ 6 h 6"/>
                  <a:gd name="T10" fmla="*/ 5 w 10"/>
                  <a:gd name="T11" fmla="*/ 6 h 6"/>
                  <a:gd name="T12" fmla="*/ 5 w 10"/>
                  <a:gd name="T13" fmla="*/ 6 h 6"/>
                  <a:gd name="T14" fmla="*/ 6 w 10"/>
                  <a:gd name="T15" fmla="*/ 6 h 6"/>
                  <a:gd name="T16" fmla="*/ 8 w 10"/>
                  <a:gd name="T17" fmla="*/ 5 h 6"/>
                  <a:gd name="T18" fmla="*/ 8 w 10"/>
                  <a:gd name="T19" fmla="*/ 5 h 6"/>
                  <a:gd name="T20" fmla="*/ 8 w 10"/>
                  <a:gd name="T21" fmla="*/ 5 h 6"/>
                  <a:gd name="T22" fmla="*/ 8 w 10"/>
                  <a:gd name="T23" fmla="*/ 5 h 6"/>
                  <a:gd name="T24" fmla="*/ 10 w 10"/>
                  <a:gd name="T25" fmla="*/ 3 h 6"/>
                  <a:gd name="T26" fmla="*/ 8 w 10"/>
                  <a:gd name="T27" fmla="*/ 1 h 6"/>
                  <a:gd name="T28" fmla="*/ 6 w 10"/>
                  <a:gd name="T2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6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4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10" y="4"/>
                      <a:pt x="10" y="3"/>
                    </a:cubicBezTo>
                    <a:cubicBezTo>
                      <a:pt x="10" y="3"/>
                      <a:pt x="9" y="2"/>
                      <a:pt x="8" y="1"/>
                    </a:cubicBezTo>
                    <a:cubicBezTo>
                      <a:pt x="7" y="1"/>
                      <a:pt x="6" y="0"/>
                      <a:pt x="6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2" name="Freeform 626"/>
              <p:cNvSpPr>
                <a:spLocks noEditPoints="1"/>
              </p:cNvSpPr>
              <p:nvPr/>
            </p:nvSpPr>
            <p:spPr bwMode="auto">
              <a:xfrm>
                <a:off x="2199" y="2239"/>
                <a:ext cx="42" cy="20"/>
              </a:xfrm>
              <a:custGeom>
                <a:avLst/>
                <a:gdLst>
                  <a:gd name="T0" fmla="*/ 10 w 22"/>
                  <a:gd name="T1" fmla="*/ 6 h 10"/>
                  <a:gd name="T2" fmla="*/ 10 w 22"/>
                  <a:gd name="T3" fmla="*/ 6 h 10"/>
                  <a:gd name="T4" fmla="*/ 16 w 22"/>
                  <a:gd name="T5" fmla="*/ 2 h 10"/>
                  <a:gd name="T6" fmla="*/ 18 w 22"/>
                  <a:gd name="T7" fmla="*/ 3 h 10"/>
                  <a:gd name="T8" fmla="*/ 20 w 22"/>
                  <a:gd name="T9" fmla="*/ 5 h 10"/>
                  <a:gd name="T10" fmla="*/ 18 w 22"/>
                  <a:gd name="T11" fmla="*/ 7 h 10"/>
                  <a:gd name="T12" fmla="*/ 18 w 22"/>
                  <a:gd name="T13" fmla="*/ 7 h 10"/>
                  <a:gd name="T14" fmla="*/ 18 w 22"/>
                  <a:gd name="T15" fmla="*/ 7 h 10"/>
                  <a:gd name="T16" fmla="*/ 18 w 22"/>
                  <a:gd name="T17" fmla="*/ 7 h 10"/>
                  <a:gd name="T18" fmla="*/ 16 w 22"/>
                  <a:gd name="T19" fmla="*/ 8 h 10"/>
                  <a:gd name="T20" fmla="*/ 15 w 22"/>
                  <a:gd name="T21" fmla="*/ 8 h 10"/>
                  <a:gd name="T22" fmla="*/ 15 w 22"/>
                  <a:gd name="T23" fmla="*/ 8 h 10"/>
                  <a:gd name="T24" fmla="*/ 15 w 22"/>
                  <a:gd name="T25" fmla="*/ 8 h 10"/>
                  <a:gd name="T26" fmla="*/ 15 w 22"/>
                  <a:gd name="T27" fmla="*/ 8 h 10"/>
                  <a:gd name="T28" fmla="*/ 11 w 22"/>
                  <a:gd name="T29" fmla="*/ 7 h 10"/>
                  <a:gd name="T30" fmla="*/ 11 w 22"/>
                  <a:gd name="T31" fmla="*/ 6 h 10"/>
                  <a:gd name="T32" fmla="*/ 10 w 22"/>
                  <a:gd name="T33" fmla="*/ 6 h 10"/>
                  <a:gd name="T34" fmla="*/ 15 w 22"/>
                  <a:gd name="T35" fmla="*/ 0 h 10"/>
                  <a:gd name="T36" fmla="*/ 0 w 22"/>
                  <a:gd name="T37" fmla="*/ 9 h 10"/>
                  <a:gd name="T38" fmla="*/ 2 w 22"/>
                  <a:gd name="T39" fmla="*/ 10 h 10"/>
                  <a:gd name="T40" fmla="*/ 8 w 22"/>
                  <a:gd name="T41" fmla="*/ 6 h 10"/>
                  <a:gd name="T42" fmla="*/ 10 w 22"/>
                  <a:gd name="T43" fmla="*/ 7 h 10"/>
                  <a:gd name="T44" fmla="*/ 10 w 22"/>
                  <a:gd name="T45" fmla="*/ 7 h 10"/>
                  <a:gd name="T46" fmla="*/ 10 w 22"/>
                  <a:gd name="T47" fmla="*/ 8 h 10"/>
                  <a:gd name="T48" fmla="*/ 16 w 22"/>
                  <a:gd name="T49" fmla="*/ 9 h 10"/>
                  <a:gd name="T50" fmla="*/ 16 w 22"/>
                  <a:gd name="T51" fmla="*/ 9 h 10"/>
                  <a:gd name="T52" fmla="*/ 20 w 22"/>
                  <a:gd name="T53" fmla="*/ 8 h 10"/>
                  <a:gd name="T54" fmla="*/ 20 w 22"/>
                  <a:gd name="T55" fmla="*/ 8 h 10"/>
                  <a:gd name="T56" fmla="*/ 22 w 22"/>
                  <a:gd name="T57" fmla="*/ 6 h 10"/>
                  <a:gd name="T58" fmla="*/ 22 w 22"/>
                  <a:gd name="T59" fmla="*/ 5 h 10"/>
                  <a:gd name="T60" fmla="*/ 19 w 22"/>
                  <a:gd name="T61" fmla="*/ 2 h 10"/>
                  <a:gd name="T62" fmla="*/ 15 w 22"/>
                  <a:gd name="T6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0">
                    <a:moveTo>
                      <a:pt x="10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7" y="3"/>
                      <a:pt x="18" y="3"/>
                    </a:cubicBezTo>
                    <a:cubicBezTo>
                      <a:pt x="19" y="4"/>
                      <a:pt x="20" y="5"/>
                      <a:pt x="20" y="5"/>
                    </a:cubicBezTo>
                    <a:cubicBezTo>
                      <a:pt x="20" y="6"/>
                      <a:pt x="19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8"/>
                      <a:pt x="16" y="8"/>
                    </a:cubicBezTo>
                    <a:cubicBezTo>
                      <a:pt x="16" y="8"/>
                      <a:pt x="16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8"/>
                      <a:pt x="12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moveTo>
                      <a:pt x="1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7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9"/>
                      <a:pt x="14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8" y="9"/>
                      <a:pt x="19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4"/>
                      <a:pt x="21" y="3"/>
                      <a:pt x="19" y="2"/>
                    </a:cubicBezTo>
                    <a:cubicBezTo>
                      <a:pt x="18" y="1"/>
                      <a:pt x="16" y="1"/>
                      <a:pt x="15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3" name="Freeform 627"/>
              <p:cNvSpPr>
                <a:spLocks/>
              </p:cNvSpPr>
              <p:nvPr/>
            </p:nvSpPr>
            <p:spPr bwMode="auto">
              <a:xfrm>
                <a:off x="2229" y="2262"/>
                <a:ext cx="23" cy="12"/>
              </a:xfrm>
              <a:custGeom>
                <a:avLst/>
                <a:gdLst>
                  <a:gd name="T0" fmla="*/ 7 w 12"/>
                  <a:gd name="T1" fmla="*/ 0 h 6"/>
                  <a:gd name="T2" fmla="*/ 7 w 12"/>
                  <a:gd name="T3" fmla="*/ 0 h 6"/>
                  <a:gd name="T4" fmla="*/ 3 w 12"/>
                  <a:gd name="T5" fmla="*/ 1 h 6"/>
                  <a:gd name="T6" fmla="*/ 2 w 12"/>
                  <a:gd name="T7" fmla="*/ 1 h 6"/>
                  <a:gd name="T8" fmla="*/ 0 w 12"/>
                  <a:gd name="T9" fmla="*/ 4 h 6"/>
                  <a:gd name="T10" fmla="*/ 1 w 12"/>
                  <a:gd name="T11" fmla="*/ 5 h 6"/>
                  <a:gd name="T12" fmla="*/ 4 w 12"/>
                  <a:gd name="T13" fmla="*/ 6 h 6"/>
                  <a:gd name="T14" fmla="*/ 4 w 12"/>
                  <a:gd name="T15" fmla="*/ 6 h 6"/>
                  <a:gd name="T16" fmla="*/ 9 w 12"/>
                  <a:gd name="T17" fmla="*/ 5 h 6"/>
                  <a:gd name="T18" fmla="*/ 9 w 12"/>
                  <a:gd name="T19" fmla="*/ 5 h 6"/>
                  <a:gd name="T20" fmla="*/ 10 w 12"/>
                  <a:gd name="T21" fmla="*/ 0 h 6"/>
                  <a:gd name="T22" fmla="*/ 10 w 12"/>
                  <a:gd name="T23" fmla="*/ 0 h 6"/>
                  <a:gd name="T24" fmla="*/ 10 w 12"/>
                  <a:gd name="T25" fmla="*/ 0 h 6"/>
                  <a:gd name="T26" fmla="*/ 10 w 12"/>
                  <a:gd name="T27" fmla="*/ 0 h 6"/>
                  <a:gd name="T28" fmla="*/ 7 w 12"/>
                  <a:gd name="T29" fmla="*/ 0 h 6"/>
                  <a:gd name="T30" fmla="*/ 7 w 12"/>
                  <a:gd name="T31" fmla="*/ 0 h 6"/>
                  <a:gd name="T32" fmla="*/ 7 w 12"/>
                  <a:gd name="T3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6"/>
                      <a:pt x="7" y="6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4"/>
                      <a:pt x="12" y="2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4" name="Freeform 628"/>
              <p:cNvSpPr>
                <a:spLocks/>
              </p:cNvSpPr>
              <p:nvPr/>
            </p:nvSpPr>
            <p:spPr bwMode="auto">
              <a:xfrm>
                <a:off x="2445" y="2379"/>
                <a:ext cx="45" cy="25"/>
              </a:xfrm>
              <a:custGeom>
                <a:avLst/>
                <a:gdLst>
                  <a:gd name="T0" fmla="*/ 12 w 24"/>
                  <a:gd name="T1" fmla="*/ 0 h 13"/>
                  <a:gd name="T2" fmla="*/ 3 w 24"/>
                  <a:gd name="T3" fmla="*/ 5 h 13"/>
                  <a:gd name="T4" fmla="*/ 0 w 24"/>
                  <a:gd name="T5" fmla="*/ 9 h 13"/>
                  <a:gd name="T6" fmla="*/ 2 w 24"/>
                  <a:gd name="T7" fmla="*/ 12 h 13"/>
                  <a:gd name="T8" fmla="*/ 2 w 24"/>
                  <a:gd name="T9" fmla="*/ 12 h 13"/>
                  <a:gd name="T10" fmla="*/ 3 w 24"/>
                  <a:gd name="T11" fmla="*/ 12 h 13"/>
                  <a:gd name="T12" fmla="*/ 8 w 24"/>
                  <a:gd name="T13" fmla="*/ 13 h 13"/>
                  <a:gd name="T14" fmla="*/ 8 w 24"/>
                  <a:gd name="T15" fmla="*/ 13 h 13"/>
                  <a:gd name="T16" fmla="*/ 8 w 24"/>
                  <a:gd name="T17" fmla="*/ 13 h 13"/>
                  <a:gd name="T18" fmla="*/ 14 w 24"/>
                  <a:gd name="T19" fmla="*/ 12 h 13"/>
                  <a:gd name="T20" fmla="*/ 15 w 24"/>
                  <a:gd name="T21" fmla="*/ 12 h 13"/>
                  <a:gd name="T22" fmla="*/ 15 w 24"/>
                  <a:gd name="T23" fmla="*/ 11 h 13"/>
                  <a:gd name="T24" fmla="*/ 15 w 24"/>
                  <a:gd name="T25" fmla="*/ 11 h 13"/>
                  <a:gd name="T26" fmla="*/ 24 w 24"/>
                  <a:gd name="T27" fmla="*/ 6 h 13"/>
                  <a:gd name="T28" fmla="*/ 22 w 24"/>
                  <a:gd name="T29" fmla="*/ 5 h 13"/>
                  <a:gd name="T30" fmla="*/ 13 w 24"/>
                  <a:gd name="T31" fmla="*/ 10 h 13"/>
                  <a:gd name="T32" fmla="*/ 12 w 24"/>
                  <a:gd name="T33" fmla="*/ 10 h 13"/>
                  <a:gd name="T34" fmla="*/ 12 w 24"/>
                  <a:gd name="T35" fmla="*/ 10 h 13"/>
                  <a:gd name="T36" fmla="*/ 12 w 24"/>
                  <a:gd name="T37" fmla="*/ 11 h 13"/>
                  <a:gd name="T38" fmla="*/ 12 w 24"/>
                  <a:gd name="T39" fmla="*/ 11 h 13"/>
                  <a:gd name="T40" fmla="*/ 8 w 24"/>
                  <a:gd name="T41" fmla="*/ 12 h 13"/>
                  <a:gd name="T42" fmla="*/ 7 w 24"/>
                  <a:gd name="T43" fmla="*/ 12 h 13"/>
                  <a:gd name="T44" fmla="*/ 7 w 24"/>
                  <a:gd name="T45" fmla="*/ 12 h 13"/>
                  <a:gd name="T46" fmla="*/ 7 w 24"/>
                  <a:gd name="T47" fmla="*/ 12 h 13"/>
                  <a:gd name="T48" fmla="*/ 7 w 24"/>
                  <a:gd name="T49" fmla="*/ 12 h 13"/>
                  <a:gd name="T50" fmla="*/ 4 w 24"/>
                  <a:gd name="T51" fmla="*/ 11 h 13"/>
                  <a:gd name="T52" fmla="*/ 4 w 24"/>
                  <a:gd name="T53" fmla="*/ 11 h 13"/>
                  <a:gd name="T54" fmla="*/ 3 w 24"/>
                  <a:gd name="T55" fmla="*/ 9 h 13"/>
                  <a:gd name="T56" fmla="*/ 5 w 24"/>
                  <a:gd name="T57" fmla="*/ 6 h 13"/>
                  <a:gd name="T58" fmla="*/ 14 w 24"/>
                  <a:gd name="T59" fmla="*/ 1 h 13"/>
                  <a:gd name="T60" fmla="*/ 12 w 24"/>
                  <a:gd name="T6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" h="13">
                    <a:moveTo>
                      <a:pt x="12" y="0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6"/>
                      <a:pt x="0" y="8"/>
                      <a:pt x="0" y="9"/>
                    </a:cubicBezTo>
                    <a:cubicBezTo>
                      <a:pt x="0" y="10"/>
                      <a:pt x="1" y="11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3"/>
                      <a:pt x="6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0" y="13"/>
                      <a:pt x="12" y="13"/>
                      <a:pt x="14" y="12"/>
                    </a:cubicBezTo>
                    <a:cubicBezTo>
                      <a:pt x="14" y="12"/>
                      <a:pt x="14" y="12"/>
                      <a:pt x="15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0" y="12"/>
                      <a:pt x="9" y="12"/>
                      <a:pt x="8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2"/>
                      <a:pt x="5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3" y="8"/>
                      <a:pt x="3" y="7"/>
                      <a:pt x="5" y="6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5" name="Freeform 629"/>
              <p:cNvSpPr>
                <a:spLocks/>
              </p:cNvSpPr>
              <p:nvPr/>
            </p:nvSpPr>
            <p:spPr bwMode="auto">
              <a:xfrm>
                <a:off x="2593" y="2404"/>
                <a:ext cx="94" cy="4"/>
              </a:xfrm>
              <a:custGeom>
                <a:avLst/>
                <a:gdLst>
                  <a:gd name="T0" fmla="*/ 2 w 49"/>
                  <a:gd name="T1" fmla="*/ 0 h 2"/>
                  <a:gd name="T2" fmla="*/ 0 w 49"/>
                  <a:gd name="T3" fmla="*/ 1 h 2"/>
                  <a:gd name="T4" fmla="*/ 1 w 49"/>
                  <a:gd name="T5" fmla="*/ 2 h 2"/>
                  <a:gd name="T6" fmla="*/ 2 w 49"/>
                  <a:gd name="T7" fmla="*/ 2 h 2"/>
                  <a:gd name="T8" fmla="*/ 23 w 49"/>
                  <a:gd name="T9" fmla="*/ 2 h 2"/>
                  <a:gd name="T10" fmla="*/ 27 w 49"/>
                  <a:gd name="T11" fmla="*/ 2 h 2"/>
                  <a:gd name="T12" fmla="*/ 47 w 49"/>
                  <a:gd name="T13" fmla="*/ 2 h 2"/>
                  <a:gd name="T14" fmla="*/ 49 w 49"/>
                  <a:gd name="T15" fmla="*/ 1 h 2"/>
                  <a:gd name="T16" fmla="*/ 49 w 49"/>
                  <a:gd name="T17" fmla="*/ 1 h 2"/>
                  <a:gd name="T18" fmla="*/ 49 w 49"/>
                  <a:gd name="T19" fmla="*/ 0 h 2"/>
                  <a:gd name="T20" fmla="*/ 47 w 49"/>
                  <a:gd name="T21" fmla="*/ 0 h 2"/>
                  <a:gd name="T22" fmla="*/ 27 w 49"/>
                  <a:gd name="T23" fmla="*/ 0 h 2"/>
                  <a:gd name="T24" fmla="*/ 23 w 49"/>
                  <a:gd name="T25" fmla="*/ 0 h 2"/>
                  <a:gd name="T26" fmla="*/ 2 w 49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2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49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0"/>
                      <a:pt x="49" y="0"/>
                    </a:cubicBezTo>
                    <a:cubicBezTo>
                      <a:pt x="48" y="0"/>
                      <a:pt x="48" y="0"/>
                      <a:pt x="4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6" name="Freeform 630"/>
              <p:cNvSpPr>
                <a:spLocks noEditPoints="1"/>
              </p:cNvSpPr>
              <p:nvPr/>
            </p:nvSpPr>
            <p:spPr bwMode="auto">
              <a:xfrm>
                <a:off x="2458" y="2400"/>
                <a:ext cx="44" cy="19"/>
              </a:xfrm>
              <a:custGeom>
                <a:avLst/>
                <a:gdLst>
                  <a:gd name="T0" fmla="*/ 16 w 23"/>
                  <a:gd name="T1" fmla="*/ 3 h 10"/>
                  <a:gd name="T2" fmla="*/ 21 w 23"/>
                  <a:gd name="T3" fmla="*/ 5 h 10"/>
                  <a:gd name="T4" fmla="*/ 14 w 23"/>
                  <a:gd name="T5" fmla="*/ 9 h 10"/>
                  <a:gd name="T6" fmla="*/ 11 w 23"/>
                  <a:gd name="T7" fmla="*/ 8 h 10"/>
                  <a:gd name="T8" fmla="*/ 10 w 23"/>
                  <a:gd name="T9" fmla="*/ 6 h 10"/>
                  <a:gd name="T10" fmla="*/ 11 w 23"/>
                  <a:gd name="T11" fmla="*/ 5 h 10"/>
                  <a:gd name="T12" fmla="*/ 14 w 23"/>
                  <a:gd name="T13" fmla="*/ 3 h 10"/>
                  <a:gd name="T14" fmla="*/ 14 w 23"/>
                  <a:gd name="T15" fmla="*/ 3 h 10"/>
                  <a:gd name="T16" fmla="*/ 15 w 23"/>
                  <a:gd name="T17" fmla="*/ 3 h 10"/>
                  <a:gd name="T18" fmla="*/ 15 w 23"/>
                  <a:gd name="T19" fmla="*/ 3 h 10"/>
                  <a:gd name="T20" fmla="*/ 12 w 23"/>
                  <a:gd name="T21" fmla="*/ 2 h 10"/>
                  <a:gd name="T22" fmla="*/ 2 w 23"/>
                  <a:gd name="T23" fmla="*/ 10 h 10"/>
                  <a:gd name="T24" fmla="*/ 8 w 23"/>
                  <a:gd name="T25" fmla="*/ 6 h 10"/>
                  <a:gd name="T26" fmla="*/ 8 w 23"/>
                  <a:gd name="T27" fmla="*/ 7 h 10"/>
                  <a:gd name="T28" fmla="*/ 15 w 23"/>
                  <a:gd name="T29" fmla="*/ 10 h 10"/>
                  <a:gd name="T30" fmla="*/ 15 w 23"/>
                  <a:gd name="T31" fmla="*/ 10 h 10"/>
                  <a:gd name="T32" fmla="*/ 20 w 23"/>
                  <a:gd name="T33" fmla="*/ 9 h 10"/>
                  <a:gd name="T34" fmla="*/ 21 w 23"/>
                  <a:gd name="T35" fmla="*/ 9 h 10"/>
                  <a:gd name="T36" fmla="*/ 23 w 23"/>
                  <a:gd name="T37" fmla="*/ 5 h 10"/>
                  <a:gd name="T38" fmla="*/ 22 w 23"/>
                  <a:gd name="T39" fmla="*/ 3 h 10"/>
                  <a:gd name="T40" fmla="*/ 21 w 23"/>
                  <a:gd name="T41" fmla="*/ 3 h 10"/>
                  <a:gd name="T42" fmla="*/ 21 w 23"/>
                  <a:gd name="T43" fmla="*/ 3 h 10"/>
                  <a:gd name="T44" fmla="*/ 21 w 23"/>
                  <a:gd name="T45" fmla="*/ 3 h 10"/>
                  <a:gd name="T46" fmla="*/ 21 w 23"/>
                  <a:gd name="T47" fmla="*/ 3 h 10"/>
                  <a:gd name="T48" fmla="*/ 21 w 23"/>
                  <a:gd name="T49" fmla="*/ 2 h 10"/>
                  <a:gd name="T50" fmla="*/ 21 w 23"/>
                  <a:gd name="T51" fmla="*/ 2 h 10"/>
                  <a:gd name="T52" fmla="*/ 21 w 23"/>
                  <a:gd name="T53" fmla="*/ 2 h 10"/>
                  <a:gd name="T54" fmla="*/ 20 w 23"/>
                  <a:gd name="T55" fmla="*/ 2 h 10"/>
                  <a:gd name="T56" fmla="*/ 20 w 23"/>
                  <a:gd name="T57" fmla="*/ 2 h 10"/>
                  <a:gd name="T58" fmla="*/ 17 w 23"/>
                  <a:gd name="T59" fmla="*/ 2 h 10"/>
                  <a:gd name="T60" fmla="*/ 16 w 23"/>
                  <a:gd name="T61" fmla="*/ 2 h 10"/>
                  <a:gd name="T62" fmla="*/ 17 w 23"/>
                  <a:gd name="T6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" h="10">
                    <a:moveTo>
                      <a:pt x="15" y="3"/>
                    </a:moveTo>
                    <a:cubicBezTo>
                      <a:pt x="15" y="3"/>
                      <a:pt x="16" y="3"/>
                      <a:pt x="16" y="3"/>
                    </a:cubicBezTo>
                    <a:cubicBezTo>
                      <a:pt x="18" y="3"/>
                      <a:pt x="19" y="3"/>
                      <a:pt x="19" y="3"/>
                    </a:cubicBezTo>
                    <a:cubicBezTo>
                      <a:pt x="20" y="4"/>
                      <a:pt x="21" y="5"/>
                      <a:pt x="21" y="5"/>
                    </a:cubicBezTo>
                    <a:cubicBezTo>
                      <a:pt x="21" y="6"/>
                      <a:pt x="20" y="7"/>
                      <a:pt x="19" y="8"/>
                    </a:cubicBezTo>
                    <a:cubicBezTo>
                      <a:pt x="17" y="9"/>
                      <a:pt x="16" y="9"/>
                      <a:pt x="14" y="9"/>
                    </a:cubicBezTo>
                    <a:cubicBezTo>
                      <a:pt x="14" y="9"/>
                      <a:pt x="13" y="9"/>
                      <a:pt x="12" y="9"/>
                    </a:cubicBezTo>
                    <a:cubicBezTo>
                      <a:pt x="12" y="9"/>
                      <a:pt x="12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0" y="6"/>
                      <a:pt x="10" y="6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moveTo>
                      <a:pt x="16" y="0"/>
                    </a:moveTo>
                    <a:cubicBezTo>
                      <a:pt x="15" y="0"/>
                      <a:pt x="14" y="1"/>
                      <a:pt x="12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9" y="9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0"/>
                      <a:pt x="18" y="10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3" y="8"/>
                      <a:pt x="23" y="6"/>
                      <a:pt x="23" y="5"/>
                    </a:cubicBezTo>
                    <a:cubicBezTo>
                      <a:pt x="23" y="4"/>
                      <a:pt x="23" y="4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8" y="2"/>
                      <a:pt x="17" y="2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7" name="Freeform 631"/>
              <p:cNvSpPr>
                <a:spLocks/>
              </p:cNvSpPr>
              <p:nvPr/>
            </p:nvSpPr>
            <p:spPr bwMode="auto">
              <a:xfrm>
                <a:off x="2500" y="2419"/>
                <a:ext cx="21" cy="12"/>
              </a:xfrm>
              <a:custGeom>
                <a:avLst/>
                <a:gdLst>
                  <a:gd name="T0" fmla="*/ 7 w 11"/>
                  <a:gd name="T1" fmla="*/ 0 h 6"/>
                  <a:gd name="T2" fmla="*/ 7 w 11"/>
                  <a:gd name="T3" fmla="*/ 0 h 6"/>
                  <a:gd name="T4" fmla="*/ 2 w 11"/>
                  <a:gd name="T5" fmla="*/ 1 h 6"/>
                  <a:gd name="T6" fmla="*/ 2 w 11"/>
                  <a:gd name="T7" fmla="*/ 1 h 6"/>
                  <a:gd name="T8" fmla="*/ 2 w 11"/>
                  <a:gd name="T9" fmla="*/ 1 h 6"/>
                  <a:gd name="T10" fmla="*/ 0 w 11"/>
                  <a:gd name="T11" fmla="*/ 4 h 6"/>
                  <a:gd name="T12" fmla="*/ 1 w 11"/>
                  <a:gd name="T13" fmla="*/ 5 h 6"/>
                  <a:gd name="T14" fmla="*/ 1 w 11"/>
                  <a:gd name="T15" fmla="*/ 5 h 6"/>
                  <a:gd name="T16" fmla="*/ 2 w 11"/>
                  <a:gd name="T17" fmla="*/ 5 h 6"/>
                  <a:gd name="T18" fmla="*/ 4 w 11"/>
                  <a:gd name="T19" fmla="*/ 6 h 6"/>
                  <a:gd name="T20" fmla="*/ 4 w 11"/>
                  <a:gd name="T21" fmla="*/ 6 h 6"/>
                  <a:gd name="T22" fmla="*/ 5 w 11"/>
                  <a:gd name="T23" fmla="*/ 6 h 6"/>
                  <a:gd name="T24" fmla="*/ 6 w 11"/>
                  <a:gd name="T25" fmla="*/ 6 h 6"/>
                  <a:gd name="T26" fmla="*/ 6 w 11"/>
                  <a:gd name="T27" fmla="*/ 6 h 6"/>
                  <a:gd name="T28" fmla="*/ 7 w 11"/>
                  <a:gd name="T29" fmla="*/ 6 h 6"/>
                  <a:gd name="T30" fmla="*/ 7 w 11"/>
                  <a:gd name="T31" fmla="*/ 6 h 6"/>
                  <a:gd name="T32" fmla="*/ 8 w 11"/>
                  <a:gd name="T33" fmla="*/ 5 h 6"/>
                  <a:gd name="T34" fmla="*/ 10 w 11"/>
                  <a:gd name="T35" fmla="*/ 4 h 6"/>
                  <a:gd name="T36" fmla="*/ 10 w 11"/>
                  <a:gd name="T37" fmla="*/ 4 h 6"/>
                  <a:gd name="T38" fmla="*/ 11 w 11"/>
                  <a:gd name="T39" fmla="*/ 2 h 6"/>
                  <a:gd name="T40" fmla="*/ 10 w 11"/>
                  <a:gd name="T41" fmla="*/ 1 h 6"/>
                  <a:gd name="T42" fmla="*/ 10 w 11"/>
                  <a:gd name="T43" fmla="*/ 1 h 6"/>
                  <a:gd name="T44" fmla="*/ 10 w 11"/>
                  <a:gd name="T45" fmla="*/ 0 h 6"/>
                  <a:gd name="T46" fmla="*/ 10 w 11"/>
                  <a:gd name="T47" fmla="*/ 0 h 6"/>
                  <a:gd name="T48" fmla="*/ 7 w 11"/>
                  <a:gd name="T49" fmla="*/ 0 h 6"/>
                  <a:gd name="T50" fmla="*/ 7 w 11"/>
                  <a:gd name="T5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" h="6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8" name="Freeform 632"/>
              <p:cNvSpPr>
                <a:spLocks/>
              </p:cNvSpPr>
              <p:nvPr/>
            </p:nvSpPr>
            <p:spPr bwMode="auto">
              <a:xfrm>
                <a:off x="2637" y="2408"/>
                <a:ext cx="8" cy="25"/>
              </a:xfrm>
              <a:custGeom>
                <a:avLst/>
                <a:gdLst>
                  <a:gd name="T0" fmla="*/ 4 w 4"/>
                  <a:gd name="T1" fmla="*/ 0 h 13"/>
                  <a:gd name="T2" fmla="*/ 0 w 4"/>
                  <a:gd name="T3" fmla="*/ 0 h 13"/>
                  <a:gd name="T4" fmla="*/ 0 w 4"/>
                  <a:gd name="T5" fmla="*/ 12 h 13"/>
                  <a:gd name="T6" fmla="*/ 0 w 4"/>
                  <a:gd name="T7" fmla="*/ 13 h 13"/>
                  <a:gd name="T8" fmla="*/ 2 w 4"/>
                  <a:gd name="T9" fmla="*/ 13 h 13"/>
                  <a:gd name="T10" fmla="*/ 4 w 4"/>
                  <a:gd name="T11" fmla="*/ 12 h 13"/>
                  <a:gd name="T12" fmla="*/ 4 w 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2" y="13"/>
                    </a:cubicBezTo>
                    <a:cubicBezTo>
                      <a:pt x="3" y="13"/>
                      <a:pt x="4" y="13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9" name="Freeform 633"/>
              <p:cNvSpPr>
                <a:spLocks noEditPoints="1"/>
              </p:cNvSpPr>
              <p:nvPr/>
            </p:nvSpPr>
            <p:spPr bwMode="auto">
              <a:xfrm>
                <a:off x="2494" y="2415"/>
                <a:ext cx="46" cy="22"/>
              </a:xfrm>
              <a:custGeom>
                <a:avLst/>
                <a:gdLst>
                  <a:gd name="T0" fmla="*/ 10 w 24"/>
                  <a:gd name="T1" fmla="*/ 2 h 11"/>
                  <a:gd name="T2" fmla="*/ 13 w 24"/>
                  <a:gd name="T3" fmla="*/ 2 h 11"/>
                  <a:gd name="T4" fmla="*/ 13 w 24"/>
                  <a:gd name="T5" fmla="*/ 3 h 11"/>
                  <a:gd name="T6" fmla="*/ 14 w 24"/>
                  <a:gd name="T7" fmla="*/ 4 h 11"/>
                  <a:gd name="T8" fmla="*/ 13 w 24"/>
                  <a:gd name="T9" fmla="*/ 6 h 11"/>
                  <a:gd name="T10" fmla="*/ 10 w 24"/>
                  <a:gd name="T11" fmla="*/ 8 h 11"/>
                  <a:gd name="T12" fmla="*/ 9 w 24"/>
                  <a:gd name="T13" fmla="*/ 8 h 11"/>
                  <a:gd name="T14" fmla="*/ 8 w 24"/>
                  <a:gd name="T15" fmla="*/ 8 h 11"/>
                  <a:gd name="T16" fmla="*/ 7 w 24"/>
                  <a:gd name="T17" fmla="*/ 8 h 11"/>
                  <a:gd name="T18" fmla="*/ 5 w 24"/>
                  <a:gd name="T19" fmla="*/ 7 h 11"/>
                  <a:gd name="T20" fmla="*/ 4 w 24"/>
                  <a:gd name="T21" fmla="*/ 7 h 11"/>
                  <a:gd name="T22" fmla="*/ 5 w 24"/>
                  <a:gd name="T23" fmla="*/ 3 h 11"/>
                  <a:gd name="T24" fmla="*/ 5 w 24"/>
                  <a:gd name="T25" fmla="*/ 3 h 11"/>
                  <a:gd name="T26" fmla="*/ 10 w 24"/>
                  <a:gd name="T27" fmla="*/ 2 h 11"/>
                  <a:gd name="T28" fmla="*/ 3 w 24"/>
                  <a:gd name="T29" fmla="*/ 2 h 11"/>
                  <a:gd name="T30" fmla="*/ 2 w 24"/>
                  <a:gd name="T31" fmla="*/ 7 h 11"/>
                  <a:gd name="T32" fmla="*/ 2 w 24"/>
                  <a:gd name="T33" fmla="*/ 8 h 11"/>
                  <a:gd name="T34" fmla="*/ 2 w 24"/>
                  <a:gd name="T35" fmla="*/ 8 h 11"/>
                  <a:gd name="T36" fmla="*/ 3 w 24"/>
                  <a:gd name="T37" fmla="*/ 8 h 11"/>
                  <a:gd name="T38" fmla="*/ 3 w 24"/>
                  <a:gd name="T39" fmla="*/ 8 h 11"/>
                  <a:gd name="T40" fmla="*/ 3 w 24"/>
                  <a:gd name="T41" fmla="*/ 8 h 11"/>
                  <a:gd name="T42" fmla="*/ 3 w 24"/>
                  <a:gd name="T43" fmla="*/ 8 h 11"/>
                  <a:gd name="T44" fmla="*/ 3 w 24"/>
                  <a:gd name="T45" fmla="*/ 8 h 11"/>
                  <a:gd name="T46" fmla="*/ 3 w 24"/>
                  <a:gd name="T47" fmla="*/ 8 h 11"/>
                  <a:gd name="T48" fmla="*/ 3 w 24"/>
                  <a:gd name="T49" fmla="*/ 8 h 11"/>
                  <a:gd name="T50" fmla="*/ 4 w 24"/>
                  <a:gd name="T51" fmla="*/ 8 h 11"/>
                  <a:gd name="T52" fmla="*/ 7 w 24"/>
                  <a:gd name="T53" fmla="*/ 9 h 11"/>
                  <a:gd name="T54" fmla="*/ 8 w 24"/>
                  <a:gd name="T55" fmla="*/ 9 h 11"/>
                  <a:gd name="T56" fmla="*/ 6 w 24"/>
                  <a:gd name="T57" fmla="*/ 10 h 11"/>
                  <a:gd name="T58" fmla="*/ 11 w 24"/>
                  <a:gd name="T59" fmla="*/ 9 h 11"/>
                  <a:gd name="T60" fmla="*/ 22 w 24"/>
                  <a:gd name="T61" fmla="*/ 1 h 11"/>
                  <a:gd name="T62" fmla="*/ 16 w 24"/>
                  <a:gd name="T63" fmla="*/ 4 h 11"/>
                  <a:gd name="T64" fmla="*/ 14 w 24"/>
                  <a:gd name="T65" fmla="*/ 2 h 11"/>
                  <a:gd name="T66" fmla="*/ 14 w 24"/>
                  <a:gd name="T67" fmla="*/ 1 h 11"/>
                  <a:gd name="T68" fmla="*/ 9 w 24"/>
                  <a:gd name="T6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11"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2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4" y="4"/>
                      <a:pt x="14" y="4"/>
                    </a:cubicBezTo>
                    <a:cubicBezTo>
                      <a:pt x="14" y="5"/>
                      <a:pt x="14" y="5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6" y="8"/>
                      <a:pt x="5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6"/>
                      <a:pt x="3" y="6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2"/>
                      <a:pt x="8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9" y="0"/>
                    </a:moveTo>
                    <a:cubicBezTo>
                      <a:pt x="7" y="0"/>
                      <a:pt x="5" y="1"/>
                      <a:pt x="3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6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1"/>
                      <a:pt x="10" y="10"/>
                      <a:pt x="11" y="9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3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0" name="Freeform 634"/>
              <p:cNvSpPr>
                <a:spLocks noEditPoints="1"/>
              </p:cNvSpPr>
              <p:nvPr/>
            </p:nvSpPr>
            <p:spPr bwMode="auto">
              <a:xfrm>
                <a:off x="2582" y="2371"/>
                <a:ext cx="118" cy="69"/>
              </a:xfrm>
              <a:custGeom>
                <a:avLst/>
                <a:gdLst>
                  <a:gd name="T0" fmla="*/ 29 w 62"/>
                  <a:gd name="T1" fmla="*/ 5 h 36"/>
                  <a:gd name="T2" fmla="*/ 29 w 62"/>
                  <a:gd name="T3" fmla="*/ 5 h 36"/>
                  <a:gd name="T4" fmla="*/ 31 w 62"/>
                  <a:gd name="T5" fmla="*/ 4 h 36"/>
                  <a:gd name="T6" fmla="*/ 32 w 62"/>
                  <a:gd name="T7" fmla="*/ 4 h 36"/>
                  <a:gd name="T8" fmla="*/ 33 w 62"/>
                  <a:gd name="T9" fmla="*/ 5 h 36"/>
                  <a:gd name="T10" fmla="*/ 33 w 62"/>
                  <a:gd name="T11" fmla="*/ 17 h 36"/>
                  <a:gd name="T12" fmla="*/ 53 w 62"/>
                  <a:gd name="T13" fmla="*/ 17 h 36"/>
                  <a:gd name="T14" fmla="*/ 55 w 62"/>
                  <a:gd name="T15" fmla="*/ 17 h 36"/>
                  <a:gd name="T16" fmla="*/ 55 w 62"/>
                  <a:gd name="T17" fmla="*/ 18 h 36"/>
                  <a:gd name="T18" fmla="*/ 55 w 62"/>
                  <a:gd name="T19" fmla="*/ 18 h 36"/>
                  <a:gd name="T20" fmla="*/ 53 w 62"/>
                  <a:gd name="T21" fmla="*/ 19 h 36"/>
                  <a:gd name="T22" fmla="*/ 33 w 62"/>
                  <a:gd name="T23" fmla="*/ 19 h 36"/>
                  <a:gd name="T24" fmla="*/ 33 w 62"/>
                  <a:gd name="T25" fmla="*/ 31 h 36"/>
                  <a:gd name="T26" fmla="*/ 33 w 62"/>
                  <a:gd name="T27" fmla="*/ 31 h 36"/>
                  <a:gd name="T28" fmla="*/ 31 w 62"/>
                  <a:gd name="T29" fmla="*/ 32 h 36"/>
                  <a:gd name="T30" fmla="*/ 29 w 62"/>
                  <a:gd name="T31" fmla="*/ 32 h 36"/>
                  <a:gd name="T32" fmla="*/ 29 w 62"/>
                  <a:gd name="T33" fmla="*/ 31 h 36"/>
                  <a:gd name="T34" fmla="*/ 29 w 62"/>
                  <a:gd name="T35" fmla="*/ 19 h 36"/>
                  <a:gd name="T36" fmla="*/ 8 w 62"/>
                  <a:gd name="T37" fmla="*/ 19 h 36"/>
                  <a:gd name="T38" fmla="*/ 7 w 62"/>
                  <a:gd name="T39" fmla="*/ 19 h 36"/>
                  <a:gd name="T40" fmla="*/ 6 w 62"/>
                  <a:gd name="T41" fmla="*/ 18 h 36"/>
                  <a:gd name="T42" fmla="*/ 8 w 62"/>
                  <a:gd name="T43" fmla="*/ 17 h 36"/>
                  <a:gd name="T44" fmla="*/ 29 w 62"/>
                  <a:gd name="T45" fmla="*/ 17 h 36"/>
                  <a:gd name="T46" fmla="*/ 29 w 62"/>
                  <a:gd name="T47" fmla="*/ 5 h 36"/>
                  <a:gd name="T48" fmla="*/ 31 w 62"/>
                  <a:gd name="T49" fmla="*/ 0 h 36"/>
                  <a:gd name="T50" fmla="*/ 28 w 62"/>
                  <a:gd name="T51" fmla="*/ 0 h 36"/>
                  <a:gd name="T52" fmla="*/ 28 w 62"/>
                  <a:gd name="T53" fmla="*/ 0 h 36"/>
                  <a:gd name="T54" fmla="*/ 28 w 62"/>
                  <a:gd name="T55" fmla="*/ 0 h 36"/>
                  <a:gd name="T56" fmla="*/ 28 w 62"/>
                  <a:gd name="T57" fmla="*/ 0 h 36"/>
                  <a:gd name="T58" fmla="*/ 28 w 62"/>
                  <a:gd name="T59" fmla="*/ 0 h 36"/>
                  <a:gd name="T60" fmla="*/ 26 w 62"/>
                  <a:gd name="T61" fmla="*/ 1 h 36"/>
                  <a:gd name="T62" fmla="*/ 26 w 62"/>
                  <a:gd name="T63" fmla="*/ 1 h 36"/>
                  <a:gd name="T64" fmla="*/ 26 w 62"/>
                  <a:gd name="T65" fmla="*/ 1 h 36"/>
                  <a:gd name="T66" fmla="*/ 26 w 62"/>
                  <a:gd name="T67" fmla="*/ 1 h 36"/>
                  <a:gd name="T68" fmla="*/ 26 w 62"/>
                  <a:gd name="T69" fmla="*/ 1 h 36"/>
                  <a:gd name="T70" fmla="*/ 26 w 62"/>
                  <a:gd name="T71" fmla="*/ 1 h 36"/>
                  <a:gd name="T72" fmla="*/ 26 w 62"/>
                  <a:gd name="T73" fmla="*/ 1 h 36"/>
                  <a:gd name="T74" fmla="*/ 26 w 62"/>
                  <a:gd name="T75" fmla="*/ 1 h 36"/>
                  <a:gd name="T76" fmla="*/ 26 w 62"/>
                  <a:gd name="T77" fmla="*/ 1 h 36"/>
                  <a:gd name="T78" fmla="*/ 25 w 62"/>
                  <a:gd name="T79" fmla="*/ 1 h 36"/>
                  <a:gd name="T80" fmla="*/ 25 w 62"/>
                  <a:gd name="T81" fmla="*/ 1 h 36"/>
                  <a:gd name="T82" fmla="*/ 2 w 62"/>
                  <a:gd name="T83" fmla="*/ 15 h 36"/>
                  <a:gd name="T84" fmla="*/ 0 w 62"/>
                  <a:gd name="T85" fmla="*/ 18 h 36"/>
                  <a:gd name="T86" fmla="*/ 2 w 62"/>
                  <a:gd name="T87" fmla="*/ 21 h 36"/>
                  <a:gd name="T88" fmla="*/ 26 w 62"/>
                  <a:gd name="T89" fmla="*/ 35 h 36"/>
                  <a:gd name="T90" fmla="*/ 26 w 62"/>
                  <a:gd name="T91" fmla="*/ 35 h 36"/>
                  <a:gd name="T92" fmla="*/ 26 w 62"/>
                  <a:gd name="T93" fmla="*/ 35 h 36"/>
                  <a:gd name="T94" fmla="*/ 26 w 62"/>
                  <a:gd name="T95" fmla="*/ 35 h 36"/>
                  <a:gd name="T96" fmla="*/ 31 w 62"/>
                  <a:gd name="T97" fmla="*/ 36 h 36"/>
                  <a:gd name="T98" fmla="*/ 36 w 62"/>
                  <a:gd name="T99" fmla="*/ 35 h 36"/>
                  <a:gd name="T100" fmla="*/ 59 w 62"/>
                  <a:gd name="T101" fmla="*/ 21 h 36"/>
                  <a:gd name="T102" fmla="*/ 62 w 62"/>
                  <a:gd name="T103" fmla="*/ 18 h 36"/>
                  <a:gd name="T104" fmla="*/ 59 w 62"/>
                  <a:gd name="T105" fmla="*/ 15 h 36"/>
                  <a:gd name="T106" fmla="*/ 59 w 62"/>
                  <a:gd name="T107" fmla="*/ 15 h 36"/>
                  <a:gd name="T108" fmla="*/ 36 w 62"/>
                  <a:gd name="T109" fmla="*/ 1 h 36"/>
                  <a:gd name="T110" fmla="*/ 31 w 62"/>
                  <a:gd name="T1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2" h="36">
                    <a:moveTo>
                      <a:pt x="29" y="5"/>
                    </a:moveTo>
                    <a:cubicBezTo>
                      <a:pt x="29" y="5"/>
                      <a:pt x="29" y="5"/>
                      <a:pt x="29" y="5"/>
                    </a:cubicBezTo>
                    <a:cubicBezTo>
                      <a:pt x="29" y="4"/>
                      <a:pt x="30" y="4"/>
                      <a:pt x="31" y="4"/>
                    </a:cubicBezTo>
                    <a:cubicBezTo>
                      <a:pt x="31" y="4"/>
                      <a:pt x="32" y="4"/>
                      <a:pt x="32" y="4"/>
                    </a:cubicBezTo>
                    <a:cubicBezTo>
                      <a:pt x="32" y="4"/>
                      <a:pt x="33" y="5"/>
                      <a:pt x="33" y="5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7"/>
                      <a:pt x="54" y="17"/>
                      <a:pt x="55" y="17"/>
                    </a:cubicBezTo>
                    <a:cubicBezTo>
                      <a:pt x="55" y="17"/>
                      <a:pt x="55" y="18"/>
                      <a:pt x="55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9"/>
                      <a:pt x="54" y="19"/>
                      <a:pt x="5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2" y="32"/>
                      <a:pt x="31" y="32"/>
                    </a:cubicBezTo>
                    <a:cubicBezTo>
                      <a:pt x="30" y="32"/>
                      <a:pt x="30" y="32"/>
                      <a:pt x="29" y="32"/>
                    </a:cubicBezTo>
                    <a:cubicBezTo>
                      <a:pt x="29" y="32"/>
                      <a:pt x="29" y="32"/>
                      <a:pt x="29" y="31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7" y="19"/>
                      <a:pt x="7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7"/>
                      <a:pt x="7" y="17"/>
                      <a:pt x="8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5"/>
                      <a:pt x="29" y="5"/>
                      <a:pt x="29" y="5"/>
                    </a:cubicBezTo>
                    <a:moveTo>
                      <a:pt x="31" y="0"/>
                    </a:moveTo>
                    <a:cubicBezTo>
                      <a:pt x="30" y="0"/>
                      <a:pt x="29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1"/>
                      <a:pt x="27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7" y="36"/>
                      <a:pt x="29" y="36"/>
                      <a:pt x="31" y="36"/>
                    </a:cubicBezTo>
                    <a:cubicBezTo>
                      <a:pt x="33" y="36"/>
                      <a:pt x="35" y="36"/>
                      <a:pt x="36" y="35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61" y="20"/>
                      <a:pt x="62" y="19"/>
                      <a:pt x="62" y="18"/>
                    </a:cubicBezTo>
                    <a:cubicBezTo>
                      <a:pt x="62" y="17"/>
                      <a:pt x="61" y="16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4" y="1"/>
                      <a:pt x="33" y="0"/>
                      <a:pt x="31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1" name="Freeform 635"/>
              <p:cNvSpPr>
                <a:spLocks/>
              </p:cNvSpPr>
              <p:nvPr/>
            </p:nvSpPr>
            <p:spPr bwMode="auto">
              <a:xfrm>
                <a:off x="2521" y="2437"/>
                <a:ext cx="17" cy="7"/>
              </a:xfrm>
              <a:custGeom>
                <a:avLst/>
                <a:gdLst>
                  <a:gd name="T0" fmla="*/ 4 w 9"/>
                  <a:gd name="T1" fmla="*/ 0 h 4"/>
                  <a:gd name="T2" fmla="*/ 2 w 9"/>
                  <a:gd name="T3" fmla="*/ 1 h 4"/>
                  <a:gd name="T4" fmla="*/ 2 w 9"/>
                  <a:gd name="T5" fmla="*/ 3 h 4"/>
                  <a:gd name="T6" fmla="*/ 2 w 9"/>
                  <a:gd name="T7" fmla="*/ 3 h 4"/>
                  <a:gd name="T8" fmla="*/ 2 w 9"/>
                  <a:gd name="T9" fmla="*/ 3 h 4"/>
                  <a:gd name="T10" fmla="*/ 4 w 9"/>
                  <a:gd name="T11" fmla="*/ 4 h 4"/>
                  <a:gd name="T12" fmla="*/ 5 w 9"/>
                  <a:gd name="T13" fmla="*/ 4 h 4"/>
                  <a:gd name="T14" fmla="*/ 5 w 9"/>
                  <a:gd name="T15" fmla="*/ 4 h 4"/>
                  <a:gd name="T16" fmla="*/ 6 w 9"/>
                  <a:gd name="T17" fmla="*/ 3 h 4"/>
                  <a:gd name="T18" fmla="*/ 6 w 9"/>
                  <a:gd name="T19" fmla="*/ 3 h 4"/>
                  <a:gd name="T20" fmla="*/ 7 w 9"/>
                  <a:gd name="T21" fmla="*/ 3 h 4"/>
                  <a:gd name="T22" fmla="*/ 9 w 9"/>
                  <a:gd name="T23" fmla="*/ 2 h 4"/>
                  <a:gd name="T24" fmla="*/ 9 w 9"/>
                  <a:gd name="T25" fmla="*/ 2 h 4"/>
                  <a:gd name="T26" fmla="*/ 9 w 9"/>
                  <a:gd name="T27" fmla="*/ 2 h 4"/>
                  <a:gd name="T28" fmla="*/ 8 w 9"/>
                  <a:gd name="T29" fmla="*/ 2 h 4"/>
                  <a:gd name="T30" fmla="*/ 8 w 9"/>
                  <a:gd name="T31" fmla="*/ 2 h 4"/>
                  <a:gd name="T32" fmla="*/ 8 w 9"/>
                  <a:gd name="T33" fmla="*/ 2 h 4"/>
                  <a:gd name="T34" fmla="*/ 8 w 9"/>
                  <a:gd name="T35" fmla="*/ 2 h 4"/>
                  <a:gd name="T36" fmla="*/ 7 w 9"/>
                  <a:gd name="T37" fmla="*/ 1 h 4"/>
                  <a:gd name="T38" fmla="*/ 7 w 9"/>
                  <a:gd name="T39" fmla="*/ 1 h 4"/>
                  <a:gd name="T40" fmla="*/ 7 w 9"/>
                  <a:gd name="T41" fmla="*/ 1 h 4"/>
                  <a:gd name="T42" fmla="*/ 4 w 9"/>
                  <a:gd name="T4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4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0"/>
                      <a:pt x="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2" name="Freeform 636"/>
              <p:cNvSpPr>
                <a:spLocks noEditPoints="1"/>
              </p:cNvSpPr>
              <p:nvPr/>
            </p:nvSpPr>
            <p:spPr bwMode="auto">
              <a:xfrm>
                <a:off x="2517" y="2429"/>
                <a:ext cx="31" cy="19"/>
              </a:xfrm>
              <a:custGeom>
                <a:avLst/>
                <a:gdLst>
                  <a:gd name="T0" fmla="*/ 6 w 16"/>
                  <a:gd name="T1" fmla="*/ 4 h 10"/>
                  <a:gd name="T2" fmla="*/ 6 w 16"/>
                  <a:gd name="T3" fmla="*/ 4 h 10"/>
                  <a:gd name="T4" fmla="*/ 9 w 16"/>
                  <a:gd name="T5" fmla="*/ 5 h 10"/>
                  <a:gd name="T6" fmla="*/ 9 w 16"/>
                  <a:gd name="T7" fmla="*/ 5 h 10"/>
                  <a:gd name="T8" fmla="*/ 9 w 16"/>
                  <a:gd name="T9" fmla="*/ 5 h 10"/>
                  <a:gd name="T10" fmla="*/ 10 w 16"/>
                  <a:gd name="T11" fmla="*/ 6 h 10"/>
                  <a:gd name="T12" fmla="*/ 10 w 16"/>
                  <a:gd name="T13" fmla="*/ 6 h 10"/>
                  <a:gd name="T14" fmla="*/ 10 w 16"/>
                  <a:gd name="T15" fmla="*/ 6 h 10"/>
                  <a:gd name="T16" fmla="*/ 10 w 16"/>
                  <a:gd name="T17" fmla="*/ 6 h 10"/>
                  <a:gd name="T18" fmla="*/ 11 w 16"/>
                  <a:gd name="T19" fmla="*/ 6 h 10"/>
                  <a:gd name="T20" fmla="*/ 11 w 16"/>
                  <a:gd name="T21" fmla="*/ 6 h 10"/>
                  <a:gd name="T22" fmla="*/ 11 w 16"/>
                  <a:gd name="T23" fmla="*/ 6 h 10"/>
                  <a:gd name="T24" fmla="*/ 9 w 16"/>
                  <a:gd name="T25" fmla="*/ 7 h 10"/>
                  <a:gd name="T26" fmla="*/ 8 w 16"/>
                  <a:gd name="T27" fmla="*/ 7 h 10"/>
                  <a:gd name="T28" fmla="*/ 8 w 16"/>
                  <a:gd name="T29" fmla="*/ 7 h 10"/>
                  <a:gd name="T30" fmla="*/ 7 w 16"/>
                  <a:gd name="T31" fmla="*/ 8 h 10"/>
                  <a:gd name="T32" fmla="*/ 7 w 16"/>
                  <a:gd name="T33" fmla="*/ 8 h 10"/>
                  <a:gd name="T34" fmla="*/ 7 w 16"/>
                  <a:gd name="T35" fmla="*/ 8 h 10"/>
                  <a:gd name="T36" fmla="*/ 6 w 16"/>
                  <a:gd name="T37" fmla="*/ 8 h 10"/>
                  <a:gd name="T38" fmla="*/ 4 w 16"/>
                  <a:gd name="T39" fmla="*/ 7 h 10"/>
                  <a:gd name="T40" fmla="*/ 4 w 16"/>
                  <a:gd name="T41" fmla="*/ 7 h 10"/>
                  <a:gd name="T42" fmla="*/ 4 w 16"/>
                  <a:gd name="T43" fmla="*/ 7 h 10"/>
                  <a:gd name="T44" fmla="*/ 4 w 16"/>
                  <a:gd name="T45" fmla="*/ 5 h 10"/>
                  <a:gd name="T46" fmla="*/ 6 w 16"/>
                  <a:gd name="T47" fmla="*/ 4 h 10"/>
                  <a:gd name="T48" fmla="*/ 10 w 16"/>
                  <a:gd name="T49" fmla="*/ 0 h 10"/>
                  <a:gd name="T50" fmla="*/ 9 w 16"/>
                  <a:gd name="T51" fmla="*/ 1 h 10"/>
                  <a:gd name="T52" fmla="*/ 9 w 16"/>
                  <a:gd name="T53" fmla="*/ 1 h 10"/>
                  <a:gd name="T54" fmla="*/ 12 w 16"/>
                  <a:gd name="T55" fmla="*/ 2 h 10"/>
                  <a:gd name="T56" fmla="*/ 12 w 16"/>
                  <a:gd name="T57" fmla="*/ 2 h 10"/>
                  <a:gd name="T58" fmla="*/ 14 w 16"/>
                  <a:gd name="T59" fmla="*/ 4 h 10"/>
                  <a:gd name="T60" fmla="*/ 12 w 16"/>
                  <a:gd name="T61" fmla="*/ 5 h 10"/>
                  <a:gd name="T62" fmla="*/ 12 w 16"/>
                  <a:gd name="T63" fmla="*/ 5 h 10"/>
                  <a:gd name="T64" fmla="*/ 12 w 16"/>
                  <a:gd name="T65" fmla="*/ 5 h 10"/>
                  <a:gd name="T66" fmla="*/ 5 w 16"/>
                  <a:gd name="T67" fmla="*/ 3 h 10"/>
                  <a:gd name="T68" fmla="*/ 3 w 16"/>
                  <a:gd name="T69" fmla="*/ 3 h 10"/>
                  <a:gd name="T70" fmla="*/ 3 w 16"/>
                  <a:gd name="T71" fmla="*/ 3 h 10"/>
                  <a:gd name="T72" fmla="*/ 3 w 16"/>
                  <a:gd name="T73" fmla="*/ 3 h 10"/>
                  <a:gd name="T74" fmla="*/ 2 w 16"/>
                  <a:gd name="T75" fmla="*/ 4 h 10"/>
                  <a:gd name="T76" fmla="*/ 2 w 16"/>
                  <a:gd name="T77" fmla="*/ 4 h 10"/>
                  <a:gd name="T78" fmla="*/ 2 w 16"/>
                  <a:gd name="T79" fmla="*/ 4 h 10"/>
                  <a:gd name="T80" fmla="*/ 2 w 16"/>
                  <a:gd name="T81" fmla="*/ 4 h 10"/>
                  <a:gd name="T82" fmla="*/ 2 w 16"/>
                  <a:gd name="T83" fmla="*/ 4 h 10"/>
                  <a:gd name="T84" fmla="*/ 0 w 16"/>
                  <a:gd name="T85" fmla="*/ 6 h 10"/>
                  <a:gd name="T86" fmla="*/ 2 w 16"/>
                  <a:gd name="T87" fmla="*/ 7 h 10"/>
                  <a:gd name="T88" fmla="*/ 2 w 16"/>
                  <a:gd name="T89" fmla="*/ 7 h 10"/>
                  <a:gd name="T90" fmla="*/ 6 w 16"/>
                  <a:gd name="T91" fmla="*/ 9 h 10"/>
                  <a:gd name="T92" fmla="*/ 7 w 16"/>
                  <a:gd name="T93" fmla="*/ 8 h 10"/>
                  <a:gd name="T94" fmla="*/ 7 w 16"/>
                  <a:gd name="T95" fmla="*/ 8 h 10"/>
                  <a:gd name="T96" fmla="*/ 7 w 16"/>
                  <a:gd name="T97" fmla="*/ 9 h 10"/>
                  <a:gd name="T98" fmla="*/ 6 w 16"/>
                  <a:gd name="T99" fmla="*/ 9 h 10"/>
                  <a:gd name="T100" fmla="*/ 7 w 16"/>
                  <a:gd name="T101" fmla="*/ 10 h 10"/>
                  <a:gd name="T102" fmla="*/ 7 w 16"/>
                  <a:gd name="T103" fmla="*/ 10 h 10"/>
                  <a:gd name="T104" fmla="*/ 10 w 16"/>
                  <a:gd name="T105" fmla="*/ 9 h 10"/>
                  <a:gd name="T106" fmla="*/ 14 w 16"/>
                  <a:gd name="T107" fmla="*/ 6 h 10"/>
                  <a:gd name="T108" fmla="*/ 16 w 16"/>
                  <a:gd name="T109" fmla="*/ 4 h 10"/>
                  <a:gd name="T110" fmla="*/ 14 w 16"/>
                  <a:gd name="T111" fmla="*/ 1 h 10"/>
                  <a:gd name="T112" fmla="*/ 10 w 16"/>
                  <a:gd name="T1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" h="10">
                    <a:moveTo>
                      <a:pt x="6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2" y="5"/>
                      <a:pt x="4" y="5"/>
                    </a:cubicBezTo>
                    <a:cubicBezTo>
                      <a:pt x="4" y="4"/>
                      <a:pt x="5" y="4"/>
                      <a:pt x="6" y="4"/>
                    </a:cubicBezTo>
                    <a:moveTo>
                      <a:pt x="10" y="0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1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3"/>
                      <a:pt x="14" y="3"/>
                      <a:pt x="14" y="4"/>
                    </a:cubicBezTo>
                    <a:cubicBezTo>
                      <a:pt x="14" y="4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4"/>
                      <a:pt x="7" y="3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0" y="6"/>
                      <a:pt x="1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5" y="9"/>
                      <a:pt x="6" y="9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9" y="9"/>
                      <a:pt x="10" y="9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6" y="5"/>
                      <a:pt x="16" y="4"/>
                    </a:cubicBezTo>
                    <a:cubicBezTo>
                      <a:pt x="16" y="3"/>
                      <a:pt x="16" y="2"/>
                      <a:pt x="14" y="1"/>
                    </a:cubicBezTo>
                    <a:cubicBezTo>
                      <a:pt x="13" y="1"/>
                      <a:pt x="11" y="0"/>
                      <a:pt x="10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3" name="Freeform 637"/>
              <p:cNvSpPr>
                <a:spLocks/>
              </p:cNvSpPr>
              <p:nvPr/>
            </p:nvSpPr>
            <p:spPr bwMode="auto">
              <a:xfrm>
                <a:off x="2565" y="2454"/>
                <a:ext cx="17" cy="7"/>
              </a:xfrm>
              <a:custGeom>
                <a:avLst/>
                <a:gdLst>
                  <a:gd name="T0" fmla="*/ 4 w 9"/>
                  <a:gd name="T1" fmla="*/ 0 h 4"/>
                  <a:gd name="T2" fmla="*/ 4 w 9"/>
                  <a:gd name="T3" fmla="*/ 0 h 4"/>
                  <a:gd name="T4" fmla="*/ 0 w 9"/>
                  <a:gd name="T5" fmla="*/ 0 h 4"/>
                  <a:gd name="T6" fmla="*/ 0 w 9"/>
                  <a:gd name="T7" fmla="*/ 0 h 4"/>
                  <a:gd name="T8" fmla="*/ 0 w 9"/>
                  <a:gd name="T9" fmla="*/ 0 h 4"/>
                  <a:gd name="T10" fmla="*/ 6 w 9"/>
                  <a:gd name="T11" fmla="*/ 4 h 4"/>
                  <a:gd name="T12" fmla="*/ 6 w 9"/>
                  <a:gd name="T13" fmla="*/ 4 h 4"/>
                  <a:gd name="T14" fmla="*/ 7 w 9"/>
                  <a:gd name="T15" fmla="*/ 0 h 4"/>
                  <a:gd name="T16" fmla="*/ 6 w 9"/>
                  <a:gd name="T17" fmla="*/ 0 h 4"/>
                  <a:gd name="T18" fmla="*/ 6 w 9"/>
                  <a:gd name="T19" fmla="*/ 0 h 4"/>
                  <a:gd name="T20" fmla="*/ 4 w 9"/>
                  <a:gd name="T21" fmla="*/ 0 h 4"/>
                  <a:gd name="T22" fmla="*/ 4 w 9"/>
                  <a:gd name="T23" fmla="*/ 0 h 4"/>
                  <a:gd name="T24" fmla="*/ 4 w 9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4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3"/>
                      <a:pt x="9" y="1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4" name="Freeform 638"/>
              <p:cNvSpPr>
                <a:spLocks/>
              </p:cNvSpPr>
              <p:nvPr/>
            </p:nvSpPr>
            <p:spPr bwMode="auto">
              <a:xfrm>
                <a:off x="2582" y="2461"/>
                <a:ext cx="32" cy="20"/>
              </a:xfrm>
              <a:custGeom>
                <a:avLst/>
                <a:gdLst>
                  <a:gd name="T0" fmla="*/ 28 w 32"/>
                  <a:gd name="T1" fmla="*/ 0 h 20"/>
                  <a:gd name="T2" fmla="*/ 0 w 32"/>
                  <a:gd name="T3" fmla="*/ 18 h 20"/>
                  <a:gd name="T4" fmla="*/ 4 w 32"/>
                  <a:gd name="T5" fmla="*/ 20 h 20"/>
                  <a:gd name="T6" fmla="*/ 32 w 32"/>
                  <a:gd name="T7" fmla="*/ 2 h 20"/>
                  <a:gd name="T8" fmla="*/ 28 w 3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28" y="0"/>
                    </a:moveTo>
                    <a:lnTo>
                      <a:pt x="0" y="18"/>
                    </a:lnTo>
                    <a:lnTo>
                      <a:pt x="4" y="20"/>
                    </a:lnTo>
                    <a:lnTo>
                      <a:pt x="32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5" name="Freeform 639"/>
              <p:cNvSpPr>
                <a:spLocks/>
              </p:cNvSpPr>
              <p:nvPr/>
            </p:nvSpPr>
            <p:spPr bwMode="auto">
              <a:xfrm>
                <a:off x="2582" y="2461"/>
                <a:ext cx="32" cy="20"/>
              </a:xfrm>
              <a:custGeom>
                <a:avLst/>
                <a:gdLst>
                  <a:gd name="T0" fmla="*/ 28 w 32"/>
                  <a:gd name="T1" fmla="*/ 0 h 20"/>
                  <a:gd name="T2" fmla="*/ 0 w 32"/>
                  <a:gd name="T3" fmla="*/ 18 h 20"/>
                  <a:gd name="T4" fmla="*/ 4 w 32"/>
                  <a:gd name="T5" fmla="*/ 20 h 20"/>
                  <a:gd name="T6" fmla="*/ 32 w 32"/>
                  <a:gd name="T7" fmla="*/ 2 h 20"/>
                  <a:gd name="T8" fmla="*/ 28 w 3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28" y="0"/>
                    </a:moveTo>
                    <a:lnTo>
                      <a:pt x="0" y="18"/>
                    </a:lnTo>
                    <a:lnTo>
                      <a:pt x="4" y="20"/>
                    </a:lnTo>
                    <a:lnTo>
                      <a:pt x="32" y="2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6" name="Freeform 640"/>
              <p:cNvSpPr>
                <a:spLocks/>
              </p:cNvSpPr>
              <p:nvPr/>
            </p:nvSpPr>
            <p:spPr bwMode="auto">
              <a:xfrm>
                <a:off x="2593" y="2473"/>
                <a:ext cx="35" cy="21"/>
              </a:xfrm>
              <a:custGeom>
                <a:avLst/>
                <a:gdLst>
                  <a:gd name="T0" fmla="*/ 10 w 18"/>
                  <a:gd name="T1" fmla="*/ 0 h 11"/>
                  <a:gd name="T2" fmla="*/ 8 w 18"/>
                  <a:gd name="T3" fmla="*/ 1 h 11"/>
                  <a:gd name="T4" fmla="*/ 0 w 18"/>
                  <a:gd name="T5" fmla="*/ 6 h 11"/>
                  <a:gd name="T6" fmla="*/ 2 w 18"/>
                  <a:gd name="T7" fmla="*/ 7 h 11"/>
                  <a:gd name="T8" fmla="*/ 8 w 18"/>
                  <a:gd name="T9" fmla="*/ 3 h 11"/>
                  <a:gd name="T10" fmla="*/ 9 w 18"/>
                  <a:gd name="T11" fmla="*/ 3 h 11"/>
                  <a:gd name="T12" fmla="*/ 9 w 18"/>
                  <a:gd name="T13" fmla="*/ 3 h 11"/>
                  <a:gd name="T14" fmla="*/ 10 w 18"/>
                  <a:gd name="T15" fmla="*/ 3 h 11"/>
                  <a:gd name="T16" fmla="*/ 10 w 18"/>
                  <a:gd name="T17" fmla="*/ 3 h 11"/>
                  <a:gd name="T18" fmla="*/ 11 w 18"/>
                  <a:gd name="T19" fmla="*/ 3 h 11"/>
                  <a:gd name="T20" fmla="*/ 11 w 18"/>
                  <a:gd name="T21" fmla="*/ 3 h 11"/>
                  <a:gd name="T22" fmla="*/ 11 w 18"/>
                  <a:gd name="T23" fmla="*/ 3 h 11"/>
                  <a:gd name="T24" fmla="*/ 11 w 18"/>
                  <a:gd name="T25" fmla="*/ 3 h 11"/>
                  <a:gd name="T26" fmla="*/ 11 w 18"/>
                  <a:gd name="T27" fmla="*/ 3 h 11"/>
                  <a:gd name="T28" fmla="*/ 14 w 18"/>
                  <a:gd name="T29" fmla="*/ 3 h 11"/>
                  <a:gd name="T30" fmla="*/ 14 w 18"/>
                  <a:gd name="T31" fmla="*/ 3 h 11"/>
                  <a:gd name="T32" fmla="*/ 14 w 18"/>
                  <a:gd name="T33" fmla="*/ 3 h 11"/>
                  <a:gd name="T34" fmla="*/ 14 w 18"/>
                  <a:gd name="T35" fmla="*/ 4 h 11"/>
                  <a:gd name="T36" fmla="*/ 13 w 18"/>
                  <a:gd name="T37" fmla="*/ 7 h 11"/>
                  <a:gd name="T38" fmla="*/ 7 w 18"/>
                  <a:gd name="T39" fmla="*/ 10 h 11"/>
                  <a:gd name="T40" fmla="*/ 9 w 18"/>
                  <a:gd name="T41" fmla="*/ 11 h 11"/>
                  <a:gd name="T42" fmla="*/ 15 w 18"/>
                  <a:gd name="T43" fmla="*/ 8 h 11"/>
                  <a:gd name="T44" fmla="*/ 18 w 18"/>
                  <a:gd name="T45" fmla="*/ 5 h 11"/>
                  <a:gd name="T46" fmla="*/ 16 w 18"/>
                  <a:gd name="T47" fmla="*/ 3 h 11"/>
                  <a:gd name="T48" fmla="*/ 16 w 18"/>
                  <a:gd name="T49" fmla="*/ 3 h 11"/>
                  <a:gd name="T50" fmla="*/ 16 w 18"/>
                  <a:gd name="T51" fmla="*/ 3 h 11"/>
                  <a:gd name="T52" fmla="*/ 16 w 18"/>
                  <a:gd name="T53" fmla="*/ 3 h 11"/>
                  <a:gd name="T54" fmla="*/ 16 w 18"/>
                  <a:gd name="T55" fmla="*/ 3 h 11"/>
                  <a:gd name="T56" fmla="*/ 16 w 18"/>
                  <a:gd name="T57" fmla="*/ 3 h 11"/>
                  <a:gd name="T58" fmla="*/ 16 w 18"/>
                  <a:gd name="T59" fmla="*/ 3 h 11"/>
                  <a:gd name="T60" fmla="*/ 16 w 18"/>
                  <a:gd name="T61" fmla="*/ 3 h 11"/>
                  <a:gd name="T62" fmla="*/ 16 w 18"/>
                  <a:gd name="T63" fmla="*/ 3 h 11"/>
                  <a:gd name="T64" fmla="*/ 16 w 18"/>
                  <a:gd name="T65" fmla="*/ 3 h 11"/>
                  <a:gd name="T66" fmla="*/ 16 w 18"/>
                  <a:gd name="T67" fmla="*/ 3 h 11"/>
                  <a:gd name="T68" fmla="*/ 16 w 18"/>
                  <a:gd name="T69" fmla="*/ 2 h 11"/>
                  <a:gd name="T70" fmla="*/ 16 w 18"/>
                  <a:gd name="T71" fmla="*/ 2 h 11"/>
                  <a:gd name="T72" fmla="*/ 16 w 18"/>
                  <a:gd name="T73" fmla="*/ 2 h 11"/>
                  <a:gd name="T74" fmla="*/ 16 w 18"/>
                  <a:gd name="T75" fmla="*/ 2 h 11"/>
                  <a:gd name="T76" fmla="*/ 16 w 18"/>
                  <a:gd name="T77" fmla="*/ 2 h 11"/>
                  <a:gd name="T78" fmla="*/ 16 w 18"/>
                  <a:gd name="T79" fmla="*/ 2 h 11"/>
                  <a:gd name="T80" fmla="*/ 16 w 18"/>
                  <a:gd name="T81" fmla="*/ 2 h 11"/>
                  <a:gd name="T82" fmla="*/ 16 w 18"/>
                  <a:gd name="T83" fmla="*/ 2 h 11"/>
                  <a:gd name="T84" fmla="*/ 16 w 18"/>
                  <a:gd name="T85" fmla="*/ 2 h 11"/>
                  <a:gd name="T86" fmla="*/ 16 w 18"/>
                  <a:gd name="T87" fmla="*/ 2 h 11"/>
                  <a:gd name="T88" fmla="*/ 15 w 18"/>
                  <a:gd name="T89" fmla="*/ 2 h 11"/>
                  <a:gd name="T90" fmla="*/ 15 w 18"/>
                  <a:gd name="T91" fmla="*/ 2 h 11"/>
                  <a:gd name="T92" fmla="*/ 15 w 18"/>
                  <a:gd name="T93" fmla="*/ 2 h 11"/>
                  <a:gd name="T94" fmla="*/ 12 w 18"/>
                  <a:gd name="T95" fmla="*/ 2 h 11"/>
                  <a:gd name="T96" fmla="*/ 10 w 18"/>
                  <a:gd name="T97" fmla="*/ 2 h 11"/>
                  <a:gd name="T98" fmla="*/ 11 w 18"/>
                  <a:gd name="T99" fmla="*/ 2 h 11"/>
                  <a:gd name="T100" fmla="*/ 10 w 18"/>
                  <a:gd name="T101" fmla="*/ 2 h 11"/>
                  <a:gd name="T102" fmla="*/ 12 w 18"/>
                  <a:gd name="T103" fmla="*/ 1 h 11"/>
                  <a:gd name="T104" fmla="*/ 10 w 18"/>
                  <a:gd name="T10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" h="11">
                    <a:moveTo>
                      <a:pt x="10" y="0"/>
                    </a:moveTo>
                    <a:cubicBezTo>
                      <a:pt x="10" y="0"/>
                      <a:pt x="9" y="1"/>
                      <a:pt x="8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13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4"/>
                    </a:cubicBezTo>
                    <a:cubicBezTo>
                      <a:pt x="16" y="5"/>
                      <a:pt x="15" y="6"/>
                      <a:pt x="13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7"/>
                      <a:pt x="18" y="6"/>
                      <a:pt x="18" y="5"/>
                    </a:cubicBezTo>
                    <a:cubicBezTo>
                      <a:pt x="18" y="4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3" y="2"/>
                      <a:pt x="12" y="2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7" name="Freeform 641"/>
              <p:cNvSpPr>
                <a:spLocks/>
              </p:cNvSpPr>
              <p:nvPr/>
            </p:nvSpPr>
            <p:spPr bwMode="auto">
              <a:xfrm>
                <a:off x="2637" y="2498"/>
                <a:ext cx="21" cy="13"/>
              </a:xfrm>
              <a:custGeom>
                <a:avLst/>
                <a:gdLst>
                  <a:gd name="T0" fmla="*/ 7 w 11"/>
                  <a:gd name="T1" fmla="*/ 0 h 7"/>
                  <a:gd name="T2" fmla="*/ 7 w 11"/>
                  <a:gd name="T3" fmla="*/ 0 h 7"/>
                  <a:gd name="T4" fmla="*/ 3 w 11"/>
                  <a:gd name="T5" fmla="*/ 1 h 7"/>
                  <a:gd name="T6" fmla="*/ 2 w 11"/>
                  <a:gd name="T7" fmla="*/ 2 h 7"/>
                  <a:gd name="T8" fmla="*/ 2 w 11"/>
                  <a:gd name="T9" fmla="*/ 2 h 7"/>
                  <a:gd name="T10" fmla="*/ 0 w 11"/>
                  <a:gd name="T11" fmla="*/ 4 h 7"/>
                  <a:gd name="T12" fmla="*/ 1 w 11"/>
                  <a:gd name="T13" fmla="*/ 6 h 7"/>
                  <a:gd name="T14" fmla="*/ 1 w 11"/>
                  <a:gd name="T15" fmla="*/ 6 h 7"/>
                  <a:gd name="T16" fmla="*/ 2 w 11"/>
                  <a:gd name="T17" fmla="*/ 6 h 7"/>
                  <a:gd name="T18" fmla="*/ 4 w 11"/>
                  <a:gd name="T19" fmla="*/ 7 h 7"/>
                  <a:gd name="T20" fmla="*/ 4 w 11"/>
                  <a:gd name="T21" fmla="*/ 7 h 7"/>
                  <a:gd name="T22" fmla="*/ 4 w 11"/>
                  <a:gd name="T23" fmla="*/ 7 h 7"/>
                  <a:gd name="T24" fmla="*/ 8 w 11"/>
                  <a:gd name="T25" fmla="*/ 6 h 7"/>
                  <a:gd name="T26" fmla="*/ 9 w 11"/>
                  <a:gd name="T27" fmla="*/ 5 h 7"/>
                  <a:gd name="T28" fmla="*/ 11 w 11"/>
                  <a:gd name="T29" fmla="*/ 3 h 7"/>
                  <a:gd name="T30" fmla="*/ 10 w 11"/>
                  <a:gd name="T31" fmla="*/ 1 h 7"/>
                  <a:gd name="T32" fmla="*/ 10 w 11"/>
                  <a:gd name="T33" fmla="*/ 1 h 7"/>
                  <a:gd name="T34" fmla="*/ 7 w 11"/>
                  <a:gd name="T35" fmla="*/ 0 h 7"/>
                  <a:gd name="T36" fmla="*/ 7 w 11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7" y="6"/>
                      <a:pt x="8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10" y="5"/>
                      <a:pt x="11" y="4"/>
                      <a:pt x="11" y="3"/>
                    </a:cubicBezTo>
                    <a:cubicBezTo>
                      <a:pt x="11" y="2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8" name="Freeform 642"/>
              <p:cNvSpPr>
                <a:spLocks noEditPoints="1"/>
              </p:cNvSpPr>
              <p:nvPr/>
            </p:nvSpPr>
            <p:spPr bwMode="auto">
              <a:xfrm>
                <a:off x="2631" y="2496"/>
                <a:ext cx="33" cy="17"/>
              </a:xfrm>
              <a:custGeom>
                <a:avLst/>
                <a:gdLst>
                  <a:gd name="T0" fmla="*/ 10 w 17"/>
                  <a:gd name="T1" fmla="*/ 1 h 9"/>
                  <a:gd name="T2" fmla="*/ 10 w 17"/>
                  <a:gd name="T3" fmla="*/ 1 h 9"/>
                  <a:gd name="T4" fmla="*/ 10 w 17"/>
                  <a:gd name="T5" fmla="*/ 1 h 9"/>
                  <a:gd name="T6" fmla="*/ 13 w 17"/>
                  <a:gd name="T7" fmla="*/ 2 h 9"/>
                  <a:gd name="T8" fmla="*/ 13 w 17"/>
                  <a:gd name="T9" fmla="*/ 2 h 9"/>
                  <a:gd name="T10" fmla="*/ 14 w 17"/>
                  <a:gd name="T11" fmla="*/ 4 h 9"/>
                  <a:gd name="T12" fmla="*/ 12 w 17"/>
                  <a:gd name="T13" fmla="*/ 6 h 9"/>
                  <a:gd name="T14" fmla="*/ 11 w 17"/>
                  <a:gd name="T15" fmla="*/ 7 h 9"/>
                  <a:gd name="T16" fmla="*/ 7 w 17"/>
                  <a:gd name="T17" fmla="*/ 8 h 9"/>
                  <a:gd name="T18" fmla="*/ 7 w 17"/>
                  <a:gd name="T19" fmla="*/ 8 h 9"/>
                  <a:gd name="T20" fmla="*/ 7 w 17"/>
                  <a:gd name="T21" fmla="*/ 8 h 9"/>
                  <a:gd name="T22" fmla="*/ 7 w 17"/>
                  <a:gd name="T23" fmla="*/ 8 h 9"/>
                  <a:gd name="T24" fmla="*/ 5 w 17"/>
                  <a:gd name="T25" fmla="*/ 7 h 9"/>
                  <a:gd name="T26" fmla="*/ 4 w 17"/>
                  <a:gd name="T27" fmla="*/ 7 h 9"/>
                  <a:gd name="T28" fmla="*/ 4 w 17"/>
                  <a:gd name="T29" fmla="*/ 7 h 9"/>
                  <a:gd name="T30" fmla="*/ 3 w 17"/>
                  <a:gd name="T31" fmla="*/ 5 h 9"/>
                  <a:gd name="T32" fmla="*/ 5 w 17"/>
                  <a:gd name="T33" fmla="*/ 3 h 9"/>
                  <a:gd name="T34" fmla="*/ 5 w 17"/>
                  <a:gd name="T35" fmla="*/ 3 h 9"/>
                  <a:gd name="T36" fmla="*/ 6 w 17"/>
                  <a:gd name="T37" fmla="*/ 2 h 9"/>
                  <a:gd name="T38" fmla="*/ 10 w 17"/>
                  <a:gd name="T39" fmla="*/ 1 h 9"/>
                  <a:gd name="T40" fmla="*/ 10 w 17"/>
                  <a:gd name="T41" fmla="*/ 1 h 9"/>
                  <a:gd name="T42" fmla="*/ 9 w 17"/>
                  <a:gd name="T43" fmla="*/ 0 h 9"/>
                  <a:gd name="T44" fmla="*/ 9 w 17"/>
                  <a:gd name="T45" fmla="*/ 0 h 9"/>
                  <a:gd name="T46" fmla="*/ 3 w 17"/>
                  <a:gd name="T47" fmla="*/ 1 h 9"/>
                  <a:gd name="T48" fmla="*/ 0 w 17"/>
                  <a:gd name="T49" fmla="*/ 5 h 9"/>
                  <a:gd name="T50" fmla="*/ 3 w 17"/>
                  <a:gd name="T51" fmla="*/ 8 h 9"/>
                  <a:gd name="T52" fmla="*/ 8 w 17"/>
                  <a:gd name="T53" fmla="*/ 9 h 9"/>
                  <a:gd name="T54" fmla="*/ 8 w 17"/>
                  <a:gd name="T55" fmla="*/ 9 h 9"/>
                  <a:gd name="T56" fmla="*/ 8 w 17"/>
                  <a:gd name="T57" fmla="*/ 9 h 9"/>
                  <a:gd name="T58" fmla="*/ 13 w 17"/>
                  <a:gd name="T59" fmla="*/ 8 h 9"/>
                  <a:gd name="T60" fmla="*/ 14 w 17"/>
                  <a:gd name="T61" fmla="*/ 7 h 9"/>
                  <a:gd name="T62" fmla="*/ 17 w 17"/>
                  <a:gd name="T63" fmla="*/ 4 h 9"/>
                  <a:gd name="T64" fmla="*/ 14 w 17"/>
                  <a:gd name="T65" fmla="*/ 1 h 9"/>
                  <a:gd name="T66" fmla="*/ 14 w 17"/>
                  <a:gd name="T67" fmla="*/ 1 h 9"/>
                  <a:gd name="T68" fmla="*/ 14 w 17"/>
                  <a:gd name="T69" fmla="*/ 1 h 9"/>
                  <a:gd name="T70" fmla="*/ 14 w 17"/>
                  <a:gd name="T71" fmla="*/ 1 h 9"/>
                  <a:gd name="T72" fmla="*/ 9 w 17"/>
                  <a:gd name="T73" fmla="*/ 0 h 9"/>
                  <a:gd name="T74" fmla="*/ 9 w 17"/>
                  <a:gd name="T7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" h="9"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14" y="3"/>
                      <a:pt x="14" y="4"/>
                    </a:cubicBezTo>
                    <a:cubicBezTo>
                      <a:pt x="14" y="5"/>
                      <a:pt x="13" y="6"/>
                      <a:pt x="12" y="6"/>
                    </a:cubicBezTo>
                    <a:cubicBezTo>
                      <a:pt x="12" y="6"/>
                      <a:pt x="12" y="7"/>
                      <a:pt x="11" y="7"/>
                    </a:cubicBezTo>
                    <a:cubicBezTo>
                      <a:pt x="10" y="7"/>
                      <a:pt x="9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5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4" y="8"/>
                      <a:pt x="6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0" y="9"/>
                      <a:pt x="12" y="9"/>
                      <a:pt x="13" y="8"/>
                    </a:cubicBezTo>
                    <a:cubicBezTo>
                      <a:pt x="14" y="8"/>
                      <a:pt x="14" y="8"/>
                      <a:pt x="14" y="7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3"/>
                      <a:pt x="16" y="2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0"/>
                      <a:pt x="11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9" name="Freeform 643"/>
              <p:cNvSpPr>
                <a:spLocks noEditPoints="1"/>
              </p:cNvSpPr>
              <p:nvPr/>
            </p:nvSpPr>
            <p:spPr bwMode="auto">
              <a:xfrm>
                <a:off x="2809" y="2599"/>
                <a:ext cx="44" cy="25"/>
              </a:xfrm>
              <a:custGeom>
                <a:avLst/>
                <a:gdLst>
                  <a:gd name="T0" fmla="*/ 11 w 23"/>
                  <a:gd name="T1" fmla="*/ 4 h 13"/>
                  <a:gd name="T2" fmla="*/ 11 w 23"/>
                  <a:gd name="T3" fmla="*/ 4 h 13"/>
                  <a:gd name="T4" fmla="*/ 17 w 23"/>
                  <a:gd name="T5" fmla="*/ 3 h 13"/>
                  <a:gd name="T6" fmla="*/ 20 w 23"/>
                  <a:gd name="T7" fmla="*/ 2 h 13"/>
                  <a:gd name="T8" fmla="*/ 20 w 23"/>
                  <a:gd name="T9" fmla="*/ 2 h 13"/>
                  <a:gd name="T10" fmla="*/ 18 w 23"/>
                  <a:gd name="T11" fmla="*/ 4 h 13"/>
                  <a:gd name="T12" fmla="*/ 18 w 23"/>
                  <a:gd name="T13" fmla="*/ 4 h 13"/>
                  <a:gd name="T14" fmla="*/ 15 w 23"/>
                  <a:gd name="T15" fmla="*/ 7 h 13"/>
                  <a:gd name="T16" fmla="*/ 11 w 23"/>
                  <a:gd name="T17" fmla="*/ 4 h 13"/>
                  <a:gd name="T18" fmla="*/ 21 w 23"/>
                  <a:gd name="T19" fmla="*/ 0 h 13"/>
                  <a:gd name="T20" fmla="*/ 0 w 23"/>
                  <a:gd name="T21" fmla="*/ 6 h 13"/>
                  <a:gd name="T22" fmla="*/ 2 w 23"/>
                  <a:gd name="T23" fmla="*/ 7 h 13"/>
                  <a:gd name="T24" fmla="*/ 9 w 23"/>
                  <a:gd name="T25" fmla="*/ 5 h 13"/>
                  <a:gd name="T26" fmla="*/ 14 w 23"/>
                  <a:gd name="T27" fmla="*/ 8 h 13"/>
                  <a:gd name="T28" fmla="*/ 11 w 23"/>
                  <a:gd name="T29" fmla="*/ 12 h 13"/>
                  <a:gd name="T30" fmla="*/ 13 w 23"/>
                  <a:gd name="T31" fmla="*/ 13 h 13"/>
                  <a:gd name="T32" fmla="*/ 23 w 23"/>
                  <a:gd name="T33" fmla="*/ 1 h 13"/>
                  <a:gd name="T34" fmla="*/ 21 w 23"/>
                  <a:gd name="T3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13">
                    <a:moveTo>
                      <a:pt x="11" y="4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8" y="2"/>
                      <a:pt x="19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3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4"/>
                      <a:pt x="11" y="4"/>
                      <a:pt x="11" y="4"/>
                    </a:cubicBezTo>
                    <a:moveTo>
                      <a:pt x="21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0" name="Freeform 644"/>
              <p:cNvSpPr>
                <a:spLocks/>
              </p:cNvSpPr>
              <p:nvPr/>
            </p:nvSpPr>
            <p:spPr bwMode="auto">
              <a:xfrm>
                <a:off x="2830" y="2603"/>
                <a:ext cx="17" cy="10"/>
              </a:xfrm>
              <a:custGeom>
                <a:avLst/>
                <a:gdLst>
                  <a:gd name="T0" fmla="*/ 9 w 9"/>
                  <a:gd name="T1" fmla="*/ 0 h 5"/>
                  <a:gd name="T2" fmla="*/ 6 w 9"/>
                  <a:gd name="T3" fmla="*/ 1 h 5"/>
                  <a:gd name="T4" fmla="*/ 0 w 9"/>
                  <a:gd name="T5" fmla="*/ 2 h 5"/>
                  <a:gd name="T6" fmla="*/ 4 w 9"/>
                  <a:gd name="T7" fmla="*/ 5 h 5"/>
                  <a:gd name="T8" fmla="*/ 7 w 9"/>
                  <a:gd name="T9" fmla="*/ 2 h 5"/>
                  <a:gd name="T10" fmla="*/ 7 w 9"/>
                  <a:gd name="T11" fmla="*/ 2 h 5"/>
                  <a:gd name="T12" fmla="*/ 9 w 9"/>
                  <a:gd name="T13" fmla="*/ 0 h 5"/>
                  <a:gd name="T14" fmla="*/ 9 w 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cubicBezTo>
                      <a:pt x="8" y="0"/>
                      <a:pt x="7" y="0"/>
                      <a:pt x="6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1" name="Freeform 645"/>
              <p:cNvSpPr>
                <a:spLocks/>
              </p:cNvSpPr>
              <p:nvPr/>
            </p:nvSpPr>
            <p:spPr bwMode="auto">
              <a:xfrm>
                <a:off x="3011" y="2595"/>
                <a:ext cx="7" cy="25"/>
              </a:xfrm>
              <a:custGeom>
                <a:avLst/>
                <a:gdLst>
                  <a:gd name="T0" fmla="*/ 2 w 4"/>
                  <a:gd name="T1" fmla="*/ 0 h 13"/>
                  <a:gd name="T2" fmla="*/ 0 w 4"/>
                  <a:gd name="T3" fmla="*/ 1 h 13"/>
                  <a:gd name="T4" fmla="*/ 0 w 4"/>
                  <a:gd name="T5" fmla="*/ 13 h 13"/>
                  <a:gd name="T6" fmla="*/ 4 w 4"/>
                  <a:gd name="T7" fmla="*/ 13 h 13"/>
                  <a:gd name="T8" fmla="*/ 4 w 4"/>
                  <a:gd name="T9" fmla="*/ 1 h 13"/>
                  <a:gd name="T10" fmla="*/ 3 w 4"/>
                  <a:gd name="T11" fmla="*/ 0 h 13"/>
                  <a:gd name="T12" fmla="*/ 2 w 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2" name="Freeform 646"/>
              <p:cNvSpPr>
                <a:spLocks/>
              </p:cNvSpPr>
              <p:nvPr/>
            </p:nvSpPr>
            <p:spPr bwMode="auto">
              <a:xfrm>
                <a:off x="3011" y="2624"/>
                <a:ext cx="7" cy="27"/>
              </a:xfrm>
              <a:custGeom>
                <a:avLst/>
                <a:gdLst>
                  <a:gd name="T0" fmla="*/ 4 w 4"/>
                  <a:gd name="T1" fmla="*/ 0 h 14"/>
                  <a:gd name="T2" fmla="*/ 0 w 4"/>
                  <a:gd name="T3" fmla="*/ 0 h 14"/>
                  <a:gd name="T4" fmla="*/ 0 w 4"/>
                  <a:gd name="T5" fmla="*/ 12 h 14"/>
                  <a:gd name="T6" fmla="*/ 0 w 4"/>
                  <a:gd name="T7" fmla="*/ 13 h 14"/>
                  <a:gd name="T8" fmla="*/ 2 w 4"/>
                  <a:gd name="T9" fmla="*/ 14 h 14"/>
                  <a:gd name="T10" fmla="*/ 4 w 4"/>
                  <a:gd name="T11" fmla="*/ 12 h 14"/>
                  <a:gd name="T12" fmla="*/ 4 w 4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4"/>
                      <a:pt x="2" y="14"/>
                    </a:cubicBezTo>
                    <a:cubicBezTo>
                      <a:pt x="3" y="14"/>
                      <a:pt x="4" y="13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3" name="Freeform 647"/>
              <p:cNvSpPr>
                <a:spLocks/>
              </p:cNvSpPr>
              <p:nvPr/>
            </p:nvSpPr>
            <p:spPr bwMode="auto">
              <a:xfrm>
                <a:off x="2967" y="2620"/>
                <a:ext cx="93" cy="4"/>
              </a:xfrm>
              <a:custGeom>
                <a:avLst/>
                <a:gdLst>
                  <a:gd name="T0" fmla="*/ 47 w 49"/>
                  <a:gd name="T1" fmla="*/ 0 h 2"/>
                  <a:gd name="T2" fmla="*/ 27 w 49"/>
                  <a:gd name="T3" fmla="*/ 0 h 2"/>
                  <a:gd name="T4" fmla="*/ 27 w 49"/>
                  <a:gd name="T5" fmla="*/ 0 h 2"/>
                  <a:gd name="T6" fmla="*/ 23 w 49"/>
                  <a:gd name="T7" fmla="*/ 0 h 2"/>
                  <a:gd name="T8" fmla="*/ 2 w 49"/>
                  <a:gd name="T9" fmla="*/ 0 h 2"/>
                  <a:gd name="T10" fmla="*/ 0 w 49"/>
                  <a:gd name="T11" fmla="*/ 1 h 2"/>
                  <a:gd name="T12" fmla="*/ 1 w 49"/>
                  <a:gd name="T13" fmla="*/ 2 h 2"/>
                  <a:gd name="T14" fmla="*/ 1 w 49"/>
                  <a:gd name="T15" fmla="*/ 2 h 2"/>
                  <a:gd name="T16" fmla="*/ 2 w 49"/>
                  <a:gd name="T17" fmla="*/ 2 h 2"/>
                  <a:gd name="T18" fmla="*/ 2 w 49"/>
                  <a:gd name="T19" fmla="*/ 2 h 2"/>
                  <a:gd name="T20" fmla="*/ 2 w 49"/>
                  <a:gd name="T21" fmla="*/ 2 h 2"/>
                  <a:gd name="T22" fmla="*/ 2 w 49"/>
                  <a:gd name="T23" fmla="*/ 2 h 2"/>
                  <a:gd name="T24" fmla="*/ 2 w 49"/>
                  <a:gd name="T25" fmla="*/ 2 h 2"/>
                  <a:gd name="T26" fmla="*/ 23 w 49"/>
                  <a:gd name="T27" fmla="*/ 2 h 2"/>
                  <a:gd name="T28" fmla="*/ 27 w 49"/>
                  <a:gd name="T29" fmla="*/ 2 h 2"/>
                  <a:gd name="T30" fmla="*/ 47 w 49"/>
                  <a:gd name="T31" fmla="*/ 2 h 2"/>
                  <a:gd name="T32" fmla="*/ 49 w 49"/>
                  <a:gd name="T33" fmla="*/ 1 h 2"/>
                  <a:gd name="T34" fmla="*/ 49 w 49"/>
                  <a:gd name="T35" fmla="*/ 0 h 2"/>
                  <a:gd name="T36" fmla="*/ 47 w 49"/>
                  <a:gd name="T3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" h="2">
                    <a:moveTo>
                      <a:pt x="4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49" y="2"/>
                      <a:pt x="49" y="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4" name="Freeform 648"/>
              <p:cNvSpPr>
                <a:spLocks/>
              </p:cNvSpPr>
              <p:nvPr/>
            </p:nvSpPr>
            <p:spPr bwMode="auto">
              <a:xfrm>
                <a:off x="2896" y="2630"/>
                <a:ext cx="8" cy="4"/>
              </a:xfrm>
              <a:custGeom>
                <a:avLst/>
                <a:gdLst>
                  <a:gd name="T0" fmla="*/ 2 w 4"/>
                  <a:gd name="T1" fmla="*/ 0 h 2"/>
                  <a:gd name="T2" fmla="*/ 1 w 4"/>
                  <a:gd name="T3" fmla="*/ 0 h 2"/>
                  <a:gd name="T4" fmla="*/ 0 w 4"/>
                  <a:gd name="T5" fmla="*/ 1 h 2"/>
                  <a:gd name="T6" fmla="*/ 1 w 4"/>
                  <a:gd name="T7" fmla="*/ 2 h 2"/>
                  <a:gd name="T8" fmla="*/ 1 w 4"/>
                  <a:gd name="T9" fmla="*/ 2 h 2"/>
                  <a:gd name="T10" fmla="*/ 1 w 4"/>
                  <a:gd name="T11" fmla="*/ 2 h 2"/>
                  <a:gd name="T12" fmla="*/ 2 w 4"/>
                  <a:gd name="T13" fmla="*/ 2 h 2"/>
                  <a:gd name="T14" fmla="*/ 3 w 4"/>
                  <a:gd name="T15" fmla="*/ 2 h 2"/>
                  <a:gd name="T16" fmla="*/ 3 w 4"/>
                  <a:gd name="T17" fmla="*/ 0 h 2"/>
                  <a:gd name="T18" fmla="*/ 2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5" name="Freeform 649"/>
              <p:cNvSpPr>
                <a:spLocks/>
              </p:cNvSpPr>
              <p:nvPr/>
            </p:nvSpPr>
            <p:spPr bwMode="auto">
              <a:xfrm>
                <a:off x="2841" y="2616"/>
                <a:ext cx="31" cy="18"/>
              </a:xfrm>
              <a:custGeom>
                <a:avLst/>
                <a:gdLst>
                  <a:gd name="T0" fmla="*/ 8 w 16"/>
                  <a:gd name="T1" fmla="*/ 0 h 9"/>
                  <a:gd name="T2" fmla="*/ 8 w 16"/>
                  <a:gd name="T3" fmla="*/ 0 h 9"/>
                  <a:gd name="T4" fmla="*/ 3 w 16"/>
                  <a:gd name="T5" fmla="*/ 1 h 9"/>
                  <a:gd name="T6" fmla="*/ 3 w 16"/>
                  <a:gd name="T7" fmla="*/ 1 h 9"/>
                  <a:gd name="T8" fmla="*/ 3 w 16"/>
                  <a:gd name="T9" fmla="*/ 1 h 9"/>
                  <a:gd name="T10" fmla="*/ 3 w 16"/>
                  <a:gd name="T11" fmla="*/ 2 h 9"/>
                  <a:gd name="T12" fmla="*/ 3 w 16"/>
                  <a:gd name="T13" fmla="*/ 2 h 9"/>
                  <a:gd name="T14" fmla="*/ 0 w 16"/>
                  <a:gd name="T15" fmla="*/ 5 h 9"/>
                  <a:gd name="T16" fmla="*/ 2 w 16"/>
                  <a:gd name="T17" fmla="*/ 8 h 9"/>
                  <a:gd name="T18" fmla="*/ 6 w 16"/>
                  <a:gd name="T19" fmla="*/ 9 h 9"/>
                  <a:gd name="T20" fmla="*/ 7 w 16"/>
                  <a:gd name="T21" fmla="*/ 8 h 9"/>
                  <a:gd name="T22" fmla="*/ 4 w 16"/>
                  <a:gd name="T23" fmla="*/ 7 h 9"/>
                  <a:gd name="T24" fmla="*/ 3 w 16"/>
                  <a:gd name="T25" fmla="*/ 5 h 9"/>
                  <a:gd name="T26" fmla="*/ 5 w 16"/>
                  <a:gd name="T27" fmla="*/ 3 h 9"/>
                  <a:gd name="T28" fmla="*/ 5 w 16"/>
                  <a:gd name="T29" fmla="*/ 3 h 9"/>
                  <a:gd name="T30" fmla="*/ 5 w 16"/>
                  <a:gd name="T31" fmla="*/ 2 h 9"/>
                  <a:gd name="T32" fmla="*/ 5 w 16"/>
                  <a:gd name="T33" fmla="*/ 2 h 9"/>
                  <a:gd name="T34" fmla="*/ 9 w 16"/>
                  <a:gd name="T35" fmla="*/ 2 h 9"/>
                  <a:gd name="T36" fmla="*/ 9 w 16"/>
                  <a:gd name="T37" fmla="*/ 2 h 9"/>
                  <a:gd name="T38" fmla="*/ 9 w 16"/>
                  <a:gd name="T39" fmla="*/ 2 h 9"/>
                  <a:gd name="T40" fmla="*/ 9 w 16"/>
                  <a:gd name="T41" fmla="*/ 2 h 9"/>
                  <a:gd name="T42" fmla="*/ 9 w 16"/>
                  <a:gd name="T43" fmla="*/ 2 h 9"/>
                  <a:gd name="T44" fmla="*/ 12 w 16"/>
                  <a:gd name="T45" fmla="*/ 2 h 9"/>
                  <a:gd name="T46" fmla="*/ 13 w 16"/>
                  <a:gd name="T47" fmla="*/ 3 h 9"/>
                  <a:gd name="T48" fmla="*/ 13 w 16"/>
                  <a:gd name="T49" fmla="*/ 3 h 9"/>
                  <a:gd name="T50" fmla="*/ 14 w 16"/>
                  <a:gd name="T51" fmla="*/ 4 h 9"/>
                  <a:gd name="T52" fmla="*/ 16 w 16"/>
                  <a:gd name="T53" fmla="*/ 4 h 9"/>
                  <a:gd name="T54" fmla="*/ 14 w 16"/>
                  <a:gd name="T55" fmla="*/ 2 h 9"/>
                  <a:gd name="T56" fmla="*/ 14 w 16"/>
                  <a:gd name="T57" fmla="*/ 2 h 9"/>
                  <a:gd name="T58" fmla="*/ 8 w 16"/>
                  <a:gd name="T59" fmla="*/ 0 h 9"/>
                  <a:gd name="T60" fmla="*/ 8 w 16"/>
                  <a:gd name="T6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" h="9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5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4" y="9"/>
                      <a:pt x="5" y="9"/>
                      <a:pt x="6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8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4"/>
                      <a:pt x="3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8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1" y="2"/>
                      <a:pt x="12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4" y="4"/>
                      <a:pt x="14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3"/>
                      <a:pt x="15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6" name="Freeform 650"/>
              <p:cNvSpPr>
                <a:spLocks/>
              </p:cNvSpPr>
              <p:nvPr/>
            </p:nvSpPr>
            <p:spPr bwMode="auto">
              <a:xfrm>
                <a:off x="2872" y="2634"/>
                <a:ext cx="24" cy="15"/>
              </a:xfrm>
              <a:custGeom>
                <a:avLst/>
                <a:gdLst>
                  <a:gd name="T0" fmla="*/ 21 w 24"/>
                  <a:gd name="T1" fmla="*/ 0 h 15"/>
                  <a:gd name="T2" fmla="*/ 21 w 24"/>
                  <a:gd name="T3" fmla="*/ 0 h 15"/>
                  <a:gd name="T4" fmla="*/ 0 w 24"/>
                  <a:gd name="T5" fmla="*/ 13 h 15"/>
                  <a:gd name="T6" fmla="*/ 3 w 24"/>
                  <a:gd name="T7" fmla="*/ 15 h 15"/>
                  <a:gd name="T8" fmla="*/ 24 w 24"/>
                  <a:gd name="T9" fmla="*/ 1 h 15"/>
                  <a:gd name="T10" fmla="*/ 21 w 24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5">
                    <a:moveTo>
                      <a:pt x="21" y="0"/>
                    </a:moveTo>
                    <a:lnTo>
                      <a:pt x="21" y="0"/>
                    </a:lnTo>
                    <a:lnTo>
                      <a:pt x="0" y="13"/>
                    </a:lnTo>
                    <a:lnTo>
                      <a:pt x="3" y="15"/>
                    </a:lnTo>
                    <a:lnTo>
                      <a:pt x="24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7" name="Freeform 651"/>
              <p:cNvSpPr>
                <a:spLocks/>
              </p:cNvSpPr>
              <p:nvPr/>
            </p:nvSpPr>
            <p:spPr bwMode="auto">
              <a:xfrm>
                <a:off x="2872" y="2634"/>
                <a:ext cx="24" cy="15"/>
              </a:xfrm>
              <a:custGeom>
                <a:avLst/>
                <a:gdLst>
                  <a:gd name="T0" fmla="*/ 21 w 24"/>
                  <a:gd name="T1" fmla="*/ 0 h 15"/>
                  <a:gd name="T2" fmla="*/ 21 w 24"/>
                  <a:gd name="T3" fmla="*/ 0 h 15"/>
                  <a:gd name="T4" fmla="*/ 0 w 24"/>
                  <a:gd name="T5" fmla="*/ 13 h 15"/>
                  <a:gd name="T6" fmla="*/ 3 w 24"/>
                  <a:gd name="T7" fmla="*/ 15 h 15"/>
                  <a:gd name="T8" fmla="*/ 24 w 24"/>
                  <a:gd name="T9" fmla="*/ 1 h 15"/>
                  <a:gd name="T10" fmla="*/ 21 w 24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5">
                    <a:moveTo>
                      <a:pt x="21" y="0"/>
                    </a:moveTo>
                    <a:lnTo>
                      <a:pt x="21" y="0"/>
                    </a:lnTo>
                    <a:lnTo>
                      <a:pt x="0" y="13"/>
                    </a:lnTo>
                    <a:lnTo>
                      <a:pt x="3" y="15"/>
                    </a:lnTo>
                    <a:lnTo>
                      <a:pt x="24" y="1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8" name="Freeform 652"/>
              <p:cNvSpPr>
                <a:spLocks/>
              </p:cNvSpPr>
              <p:nvPr/>
            </p:nvSpPr>
            <p:spPr bwMode="auto">
              <a:xfrm>
                <a:off x="2927" y="2647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1 w 4"/>
                  <a:gd name="T3" fmla="*/ 1 h 2"/>
                  <a:gd name="T4" fmla="*/ 0 w 4"/>
                  <a:gd name="T5" fmla="*/ 1 h 2"/>
                  <a:gd name="T6" fmla="*/ 1 w 4"/>
                  <a:gd name="T7" fmla="*/ 2 h 2"/>
                  <a:gd name="T8" fmla="*/ 1 w 4"/>
                  <a:gd name="T9" fmla="*/ 2 h 2"/>
                  <a:gd name="T10" fmla="*/ 1 w 4"/>
                  <a:gd name="T11" fmla="*/ 2 h 2"/>
                  <a:gd name="T12" fmla="*/ 1 w 4"/>
                  <a:gd name="T13" fmla="*/ 2 h 2"/>
                  <a:gd name="T14" fmla="*/ 2 w 4"/>
                  <a:gd name="T15" fmla="*/ 2 h 2"/>
                  <a:gd name="T16" fmla="*/ 2 w 4"/>
                  <a:gd name="T17" fmla="*/ 2 h 2"/>
                  <a:gd name="T18" fmla="*/ 2 w 4"/>
                  <a:gd name="T19" fmla="*/ 2 h 2"/>
                  <a:gd name="T20" fmla="*/ 3 w 4"/>
                  <a:gd name="T21" fmla="*/ 2 h 2"/>
                  <a:gd name="T22" fmla="*/ 3 w 4"/>
                  <a:gd name="T23" fmla="*/ 2 h 2"/>
                  <a:gd name="T24" fmla="*/ 4 w 4"/>
                  <a:gd name="T25" fmla="*/ 1 h 2"/>
                  <a:gd name="T26" fmla="*/ 3 w 4"/>
                  <a:gd name="T27" fmla="*/ 1 h 2"/>
                  <a:gd name="T28" fmla="*/ 3 w 4"/>
                  <a:gd name="T29" fmla="*/ 0 h 2"/>
                  <a:gd name="T30" fmla="*/ 2 w 4"/>
                  <a:gd name="T3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9" name="Freeform 653"/>
              <p:cNvSpPr>
                <a:spLocks/>
              </p:cNvSpPr>
              <p:nvPr/>
            </p:nvSpPr>
            <p:spPr bwMode="auto">
              <a:xfrm>
                <a:off x="2887" y="2639"/>
                <a:ext cx="32" cy="18"/>
              </a:xfrm>
              <a:custGeom>
                <a:avLst/>
                <a:gdLst>
                  <a:gd name="T0" fmla="*/ 7 w 17"/>
                  <a:gd name="T1" fmla="*/ 0 h 9"/>
                  <a:gd name="T2" fmla="*/ 0 w 17"/>
                  <a:gd name="T3" fmla="*/ 8 h 9"/>
                  <a:gd name="T4" fmla="*/ 2 w 17"/>
                  <a:gd name="T5" fmla="*/ 9 h 9"/>
                  <a:gd name="T6" fmla="*/ 17 w 17"/>
                  <a:gd name="T7" fmla="*/ 6 h 9"/>
                  <a:gd name="T8" fmla="*/ 15 w 17"/>
                  <a:gd name="T9" fmla="*/ 4 h 9"/>
                  <a:gd name="T10" fmla="*/ 7 w 17"/>
                  <a:gd name="T11" fmla="*/ 7 h 9"/>
                  <a:gd name="T12" fmla="*/ 3 w 17"/>
                  <a:gd name="T13" fmla="*/ 8 h 9"/>
                  <a:gd name="T14" fmla="*/ 3 w 17"/>
                  <a:gd name="T15" fmla="*/ 8 h 9"/>
                  <a:gd name="T16" fmla="*/ 3 w 17"/>
                  <a:gd name="T17" fmla="*/ 8 h 9"/>
                  <a:gd name="T18" fmla="*/ 5 w 17"/>
                  <a:gd name="T19" fmla="*/ 6 h 9"/>
                  <a:gd name="T20" fmla="*/ 9 w 17"/>
                  <a:gd name="T21" fmla="*/ 1 h 9"/>
                  <a:gd name="T22" fmla="*/ 7 w 17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9">
                    <a:moveTo>
                      <a:pt x="7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4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0" name="Freeform 654"/>
              <p:cNvSpPr>
                <a:spLocks noEditPoints="1"/>
              </p:cNvSpPr>
              <p:nvPr/>
            </p:nvSpPr>
            <p:spPr bwMode="auto">
              <a:xfrm>
                <a:off x="2954" y="2588"/>
                <a:ext cx="120" cy="69"/>
              </a:xfrm>
              <a:custGeom>
                <a:avLst/>
                <a:gdLst>
                  <a:gd name="T0" fmla="*/ 30 w 63"/>
                  <a:gd name="T1" fmla="*/ 5 h 36"/>
                  <a:gd name="T2" fmla="*/ 30 w 63"/>
                  <a:gd name="T3" fmla="*/ 5 h 36"/>
                  <a:gd name="T4" fmla="*/ 32 w 63"/>
                  <a:gd name="T5" fmla="*/ 4 h 36"/>
                  <a:gd name="T6" fmla="*/ 33 w 63"/>
                  <a:gd name="T7" fmla="*/ 4 h 36"/>
                  <a:gd name="T8" fmla="*/ 34 w 63"/>
                  <a:gd name="T9" fmla="*/ 5 h 36"/>
                  <a:gd name="T10" fmla="*/ 34 w 63"/>
                  <a:gd name="T11" fmla="*/ 17 h 36"/>
                  <a:gd name="T12" fmla="*/ 54 w 63"/>
                  <a:gd name="T13" fmla="*/ 17 h 36"/>
                  <a:gd name="T14" fmla="*/ 56 w 63"/>
                  <a:gd name="T15" fmla="*/ 17 h 36"/>
                  <a:gd name="T16" fmla="*/ 56 w 63"/>
                  <a:gd name="T17" fmla="*/ 18 h 36"/>
                  <a:gd name="T18" fmla="*/ 56 w 63"/>
                  <a:gd name="T19" fmla="*/ 18 h 36"/>
                  <a:gd name="T20" fmla="*/ 54 w 63"/>
                  <a:gd name="T21" fmla="*/ 19 h 36"/>
                  <a:gd name="T22" fmla="*/ 34 w 63"/>
                  <a:gd name="T23" fmla="*/ 19 h 36"/>
                  <a:gd name="T24" fmla="*/ 34 w 63"/>
                  <a:gd name="T25" fmla="*/ 31 h 36"/>
                  <a:gd name="T26" fmla="*/ 34 w 63"/>
                  <a:gd name="T27" fmla="*/ 31 h 36"/>
                  <a:gd name="T28" fmla="*/ 32 w 63"/>
                  <a:gd name="T29" fmla="*/ 33 h 36"/>
                  <a:gd name="T30" fmla="*/ 30 w 63"/>
                  <a:gd name="T31" fmla="*/ 32 h 36"/>
                  <a:gd name="T32" fmla="*/ 30 w 63"/>
                  <a:gd name="T33" fmla="*/ 31 h 36"/>
                  <a:gd name="T34" fmla="*/ 30 w 63"/>
                  <a:gd name="T35" fmla="*/ 19 h 36"/>
                  <a:gd name="T36" fmla="*/ 9 w 63"/>
                  <a:gd name="T37" fmla="*/ 19 h 36"/>
                  <a:gd name="T38" fmla="*/ 9 w 63"/>
                  <a:gd name="T39" fmla="*/ 19 h 36"/>
                  <a:gd name="T40" fmla="*/ 9 w 63"/>
                  <a:gd name="T41" fmla="*/ 19 h 36"/>
                  <a:gd name="T42" fmla="*/ 9 w 63"/>
                  <a:gd name="T43" fmla="*/ 19 h 36"/>
                  <a:gd name="T44" fmla="*/ 9 w 63"/>
                  <a:gd name="T45" fmla="*/ 19 h 36"/>
                  <a:gd name="T46" fmla="*/ 8 w 63"/>
                  <a:gd name="T47" fmla="*/ 19 h 36"/>
                  <a:gd name="T48" fmla="*/ 8 w 63"/>
                  <a:gd name="T49" fmla="*/ 19 h 36"/>
                  <a:gd name="T50" fmla="*/ 7 w 63"/>
                  <a:gd name="T51" fmla="*/ 18 h 36"/>
                  <a:gd name="T52" fmla="*/ 9 w 63"/>
                  <a:gd name="T53" fmla="*/ 17 h 36"/>
                  <a:gd name="T54" fmla="*/ 30 w 63"/>
                  <a:gd name="T55" fmla="*/ 17 h 36"/>
                  <a:gd name="T56" fmla="*/ 30 w 63"/>
                  <a:gd name="T57" fmla="*/ 5 h 36"/>
                  <a:gd name="T58" fmla="*/ 32 w 63"/>
                  <a:gd name="T59" fmla="*/ 0 h 36"/>
                  <a:gd name="T60" fmla="*/ 30 w 63"/>
                  <a:gd name="T61" fmla="*/ 0 h 36"/>
                  <a:gd name="T62" fmla="*/ 26 w 63"/>
                  <a:gd name="T63" fmla="*/ 2 h 36"/>
                  <a:gd name="T64" fmla="*/ 3 w 63"/>
                  <a:gd name="T65" fmla="*/ 15 h 36"/>
                  <a:gd name="T66" fmla="*/ 2 w 63"/>
                  <a:gd name="T67" fmla="*/ 20 h 36"/>
                  <a:gd name="T68" fmla="*/ 2 w 63"/>
                  <a:gd name="T69" fmla="*/ 21 h 36"/>
                  <a:gd name="T70" fmla="*/ 3 w 63"/>
                  <a:gd name="T71" fmla="*/ 21 h 36"/>
                  <a:gd name="T72" fmla="*/ 27 w 63"/>
                  <a:gd name="T73" fmla="*/ 35 h 36"/>
                  <a:gd name="T74" fmla="*/ 32 w 63"/>
                  <a:gd name="T75" fmla="*/ 36 h 36"/>
                  <a:gd name="T76" fmla="*/ 32 w 63"/>
                  <a:gd name="T77" fmla="*/ 36 h 36"/>
                  <a:gd name="T78" fmla="*/ 32 w 63"/>
                  <a:gd name="T79" fmla="*/ 36 h 36"/>
                  <a:gd name="T80" fmla="*/ 37 w 63"/>
                  <a:gd name="T81" fmla="*/ 35 h 36"/>
                  <a:gd name="T82" fmla="*/ 37 w 63"/>
                  <a:gd name="T83" fmla="*/ 35 h 36"/>
                  <a:gd name="T84" fmla="*/ 60 w 63"/>
                  <a:gd name="T85" fmla="*/ 21 h 36"/>
                  <a:gd name="T86" fmla="*/ 63 w 63"/>
                  <a:gd name="T87" fmla="*/ 18 h 36"/>
                  <a:gd name="T88" fmla="*/ 60 w 63"/>
                  <a:gd name="T89" fmla="*/ 15 h 36"/>
                  <a:gd name="T90" fmla="*/ 37 w 63"/>
                  <a:gd name="T91" fmla="*/ 2 h 36"/>
                  <a:gd name="T92" fmla="*/ 37 w 63"/>
                  <a:gd name="T93" fmla="*/ 2 h 36"/>
                  <a:gd name="T94" fmla="*/ 32 w 63"/>
                  <a:gd name="T9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" h="36">
                    <a:moveTo>
                      <a:pt x="30" y="5"/>
                    </a:move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1" y="4"/>
                      <a:pt x="32" y="4"/>
                    </a:cubicBezTo>
                    <a:cubicBezTo>
                      <a:pt x="32" y="4"/>
                      <a:pt x="33" y="4"/>
                      <a:pt x="33" y="4"/>
                    </a:cubicBezTo>
                    <a:cubicBezTo>
                      <a:pt x="33" y="5"/>
                      <a:pt x="34" y="5"/>
                      <a:pt x="34" y="5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5" y="17"/>
                      <a:pt x="55" y="17"/>
                      <a:pt x="56" y="17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9"/>
                      <a:pt x="55" y="19"/>
                      <a:pt x="5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2"/>
                      <a:pt x="33" y="33"/>
                      <a:pt x="32" y="33"/>
                    </a:cubicBezTo>
                    <a:cubicBezTo>
                      <a:pt x="31" y="33"/>
                      <a:pt x="31" y="32"/>
                      <a:pt x="30" y="32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8" y="17"/>
                      <a:pt x="9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5"/>
                      <a:pt x="30" y="5"/>
                      <a:pt x="30" y="5"/>
                    </a:cubicBezTo>
                    <a:moveTo>
                      <a:pt x="32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29" y="1"/>
                      <a:pt x="28" y="1"/>
                      <a:pt x="26" y="2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7"/>
                      <a:pt x="0" y="19"/>
                      <a:pt x="2" y="20"/>
                    </a:cubicBezTo>
                    <a:cubicBezTo>
                      <a:pt x="2" y="20"/>
                      <a:pt x="2" y="21"/>
                      <a:pt x="2" y="21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8" y="36"/>
                      <a:pt x="30" y="36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4" y="36"/>
                      <a:pt x="36" y="36"/>
                      <a:pt x="37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2" y="20"/>
                      <a:pt x="63" y="19"/>
                      <a:pt x="63" y="18"/>
                    </a:cubicBezTo>
                    <a:cubicBezTo>
                      <a:pt x="63" y="17"/>
                      <a:pt x="62" y="16"/>
                      <a:pt x="60" y="15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5" y="1"/>
                      <a:pt x="34" y="0"/>
                      <a:pt x="3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1" name="Freeform 655"/>
              <p:cNvSpPr>
                <a:spLocks/>
              </p:cNvSpPr>
              <p:nvPr/>
            </p:nvSpPr>
            <p:spPr bwMode="auto">
              <a:xfrm>
                <a:off x="2902" y="2653"/>
                <a:ext cx="25" cy="13"/>
              </a:xfrm>
              <a:custGeom>
                <a:avLst/>
                <a:gdLst>
                  <a:gd name="T0" fmla="*/ 21 w 25"/>
                  <a:gd name="T1" fmla="*/ 0 h 13"/>
                  <a:gd name="T2" fmla="*/ 0 w 25"/>
                  <a:gd name="T3" fmla="*/ 11 h 13"/>
                  <a:gd name="T4" fmla="*/ 4 w 25"/>
                  <a:gd name="T5" fmla="*/ 13 h 13"/>
                  <a:gd name="T6" fmla="*/ 25 w 25"/>
                  <a:gd name="T7" fmla="*/ 2 h 13"/>
                  <a:gd name="T8" fmla="*/ 21 w 2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3">
                    <a:moveTo>
                      <a:pt x="21" y="0"/>
                    </a:moveTo>
                    <a:lnTo>
                      <a:pt x="0" y="11"/>
                    </a:lnTo>
                    <a:lnTo>
                      <a:pt x="4" y="13"/>
                    </a:lnTo>
                    <a:lnTo>
                      <a:pt x="2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2" name="Freeform 656"/>
              <p:cNvSpPr>
                <a:spLocks/>
              </p:cNvSpPr>
              <p:nvPr/>
            </p:nvSpPr>
            <p:spPr bwMode="auto">
              <a:xfrm>
                <a:off x="2902" y="2653"/>
                <a:ext cx="25" cy="13"/>
              </a:xfrm>
              <a:custGeom>
                <a:avLst/>
                <a:gdLst>
                  <a:gd name="T0" fmla="*/ 21 w 25"/>
                  <a:gd name="T1" fmla="*/ 0 h 13"/>
                  <a:gd name="T2" fmla="*/ 0 w 25"/>
                  <a:gd name="T3" fmla="*/ 11 h 13"/>
                  <a:gd name="T4" fmla="*/ 4 w 25"/>
                  <a:gd name="T5" fmla="*/ 13 h 13"/>
                  <a:gd name="T6" fmla="*/ 25 w 25"/>
                  <a:gd name="T7" fmla="*/ 2 h 13"/>
                  <a:gd name="T8" fmla="*/ 21 w 2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3">
                    <a:moveTo>
                      <a:pt x="21" y="0"/>
                    </a:moveTo>
                    <a:lnTo>
                      <a:pt x="0" y="11"/>
                    </a:lnTo>
                    <a:lnTo>
                      <a:pt x="4" y="13"/>
                    </a:lnTo>
                    <a:lnTo>
                      <a:pt x="25" y="2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3" name="Freeform 657"/>
              <p:cNvSpPr>
                <a:spLocks/>
              </p:cNvSpPr>
              <p:nvPr/>
            </p:nvSpPr>
            <p:spPr bwMode="auto">
              <a:xfrm>
                <a:off x="2915" y="2655"/>
                <a:ext cx="29" cy="21"/>
              </a:xfrm>
              <a:custGeom>
                <a:avLst/>
                <a:gdLst>
                  <a:gd name="T0" fmla="*/ 13 w 15"/>
                  <a:gd name="T1" fmla="*/ 0 h 11"/>
                  <a:gd name="T2" fmla="*/ 10 w 15"/>
                  <a:gd name="T3" fmla="*/ 2 h 11"/>
                  <a:gd name="T4" fmla="*/ 8 w 15"/>
                  <a:gd name="T5" fmla="*/ 1 h 11"/>
                  <a:gd name="T6" fmla="*/ 7 w 15"/>
                  <a:gd name="T7" fmla="*/ 2 h 11"/>
                  <a:gd name="T8" fmla="*/ 8 w 15"/>
                  <a:gd name="T9" fmla="*/ 3 h 11"/>
                  <a:gd name="T10" fmla="*/ 2 w 15"/>
                  <a:gd name="T11" fmla="*/ 6 h 11"/>
                  <a:gd name="T12" fmla="*/ 0 w 15"/>
                  <a:gd name="T13" fmla="*/ 8 h 11"/>
                  <a:gd name="T14" fmla="*/ 0 w 15"/>
                  <a:gd name="T15" fmla="*/ 8 h 11"/>
                  <a:gd name="T16" fmla="*/ 2 w 15"/>
                  <a:gd name="T17" fmla="*/ 10 h 11"/>
                  <a:gd name="T18" fmla="*/ 4 w 15"/>
                  <a:gd name="T19" fmla="*/ 11 h 11"/>
                  <a:gd name="T20" fmla="*/ 5 w 15"/>
                  <a:gd name="T21" fmla="*/ 10 h 11"/>
                  <a:gd name="T22" fmla="*/ 4 w 15"/>
                  <a:gd name="T23" fmla="*/ 9 h 11"/>
                  <a:gd name="T24" fmla="*/ 3 w 15"/>
                  <a:gd name="T25" fmla="*/ 9 h 11"/>
                  <a:gd name="T26" fmla="*/ 4 w 15"/>
                  <a:gd name="T27" fmla="*/ 7 h 11"/>
                  <a:gd name="T28" fmla="*/ 10 w 15"/>
                  <a:gd name="T29" fmla="*/ 4 h 11"/>
                  <a:gd name="T30" fmla="*/ 13 w 15"/>
                  <a:gd name="T31" fmla="*/ 6 h 11"/>
                  <a:gd name="T32" fmla="*/ 15 w 15"/>
                  <a:gd name="T33" fmla="*/ 5 h 11"/>
                  <a:gd name="T34" fmla="*/ 12 w 15"/>
                  <a:gd name="T35" fmla="*/ 3 h 11"/>
                  <a:gd name="T36" fmla="*/ 15 w 15"/>
                  <a:gd name="T37" fmla="*/ 1 h 11"/>
                  <a:gd name="T38" fmla="*/ 13 w 15"/>
                  <a:gd name="T3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11">
                    <a:moveTo>
                      <a:pt x="13" y="0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2" y="11"/>
                      <a:pt x="3" y="11"/>
                      <a:pt x="4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4" y="10"/>
                      <a:pt x="4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8"/>
                      <a:pt x="4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4" name="Freeform 658"/>
              <p:cNvSpPr>
                <a:spLocks/>
              </p:cNvSpPr>
              <p:nvPr/>
            </p:nvSpPr>
            <p:spPr bwMode="auto">
              <a:xfrm>
                <a:off x="2917" y="2664"/>
                <a:ext cx="48" cy="21"/>
              </a:xfrm>
              <a:custGeom>
                <a:avLst/>
                <a:gdLst>
                  <a:gd name="T0" fmla="*/ 15 w 25"/>
                  <a:gd name="T1" fmla="*/ 0 h 11"/>
                  <a:gd name="T2" fmla="*/ 9 w 25"/>
                  <a:gd name="T3" fmla="*/ 8 h 11"/>
                  <a:gd name="T4" fmla="*/ 8 w 25"/>
                  <a:gd name="T5" fmla="*/ 9 h 11"/>
                  <a:gd name="T6" fmla="*/ 8 w 25"/>
                  <a:gd name="T7" fmla="*/ 9 h 11"/>
                  <a:gd name="T8" fmla="*/ 8 w 25"/>
                  <a:gd name="T9" fmla="*/ 9 h 11"/>
                  <a:gd name="T10" fmla="*/ 7 w 25"/>
                  <a:gd name="T11" fmla="*/ 9 h 11"/>
                  <a:gd name="T12" fmla="*/ 6 w 25"/>
                  <a:gd name="T13" fmla="*/ 9 h 11"/>
                  <a:gd name="T14" fmla="*/ 5 w 25"/>
                  <a:gd name="T15" fmla="*/ 9 h 11"/>
                  <a:gd name="T16" fmla="*/ 5 w 25"/>
                  <a:gd name="T17" fmla="*/ 9 h 11"/>
                  <a:gd name="T18" fmla="*/ 5 w 25"/>
                  <a:gd name="T19" fmla="*/ 9 h 11"/>
                  <a:gd name="T20" fmla="*/ 5 w 25"/>
                  <a:gd name="T21" fmla="*/ 9 h 11"/>
                  <a:gd name="T22" fmla="*/ 5 w 25"/>
                  <a:gd name="T23" fmla="*/ 9 h 11"/>
                  <a:gd name="T24" fmla="*/ 4 w 25"/>
                  <a:gd name="T25" fmla="*/ 9 h 11"/>
                  <a:gd name="T26" fmla="*/ 4 w 25"/>
                  <a:gd name="T27" fmla="*/ 9 h 11"/>
                  <a:gd name="T28" fmla="*/ 4 w 25"/>
                  <a:gd name="T29" fmla="*/ 9 h 11"/>
                  <a:gd name="T30" fmla="*/ 4 w 25"/>
                  <a:gd name="T31" fmla="*/ 9 h 11"/>
                  <a:gd name="T32" fmla="*/ 4 w 25"/>
                  <a:gd name="T33" fmla="*/ 9 h 11"/>
                  <a:gd name="T34" fmla="*/ 4 w 25"/>
                  <a:gd name="T35" fmla="*/ 9 h 11"/>
                  <a:gd name="T36" fmla="*/ 4 w 25"/>
                  <a:gd name="T37" fmla="*/ 9 h 11"/>
                  <a:gd name="T38" fmla="*/ 1 w 25"/>
                  <a:gd name="T39" fmla="*/ 9 h 11"/>
                  <a:gd name="T40" fmla="*/ 0 w 25"/>
                  <a:gd name="T41" fmla="*/ 10 h 11"/>
                  <a:gd name="T42" fmla="*/ 4 w 25"/>
                  <a:gd name="T43" fmla="*/ 11 h 11"/>
                  <a:gd name="T44" fmla="*/ 4 w 25"/>
                  <a:gd name="T45" fmla="*/ 11 h 11"/>
                  <a:gd name="T46" fmla="*/ 4 w 25"/>
                  <a:gd name="T47" fmla="*/ 11 h 11"/>
                  <a:gd name="T48" fmla="*/ 4 w 25"/>
                  <a:gd name="T49" fmla="*/ 11 h 11"/>
                  <a:gd name="T50" fmla="*/ 4 w 25"/>
                  <a:gd name="T51" fmla="*/ 11 h 11"/>
                  <a:gd name="T52" fmla="*/ 5 w 25"/>
                  <a:gd name="T53" fmla="*/ 11 h 11"/>
                  <a:gd name="T54" fmla="*/ 8 w 25"/>
                  <a:gd name="T55" fmla="*/ 11 h 11"/>
                  <a:gd name="T56" fmla="*/ 8 w 25"/>
                  <a:gd name="T57" fmla="*/ 10 h 11"/>
                  <a:gd name="T58" fmla="*/ 13 w 25"/>
                  <a:gd name="T59" fmla="*/ 9 h 11"/>
                  <a:gd name="T60" fmla="*/ 13 w 25"/>
                  <a:gd name="T61" fmla="*/ 9 h 11"/>
                  <a:gd name="T62" fmla="*/ 14 w 25"/>
                  <a:gd name="T63" fmla="*/ 9 h 11"/>
                  <a:gd name="T64" fmla="*/ 14 w 25"/>
                  <a:gd name="T65" fmla="*/ 9 h 11"/>
                  <a:gd name="T66" fmla="*/ 25 w 25"/>
                  <a:gd name="T67" fmla="*/ 6 h 11"/>
                  <a:gd name="T68" fmla="*/ 23 w 25"/>
                  <a:gd name="T69" fmla="*/ 5 h 11"/>
                  <a:gd name="T70" fmla="*/ 14 w 25"/>
                  <a:gd name="T71" fmla="*/ 7 h 11"/>
                  <a:gd name="T72" fmla="*/ 14 w 25"/>
                  <a:gd name="T73" fmla="*/ 8 h 11"/>
                  <a:gd name="T74" fmla="*/ 11 w 25"/>
                  <a:gd name="T75" fmla="*/ 8 h 11"/>
                  <a:gd name="T76" fmla="*/ 11 w 25"/>
                  <a:gd name="T77" fmla="*/ 8 h 11"/>
                  <a:gd name="T78" fmla="*/ 11 w 25"/>
                  <a:gd name="T79" fmla="*/ 8 h 11"/>
                  <a:gd name="T80" fmla="*/ 13 w 25"/>
                  <a:gd name="T81" fmla="*/ 7 h 11"/>
                  <a:gd name="T82" fmla="*/ 13 w 25"/>
                  <a:gd name="T83" fmla="*/ 7 h 11"/>
                  <a:gd name="T84" fmla="*/ 17 w 25"/>
                  <a:gd name="T85" fmla="*/ 2 h 11"/>
                  <a:gd name="T86" fmla="*/ 15 w 25"/>
                  <a:gd name="T8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5" h="11">
                    <a:moveTo>
                      <a:pt x="15" y="0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7" y="9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2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7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1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2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12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5" name="Freeform 659"/>
              <p:cNvSpPr>
                <a:spLocks/>
              </p:cNvSpPr>
              <p:nvPr/>
            </p:nvSpPr>
            <p:spPr bwMode="auto">
              <a:xfrm>
                <a:off x="2957" y="2679"/>
                <a:ext cx="33" cy="25"/>
              </a:xfrm>
              <a:custGeom>
                <a:avLst/>
                <a:gdLst>
                  <a:gd name="T0" fmla="*/ 29 w 33"/>
                  <a:gd name="T1" fmla="*/ 0 h 25"/>
                  <a:gd name="T2" fmla="*/ 0 w 33"/>
                  <a:gd name="T3" fmla="*/ 16 h 25"/>
                  <a:gd name="T4" fmla="*/ 16 w 33"/>
                  <a:gd name="T5" fmla="*/ 25 h 25"/>
                  <a:gd name="T6" fmla="*/ 19 w 33"/>
                  <a:gd name="T7" fmla="*/ 23 h 25"/>
                  <a:gd name="T8" fmla="*/ 6 w 33"/>
                  <a:gd name="T9" fmla="*/ 18 h 25"/>
                  <a:gd name="T10" fmla="*/ 33 w 33"/>
                  <a:gd name="T11" fmla="*/ 2 h 25"/>
                  <a:gd name="T12" fmla="*/ 29 w 33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5">
                    <a:moveTo>
                      <a:pt x="29" y="0"/>
                    </a:moveTo>
                    <a:lnTo>
                      <a:pt x="0" y="16"/>
                    </a:lnTo>
                    <a:lnTo>
                      <a:pt x="16" y="25"/>
                    </a:lnTo>
                    <a:lnTo>
                      <a:pt x="19" y="23"/>
                    </a:lnTo>
                    <a:lnTo>
                      <a:pt x="6" y="18"/>
                    </a:lnTo>
                    <a:lnTo>
                      <a:pt x="33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6" name="Freeform 660"/>
              <p:cNvSpPr>
                <a:spLocks/>
              </p:cNvSpPr>
              <p:nvPr/>
            </p:nvSpPr>
            <p:spPr bwMode="auto">
              <a:xfrm>
                <a:off x="2957" y="2679"/>
                <a:ext cx="33" cy="25"/>
              </a:xfrm>
              <a:custGeom>
                <a:avLst/>
                <a:gdLst>
                  <a:gd name="T0" fmla="*/ 29 w 33"/>
                  <a:gd name="T1" fmla="*/ 0 h 25"/>
                  <a:gd name="T2" fmla="*/ 0 w 33"/>
                  <a:gd name="T3" fmla="*/ 16 h 25"/>
                  <a:gd name="T4" fmla="*/ 16 w 33"/>
                  <a:gd name="T5" fmla="*/ 25 h 25"/>
                  <a:gd name="T6" fmla="*/ 19 w 33"/>
                  <a:gd name="T7" fmla="*/ 23 h 25"/>
                  <a:gd name="T8" fmla="*/ 6 w 33"/>
                  <a:gd name="T9" fmla="*/ 18 h 25"/>
                  <a:gd name="T10" fmla="*/ 33 w 33"/>
                  <a:gd name="T11" fmla="*/ 2 h 25"/>
                  <a:gd name="T12" fmla="*/ 29 w 33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5">
                    <a:moveTo>
                      <a:pt x="29" y="0"/>
                    </a:moveTo>
                    <a:lnTo>
                      <a:pt x="0" y="16"/>
                    </a:lnTo>
                    <a:lnTo>
                      <a:pt x="16" y="25"/>
                    </a:lnTo>
                    <a:lnTo>
                      <a:pt x="19" y="23"/>
                    </a:lnTo>
                    <a:lnTo>
                      <a:pt x="6" y="18"/>
                    </a:lnTo>
                    <a:lnTo>
                      <a:pt x="33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7" name="Freeform 661"/>
              <p:cNvSpPr>
                <a:spLocks noEditPoints="1"/>
              </p:cNvSpPr>
              <p:nvPr/>
            </p:nvSpPr>
            <p:spPr bwMode="auto">
              <a:xfrm>
                <a:off x="2978" y="2697"/>
                <a:ext cx="33" cy="19"/>
              </a:xfrm>
              <a:custGeom>
                <a:avLst/>
                <a:gdLst>
                  <a:gd name="T0" fmla="*/ 10 w 17"/>
                  <a:gd name="T1" fmla="*/ 2 h 10"/>
                  <a:gd name="T2" fmla="*/ 10 w 17"/>
                  <a:gd name="T3" fmla="*/ 2 h 10"/>
                  <a:gd name="T4" fmla="*/ 13 w 17"/>
                  <a:gd name="T5" fmla="*/ 2 h 10"/>
                  <a:gd name="T6" fmla="*/ 15 w 17"/>
                  <a:gd name="T7" fmla="*/ 4 h 10"/>
                  <a:gd name="T8" fmla="*/ 13 w 17"/>
                  <a:gd name="T9" fmla="*/ 7 h 10"/>
                  <a:gd name="T10" fmla="*/ 12 w 17"/>
                  <a:gd name="T11" fmla="*/ 7 h 10"/>
                  <a:gd name="T12" fmla="*/ 12 w 17"/>
                  <a:gd name="T13" fmla="*/ 7 h 10"/>
                  <a:gd name="T14" fmla="*/ 8 w 17"/>
                  <a:gd name="T15" fmla="*/ 8 h 10"/>
                  <a:gd name="T16" fmla="*/ 8 w 17"/>
                  <a:gd name="T17" fmla="*/ 8 h 10"/>
                  <a:gd name="T18" fmla="*/ 8 w 17"/>
                  <a:gd name="T19" fmla="*/ 8 h 10"/>
                  <a:gd name="T20" fmla="*/ 8 w 17"/>
                  <a:gd name="T21" fmla="*/ 8 h 10"/>
                  <a:gd name="T22" fmla="*/ 8 w 17"/>
                  <a:gd name="T23" fmla="*/ 8 h 10"/>
                  <a:gd name="T24" fmla="*/ 5 w 17"/>
                  <a:gd name="T25" fmla="*/ 7 h 10"/>
                  <a:gd name="T26" fmla="*/ 5 w 17"/>
                  <a:gd name="T27" fmla="*/ 7 h 10"/>
                  <a:gd name="T28" fmla="*/ 4 w 17"/>
                  <a:gd name="T29" fmla="*/ 6 h 10"/>
                  <a:gd name="T30" fmla="*/ 6 w 17"/>
                  <a:gd name="T31" fmla="*/ 3 h 10"/>
                  <a:gd name="T32" fmla="*/ 6 w 17"/>
                  <a:gd name="T33" fmla="*/ 3 h 10"/>
                  <a:gd name="T34" fmla="*/ 10 w 17"/>
                  <a:gd name="T35" fmla="*/ 2 h 10"/>
                  <a:gd name="T36" fmla="*/ 10 w 17"/>
                  <a:gd name="T37" fmla="*/ 2 h 10"/>
                  <a:gd name="T38" fmla="*/ 10 w 17"/>
                  <a:gd name="T39" fmla="*/ 0 h 10"/>
                  <a:gd name="T40" fmla="*/ 4 w 17"/>
                  <a:gd name="T41" fmla="*/ 2 h 10"/>
                  <a:gd name="T42" fmla="*/ 4 w 17"/>
                  <a:gd name="T43" fmla="*/ 2 h 10"/>
                  <a:gd name="T44" fmla="*/ 4 w 17"/>
                  <a:gd name="T45" fmla="*/ 2 h 10"/>
                  <a:gd name="T46" fmla="*/ 3 w 17"/>
                  <a:gd name="T47" fmla="*/ 8 h 10"/>
                  <a:gd name="T48" fmla="*/ 3 w 17"/>
                  <a:gd name="T49" fmla="*/ 8 h 10"/>
                  <a:gd name="T50" fmla="*/ 4 w 17"/>
                  <a:gd name="T51" fmla="*/ 8 h 10"/>
                  <a:gd name="T52" fmla="*/ 9 w 17"/>
                  <a:gd name="T53" fmla="*/ 10 h 10"/>
                  <a:gd name="T54" fmla="*/ 9 w 17"/>
                  <a:gd name="T55" fmla="*/ 10 h 10"/>
                  <a:gd name="T56" fmla="*/ 9 w 17"/>
                  <a:gd name="T57" fmla="*/ 10 h 10"/>
                  <a:gd name="T58" fmla="*/ 14 w 17"/>
                  <a:gd name="T59" fmla="*/ 8 h 10"/>
                  <a:gd name="T60" fmla="*/ 14 w 17"/>
                  <a:gd name="T61" fmla="*/ 8 h 10"/>
                  <a:gd name="T62" fmla="*/ 14 w 17"/>
                  <a:gd name="T63" fmla="*/ 8 h 10"/>
                  <a:gd name="T64" fmla="*/ 15 w 17"/>
                  <a:gd name="T65" fmla="*/ 8 h 10"/>
                  <a:gd name="T66" fmla="*/ 17 w 17"/>
                  <a:gd name="T67" fmla="*/ 5 h 10"/>
                  <a:gd name="T68" fmla="*/ 15 w 17"/>
                  <a:gd name="T69" fmla="*/ 2 h 10"/>
                  <a:gd name="T70" fmla="*/ 15 w 17"/>
                  <a:gd name="T71" fmla="*/ 1 h 10"/>
                  <a:gd name="T72" fmla="*/ 15 w 17"/>
                  <a:gd name="T73" fmla="*/ 1 h 10"/>
                  <a:gd name="T74" fmla="*/ 10 w 17"/>
                  <a:gd name="T7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" h="10"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2" y="2"/>
                      <a:pt x="13" y="2"/>
                    </a:cubicBezTo>
                    <a:cubicBezTo>
                      <a:pt x="14" y="3"/>
                      <a:pt x="15" y="4"/>
                      <a:pt x="15" y="4"/>
                    </a:cubicBezTo>
                    <a:cubicBezTo>
                      <a:pt x="15" y="5"/>
                      <a:pt x="14" y="6"/>
                      <a:pt x="13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8"/>
                      <a:pt x="9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8"/>
                      <a:pt x="6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2"/>
                      <a:pt x="9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10" y="0"/>
                    </a:moveTo>
                    <a:cubicBezTo>
                      <a:pt x="8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4"/>
                      <a:pt x="0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5" y="9"/>
                      <a:pt x="7" y="9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1" y="9"/>
                      <a:pt x="12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6" y="7"/>
                      <a:pt x="17" y="6"/>
                      <a:pt x="17" y="5"/>
                    </a:cubicBezTo>
                    <a:cubicBezTo>
                      <a:pt x="17" y="4"/>
                      <a:pt x="16" y="3"/>
                      <a:pt x="15" y="2"/>
                    </a:cubicBezTo>
                    <a:cubicBezTo>
                      <a:pt x="15" y="2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1"/>
                      <a:pt x="11" y="0"/>
                      <a:pt x="10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8" name="Freeform 662"/>
              <p:cNvSpPr>
                <a:spLocks/>
              </p:cNvSpPr>
              <p:nvPr/>
            </p:nvSpPr>
            <p:spPr bwMode="auto">
              <a:xfrm>
                <a:off x="2986" y="2701"/>
                <a:ext cx="21" cy="11"/>
              </a:xfrm>
              <a:custGeom>
                <a:avLst/>
                <a:gdLst>
                  <a:gd name="T0" fmla="*/ 6 w 11"/>
                  <a:gd name="T1" fmla="*/ 0 h 6"/>
                  <a:gd name="T2" fmla="*/ 6 w 11"/>
                  <a:gd name="T3" fmla="*/ 0 h 6"/>
                  <a:gd name="T4" fmla="*/ 2 w 11"/>
                  <a:gd name="T5" fmla="*/ 1 h 6"/>
                  <a:gd name="T6" fmla="*/ 2 w 11"/>
                  <a:gd name="T7" fmla="*/ 1 h 6"/>
                  <a:gd name="T8" fmla="*/ 0 w 11"/>
                  <a:gd name="T9" fmla="*/ 4 h 6"/>
                  <a:gd name="T10" fmla="*/ 1 w 11"/>
                  <a:gd name="T11" fmla="*/ 5 h 6"/>
                  <a:gd name="T12" fmla="*/ 1 w 11"/>
                  <a:gd name="T13" fmla="*/ 5 h 6"/>
                  <a:gd name="T14" fmla="*/ 4 w 11"/>
                  <a:gd name="T15" fmla="*/ 6 h 6"/>
                  <a:gd name="T16" fmla="*/ 4 w 11"/>
                  <a:gd name="T17" fmla="*/ 6 h 6"/>
                  <a:gd name="T18" fmla="*/ 4 w 11"/>
                  <a:gd name="T19" fmla="*/ 6 h 6"/>
                  <a:gd name="T20" fmla="*/ 4 w 11"/>
                  <a:gd name="T21" fmla="*/ 6 h 6"/>
                  <a:gd name="T22" fmla="*/ 8 w 11"/>
                  <a:gd name="T23" fmla="*/ 5 h 6"/>
                  <a:gd name="T24" fmla="*/ 8 w 11"/>
                  <a:gd name="T25" fmla="*/ 5 h 6"/>
                  <a:gd name="T26" fmla="*/ 9 w 11"/>
                  <a:gd name="T27" fmla="*/ 5 h 6"/>
                  <a:gd name="T28" fmla="*/ 11 w 11"/>
                  <a:gd name="T29" fmla="*/ 2 h 6"/>
                  <a:gd name="T30" fmla="*/ 9 w 11"/>
                  <a:gd name="T31" fmla="*/ 0 h 6"/>
                  <a:gd name="T32" fmla="*/ 6 w 11"/>
                  <a:gd name="T3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6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7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10" y="4"/>
                      <a:pt x="11" y="3"/>
                      <a:pt x="11" y="2"/>
                    </a:cubicBezTo>
                    <a:cubicBezTo>
                      <a:pt x="11" y="2"/>
                      <a:pt x="10" y="1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9" name="Freeform 663"/>
              <p:cNvSpPr>
                <a:spLocks/>
              </p:cNvSpPr>
              <p:nvPr/>
            </p:nvSpPr>
            <p:spPr bwMode="auto">
              <a:xfrm>
                <a:off x="3009" y="2714"/>
                <a:ext cx="21" cy="11"/>
              </a:xfrm>
              <a:custGeom>
                <a:avLst/>
                <a:gdLst>
                  <a:gd name="T0" fmla="*/ 7 w 11"/>
                  <a:gd name="T1" fmla="*/ 0 h 6"/>
                  <a:gd name="T2" fmla="*/ 2 w 11"/>
                  <a:gd name="T3" fmla="*/ 1 h 6"/>
                  <a:gd name="T4" fmla="*/ 2 w 11"/>
                  <a:gd name="T5" fmla="*/ 1 h 6"/>
                  <a:gd name="T6" fmla="*/ 2 w 11"/>
                  <a:gd name="T7" fmla="*/ 5 h 6"/>
                  <a:gd name="T8" fmla="*/ 4 w 11"/>
                  <a:gd name="T9" fmla="*/ 6 h 6"/>
                  <a:gd name="T10" fmla="*/ 6 w 11"/>
                  <a:gd name="T11" fmla="*/ 6 h 6"/>
                  <a:gd name="T12" fmla="*/ 6 w 11"/>
                  <a:gd name="T13" fmla="*/ 6 h 6"/>
                  <a:gd name="T14" fmla="*/ 8 w 11"/>
                  <a:gd name="T15" fmla="*/ 5 h 6"/>
                  <a:gd name="T16" fmla="*/ 10 w 11"/>
                  <a:gd name="T17" fmla="*/ 4 h 6"/>
                  <a:gd name="T18" fmla="*/ 10 w 11"/>
                  <a:gd name="T19" fmla="*/ 3 h 6"/>
                  <a:gd name="T20" fmla="*/ 11 w 11"/>
                  <a:gd name="T21" fmla="*/ 2 h 6"/>
                  <a:gd name="T22" fmla="*/ 10 w 11"/>
                  <a:gd name="T23" fmla="*/ 1 h 6"/>
                  <a:gd name="T24" fmla="*/ 7 w 11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6">
                    <a:moveTo>
                      <a:pt x="7" y="0"/>
                    </a:moveTo>
                    <a:cubicBezTo>
                      <a:pt x="5" y="0"/>
                      <a:pt x="4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3"/>
                      <a:pt x="0" y="4"/>
                      <a:pt x="2" y="5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1"/>
                      <a:pt x="10" y="1"/>
                    </a:cubicBezTo>
                    <a:cubicBezTo>
                      <a:pt x="9" y="0"/>
                      <a:pt x="8" y="0"/>
                      <a:pt x="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0" name="Freeform 664"/>
              <p:cNvSpPr>
                <a:spLocks noEditPoints="1"/>
              </p:cNvSpPr>
              <p:nvPr/>
            </p:nvSpPr>
            <p:spPr bwMode="auto">
              <a:xfrm>
                <a:off x="2994" y="2710"/>
                <a:ext cx="45" cy="23"/>
              </a:xfrm>
              <a:custGeom>
                <a:avLst/>
                <a:gdLst>
                  <a:gd name="T0" fmla="*/ 10 w 24"/>
                  <a:gd name="T1" fmla="*/ 3 h 12"/>
                  <a:gd name="T2" fmla="*/ 18 w 24"/>
                  <a:gd name="T3" fmla="*/ 3 h 12"/>
                  <a:gd name="T4" fmla="*/ 18 w 24"/>
                  <a:gd name="T5" fmla="*/ 5 h 12"/>
                  <a:gd name="T6" fmla="*/ 16 w 24"/>
                  <a:gd name="T7" fmla="*/ 7 h 12"/>
                  <a:gd name="T8" fmla="*/ 14 w 24"/>
                  <a:gd name="T9" fmla="*/ 8 h 12"/>
                  <a:gd name="T10" fmla="*/ 12 w 24"/>
                  <a:gd name="T11" fmla="*/ 8 h 12"/>
                  <a:gd name="T12" fmla="*/ 10 w 24"/>
                  <a:gd name="T13" fmla="*/ 3 h 12"/>
                  <a:gd name="T14" fmla="*/ 14 w 24"/>
                  <a:gd name="T15" fmla="*/ 0 h 12"/>
                  <a:gd name="T16" fmla="*/ 9 w 24"/>
                  <a:gd name="T17" fmla="*/ 2 h 12"/>
                  <a:gd name="T18" fmla="*/ 8 w 24"/>
                  <a:gd name="T19" fmla="*/ 2 h 12"/>
                  <a:gd name="T20" fmla="*/ 6 w 24"/>
                  <a:gd name="T21" fmla="*/ 5 h 12"/>
                  <a:gd name="T22" fmla="*/ 8 w 24"/>
                  <a:gd name="T23" fmla="*/ 8 h 12"/>
                  <a:gd name="T24" fmla="*/ 8 w 24"/>
                  <a:gd name="T25" fmla="*/ 8 h 12"/>
                  <a:gd name="T26" fmla="*/ 8 w 24"/>
                  <a:gd name="T27" fmla="*/ 8 h 12"/>
                  <a:gd name="T28" fmla="*/ 8 w 24"/>
                  <a:gd name="T29" fmla="*/ 8 h 12"/>
                  <a:gd name="T30" fmla="*/ 8 w 24"/>
                  <a:gd name="T31" fmla="*/ 8 h 12"/>
                  <a:gd name="T32" fmla="*/ 8 w 24"/>
                  <a:gd name="T33" fmla="*/ 8 h 12"/>
                  <a:gd name="T34" fmla="*/ 8 w 24"/>
                  <a:gd name="T35" fmla="*/ 8 h 12"/>
                  <a:gd name="T36" fmla="*/ 8 w 24"/>
                  <a:gd name="T37" fmla="*/ 8 h 12"/>
                  <a:gd name="T38" fmla="*/ 8 w 24"/>
                  <a:gd name="T39" fmla="*/ 8 h 12"/>
                  <a:gd name="T40" fmla="*/ 8 w 24"/>
                  <a:gd name="T41" fmla="*/ 8 h 12"/>
                  <a:gd name="T42" fmla="*/ 8 w 24"/>
                  <a:gd name="T43" fmla="*/ 8 h 12"/>
                  <a:gd name="T44" fmla="*/ 8 w 24"/>
                  <a:gd name="T45" fmla="*/ 8 h 12"/>
                  <a:gd name="T46" fmla="*/ 8 w 24"/>
                  <a:gd name="T47" fmla="*/ 8 h 12"/>
                  <a:gd name="T48" fmla="*/ 8 w 24"/>
                  <a:gd name="T49" fmla="*/ 8 h 12"/>
                  <a:gd name="T50" fmla="*/ 8 w 24"/>
                  <a:gd name="T51" fmla="*/ 8 h 12"/>
                  <a:gd name="T52" fmla="*/ 9 w 24"/>
                  <a:gd name="T53" fmla="*/ 8 h 12"/>
                  <a:gd name="T54" fmla="*/ 9 w 24"/>
                  <a:gd name="T55" fmla="*/ 8 h 12"/>
                  <a:gd name="T56" fmla="*/ 9 w 24"/>
                  <a:gd name="T57" fmla="*/ 8 h 12"/>
                  <a:gd name="T58" fmla="*/ 9 w 24"/>
                  <a:gd name="T59" fmla="*/ 8 h 12"/>
                  <a:gd name="T60" fmla="*/ 9 w 24"/>
                  <a:gd name="T61" fmla="*/ 8 h 12"/>
                  <a:gd name="T62" fmla="*/ 9 w 24"/>
                  <a:gd name="T63" fmla="*/ 8 h 12"/>
                  <a:gd name="T64" fmla="*/ 9 w 24"/>
                  <a:gd name="T65" fmla="*/ 8 h 12"/>
                  <a:gd name="T66" fmla="*/ 9 w 24"/>
                  <a:gd name="T67" fmla="*/ 8 h 12"/>
                  <a:gd name="T68" fmla="*/ 12 w 24"/>
                  <a:gd name="T69" fmla="*/ 9 h 12"/>
                  <a:gd name="T70" fmla="*/ 13 w 24"/>
                  <a:gd name="T71" fmla="*/ 9 h 12"/>
                  <a:gd name="T72" fmla="*/ 13 w 24"/>
                  <a:gd name="T73" fmla="*/ 9 h 12"/>
                  <a:gd name="T74" fmla="*/ 12 w 24"/>
                  <a:gd name="T75" fmla="*/ 10 h 12"/>
                  <a:gd name="T76" fmla="*/ 8 w 24"/>
                  <a:gd name="T77" fmla="*/ 11 h 12"/>
                  <a:gd name="T78" fmla="*/ 4 w 24"/>
                  <a:gd name="T79" fmla="*/ 10 h 12"/>
                  <a:gd name="T80" fmla="*/ 0 w 24"/>
                  <a:gd name="T81" fmla="*/ 8 h 12"/>
                  <a:gd name="T82" fmla="*/ 8 w 24"/>
                  <a:gd name="T83" fmla="*/ 12 h 12"/>
                  <a:gd name="T84" fmla="*/ 8 w 24"/>
                  <a:gd name="T85" fmla="*/ 12 h 12"/>
                  <a:gd name="T86" fmla="*/ 8 w 24"/>
                  <a:gd name="T87" fmla="*/ 12 h 12"/>
                  <a:gd name="T88" fmla="*/ 21 w 24"/>
                  <a:gd name="T89" fmla="*/ 6 h 12"/>
                  <a:gd name="T90" fmla="*/ 22 w 24"/>
                  <a:gd name="T91" fmla="*/ 4 h 12"/>
                  <a:gd name="T92" fmla="*/ 20 w 24"/>
                  <a:gd name="T93" fmla="*/ 5 h 12"/>
                  <a:gd name="T94" fmla="*/ 21 w 24"/>
                  <a:gd name="T95" fmla="*/ 4 h 12"/>
                  <a:gd name="T96" fmla="*/ 19 w 24"/>
                  <a:gd name="T97" fmla="*/ 1 h 12"/>
                  <a:gd name="T98" fmla="*/ 14 w 24"/>
                  <a:gd name="T9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" h="12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3" y="2"/>
                      <a:pt x="15" y="2"/>
                    </a:cubicBezTo>
                    <a:cubicBezTo>
                      <a:pt x="16" y="2"/>
                      <a:pt x="17" y="2"/>
                      <a:pt x="18" y="3"/>
                    </a:cubicBezTo>
                    <a:cubicBezTo>
                      <a:pt x="19" y="3"/>
                      <a:pt x="19" y="4"/>
                      <a:pt x="19" y="4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5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0" y="8"/>
                      <a:pt x="10" y="7"/>
                    </a:cubicBezTo>
                    <a:cubicBezTo>
                      <a:pt x="8" y="6"/>
                      <a:pt x="8" y="5"/>
                      <a:pt x="10" y="3"/>
                    </a:cubicBezTo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11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3"/>
                      <a:pt x="6" y="4"/>
                      <a:pt x="6" y="5"/>
                    </a:cubicBezTo>
                    <a:cubicBezTo>
                      <a:pt x="6" y="6"/>
                      <a:pt x="6" y="7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0" y="10"/>
                      <a:pt x="9" y="11"/>
                      <a:pt x="8" y="11"/>
                    </a:cubicBezTo>
                    <a:cubicBezTo>
                      <a:pt x="7" y="11"/>
                      <a:pt x="5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9"/>
                      <a:pt x="2" y="8"/>
                      <a:pt x="2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1" y="10"/>
                      <a:pt x="3" y="11"/>
                    </a:cubicBezTo>
                    <a:cubicBezTo>
                      <a:pt x="4" y="11"/>
                      <a:pt x="6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0" y="12"/>
                      <a:pt x="12" y="11"/>
                      <a:pt x="15" y="10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6"/>
                      <a:pt x="23" y="5"/>
                      <a:pt x="24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0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1" name="Freeform 665"/>
              <p:cNvSpPr>
                <a:spLocks/>
              </p:cNvSpPr>
              <p:nvPr/>
            </p:nvSpPr>
            <p:spPr bwMode="auto">
              <a:xfrm>
                <a:off x="3321" y="2775"/>
                <a:ext cx="8" cy="25"/>
              </a:xfrm>
              <a:custGeom>
                <a:avLst/>
                <a:gdLst>
                  <a:gd name="T0" fmla="*/ 2 w 4"/>
                  <a:gd name="T1" fmla="*/ 0 h 13"/>
                  <a:gd name="T2" fmla="*/ 0 w 4"/>
                  <a:gd name="T3" fmla="*/ 1 h 13"/>
                  <a:gd name="T4" fmla="*/ 0 w 4"/>
                  <a:gd name="T5" fmla="*/ 13 h 13"/>
                  <a:gd name="T6" fmla="*/ 4 w 4"/>
                  <a:gd name="T7" fmla="*/ 13 h 13"/>
                  <a:gd name="T8" fmla="*/ 4 w 4"/>
                  <a:gd name="T9" fmla="*/ 1 h 13"/>
                  <a:gd name="T10" fmla="*/ 3 w 4"/>
                  <a:gd name="T11" fmla="*/ 0 h 13"/>
                  <a:gd name="T12" fmla="*/ 2 w 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2" name="Freeform 666"/>
              <p:cNvSpPr>
                <a:spLocks/>
              </p:cNvSpPr>
              <p:nvPr/>
            </p:nvSpPr>
            <p:spPr bwMode="auto">
              <a:xfrm>
                <a:off x="3278" y="2800"/>
                <a:ext cx="93" cy="6"/>
              </a:xfrm>
              <a:custGeom>
                <a:avLst/>
                <a:gdLst>
                  <a:gd name="T0" fmla="*/ 47 w 49"/>
                  <a:gd name="T1" fmla="*/ 0 h 3"/>
                  <a:gd name="T2" fmla="*/ 27 w 49"/>
                  <a:gd name="T3" fmla="*/ 0 h 3"/>
                  <a:gd name="T4" fmla="*/ 23 w 49"/>
                  <a:gd name="T5" fmla="*/ 0 h 3"/>
                  <a:gd name="T6" fmla="*/ 2 w 49"/>
                  <a:gd name="T7" fmla="*/ 0 h 3"/>
                  <a:gd name="T8" fmla="*/ 2 w 49"/>
                  <a:gd name="T9" fmla="*/ 0 h 3"/>
                  <a:gd name="T10" fmla="*/ 0 w 49"/>
                  <a:gd name="T11" fmla="*/ 1 h 3"/>
                  <a:gd name="T12" fmla="*/ 1 w 49"/>
                  <a:gd name="T13" fmla="*/ 2 h 3"/>
                  <a:gd name="T14" fmla="*/ 2 w 49"/>
                  <a:gd name="T15" fmla="*/ 3 h 3"/>
                  <a:gd name="T16" fmla="*/ 23 w 49"/>
                  <a:gd name="T17" fmla="*/ 3 h 3"/>
                  <a:gd name="T18" fmla="*/ 27 w 49"/>
                  <a:gd name="T19" fmla="*/ 3 h 3"/>
                  <a:gd name="T20" fmla="*/ 47 w 49"/>
                  <a:gd name="T21" fmla="*/ 3 h 3"/>
                  <a:gd name="T22" fmla="*/ 49 w 49"/>
                  <a:gd name="T23" fmla="*/ 1 h 3"/>
                  <a:gd name="T24" fmla="*/ 49 w 49"/>
                  <a:gd name="T25" fmla="*/ 1 h 3"/>
                  <a:gd name="T26" fmla="*/ 47 w 49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3">
                    <a:moveTo>
                      <a:pt x="4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8" y="3"/>
                      <a:pt x="49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8" y="0"/>
                      <a:pt x="48" y="0"/>
                      <a:pt x="4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3" name="Freeform 667"/>
              <p:cNvSpPr>
                <a:spLocks noEditPoints="1"/>
              </p:cNvSpPr>
              <p:nvPr/>
            </p:nvSpPr>
            <p:spPr bwMode="auto">
              <a:xfrm>
                <a:off x="3266" y="2768"/>
                <a:ext cx="118" cy="68"/>
              </a:xfrm>
              <a:custGeom>
                <a:avLst/>
                <a:gdLst>
                  <a:gd name="T0" fmla="*/ 29 w 62"/>
                  <a:gd name="T1" fmla="*/ 5 h 36"/>
                  <a:gd name="T2" fmla="*/ 29 w 62"/>
                  <a:gd name="T3" fmla="*/ 5 h 36"/>
                  <a:gd name="T4" fmla="*/ 31 w 62"/>
                  <a:gd name="T5" fmla="*/ 4 h 36"/>
                  <a:gd name="T6" fmla="*/ 32 w 62"/>
                  <a:gd name="T7" fmla="*/ 4 h 36"/>
                  <a:gd name="T8" fmla="*/ 33 w 62"/>
                  <a:gd name="T9" fmla="*/ 5 h 36"/>
                  <a:gd name="T10" fmla="*/ 33 w 62"/>
                  <a:gd name="T11" fmla="*/ 17 h 36"/>
                  <a:gd name="T12" fmla="*/ 53 w 62"/>
                  <a:gd name="T13" fmla="*/ 17 h 36"/>
                  <a:gd name="T14" fmla="*/ 55 w 62"/>
                  <a:gd name="T15" fmla="*/ 18 h 36"/>
                  <a:gd name="T16" fmla="*/ 55 w 62"/>
                  <a:gd name="T17" fmla="*/ 18 h 36"/>
                  <a:gd name="T18" fmla="*/ 55 w 62"/>
                  <a:gd name="T19" fmla="*/ 18 h 36"/>
                  <a:gd name="T20" fmla="*/ 53 w 62"/>
                  <a:gd name="T21" fmla="*/ 20 h 36"/>
                  <a:gd name="T22" fmla="*/ 33 w 62"/>
                  <a:gd name="T23" fmla="*/ 20 h 36"/>
                  <a:gd name="T24" fmla="*/ 33 w 62"/>
                  <a:gd name="T25" fmla="*/ 31 h 36"/>
                  <a:gd name="T26" fmla="*/ 33 w 62"/>
                  <a:gd name="T27" fmla="*/ 31 h 36"/>
                  <a:gd name="T28" fmla="*/ 31 w 62"/>
                  <a:gd name="T29" fmla="*/ 33 h 36"/>
                  <a:gd name="T30" fmla="*/ 29 w 62"/>
                  <a:gd name="T31" fmla="*/ 32 h 36"/>
                  <a:gd name="T32" fmla="*/ 29 w 62"/>
                  <a:gd name="T33" fmla="*/ 31 h 36"/>
                  <a:gd name="T34" fmla="*/ 29 w 62"/>
                  <a:gd name="T35" fmla="*/ 20 h 36"/>
                  <a:gd name="T36" fmla="*/ 8 w 62"/>
                  <a:gd name="T37" fmla="*/ 20 h 36"/>
                  <a:gd name="T38" fmla="*/ 7 w 62"/>
                  <a:gd name="T39" fmla="*/ 19 h 36"/>
                  <a:gd name="T40" fmla="*/ 6 w 62"/>
                  <a:gd name="T41" fmla="*/ 18 h 36"/>
                  <a:gd name="T42" fmla="*/ 8 w 62"/>
                  <a:gd name="T43" fmla="*/ 17 h 36"/>
                  <a:gd name="T44" fmla="*/ 8 w 62"/>
                  <a:gd name="T45" fmla="*/ 17 h 36"/>
                  <a:gd name="T46" fmla="*/ 29 w 62"/>
                  <a:gd name="T47" fmla="*/ 17 h 36"/>
                  <a:gd name="T48" fmla="*/ 29 w 62"/>
                  <a:gd name="T49" fmla="*/ 5 h 36"/>
                  <a:gd name="T50" fmla="*/ 31 w 62"/>
                  <a:gd name="T51" fmla="*/ 0 h 36"/>
                  <a:gd name="T52" fmla="*/ 25 w 62"/>
                  <a:gd name="T53" fmla="*/ 2 h 36"/>
                  <a:gd name="T54" fmla="*/ 2 w 62"/>
                  <a:gd name="T55" fmla="*/ 15 h 36"/>
                  <a:gd name="T56" fmla="*/ 0 w 62"/>
                  <a:gd name="T57" fmla="*/ 18 h 36"/>
                  <a:gd name="T58" fmla="*/ 2 w 62"/>
                  <a:gd name="T59" fmla="*/ 21 h 36"/>
                  <a:gd name="T60" fmla="*/ 26 w 62"/>
                  <a:gd name="T61" fmla="*/ 35 h 36"/>
                  <a:gd name="T62" fmla="*/ 26 w 62"/>
                  <a:gd name="T63" fmla="*/ 35 h 36"/>
                  <a:gd name="T64" fmla="*/ 26 w 62"/>
                  <a:gd name="T65" fmla="*/ 35 h 36"/>
                  <a:gd name="T66" fmla="*/ 26 w 62"/>
                  <a:gd name="T67" fmla="*/ 35 h 36"/>
                  <a:gd name="T68" fmla="*/ 26 w 62"/>
                  <a:gd name="T69" fmla="*/ 35 h 36"/>
                  <a:gd name="T70" fmla="*/ 31 w 62"/>
                  <a:gd name="T71" fmla="*/ 36 h 36"/>
                  <a:gd name="T72" fmla="*/ 31 w 62"/>
                  <a:gd name="T73" fmla="*/ 36 h 36"/>
                  <a:gd name="T74" fmla="*/ 31 w 62"/>
                  <a:gd name="T75" fmla="*/ 36 h 36"/>
                  <a:gd name="T76" fmla="*/ 36 w 62"/>
                  <a:gd name="T77" fmla="*/ 35 h 36"/>
                  <a:gd name="T78" fmla="*/ 36 w 62"/>
                  <a:gd name="T79" fmla="*/ 35 h 36"/>
                  <a:gd name="T80" fmla="*/ 36 w 62"/>
                  <a:gd name="T81" fmla="*/ 35 h 36"/>
                  <a:gd name="T82" fmla="*/ 36 w 62"/>
                  <a:gd name="T83" fmla="*/ 35 h 36"/>
                  <a:gd name="T84" fmla="*/ 59 w 62"/>
                  <a:gd name="T85" fmla="*/ 21 h 36"/>
                  <a:gd name="T86" fmla="*/ 62 w 62"/>
                  <a:gd name="T87" fmla="*/ 18 h 36"/>
                  <a:gd name="T88" fmla="*/ 59 w 62"/>
                  <a:gd name="T89" fmla="*/ 15 h 36"/>
                  <a:gd name="T90" fmla="*/ 36 w 62"/>
                  <a:gd name="T91" fmla="*/ 2 h 36"/>
                  <a:gd name="T92" fmla="*/ 31 w 62"/>
                  <a:gd name="T9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" h="36">
                    <a:moveTo>
                      <a:pt x="29" y="5"/>
                    </a:moveTo>
                    <a:cubicBezTo>
                      <a:pt x="29" y="5"/>
                      <a:pt x="29" y="5"/>
                      <a:pt x="29" y="5"/>
                    </a:cubicBezTo>
                    <a:cubicBezTo>
                      <a:pt x="29" y="5"/>
                      <a:pt x="29" y="4"/>
                      <a:pt x="31" y="4"/>
                    </a:cubicBezTo>
                    <a:cubicBezTo>
                      <a:pt x="31" y="4"/>
                      <a:pt x="32" y="4"/>
                      <a:pt x="32" y="4"/>
                    </a:cubicBezTo>
                    <a:cubicBezTo>
                      <a:pt x="32" y="5"/>
                      <a:pt x="33" y="5"/>
                      <a:pt x="33" y="5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7"/>
                      <a:pt x="54" y="17"/>
                      <a:pt x="55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9"/>
                      <a:pt x="54" y="20"/>
                      <a:pt x="5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2" y="33"/>
                      <a:pt x="31" y="33"/>
                    </a:cubicBezTo>
                    <a:cubicBezTo>
                      <a:pt x="30" y="33"/>
                      <a:pt x="30" y="32"/>
                      <a:pt x="29" y="32"/>
                    </a:cubicBezTo>
                    <a:cubicBezTo>
                      <a:pt x="29" y="32"/>
                      <a:pt x="29" y="32"/>
                      <a:pt x="29" y="31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7" y="19"/>
                      <a:pt x="7" y="19"/>
                    </a:cubicBezTo>
                    <a:cubicBezTo>
                      <a:pt x="6" y="19"/>
                      <a:pt x="6" y="19"/>
                      <a:pt x="6" y="18"/>
                    </a:cubicBezTo>
                    <a:cubicBezTo>
                      <a:pt x="6" y="18"/>
                      <a:pt x="7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5"/>
                      <a:pt x="29" y="5"/>
                      <a:pt x="29" y="5"/>
                    </a:cubicBezTo>
                    <a:moveTo>
                      <a:pt x="31" y="0"/>
                    </a:moveTo>
                    <a:cubicBezTo>
                      <a:pt x="29" y="0"/>
                      <a:pt x="27" y="1"/>
                      <a:pt x="25" y="2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7"/>
                      <a:pt x="0" y="18"/>
                    </a:cubicBezTo>
                    <a:cubicBezTo>
                      <a:pt x="0" y="19"/>
                      <a:pt x="1" y="21"/>
                      <a:pt x="2" y="21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7" y="36"/>
                      <a:pt x="29" y="36"/>
                      <a:pt x="31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3" y="36"/>
                      <a:pt x="34" y="36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61" y="21"/>
                      <a:pt x="62" y="19"/>
                      <a:pt x="62" y="18"/>
                    </a:cubicBezTo>
                    <a:cubicBezTo>
                      <a:pt x="62" y="17"/>
                      <a:pt x="61" y="16"/>
                      <a:pt x="59" y="15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4" y="1"/>
                      <a:pt x="32" y="0"/>
                      <a:pt x="31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4" name="Freeform 668"/>
              <p:cNvSpPr>
                <a:spLocks/>
              </p:cNvSpPr>
              <p:nvPr/>
            </p:nvSpPr>
            <p:spPr bwMode="auto">
              <a:xfrm>
                <a:off x="3321" y="2806"/>
                <a:ext cx="8" cy="25"/>
              </a:xfrm>
              <a:custGeom>
                <a:avLst/>
                <a:gdLst>
                  <a:gd name="T0" fmla="*/ 4 w 4"/>
                  <a:gd name="T1" fmla="*/ 0 h 13"/>
                  <a:gd name="T2" fmla="*/ 0 w 4"/>
                  <a:gd name="T3" fmla="*/ 0 h 13"/>
                  <a:gd name="T4" fmla="*/ 0 w 4"/>
                  <a:gd name="T5" fmla="*/ 11 h 13"/>
                  <a:gd name="T6" fmla="*/ 0 w 4"/>
                  <a:gd name="T7" fmla="*/ 12 h 13"/>
                  <a:gd name="T8" fmla="*/ 2 w 4"/>
                  <a:gd name="T9" fmla="*/ 13 h 13"/>
                  <a:gd name="T10" fmla="*/ 4 w 4"/>
                  <a:gd name="T11" fmla="*/ 11 h 13"/>
                  <a:gd name="T12" fmla="*/ 4 w 4"/>
                  <a:gd name="T13" fmla="*/ 11 h 13"/>
                  <a:gd name="T14" fmla="*/ 4 w 4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3"/>
                      <a:pt x="2" y="13"/>
                    </a:cubicBezTo>
                    <a:cubicBezTo>
                      <a:pt x="3" y="13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5" name="Freeform 669"/>
              <p:cNvSpPr>
                <a:spLocks/>
              </p:cNvSpPr>
              <p:nvPr/>
            </p:nvSpPr>
            <p:spPr bwMode="auto">
              <a:xfrm>
                <a:off x="3186" y="2813"/>
                <a:ext cx="57" cy="33"/>
              </a:xfrm>
              <a:custGeom>
                <a:avLst/>
                <a:gdLst>
                  <a:gd name="T0" fmla="*/ 16 w 30"/>
                  <a:gd name="T1" fmla="*/ 0 h 17"/>
                  <a:gd name="T2" fmla="*/ 0 w 30"/>
                  <a:gd name="T3" fmla="*/ 8 h 17"/>
                  <a:gd name="T4" fmla="*/ 2 w 30"/>
                  <a:gd name="T5" fmla="*/ 9 h 17"/>
                  <a:gd name="T6" fmla="*/ 9 w 30"/>
                  <a:gd name="T7" fmla="*/ 5 h 17"/>
                  <a:gd name="T8" fmla="*/ 16 w 30"/>
                  <a:gd name="T9" fmla="*/ 2 h 17"/>
                  <a:gd name="T10" fmla="*/ 16 w 30"/>
                  <a:gd name="T11" fmla="*/ 2 h 17"/>
                  <a:gd name="T12" fmla="*/ 16 w 30"/>
                  <a:gd name="T13" fmla="*/ 2 h 17"/>
                  <a:gd name="T14" fmla="*/ 12 w 30"/>
                  <a:gd name="T15" fmla="*/ 6 h 17"/>
                  <a:gd name="T16" fmla="*/ 7 w 30"/>
                  <a:gd name="T17" fmla="*/ 12 h 17"/>
                  <a:gd name="T18" fmla="*/ 8 w 30"/>
                  <a:gd name="T19" fmla="*/ 13 h 17"/>
                  <a:gd name="T20" fmla="*/ 18 w 30"/>
                  <a:gd name="T21" fmla="*/ 10 h 17"/>
                  <a:gd name="T22" fmla="*/ 26 w 30"/>
                  <a:gd name="T23" fmla="*/ 8 h 17"/>
                  <a:gd name="T24" fmla="*/ 26 w 30"/>
                  <a:gd name="T25" fmla="*/ 8 h 17"/>
                  <a:gd name="T26" fmla="*/ 26 w 30"/>
                  <a:gd name="T27" fmla="*/ 8 h 17"/>
                  <a:gd name="T28" fmla="*/ 20 w 30"/>
                  <a:gd name="T29" fmla="*/ 12 h 17"/>
                  <a:gd name="T30" fmla="*/ 13 w 30"/>
                  <a:gd name="T31" fmla="*/ 16 h 17"/>
                  <a:gd name="T32" fmla="*/ 15 w 30"/>
                  <a:gd name="T33" fmla="*/ 17 h 17"/>
                  <a:gd name="T34" fmla="*/ 30 w 30"/>
                  <a:gd name="T35" fmla="*/ 7 h 17"/>
                  <a:gd name="T36" fmla="*/ 27 w 30"/>
                  <a:gd name="T37" fmla="*/ 6 h 17"/>
                  <a:gd name="T38" fmla="*/ 17 w 30"/>
                  <a:gd name="T39" fmla="*/ 9 h 17"/>
                  <a:gd name="T40" fmla="*/ 10 w 30"/>
                  <a:gd name="T41" fmla="*/ 11 h 17"/>
                  <a:gd name="T42" fmla="*/ 10 w 30"/>
                  <a:gd name="T43" fmla="*/ 11 h 17"/>
                  <a:gd name="T44" fmla="*/ 10 w 30"/>
                  <a:gd name="T45" fmla="*/ 11 h 17"/>
                  <a:gd name="T46" fmla="*/ 14 w 30"/>
                  <a:gd name="T47" fmla="*/ 7 h 17"/>
                  <a:gd name="T48" fmla="*/ 19 w 30"/>
                  <a:gd name="T49" fmla="*/ 1 h 17"/>
                  <a:gd name="T50" fmla="*/ 16 w 30"/>
                  <a:gd name="T5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" h="17">
                    <a:moveTo>
                      <a:pt x="16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4"/>
                      <a:pt x="14" y="3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3"/>
                      <a:pt x="13" y="4"/>
                      <a:pt x="12" y="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1" y="9"/>
                      <a:pt x="24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4" y="9"/>
                      <a:pt x="22" y="10"/>
                      <a:pt x="20" y="12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4" y="9"/>
                      <a:pt x="12" y="10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9"/>
                      <a:pt x="13" y="8"/>
                      <a:pt x="14" y="7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6" name="Freeform 670"/>
              <p:cNvSpPr>
                <a:spLocks/>
              </p:cNvSpPr>
              <p:nvPr/>
            </p:nvSpPr>
            <p:spPr bwMode="auto">
              <a:xfrm>
                <a:off x="3230" y="2842"/>
                <a:ext cx="21" cy="12"/>
              </a:xfrm>
              <a:custGeom>
                <a:avLst/>
                <a:gdLst>
                  <a:gd name="T0" fmla="*/ 7 w 11"/>
                  <a:gd name="T1" fmla="*/ 0 h 6"/>
                  <a:gd name="T2" fmla="*/ 7 w 11"/>
                  <a:gd name="T3" fmla="*/ 0 h 6"/>
                  <a:gd name="T4" fmla="*/ 2 w 11"/>
                  <a:gd name="T5" fmla="*/ 1 h 6"/>
                  <a:gd name="T6" fmla="*/ 2 w 11"/>
                  <a:gd name="T7" fmla="*/ 1 h 6"/>
                  <a:gd name="T8" fmla="*/ 2 w 11"/>
                  <a:gd name="T9" fmla="*/ 1 h 6"/>
                  <a:gd name="T10" fmla="*/ 0 w 11"/>
                  <a:gd name="T11" fmla="*/ 4 h 6"/>
                  <a:gd name="T12" fmla="*/ 1 w 11"/>
                  <a:gd name="T13" fmla="*/ 5 h 6"/>
                  <a:gd name="T14" fmla="*/ 1 w 11"/>
                  <a:gd name="T15" fmla="*/ 5 h 6"/>
                  <a:gd name="T16" fmla="*/ 2 w 11"/>
                  <a:gd name="T17" fmla="*/ 6 h 6"/>
                  <a:gd name="T18" fmla="*/ 4 w 11"/>
                  <a:gd name="T19" fmla="*/ 6 h 6"/>
                  <a:gd name="T20" fmla="*/ 4 w 11"/>
                  <a:gd name="T21" fmla="*/ 6 h 6"/>
                  <a:gd name="T22" fmla="*/ 4 w 11"/>
                  <a:gd name="T23" fmla="*/ 6 h 6"/>
                  <a:gd name="T24" fmla="*/ 9 w 11"/>
                  <a:gd name="T25" fmla="*/ 5 h 6"/>
                  <a:gd name="T26" fmla="*/ 9 w 11"/>
                  <a:gd name="T27" fmla="*/ 5 h 6"/>
                  <a:gd name="T28" fmla="*/ 9 w 11"/>
                  <a:gd name="T29" fmla="*/ 5 h 6"/>
                  <a:gd name="T30" fmla="*/ 9 w 11"/>
                  <a:gd name="T31" fmla="*/ 5 h 6"/>
                  <a:gd name="T32" fmla="*/ 11 w 11"/>
                  <a:gd name="T33" fmla="*/ 2 h 6"/>
                  <a:gd name="T34" fmla="*/ 10 w 11"/>
                  <a:gd name="T35" fmla="*/ 1 h 6"/>
                  <a:gd name="T36" fmla="*/ 10 w 11"/>
                  <a:gd name="T37" fmla="*/ 1 h 6"/>
                  <a:gd name="T38" fmla="*/ 7 w 11"/>
                  <a:gd name="T39" fmla="*/ 0 h 6"/>
                  <a:gd name="T40" fmla="*/ 7 w 11"/>
                  <a:gd name="T4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" h="6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6"/>
                      <a:pt x="7" y="6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4"/>
                      <a:pt x="11" y="3"/>
                      <a:pt x="11" y="2"/>
                    </a:cubicBezTo>
                    <a:cubicBezTo>
                      <a:pt x="11" y="2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7" name="Freeform 671"/>
              <p:cNvSpPr>
                <a:spLocks noEditPoints="1"/>
              </p:cNvSpPr>
              <p:nvPr/>
            </p:nvSpPr>
            <p:spPr bwMode="auto">
              <a:xfrm>
                <a:off x="3224" y="2838"/>
                <a:ext cx="33" cy="19"/>
              </a:xfrm>
              <a:custGeom>
                <a:avLst/>
                <a:gdLst>
                  <a:gd name="T0" fmla="*/ 10 w 17"/>
                  <a:gd name="T1" fmla="*/ 2 h 10"/>
                  <a:gd name="T2" fmla="*/ 10 w 17"/>
                  <a:gd name="T3" fmla="*/ 2 h 10"/>
                  <a:gd name="T4" fmla="*/ 10 w 17"/>
                  <a:gd name="T5" fmla="*/ 2 h 10"/>
                  <a:gd name="T6" fmla="*/ 13 w 17"/>
                  <a:gd name="T7" fmla="*/ 3 h 10"/>
                  <a:gd name="T8" fmla="*/ 13 w 17"/>
                  <a:gd name="T9" fmla="*/ 3 h 10"/>
                  <a:gd name="T10" fmla="*/ 14 w 17"/>
                  <a:gd name="T11" fmla="*/ 4 h 10"/>
                  <a:gd name="T12" fmla="*/ 12 w 17"/>
                  <a:gd name="T13" fmla="*/ 7 h 10"/>
                  <a:gd name="T14" fmla="*/ 12 w 17"/>
                  <a:gd name="T15" fmla="*/ 7 h 10"/>
                  <a:gd name="T16" fmla="*/ 12 w 17"/>
                  <a:gd name="T17" fmla="*/ 7 h 10"/>
                  <a:gd name="T18" fmla="*/ 12 w 17"/>
                  <a:gd name="T19" fmla="*/ 7 h 10"/>
                  <a:gd name="T20" fmla="*/ 7 w 17"/>
                  <a:gd name="T21" fmla="*/ 8 h 10"/>
                  <a:gd name="T22" fmla="*/ 7 w 17"/>
                  <a:gd name="T23" fmla="*/ 8 h 10"/>
                  <a:gd name="T24" fmla="*/ 7 w 17"/>
                  <a:gd name="T25" fmla="*/ 8 h 10"/>
                  <a:gd name="T26" fmla="*/ 7 w 17"/>
                  <a:gd name="T27" fmla="*/ 8 h 10"/>
                  <a:gd name="T28" fmla="*/ 5 w 17"/>
                  <a:gd name="T29" fmla="*/ 8 h 10"/>
                  <a:gd name="T30" fmla="*/ 4 w 17"/>
                  <a:gd name="T31" fmla="*/ 7 h 10"/>
                  <a:gd name="T32" fmla="*/ 4 w 17"/>
                  <a:gd name="T33" fmla="*/ 7 h 10"/>
                  <a:gd name="T34" fmla="*/ 3 w 17"/>
                  <a:gd name="T35" fmla="*/ 6 h 10"/>
                  <a:gd name="T36" fmla="*/ 5 w 17"/>
                  <a:gd name="T37" fmla="*/ 3 h 10"/>
                  <a:gd name="T38" fmla="*/ 5 w 17"/>
                  <a:gd name="T39" fmla="*/ 3 h 10"/>
                  <a:gd name="T40" fmla="*/ 5 w 17"/>
                  <a:gd name="T41" fmla="*/ 3 h 10"/>
                  <a:gd name="T42" fmla="*/ 10 w 17"/>
                  <a:gd name="T43" fmla="*/ 2 h 10"/>
                  <a:gd name="T44" fmla="*/ 10 w 17"/>
                  <a:gd name="T45" fmla="*/ 2 h 10"/>
                  <a:gd name="T46" fmla="*/ 9 w 17"/>
                  <a:gd name="T47" fmla="*/ 0 h 10"/>
                  <a:gd name="T48" fmla="*/ 3 w 17"/>
                  <a:gd name="T49" fmla="*/ 2 h 10"/>
                  <a:gd name="T50" fmla="*/ 3 w 17"/>
                  <a:gd name="T51" fmla="*/ 8 h 10"/>
                  <a:gd name="T52" fmla="*/ 8 w 17"/>
                  <a:gd name="T53" fmla="*/ 10 h 10"/>
                  <a:gd name="T54" fmla="*/ 14 w 17"/>
                  <a:gd name="T55" fmla="*/ 8 h 10"/>
                  <a:gd name="T56" fmla="*/ 14 w 17"/>
                  <a:gd name="T57" fmla="*/ 8 h 10"/>
                  <a:gd name="T58" fmla="*/ 14 w 17"/>
                  <a:gd name="T59" fmla="*/ 8 h 10"/>
                  <a:gd name="T60" fmla="*/ 14 w 17"/>
                  <a:gd name="T61" fmla="*/ 8 h 10"/>
                  <a:gd name="T62" fmla="*/ 14 w 17"/>
                  <a:gd name="T63" fmla="*/ 8 h 10"/>
                  <a:gd name="T64" fmla="*/ 17 w 17"/>
                  <a:gd name="T65" fmla="*/ 5 h 10"/>
                  <a:gd name="T66" fmla="*/ 14 w 17"/>
                  <a:gd name="T67" fmla="*/ 2 h 10"/>
                  <a:gd name="T68" fmla="*/ 14 w 17"/>
                  <a:gd name="T69" fmla="*/ 2 h 10"/>
                  <a:gd name="T70" fmla="*/ 14 w 17"/>
                  <a:gd name="T71" fmla="*/ 2 h 10"/>
                  <a:gd name="T72" fmla="*/ 9 w 17"/>
                  <a:gd name="T7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" h="10"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2" y="2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4" y="4"/>
                      <a:pt x="14" y="4"/>
                    </a:cubicBezTo>
                    <a:cubicBezTo>
                      <a:pt x="14" y="5"/>
                      <a:pt x="13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8"/>
                      <a:pt x="9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6"/>
                      <a:pt x="3" y="6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2"/>
                      <a:pt x="8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9" y="0"/>
                    </a:moveTo>
                    <a:cubicBezTo>
                      <a:pt x="7" y="0"/>
                      <a:pt x="5" y="1"/>
                      <a:pt x="3" y="2"/>
                    </a:cubicBezTo>
                    <a:cubicBezTo>
                      <a:pt x="0" y="4"/>
                      <a:pt x="0" y="7"/>
                      <a:pt x="3" y="8"/>
                    </a:cubicBezTo>
                    <a:cubicBezTo>
                      <a:pt x="4" y="9"/>
                      <a:pt x="6" y="10"/>
                      <a:pt x="8" y="10"/>
                    </a:cubicBezTo>
                    <a:cubicBezTo>
                      <a:pt x="10" y="10"/>
                      <a:pt x="12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7"/>
                      <a:pt x="17" y="6"/>
                      <a:pt x="17" y="5"/>
                    </a:cubicBezTo>
                    <a:cubicBezTo>
                      <a:pt x="17" y="4"/>
                      <a:pt x="16" y="3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1"/>
                      <a:pt x="11" y="0"/>
                      <a:pt x="9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8" name="Freeform 672"/>
              <p:cNvSpPr>
                <a:spLocks/>
              </p:cNvSpPr>
              <p:nvPr/>
            </p:nvSpPr>
            <p:spPr bwMode="auto">
              <a:xfrm>
                <a:off x="3245" y="2850"/>
                <a:ext cx="31" cy="15"/>
              </a:xfrm>
              <a:custGeom>
                <a:avLst/>
                <a:gdLst>
                  <a:gd name="T0" fmla="*/ 11 w 16"/>
                  <a:gd name="T1" fmla="*/ 0 h 8"/>
                  <a:gd name="T2" fmla="*/ 8 w 16"/>
                  <a:gd name="T3" fmla="*/ 2 h 8"/>
                  <a:gd name="T4" fmla="*/ 0 w 16"/>
                  <a:gd name="T5" fmla="*/ 7 h 8"/>
                  <a:gd name="T6" fmla="*/ 2 w 16"/>
                  <a:gd name="T7" fmla="*/ 8 h 8"/>
                  <a:gd name="T8" fmla="*/ 8 w 16"/>
                  <a:gd name="T9" fmla="*/ 5 h 8"/>
                  <a:gd name="T10" fmla="*/ 9 w 16"/>
                  <a:gd name="T11" fmla="*/ 4 h 8"/>
                  <a:gd name="T12" fmla="*/ 9 w 16"/>
                  <a:gd name="T13" fmla="*/ 4 h 8"/>
                  <a:gd name="T14" fmla="*/ 9 w 16"/>
                  <a:gd name="T15" fmla="*/ 4 h 8"/>
                  <a:gd name="T16" fmla="*/ 9 w 16"/>
                  <a:gd name="T17" fmla="*/ 4 h 8"/>
                  <a:gd name="T18" fmla="*/ 11 w 16"/>
                  <a:gd name="T19" fmla="*/ 3 h 8"/>
                  <a:gd name="T20" fmla="*/ 12 w 16"/>
                  <a:gd name="T21" fmla="*/ 3 h 8"/>
                  <a:gd name="T22" fmla="*/ 12 w 16"/>
                  <a:gd name="T23" fmla="*/ 3 h 8"/>
                  <a:gd name="T24" fmla="*/ 12 w 16"/>
                  <a:gd name="T25" fmla="*/ 3 h 8"/>
                  <a:gd name="T26" fmla="*/ 12 w 16"/>
                  <a:gd name="T27" fmla="*/ 3 h 8"/>
                  <a:gd name="T28" fmla="*/ 14 w 16"/>
                  <a:gd name="T29" fmla="*/ 4 h 8"/>
                  <a:gd name="T30" fmla="*/ 14 w 16"/>
                  <a:gd name="T31" fmla="*/ 4 h 8"/>
                  <a:gd name="T32" fmla="*/ 14 w 16"/>
                  <a:gd name="T33" fmla="*/ 4 h 8"/>
                  <a:gd name="T34" fmla="*/ 15 w 16"/>
                  <a:gd name="T35" fmla="*/ 5 h 8"/>
                  <a:gd name="T36" fmla="*/ 16 w 16"/>
                  <a:gd name="T37" fmla="*/ 3 h 8"/>
                  <a:gd name="T38" fmla="*/ 16 w 16"/>
                  <a:gd name="T39" fmla="*/ 3 h 8"/>
                  <a:gd name="T40" fmla="*/ 16 w 16"/>
                  <a:gd name="T41" fmla="*/ 3 h 8"/>
                  <a:gd name="T42" fmla="*/ 13 w 16"/>
                  <a:gd name="T43" fmla="*/ 2 h 8"/>
                  <a:gd name="T44" fmla="*/ 13 w 16"/>
                  <a:gd name="T45" fmla="*/ 2 h 8"/>
                  <a:gd name="T46" fmla="*/ 13 w 16"/>
                  <a:gd name="T47" fmla="*/ 2 h 8"/>
                  <a:gd name="T48" fmla="*/ 12 w 16"/>
                  <a:gd name="T49" fmla="*/ 2 h 8"/>
                  <a:gd name="T50" fmla="*/ 12 w 16"/>
                  <a:gd name="T51" fmla="*/ 2 h 8"/>
                  <a:gd name="T52" fmla="*/ 11 w 16"/>
                  <a:gd name="T53" fmla="*/ 3 h 8"/>
                  <a:gd name="T54" fmla="*/ 11 w 16"/>
                  <a:gd name="T55" fmla="*/ 3 h 8"/>
                  <a:gd name="T56" fmla="*/ 13 w 16"/>
                  <a:gd name="T57" fmla="*/ 1 h 8"/>
                  <a:gd name="T58" fmla="*/ 11 w 16"/>
                  <a:gd name="T5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cubicBezTo>
                      <a:pt x="10" y="1"/>
                      <a:pt x="9" y="2"/>
                      <a:pt x="8" y="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1" y="4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3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4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9" name="Freeform 673"/>
              <p:cNvSpPr>
                <a:spLocks/>
              </p:cNvSpPr>
              <p:nvPr/>
            </p:nvSpPr>
            <p:spPr bwMode="auto">
              <a:xfrm>
                <a:off x="3274" y="2863"/>
                <a:ext cx="13" cy="8"/>
              </a:xfrm>
              <a:custGeom>
                <a:avLst/>
                <a:gdLst>
                  <a:gd name="T0" fmla="*/ 3 w 7"/>
                  <a:gd name="T1" fmla="*/ 0 h 4"/>
                  <a:gd name="T2" fmla="*/ 3 w 7"/>
                  <a:gd name="T3" fmla="*/ 0 h 4"/>
                  <a:gd name="T4" fmla="*/ 0 w 7"/>
                  <a:gd name="T5" fmla="*/ 1 h 4"/>
                  <a:gd name="T6" fmla="*/ 0 w 7"/>
                  <a:gd name="T7" fmla="*/ 1 h 4"/>
                  <a:gd name="T8" fmla="*/ 6 w 7"/>
                  <a:gd name="T9" fmla="*/ 4 h 4"/>
                  <a:gd name="T10" fmla="*/ 7 w 7"/>
                  <a:gd name="T11" fmla="*/ 2 h 4"/>
                  <a:gd name="T12" fmla="*/ 6 w 7"/>
                  <a:gd name="T13" fmla="*/ 1 h 4"/>
                  <a:gd name="T14" fmla="*/ 3 w 7"/>
                  <a:gd name="T15" fmla="*/ 0 h 4"/>
                  <a:gd name="T16" fmla="*/ 3 w 7"/>
                  <a:gd name="T17" fmla="*/ 0 h 4"/>
                  <a:gd name="T18" fmla="*/ 3 w 7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3"/>
                      <a:pt x="7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0" name="Freeform 674"/>
              <p:cNvSpPr>
                <a:spLocks/>
              </p:cNvSpPr>
              <p:nvPr/>
            </p:nvSpPr>
            <p:spPr bwMode="auto">
              <a:xfrm>
                <a:off x="2004" y="2079"/>
                <a:ext cx="210" cy="122"/>
              </a:xfrm>
              <a:custGeom>
                <a:avLst/>
                <a:gdLst>
                  <a:gd name="T0" fmla="*/ 210 w 210"/>
                  <a:gd name="T1" fmla="*/ 0 h 122"/>
                  <a:gd name="T2" fmla="*/ 0 w 210"/>
                  <a:gd name="T3" fmla="*/ 122 h 122"/>
                  <a:gd name="T4" fmla="*/ 0 w 210"/>
                  <a:gd name="T5" fmla="*/ 122 h 122"/>
                  <a:gd name="T6" fmla="*/ 210 w 210"/>
                  <a:gd name="T7" fmla="*/ 0 h 122"/>
                  <a:gd name="T8" fmla="*/ 210 w 210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22">
                    <a:moveTo>
                      <a:pt x="210" y="0"/>
                    </a:moveTo>
                    <a:lnTo>
                      <a:pt x="0" y="122"/>
                    </a:lnTo>
                    <a:lnTo>
                      <a:pt x="0" y="122"/>
                    </a:lnTo>
                    <a:lnTo>
                      <a:pt x="210" y="0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05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1" name="Freeform 675"/>
              <p:cNvSpPr>
                <a:spLocks/>
              </p:cNvSpPr>
              <p:nvPr/>
            </p:nvSpPr>
            <p:spPr bwMode="auto">
              <a:xfrm>
                <a:off x="2004" y="2079"/>
                <a:ext cx="210" cy="122"/>
              </a:xfrm>
              <a:custGeom>
                <a:avLst/>
                <a:gdLst>
                  <a:gd name="T0" fmla="*/ 210 w 210"/>
                  <a:gd name="T1" fmla="*/ 0 h 122"/>
                  <a:gd name="T2" fmla="*/ 0 w 210"/>
                  <a:gd name="T3" fmla="*/ 122 h 122"/>
                  <a:gd name="T4" fmla="*/ 0 w 210"/>
                  <a:gd name="T5" fmla="*/ 122 h 122"/>
                  <a:gd name="T6" fmla="*/ 210 w 210"/>
                  <a:gd name="T7" fmla="*/ 0 h 122"/>
                  <a:gd name="T8" fmla="*/ 210 w 210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22">
                    <a:moveTo>
                      <a:pt x="210" y="0"/>
                    </a:moveTo>
                    <a:lnTo>
                      <a:pt x="0" y="122"/>
                    </a:lnTo>
                    <a:lnTo>
                      <a:pt x="0" y="122"/>
                    </a:lnTo>
                    <a:lnTo>
                      <a:pt x="210" y="0"/>
                    </a:lnTo>
                    <a:lnTo>
                      <a:pt x="2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2" name="Freeform 676"/>
              <p:cNvSpPr>
                <a:spLocks/>
              </p:cNvSpPr>
              <p:nvPr/>
            </p:nvSpPr>
            <p:spPr bwMode="auto">
              <a:xfrm>
                <a:off x="1999" y="2075"/>
                <a:ext cx="215" cy="126"/>
              </a:xfrm>
              <a:custGeom>
                <a:avLst/>
                <a:gdLst>
                  <a:gd name="T0" fmla="*/ 209 w 215"/>
                  <a:gd name="T1" fmla="*/ 0 h 126"/>
                  <a:gd name="T2" fmla="*/ 0 w 215"/>
                  <a:gd name="T3" fmla="*/ 122 h 126"/>
                  <a:gd name="T4" fmla="*/ 5 w 215"/>
                  <a:gd name="T5" fmla="*/ 126 h 126"/>
                  <a:gd name="T6" fmla="*/ 215 w 215"/>
                  <a:gd name="T7" fmla="*/ 4 h 126"/>
                  <a:gd name="T8" fmla="*/ 209 w 215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126">
                    <a:moveTo>
                      <a:pt x="209" y="0"/>
                    </a:moveTo>
                    <a:lnTo>
                      <a:pt x="0" y="122"/>
                    </a:lnTo>
                    <a:lnTo>
                      <a:pt x="5" y="126"/>
                    </a:lnTo>
                    <a:lnTo>
                      <a:pt x="215" y="4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3" name="Freeform 677"/>
              <p:cNvSpPr>
                <a:spLocks/>
              </p:cNvSpPr>
              <p:nvPr/>
            </p:nvSpPr>
            <p:spPr bwMode="auto">
              <a:xfrm>
                <a:off x="1999" y="2075"/>
                <a:ext cx="215" cy="126"/>
              </a:xfrm>
              <a:custGeom>
                <a:avLst/>
                <a:gdLst>
                  <a:gd name="T0" fmla="*/ 209 w 215"/>
                  <a:gd name="T1" fmla="*/ 0 h 126"/>
                  <a:gd name="T2" fmla="*/ 0 w 215"/>
                  <a:gd name="T3" fmla="*/ 122 h 126"/>
                  <a:gd name="T4" fmla="*/ 5 w 215"/>
                  <a:gd name="T5" fmla="*/ 126 h 126"/>
                  <a:gd name="T6" fmla="*/ 215 w 215"/>
                  <a:gd name="T7" fmla="*/ 4 h 126"/>
                  <a:gd name="T8" fmla="*/ 209 w 215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126">
                    <a:moveTo>
                      <a:pt x="209" y="0"/>
                    </a:moveTo>
                    <a:lnTo>
                      <a:pt x="0" y="122"/>
                    </a:lnTo>
                    <a:lnTo>
                      <a:pt x="5" y="126"/>
                    </a:lnTo>
                    <a:lnTo>
                      <a:pt x="215" y="4"/>
                    </a:lnTo>
                    <a:lnTo>
                      <a:pt x="20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4" name="Freeform 678"/>
              <p:cNvSpPr>
                <a:spLocks noEditPoints="1"/>
              </p:cNvSpPr>
              <p:nvPr/>
            </p:nvSpPr>
            <p:spPr bwMode="auto">
              <a:xfrm>
                <a:off x="2004" y="2079"/>
                <a:ext cx="1497" cy="866"/>
              </a:xfrm>
              <a:custGeom>
                <a:avLst/>
                <a:gdLst>
                  <a:gd name="T0" fmla="*/ 668 w 785"/>
                  <a:gd name="T1" fmla="*/ 417 h 453"/>
                  <a:gd name="T2" fmla="*/ 662 w 785"/>
                  <a:gd name="T3" fmla="*/ 406 h 453"/>
                  <a:gd name="T4" fmla="*/ 663 w 785"/>
                  <a:gd name="T5" fmla="*/ 406 h 453"/>
                  <a:gd name="T6" fmla="*/ 657 w 785"/>
                  <a:gd name="T7" fmla="*/ 402 h 453"/>
                  <a:gd name="T8" fmla="*/ 637 w 785"/>
                  <a:gd name="T9" fmla="*/ 393 h 453"/>
                  <a:gd name="T10" fmla="*/ 629 w 785"/>
                  <a:gd name="T11" fmla="*/ 389 h 453"/>
                  <a:gd name="T12" fmla="*/ 693 w 785"/>
                  <a:gd name="T13" fmla="*/ 396 h 453"/>
                  <a:gd name="T14" fmla="*/ 539 w 785"/>
                  <a:gd name="T15" fmla="*/ 335 h 453"/>
                  <a:gd name="T16" fmla="*/ 519 w 785"/>
                  <a:gd name="T17" fmla="*/ 338 h 453"/>
                  <a:gd name="T18" fmla="*/ 528 w 785"/>
                  <a:gd name="T19" fmla="*/ 338 h 453"/>
                  <a:gd name="T20" fmla="*/ 527 w 785"/>
                  <a:gd name="T21" fmla="*/ 338 h 453"/>
                  <a:gd name="T22" fmla="*/ 527 w 785"/>
                  <a:gd name="T23" fmla="*/ 338 h 453"/>
                  <a:gd name="T24" fmla="*/ 533 w 785"/>
                  <a:gd name="T25" fmla="*/ 330 h 453"/>
                  <a:gd name="T26" fmla="*/ 514 w 785"/>
                  <a:gd name="T27" fmla="*/ 331 h 453"/>
                  <a:gd name="T28" fmla="*/ 488 w 785"/>
                  <a:gd name="T29" fmla="*/ 314 h 453"/>
                  <a:gd name="T30" fmla="*/ 487 w 785"/>
                  <a:gd name="T31" fmla="*/ 317 h 453"/>
                  <a:gd name="T32" fmla="*/ 483 w 785"/>
                  <a:gd name="T33" fmla="*/ 315 h 453"/>
                  <a:gd name="T34" fmla="*/ 482 w 785"/>
                  <a:gd name="T35" fmla="*/ 308 h 453"/>
                  <a:gd name="T36" fmla="*/ 482 w 785"/>
                  <a:gd name="T37" fmla="*/ 300 h 453"/>
                  <a:gd name="T38" fmla="*/ 485 w 785"/>
                  <a:gd name="T39" fmla="*/ 299 h 453"/>
                  <a:gd name="T40" fmla="*/ 465 w 785"/>
                  <a:gd name="T41" fmla="*/ 302 h 453"/>
                  <a:gd name="T42" fmla="*/ 469 w 785"/>
                  <a:gd name="T43" fmla="*/ 290 h 453"/>
                  <a:gd name="T44" fmla="*/ 454 w 785"/>
                  <a:gd name="T45" fmla="*/ 294 h 453"/>
                  <a:gd name="T46" fmla="*/ 455 w 785"/>
                  <a:gd name="T47" fmla="*/ 285 h 453"/>
                  <a:gd name="T48" fmla="*/ 446 w 785"/>
                  <a:gd name="T49" fmla="*/ 289 h 453"/>
                  <a:gd name="T50" fmla="*/ 435 w 785"/>
                  <a:gd name="T51" fmla="*/ 285 h 453"/>
                  <a:gd name="T52" fmla="*/ 530 w 785"/>
                  <a:gd name="T53" fmla="*/ 302 h 453"/>
                  <a:gd name="T54" fmla="*/ 343 w 785"/>
                  <a:gd name="T55" fmla="*/ 219 h 453"/>
                  <a:gd name="T56" fmla="*/ 338 w 785"/>
                  <a:gd name="T57" fmla="*/ 211 h 453"/>
                  <a:gd name="T58" fmla="*/ 321 w 785"/>
                  <a:gd name="T59" fmla="*/ 219 h 453"/>
                  <a:gd name="T60" fmla="*/ 321 w 785"/>
                  <a:gd name="T61" fmla="*/ 207 h 453"/>
                  <a:gd name="T62" fmla="*/ 325 w 785"/>
                  <a:gd name="T63" fmla="*/ 208 h 453"/>
                  <a:gd name="T64" fmla="*/ 322 w 785"/>
                  <a:gd name="T65" fmla="*/ 213 h 453"/>
                  <a:gd name="T66" fmla="*/ 303 w 785"/>
                  <a:gd name="T67" fmla="*/ 209 h 453"/>
                  <a:gd name="T68" fmla="*/ 293 w 785"/>
                  <a:gd name="T69" fmla="*/ 201 h 453"/>
                  <a:gd name="T70" fmla="*/ 296 w 785"/>
                  <a:gd name="T71" fmla="*/ 188 h 453"/>
                  <a:gd name="T72" fmla="*/ 281 w 785"/>
                  <a:gd name="T73" fmla="*/ 195 h 453"/>
                  <a:gd name="T74" fmla="*/ 275 w 785"/>
                  <a:gd name="T75" fmla="*/ 192 h 453"/>
                  <a:gd name="T76" fmla="*/ 274 w 785"/>
                  <a:gd name="T77" fmla="*/ 186 h 453"/>
                  <a:gd name="T78" fmla="*/ 273 w 785"/>
                  <a:gd name="T79" fmla="*/ 180 h 453"/>
                  <a:gd name="T80" fmla="*/ 260 w 785"/>
                  <a:gd name="T81" fmla="*/ 184 h 453"/>
                  <a:gd name="T82" fmla="*/ 257 w 785"/>
                  <a:gd name="T83" fmla="*/ 181 h 453"/>
                  <a:gd name="T84" fmla="*/ 259 w 785"/>
                  <a:gd name="T85" fmla="*/ 170 h 453"/>
                  <a:gd name="T86" fmla="*/ 259 w 785"/>
                  <a:gd name="T87" fmla="*/ 177 h 453"/>
                  <a:gd name="T88" fmla="*/ 234 w 785"/>
                  <a:gd name="T89" fmla="*/ 162 h 453"/>
                  <a:gd name="T90" fmla="*/ 253 w 785"/>
                  <a:gd name="T91" fmla="*/ 162 h 453"/>
                  <a:gd name="T92" fmla="*/ 339 w 785"/>
                  <a:gd name="T93" fmla="*/ 154 h 453"/>
                  <a:gd name="T94" fmla="*/ 329 w 785"/>
                  <a:gd name="T95" fmla="*/ 154 h 453"/>
                  <a:gd name="T96" fmla="*/ 151 w 785"/>
                  <a:gd name="T97" fmla="*/ 105 h 453"/>
                  <a:gd name="T98" fmla="*/ 143 w 785"/>
                  <a:gd name="T99" fmla="*/ 106 h 453"/>
                  <a:gd name="T100" fmla="*/ 137 w 785"/>
                  <a:gd name="T101" fmla="*/ 102 h 453"/>
                  <a:gd name="T102" fmla="*/ 129 w 785"/>
                  <a:gd name="T103" fmla="*/ 108 h 453"/>
                  <a:gd name="T104" fmla="*/ 133 w 785"/>
                  <a:gd name="T105" fmla="*/ 108 h 453"/>
                  <a:gd name="T106" fmla="*/ 132 w 785"/>
                  <a:gd name="T107" fmla="*/ 99 h 453"/>
                  <a:gd name="T108" fmla="*/ 122 w 785"/>
                  <a:gd name="T109" fmla="*/ 92 h 453"/>
                  <a:gd name="T110" fmla="*/ 85 w 785"/>
                  <a:gd name="T111" fmla="*/ 81 h 453"/>
                  <a:gd name="T112" fmla="*/ 93 w 785"/>
                  <a:gd name="T113" fmla="*/ 82 h 453"/>
                  <a:gd name="T114" fmla="*/ 75 w 785"/>
                  <a:gd name="T115" fmla="*/ 76 h 453"/>
                  <a:gd name="T116" fmla="*/ 72 w 785"/>
                  <a:gd name="T117" fmla="*/ 58 h 453"/>
                  <a:gd name="T118" fmla="*/ 120 w 785"/>
                  <a:gd name="T119" fmla="*/ 61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85" h="453">
                    <a:moveTo>
                      <a:pt x="669" y="409"/>
                    </a:moveTo>
                    <a:cubicBezTo>
                      <a:pt x="669" y="409"/>
                      <a:pt x="669" y="409"/>
                      <a:pt x="669" y="409"/>
                    </a:cubicBezTo>
                    <a:cubicBezTo>
                      <a:pt x="669" y="409"/>
                      <a:pt x="669" y="409"/>
                      <a:pt x="669" y="409"/>
                    </a:cubicBezTo>
                    <a:cubicBezTo>
                      <a:pt x="671" y="409"/>
                      <a:pt x="672" y="409"/>
                      <a:pt x="674" y="410"/>
                    </a:cubicBezTo>
                    <a:cubicBezTo>
                      <a:pt x="674" y="410"/>
                      <a:pt x="674" y="410"/>
                      <a:pt x="674" y="410"/>
                    </a:cubicBezTo>
                    <a:cubicBezTo>
                      <a:pt x="675" y="411"/>
                      <a:pt x="676" y="412"/>
                      <a:pt x="676" y="412"/>
                    </a:cubicBezTo>
                    <a:cubicBezTo>
                      <a:pt x="676" y="414"/>
                      <a:pt x="674" y="415"/>
                      <a:pt x="673" y="416"/>
                    </a:cubicBezTo>
                    <a:cubicBezTo>
                      <a:pt x="673" y="416"/>
                      <a:pt x="673" y="416"/>
                      <a:pt x="673" y="416"/>
                    </a:cubicBezTo>
                    <a:cubicBezTo>
                      <a:pt x="673" y="416"/>
                      <a:pt x="672" y="416"/>
                      <a:pt x="672" y="416"/>
                    </a:cubicBezTo>
                    <a:cubicBezTo>
                      <a:pt x="672" y="416"/>
                      <a:pt x="672" y="416"/>
                      <a:pt x="672" y="416"/>
                    </a:cubicBezTo>
                    <a:cubicBezTo>
                      <a:pt x="664" y="412"/>
                      <a:pt x="664" y="412"/>
                      <a:pt x="664" y="412"/>
                    </a:cubicBezTo>
                    <a:cubicBezTo>
                      <a:pt x="664" y="412"/>
                      <a:pt x="664" y="412"/>
                      <a:pt x="664" y="412"/>
                    </a:cubicBezTo>
                    <a:cubicBezTo>
                      <a:pt x="663" y="412"/>
                      <a:pt x="663" y="413"/>
                      <a:pt x="663" y="414"/>
                    </a:cubicBezTo>
                    <a:cubicBezTo>
                      <a:pt x="663" y="415"/>
                      <a:pt x="663" y="415"/>
                      <a:pt x="664" y="416"/>
                    </a:cubicBezTo>
                    <a:cubicBezTo>
                      <a:pt x="664" y="416"/>
                      <a:pt x="664" y="416"/>
                      <a:pt x="664" y="416"/>
                    </a:cubicBezTo>
                    <a:cubicBezTo>
                      <a:pt x="666" y="417"/>
                      <a:pt x="667" y="417"/>
                      <a:pt x="668" y="417"/>
                    </a:cubicBezTo>
                    <a:cubicBezTo>
                      <a:pt x="668" y="417"/>
                      <a:pt x="668" y="417"/>
                      <a:pt x="668" y="417"/>
                    </a:cubicBezTo>
                    <a:cubicBezTo>
                      <a:pt x="667" y="418"/>
                      <a:pt x="667" y="418"/>
                      <a:pt x="667" y="418"/>
                    </a:cubicBezTo>
                    <a:cubicBezTo>
                      <a:pt x="666" y="418"/>
                      <a:pt x="664" y="418"/>
                      <a:pt x="663" y="417"/>
                    </a:cubicBezTo>
                    <a:cubicBezTo>
                      <a:pt x="661" y="416"/>
                      <a:pt x="660" y="415"/>
                      <a:pt x="660" y="414"/>
                    </a:cubicBezTo>
                    <a:cubicBezTo>
                      <a:pt x="660" y="412"/>
                      <a:pt x="661" y="411"/>
                      <a:pt x="663" y="410"/>
                    </a:cubicBezTo>
                    <a:cubicBezTo>
                      <a:pt x="663" y="410"/>
                      <a:pt x="663" y="410"/>
                      <a:pt x="663" y="410"/>
                    </a:cubicBezTo>
                    <a:cubicBezTo>
                      <a:pt x="663" y="410"/>
                      <a:pt x="663" y="410"/>
                      <a:pt x="663" y="410"/>
                    </a:cubicBezTo>
                    <a:cubicBezTo>
                      <a:pt x="665" y="409"/>
                      <a:pt x="667" y="409"/>
                      <a:pt x="669" y="409"/>
                    </a:cubicBezTo>
                    <a:cubicBezTo>
                      <a:pt x="669" y="409"/>
                      <a:pt x="669" y="409"/>
                      <a:pt x="669" y="409"/>
                    </a:cubicBezTo>
                    <a:moveTo>
                      <a:pt x="651" y="410"/>
                    </a:moveTo>
                    <a:cubicBezTo>
                      <a:pt x="651" y="410"/>
                      <a:pt x="651" y="410"/>
                      <a:pt x="651" y="410"/>
                    </a:cubicBezTo>
                    <a:cubicBezTo>
                      <a:pt x="659" y="405"/>
                      <a:pt x="659" y="405"/>
                      <a:pt x="659" y="405"/>
                    </a:cubicBezTo>
                    <a:cubicBezTo>
                      <a:pt x="660" y="405"/>
                      <a:pt x="661" y="404"/>
                      <a:pt x="662" y="403"/>
                    </a:cubicBezTo>
                    <a:cubicBezTo>
                      <a:pt x="664" y="404"/>
                      <a:pt x="664" y="404"/>
                      <a:pt x="664" y="404"/>
                    </a:cubicBezTo>
                    <a:cubicBezTo>
                      <a:pt x="662" y="406"/>
                      <a:pt x="662" y="406"/>
                      <a:pt x="662" y="406"/>
                    </a:cubicBezTo>
                    <a:cubicBezTo>
                      <a:pt x="662" y="406"/>
                      <a:pt x="662" y="406"/>
                      <a:pt x="662" y="406"/>
                    </a:cubicBezTo>
                    <a:cubicBezTo>
                      <a:pt x="662" y="406"/>
                      <a:pt x="662" y="406"/>
                      <a:pt x="663" y="405"/>
                    </a:cubicBezTo>
                    <a:cubicBezTo>
                      <a:pt x="663" y="405"/>
                      <a:pt x="663" y="405"/>
                      <a:pt x="663" y="405"/>
                    </a:cubicBezTo>
                    <a:cubicBezTo>
                      <a:pt x="663" y="405"/>
                      <a:pt x="664" y="405"/>
                      <a:pt x="664" y="405"/>
                    </a:cubicBezTo>
                    <a:cubicBezTo>
                      <a:pt x="664" y="405"/>
                      <a:pt x="664" y="405"/>
                      <a:pt x="664" y="405"/>
                    </a:cubicBezTo>
                    <a:cubicBezTo>
                      <a:pt x="664" y="405"/>
                      <a:pt x="664" y="405"/>
                      <a:pt x="664" y="405"/>
                    </a:cubicBezTo>
                    <a:cubicBezTo>
                      <a:pt x="664" y="405"/>
                      <a:pt x="664" y="405"/>
                      <a:pt x="664" y="405"/>
                    </a:cubicBezTo>
                    <a:cubicBezTo>
                      <a:pt x="665" y="405"/>
                      <a:pt x="666" y="406"/>
                      <a:pt x="667" y="406"/>
                    </a:cubicBezTo>
                    <a:cubicBezTo>
                      <a:pt x="667" y="406"/>
                      <a:pt x="667" y="406"/>
                      <a:pt x="667" y="406"/>
                    </a:cubicBezTo>
                    <a:cubicBezTo>
                      <a:pt x="667" y="406"/>
                      <a:pt x="667" y="406"/>
                      <a:pt x="667" y="406"/>
                    </a:cubicBezTo>
                    <a:cubicBezTo>
                      <a:pt x="666" y="408"/>
                      <a:pt x="666" y="408"/>
                      <a:pt x="666" y="408"/>
                    </a:cubicBezTo>
                    <a:cubicBezTo>
                      <a:pt x="665" y="407"/>
                      <a:pt x="665" y="407"/>
                      <a:pt x="665" y="407"/>
                    </a:cubicBezTo>
                    <a:cubicBezTo>
                      <a:pt x="665" y="407"/>
                      <a:pt x="665" y="407"/>
                      <a:pt x="665" y="407"/>
                    </a:cubicBezTo>
                    <a:cubicBezTo>
                      <a:pt x="665" y="407"/>
                      <a:pt x="665" y="407"/>
                      <a:pt x="665" y="407"/>
                    </a:cubicBezTo>
                    <a:cubicBezTo>
                      <a:pt x="664" y="407"/>
                      <a:pt x="663" y="407"/>
                      <a:pt x="663" y="406"/>
                    </a:cubicBezTo>
                    <a:cubicBezTo>
                      <a:pt x="663" y="406"/>
                      <a:pt x="663" y="406"/>
                      <a:pt x="663" y="406"/>
                    </a:cubicBezTo>
                    <a:cubicBezTo>
                      <a:pt x="663" y="406"/>
                      <a:pt x="663" y="406"/>
                      <a:pt x="663" y="406"/>
                    </a:cubicBezTo>
                    <a:cubicBezTo>
                      <a:pt x="662" y="406"/>
                      <a:pt x="662" y="406"/>
                      <a:pt x="662" y="406"/>
                    </a:cubicBezTo>
                    <a:cubicBezTo>
                      <a:pt x="662" y="407"/>
                      <a:pt x="661" y="407"/>
                      <a:pt x="660" y="407"/>
                    </a:cubicBezTo>
                    <a:cubicBezTo>
                      <a:pt x="660" y="407"/>
                      <a:pt x="660" y="407"/>
                      <a:pt x="660" y="407"/>
                    </a:cubicBezTo>
                    <a:cubicBezTo>
                      <a:pt x="660" y="407"/>
                      <a:pt x="660" y="407"/>
                      <a:pt x="660" y="407"/>
                    </a:cubicBezTo>
                    <a:cubicBezTo>
                      <a:pt x="660" y="407"/>
                      <a:pt x="660" y="407"/>
                      <a:pt x="660" y="407"/>
                    </a:cubicBezTo>
                    <a:cubicBezTo>
                      <a:pt x="659" y="408"/>
                      <a:pt x="659" y="408"/>
                      <a:pt x="659" y="408"/>
                    </a:cubicBezTo>
                    <a:cubicBezTo>
                      <a:pt x="653" y="411"/>
                      <a:pt x="653" y="411"/>
                      <a:pt x="653" y="411"/>
                    </a:cubicBezTo>
                    <a:cubicBezTo>
                      <a:pt x="651" y="410"/>
                      <a:pt x="651" y="410"/>
                      <a:pt x="651" y="410"/>
                    </a:cubicBezTo>
                    <a:moveTo>
                      <a:pt x="648" y="407"/>
                    </a:moveTo>
                    <a:cubicBezTo>
                      <a:pt x="646" y="407"/>
                      <a:pt x="644" y="406"/>
                      <a:pt x="643" y="405"/>
                    </a:cubicBezTo>
                    <a:cubicBezTo>
                      <a:pt x="640" y="404"/>
                      <a:pt x="640" y="401"/>
                      <a:pt x="643" y="399"/>
                    </a:cubicBezTo>
                    <a:cubicBezTo>
                      <a:pt x="645" y="398"/>
                      <a:pt x="647" y="397"/>
                      <a:pt x="649" y="397"/>
                    </a:cubicBezTo>
                    <a:cubicBezTo>
                      <a:pt x="651" y="397"/>
                      <a:pt x="653" y="398"/>
                      <a:pt x="654" y="399"/>
                    </a:cubicBezTo>
                    <a:cubicBezTo>
                      <a:pt x="654" y="399"/>
                      <a:pt x="654" y="399"/>
                      <a:pt x="654" y="399"/>
                    </a:cubicBezTo>
                    <a:cubicBezTo>
                      <a:pt x="654" y="399"/>
                      <a:pt x="654" y="399"/>
                      <a:pt x="654" y="399"/>
                    </a:cubicBezTo>
                    <a:cubicBezTo>
                      <a:pt x="656" y="400"/>
                      <a:pt x="657" y="401"/>
                      <a:pt x="657" y="402"/>
                    </a:cubicBezTo>
                    <a:cubicBezTo>
                      <a:pt x="657" y="403"/>
                      <a:pt x="656" y="404"/>
                      <a:pt x="654" y="405"/>
                    </a:cubicBezTo>
                    <a:cubicBezTo>
                      <a:pt x="654" y="405"/>
                      <a:pt x="654" y="405"/>
                      <a:pt x="654" y="405"/>
                    </a:cubicBezTo>
                    <a:cubicBezTo>
                      <a:pt x="654" y="405"/>
                      <a:pt x="654" y="405"/>
                      <a:pt x="654" y="405"/>
                    </a:cubicBezTo>
                    <a:cubicBezTo>
                      <a:pt x="654" y="405"/>
                      <a:pt x="654" y="405"/>
                      <a:pt x="654" y="405"/>
                    </a:cubicBezTo>
                    <a:cubicBezTo>
                      <a:pt x="654" y="405"/>
                      <a:pt x="654" y="405"/>
                      <a:pt x="654" y="405"/>
                    </a:cubicBezTo>
                    <a:cubicBezTo>
                      <a:pt x="652" y="406"/>
                      <a:pt x="650" y="407"/>
                      <a:pt x="648" y="407"/>
                    </a:cubicBezTo>
                    <a:cubicBezTo>
                      <a:pt x="648" y="407"/>
                      <a:pt x="648" y="407"/>
                      <a:pt x="648" y="407"/>
                    </a:cubicBezTo>
                    <a:moveTo>
                      <a:pt x="620" y="392"/>
                    </a:moveTo>
                    <a:cubicBezTo>
                      <a:pt x="620" y="392"/>
                      <a:pt x="620" y="392"/>
                      <a:pt x="620" y="392"/>
                    </a:cubicBezTo>
                    <a:cubicBezTo>
                      <a:pt x="636" y="384"/>
                      <a:pt x="636" y="384"/>
                      <a:pt x="636" y="384"/>
                    </a:cubicBezTo>
                    <a:cubicBezTo>
                      <a:pt x="639" y="385"/>
                      <a:pt x="639" y="385"/>
                      <a:pt x="639" y="385"/>
                    </a:cubicBezTo>
                    <a:cubicBezTo>
                      <a:pt x="634" y="391"/>
                      <a:pt x="634" y="391"/>
                      <a:pt x="634" y="391"/>
                    </a:cubicBezTo>
                    <a:cubicBezTo>
                      <a:pt x="633" y="392"/>
                      <a:pt x="631" y="393"/>
                      <a:pt x="630" y="395"/>
                    </a:cubicBezTo>
                    <a:cubicBezTo>
                      <a:pt x="630" y="395"/>
                      <a:pt x="630" y="395"/>
                      <a:pt x="630" y="395"/>
                    </a:cubicBezTo>
                    <a:cubicBezTo>
                      <a:pt x="630" y="395"/>
                      <a:pt x="630" y="395"/>
                      <a:pt x="630" y="395"/>
                    </a:cubicBezTo>
                    <a:cubicBezTo>
                      <a:pt x="632" y="394"/>
                      <a:pt x="634" y="393"/>
                      <a:pt x="637" y="393"/>
                    </a:cubicBezTo>
                    <a:cubicBezTo>
                      <a:pt x="647" y="390"/>
                      <a:pt x="647" y="390"/>
                      <a:pt x="647" y="390"/>
                    </a:cubicBezTo>
                    <a:cubicBezTo>
                      <a:pt x="650" y="391"/>
                      <a:pt x="650" y="391"/>
                      <a:pt x="650" y="391"/>
                    </a:cubicBezTo>
                    <a:cubicBezTo>
                      <a:pt x="635" y="401"/>
                      <a:pt x="635" y="401"/>
                      <a:pt x="635" y="401"/>
                    </a:cubicBezTo>
                    <a:cubicBezTo>
                      <a:pt x="633" y="400"/>
                      <a:pt x="633" y="400"/>
                      <a:pt x="633" y="400"/>
                    </a:cubicBezTo>
                    <a:cubicBezTo>
                      <a:pt x="640" y="396"/>
                      <a:pt x="640" y="396"/>
                      <a:pt x="640" y="396"/>
                    </a:cubicBezTo>
                    <a:cubicBezTo>
                      <a:pt x="642" y="394"/>
                      <a:pt x="644" y="393"/>
                      <a:pt x="646" y="392"/>
                    </a:cubicBezTo>
                    <a:cubicBezTo>
                      <a:pt x="646" y="392"/>
                      <a:pt x="646" y="392"/>
                      <a:pt x="646" y="392"/>
                    </a:cubicBezTo>
                    <a:cubicBezTo>
                      <a:pt x="646" y="392"/>
                      <a:pt x="646" y="392"/>
                      <a:pt x="646" y="392"/>
                    </a:cubicBezTo>
                    <a:cubicBezTo>
                      <a:pt x="644" y="392"/>
                      <a:pt x="641" y="393"/>
                      <a:pt x="638" y="394"/>
                    </a:cubicBezTo>
                    <a:cubicBezTo>
                      <a:pt x="628" y="397"/>
                      <a:pt x="628" y="397"/>
                      <a:pt x="628" y="397"/>
                    </a:cubicBezTo>
                    <a:cubicBezTo>
                      <a:pt x="627" y="396"/>
                      <a:pt x="627" y="396"/>
                      <a:pt x="627" y="396"/>
                    </a:cubicBezTo>
                    <a:cubicBezTo>
                      <a:pt x="632" y="390"/>
                      <a:pt x="632" y="390"/>
                      <a:pt x="632" y="390"/>
                    </a:cubicBezTo>
                    <a:cubicBezTo>
                      <a:pt x="633" y="388"/>
                      <a:pt x="634" y="387"/>
                      <a:pt x="636" y="386"/>
                    </a:cubicBezTo>
                    <a:cubicBezTo>
                      <a:pt x="636" y="386"/>
                      <a:pt x="636" y="386"/>
                      <a:pt x="636" y="386"/>
                    </a:cubicBezTo>
                    <a:cubicBezTo>
                      <a:pt x="636" y="386"/>
                      <a:pt x="636" y="386"/>
                      <a:pt x="636" y="386"/>
                    </a:cubicBezTo>
                    <a:cubicBezTo>
                      <a:pt x="634" y="387"/>
                      <a:pt x="631" y="388"/>
                      <a:pt x="629" y="389"/>
                    </a:cubicBezTo>
                    <a:cubicBezTo>
                      <a:pt x="622" y="393"/>
                      <a:pt x="622" y="393"/>
                      <a:pt x="622" y="393"/>
                    </a:cubicBezTo>
                    <a:cubicBezTo>
                      <a:pt x="620" y="392"/>
                      <a:pt x="620" y="392"/>
                      <a:pt x="620" y="392"/>
                    </a:cubicBezTo>
                    <a:moveTo>
                      <a:pt x="662" y="378"/>
                    </a:moveTo>
                    <a:cubicBezTo>
                      <a:pt x="662" y="377"/>
                      <a:pt x="663" y="376"/>
                      <a:pt x="664" y="375"/>
                    </a:cubicBezTo>
                    <a:cubicBezTo>
                      <a:pt x="687" y="362"/>
                      <a:pt x="687" y="362"/>
                      <a:pt x="687" y="362"/>
                    </a:cubicBezTo>
                    <a:cubicBezTo>
                      <a:pt x="689" y="361"/>
                      <a:pt x="691" y="360"/>
                      <a:pt x="693" y="360"/>
                    </a:cubicBezTo>
                    <a:cubicBezTo>
                      <a:pt x="694" y="360"/>
                      <a:pt x="696" y="361"/>
                      <a:pt x="698" y="362"/>
                    </a:cubicBezTo>
                    <a:cubicBezTo>
                      <a:pt x="721" y="375"/>
                      <a:pt x="721" y="375"/>
                      <a:pt x="721" y="375"/>
                    </a:cubicBezTo>
                    <a:cubicBezTo>
                      <a:pt x="723" y="376"/>
                      <a:pt x="724" y="377"/>
                      <a:pt x="724" y="378"/>
                    </a:cubicBezTo>
                    <a:cubicBezTo>
                      <a:pt x="724" y="379"/>
                      <a:pt x="723" y="381"/>
                      <a:pt x="721" y="381"/>
                    </a:cubicBezTo>
                    <a:cubicBezTo>
                      <a:pt x="698" y="395"/>
                      <a:pt x="698" y="395"/>
                      <a:pt x="698" y="395"/>
                    </a:cubicBezTo>
                    <a:cubicBezTo>
                      <a:pt x="698" y="395"/>
                      <a:pt x="698" y="395"/>
                      <a:pt x="698" y="395"/>
                    </a:cubicBezTo>
                    <a:cubicBezTo>
                      <a:pt x="698" y="395"/>
                      <a:pt x="698" y="395"/>
                      <a:pt x="698" y="395"/>
                    </a:cubicBezTo>
                    <a:cubicBezTo>
                      <a:pt x="698" y="395"/>
                      <a:pt x="698" y="395"/>
                      <a:pt x="698" y="395"/>
                    </a:cubicBezTo>
                    <a:cubicBezTo>
                      <a:pt x="696" y="396"/>
                      <a:pt x="695" y="396"/>
                      <a:pt x="693" y="396"/>
                    </a:cubicBezTo>
                    <a:cubicBezTo>
                      <a:pt x="693" y="396"/>
                      <a:pt x="693" y="396"/>
                      <a:pt x="693" y="396"/>
                    </a:cubicBezTo>
                    <a:cubicBezTo>
                      <a:pt x="693" y="396"/>
                      <a:pt x="693" y="396"/>
                      <a:pt x="693" y="396"/>
                    </a:cubicBezTo>
                    <a:cubicBezTo>
                      <a:pt x="693" y="396"/>
                      <a:pt x="693" y="396"/>
                      <a:pt x="693" y="396"/>
                    </a:cubicBezTo>
                    <a:cubicBezTo>
                      <a:pt x="691" y="396"/>
                      <a:pt x="689" y="396"/>
                      <a:pt x="688" y="395"/>
                    </a:cubicBezTo>
                    <a:cubicBezTo>
                      <a:pt x="688" y="395"/>
                      <a:pt x="688" y="395"/>
                      <a:pt x="688" y="395"/>
                    </a:cubicBezTo>
                    <a:cubicBezTo>
                      <a:pt x="688" y="395"/>
                      <a:pt x="688" y="395"/>
                      <a:pt x="688" y="395"/>
                    </a:cubicBezTo>
                    <a:cubicBezTo>
                      <a:pt x="688" y="395"/>
                      <a:pt x="688" y="395"/>
                      <a:pt x="688" y="395"/>
                    </a:cubicBezTo>
                    <a:cubicBezTo>
                      <a:pt x="688" y="395"/>
                      <a:pt x="688" y="395"/>
                      <a:pt x="688" y="395"/>
                    </a:cubicBezTo>
                    <a:cubicBezTo>
                      <a:pt x="664" y="381"/>
                      <a:pt x="664" y="381"/>
                      <a:pt x="664" y="381"/>
                    </a:cubicBezTo>
                    <a:cubicBezTo>
                      <a:pt x="663" y="381"/>
                      <a:pt x="662" y="379"/>
                      <a:pt x="662" y="378"/>
                    </a:cubicBezTo>
                    <a:moveTo>
                      <a:pt x="533" y="330"/>
                    </a:moveTo>
                    <a:cubicBezTo>
                      <a:pt x="533" y="330"/>
                      <a:pt x="533" y="330"/>
                      <a:pt x="533" y="330"/>
                    </a:cubicBezTo>
                    <a:cubicBezTo>
                      <a:pt x="533" y="330"/>
                      <a:pt x="533" y="330"/>
                      <a:pt x="533" y="330"/>
                    </a:cubicBezTo>
                    <a:cubicBezTo>
                      <a:pt x="535" y="330"/>
                      <a:pt x="537" y="331"/>
                      <a:pt x="538" y="331"/>
                    </a:cubicBezTo>
                    <a:cubicBezTo>
                      <a:pt x="538" y="331"/>
                      <a:pt x="538" y="331"/>
                      <a:pt x="538" y="332"/>
                    </a:cubicBezTo>
                    <a:cubicBezTo>
                      <a:pt x="539" y="332"/>
                      <a:pt x="540" y="333"/>
                      <a:pt x="540" y="334"/>
                    </a:cubicBezTo>
                    <a:cubicBezTo>
                      <a:pt x="540" y="334"/>
                      <a:pt x="540" y="334"/>
                      <a:pt x="539" y="335"/>
                    </a:cubicBezTo>
                    <a:cubicBezTo>
                      <a:pt x="539" y="335"/>
                      <a:pt x="539" y="335"/>
                      <a:pt x="539" y="335"/>
                    </a:cubicBezTo>
                    <a:cubicBezTo>
                      <a:pt x="539" y="335"/>
                      <a:pt x="539" y="335"/>
                      <a:pt x="539" y="335"/>
                    </a:cubicBezTo>
                    <a:cubicBezTo>
                      <a:pt x="541" y="334"/>
                      <a:pt x="541" y="334"/>
                      <a:pt x="541" y="334"/>
                    </a:cubicBezTo>
                    <a:cubicBezTo>
                      <a:pt x="543" y="335"/>
                      <a:pt x="543" y="335"/>
                      <a:pt x="543" y="335"/>
                    </a:cubicBezTo>
                    <a:cubicBezTo>
                      <a:pt x="543" y="335"/>
                      <a:pt x="543" y="335"/>
                      <a:pt x="543" y="335"/>
                    </a:cubicBezTo>
                    <a:cubicBezTo>
                      <a:pt x="542" y="335"/>
                      <a:pt x="541" y="336"/>
                      <a:pt x="540" y="336"/>
                    </a:cubicBezTo>
                    <a:cubicBezTo>
                      <a:pt x="540" y="336"/>
                      <a:pt x="540" y="336"/>
                      <a:pt x="540" y="336"/>
                    </a:cubicBezTo>
                    <a:cubicBezTo>
                      <a:pt x="534" y="340"/>
                      <a:pt x="534" y="340"/>
                      <a:pt x="534" y="340"/>
                    </a:cubicBezTo>
                    <a:cubicBezTo>
                      <a:pt x="531" y="341"/>
                      <a:pt x="529" y="342"/>
                      <a:pt x="527" y="342"/>
                    </a:cubicBezTo>
                    <a:cubicBezTo>
                      <a:pt x="527" y="342"/>
                      <a:pt x="527" y="342"/>
                      <a:pt x="527" y="342"/>
                    </a:cubicBezTo>
                    <a:cubicBezTo>
                      <a:pt x="527" y="342"/>
                      <a:pt x="527" y="342"/>
                      <a:pt x="527" y="342"/>
                    </a:cubicBezTo>
                    <a:cubicBezTo>
                      <a:pt x="527" y="342"/>
                      <a:pt x="527" y="342"/>
                      <a:pt x="527" y="342"/>
                    </a:cubicBezTo>
                    <a:cubicBezTo>
                      <a:pt x="527" y="342"/>
                      <a:pt x="527" y="342"/>
                      <a:pt x="527" y="342"/>
                    </a:cubicBezTo>
                    <a:cubicBezTo>
                      <a:pt x="525" y="342"/>
                      <a:pt x="523" y="341"/>
                      <a:pt x="522" y="341"/>
                    </a:cubicBezTo>
                    <a:cubicBezTo>
                      <a:pt x="520" y="340"/>
                      <a:pt x="519" y="339"/>
                      <a:pt x="519" y="338"/>
                    </a:cubicBezTo>
                    <a:cubicBezTo>
                      <a:pt x="519" y="338"/>
                      <a:pt x="519" y="338"/>
                      <a:pt x="519" y="338"/>
                    </a:cubicBezTo>
                    <a:cubicBezTo>
                      <a:pt x="521" y="337"/>
                      <a:pt x="521" y="337"/>
                      <a:pt x="521" y="337"/>
                    </a:cubicBezTo>
                    <a:cubicBezTo>
                      <a:pt x="521" y="338"/>
                      <a:pt x="522" y="339"/>
                      <a:pt x="523" y="340"/>
                    </a:cubicBezTo>
                    <a:cubicBezTo>
                      <a:pt x="523" y="340"/>
                      <a:pt x="523" y="340"/>
                      <a:pt x="523" y="340"/>
                    </a:cubicBezTo>
                    <a:cubicBezTo>
                      <a:pt x="524" y="340"/>
                      <a:pt x="526" y="341"/>
                      <a:pt x="527" y="341"/>
                    </a:cubicBezTo>
                    <a:cubicBezTo>
                      <a:pt x="528" y="341"/>
                      <a:pt x="529" y="340"/>
                      <a:pt x="531" y="340"/>
                    </a:cubicBezTo>
                    <a:cubicBezTo>
                      <a:pt x="531" y="340"/>
                      <a:pt x="531" y="340"/>
                      <a:pt x="531" y="340"/>
                    </a:cubicBezTo>
                    <a:cubicBezTo>
                      <a:pt x="532" y="339"/>
                      <a:pt x="532" y="339"/>
                      <a:pt x="532" y="339"/>
                    </a:cubicBezTo>
                    <a:cubicBezTo>
                      <a:pt x="532" y="339"/>
                      <a:pt x="532" y="339"/>
                      <a:pt x="532" y="339"/>
                    </a:cubicBezTo>
                    <a:cubicBezTo>
                      <a:pt x="531" y="339"/>
                      <a:pt x="531" y="339"/>
                      <a:pt x="531" y="339"/>
                    </a:cubicBezTo>
                    <a:cubicBezTo>
                      <a:pt x="530" y="339"/>
                      <a:pt x="529" y="339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5" y="337"/>
                      <a:pt x="525" y="336"/>
                      <a:pt x="525" y="335"/>
                    </a:cubicBezTo>
                    <a:cubicBezTo>
                      <a:pt x="525" y="334"/>
                      <a:pt x="526" y="333"/>
                      <a:pt x="527" y="332"/>
                    </a:cubicBezTo>
                    <a:cubicBezTo>
                      <a:pt x="527" y="332"/>
                      <a:pt x="527" y="332"/>
                      <a:pt x="527" y="332"/>
                    </a:cubicBezTo>
                    <a:cubicBezTo>
                      <a:pt x="527" y="332"/>
                      <a:pt x="528" y="332"/>
                      <a:pt x="528" y="332"/>
                    </a:cubicBezTo>
                    <a:cubicBezTo>
                      <a:pt x="528" y="332"/>
                      <a:pt x="528" y="332"/>
                      <a:pt x="528" y="332"/>
                    </a:cubicBezTo>
                    <a:cubicBezTo>
                      <a:pt x="528" y="332"/>
                      <a:pt x="528" y="332"/>
                      <a:pt x="528" y="332"/>
                    </a:cubicBezTo>
                    <a:cubicBezTo>
                      <a:pt x="530" y="331"/>
                      <a:pt x="531" y="330"/>
                      <a:pt x="533" y="330"/>
                    </a:cubicBezTo>
                    <a:cubicBezTo>
                      <a:pt x="533" y="330"/>
                      <a:pt x="533" y="330"/>
                      <a:pt x="533" y="330"/>
                    </a:cubicBezTo>
                    <a:moveTo>
                      <a:pt x="521" y="323"/>
                    </a:moveTo>
                    <a:cubicBezTo>
                      <a:pt x="521" y="323"/>
                      <a:pt x="521" y="323"/>
                      <a:pt x="521" y="323"/>
                    </a:cubicBezTo>
                    <a:cubicBezTo>
                      <a:pt x="522" y="323"/>
                      <a:pt x="524" y="324"/>
                      <a:pt x="526" y="324"/>
                    </a:cubicBezTo>
                    <a:cubicBezTo>
                      <a:pt x="526" y="324"/>
                      <a:pt x="526" y="324"/>
                      <a:pt x="526" y="324"/>
                    </a:cubicBezTo>
                    <a:cubicBezTo>
                      <a:pt x="526" y="324"/>
                      <a:pt x="526" y="325"/>
                      <a:pt x="526" y="325"/>
                    </a:cubicBezTo>
                    <a:cubicBezTo>
                      <a:pt x="527" y="326"/>
                      <a:pt x="528" y="327"/>
                      <a:pt x="528" y="328"/>
                    </a:cubicBezTo>
                    <a:cubicBezTo>
                      <a:pt x="528" y="329"/>
                      <a:pt x="527" y="330"/>
                      <a:pt x="526" y="331"/>
                    </a:cubicBezTo>
                    <a:cubicBezTo>
                      <a:pt x="526" y="331"/>
                      <a:pt x="525" y="331"/>
                      <a:pt x="525" y="331"/>
                    </a:cubicBezTo>
                    <a:cubicBezTo>
                      <a:pt x="525" y="331"/>
                      <a:pt x="525" y="331"/>
                      <a:pt x="525" y="331"/>
                    </a:cubicBezTo>
                    <a:cubicBezTo>
                      <a:pt x="525" y="331"/>
                      <a:pt x="525" y="331"/>
                      <a:pt x="525" y="331"/>
                    </a:cubicBezTo>
                    <a:cubicBezTo>
                      <a:pt x="523" y="332"/>
                      <a:pt x="522" y="332"/>
                      <a:pt x="520" y="333"/>
                    </a:cubicBezTo>
                    <a:cubicBezTo>
                      <a:pt x="520" y="333"/>
                      <a:pt x="520" y="333"/>
                      <a:pt x="520" y="333"/>
                    </a:cubicBezTo>
                    <a:cubicBezTo>
                      <a:pt x="520" y="333"/>
                      <a:pt x="520" y="333"/>
                      <a:pt x="520" y="333"/>
                    </a:cubicBezTo>
                    <a:cubicBezTo>
                      <a:pt x="520" y="333"/>
                      <a:pt x="520" y="333"/>
                      <a:pt x="520" y="333"/>
                    </a:cubicBezTo>
                    <a:cubicBezTo>
                      <a:pt x="518" y="332"/>
                      <a:pt x="516" y="332"/>
                      <a:pt x="515" y="331"/>
                    </a:cubicBezTo>
                    <a:cubicBezTo>
                      <a:pt x="515" y="331"/>
                      <a:pt x="514" y="331"/>
                      <a:pt x="514" y="331"/>
                    </a:cubicBezTo>
                    <a:cubicBezTo>
                      <a:pt x="514" y="331"/>
                      <a:pt x="514" y="331"/>
                      <a:pt x="514" y="331"/>
                    </a:cubicBezTo>
                    <a:cubicBezTo>
                      <a:pt x="511" y="329"/>
                      <a:pt x="511" y="327"/>
                      <a:pt x="515" y="325"/>
                    </a:cubicBezTo>
                    <a:cubicBezTo>
                      <a:pt x="515" y="325"/>
                      <a:pt x="515" y="325"/>
                      <a:pt x="515" y="325"/>
                    </a:cubicBezTo>
                    <a:cubicBezTo>
                      <a:pt x="515" y="325"/>
                      <a:pt x="515" y="325"/>
                      <a:pt x="515" y="325"/>
                    </a:cubicBezTo>
                    <a:cubicBezTo>
                      <a:pt x="517" y="324"/>
                      <a:pt x="519" y="323"/>
                      <a:pt x="521" y="323"/>
                    </a:cubicBezTo>
                    <a:moveTo>
                      <a:pt x="508" y="327"/>
                    </a:moveTo>
                    <a:cubicBezTo>
                      <a:pt x="500" y="322"/>
                      <a:pt x="500" y="322"/>
                      <a:pt x="500" y="322"/>
                    </a:cubicBezTo>
                    <a:cubicBezTo>
                      <a:pt x="515" y="314"/>
                      <a:pt x="515" y="314"/>
                      <a:pt x="515" y="314"/>
                    </a:cubicBezTo>
                    <a:cubicBezTo>
                      <a:pt x="517" y="315"/>
                      <a:pt x="517" y="315"/>
                      <a:pt x="517" y="315"/>
                    </a:cubicBezTo>
                    <a:cubicBezTo>
                      <a:pt x="503" y="323"/>
                      <a:pt x="503" y="323"/>
                      <a:pt x="503" y="323"/>
                    </a:cubicBezTo>
                    <a:cubicBezTo>
                      <a:pt x="510" y="326"/>
                      <a:pt x="510" y="326"/>
                      <a:pt x="510" y="326"/>
                    </a:cubicBezTo>
                    <a:cubicBezTo>
                      <a:pt x="508" y="327"/>
                      <a:pt x="508" y="327"/>
                      <a:pt x="508" y="327"/>
                    </a:cubicBezTo>
                    <a:moveTo>
                      <a:pt x="487" y="315"/>
                    </a:moveTo>
                    <a:cubicBezTo>
                      <a:pt x="487" y="315"/>
                      <a:pt x="487" y="315"/>
                      <a:pt x="487" y="315"/>
                    </a:cubicBezTo>
                    <a:cubicBezTo>
                      <a:pt x="487" y="315"/>
                      <a:pt x="487" y="315"/>
                      <a:pt x="487" y="315"/>
                    </a:cubicBezTo>
                    <a:cubicBezTo>
                      <a:pt x="488" y="314"/>
                      <a:pt x="488" y="314"/>
                      <a:pt x="488" y="314"/>
                    </a:cubicBezTo>
                    <a:cubicBezTo>
                      <a:pt x="494" y="306"/>
                      <a:pt x="494" y="306"/>
                      <a:pt x="494" y="306"/>
                    </a:cubicBezTo>
                    <a:cubicBezTo>
                      <a:pt x="496" y="308"/>
                      <a:pt x="496" y="308"/>
                      <a:pt x="496" y="308"/>
                    </a:cubicBezTo>
                    <a:cubicBezTo>
                      <a:pt x="492" y="313"/>
                      <a:pt x="492" y="313"/>
                      <a:pt x="492" y="313"/>
                    </a:cubicBezTo>
                    <a:cubicBezTo>
                      <a:pt x="492" y="313"/>
                      <a:pt x="492" y="313"/>
                      <a:pt x="492" y="313"/>
                    </a:cubicBezTo>
                    <a:cubicBezTo>
                      <a:pt x="491" y="313"/>
                      <a:pt x="491" y="314"/>
                      <a:pt x="490" y="314"/>
                    </a:cubicBezTo>
                    <a:cubicBezTo>
                      <a:pt x="490" y="314"/>
                      <a:pt x="490" y="314"/>
                      <a:pt x="490" y="314"/>
                    </a:cubicBezTo>
                    <a:cubicBezTo>
                      <a:pt x="491" y="314"/>
                      <a:pt x="492" y="314"/>
                      <a:pt x="493" y="314"/>
                    </a:cubicBezTo>
                    <a:cubicBezTo>
                      <a:pt x="493" y="314"/>
                      <a:pt x="493" y="314"/>
                      <a:pt x="493" y="313"/>
                    </a:cubicBezTo>
                    <a:cubicBezTo>
                      <a:pt x="502" y="311"/>
                      <a:pt x="502" y="311"/>
                      <a:pt x="502" y="311"/>
                    </a:cubicBezTo>
                    <a:cubicBezTo>
                      <a:pt x="504" y="312"/>
                      <a:pt x="504" y="312"/>
                      <a:pt x="504" y="312"/>
                    </a:cubicBezTo>
                    <a:cubicBezTo>
                      <a:pt x="493" y="315"/>
                      <a:pt x="493" y="315"/>
                      <a:pt x="493" y="315"/>
                    </a:cubicBezTo>
                    <a:cubicBezTo>
                      <a:pt x="493" y="315"/>
                      <a:pt x="493" y="315"/>
                      <a:pt x="493" y="315"/>
                    </a:cubicBezTo>
                    <a:cubicBezTo>
                      <a:pt x="493" y="315"/>
                      <a:pt x="492" y="315"/>
                      <a:pt x="492" y="315"/>
                    </a:cubicBezTo>
                    <a:cubicBezTo>
                      <a:pt x="492" y="315"/>
                      <a:pt x="492" y="315"/>
                      <a:pt x="492" y="315"/>
                    </a:cubicBezTo>
                    <a:cubicBezTo>
                      <a:pt x="490" y="316"/>
                      <a:pt x="488" y="316"/>
                      <a:pt x="487" y="316"/>
                    </a:cubicBezTo>
                    <a:cubicBezTo>
                      <a:pt x="487" y="316"/>
                      <a:pt x="487" y="316"/>
                      <a:pt x="487" y="317"/>
                    </a:cubicBezTo>
                    <a:cubicBezTo>
                      <a:pt x="486" y="317"/>
                      <a:pt x="485" y="317"/>
                      <a:pt x="484" y="317"/>
                    </a:cubicBezTo>
                    <a:cubicBezTo>
                      <a:pt x="483" y="317"/>
                      <a:pt x="483" y="317"/>
                      <a:pt x="483" y="317"/>
                    </a:cubicBezTo>
                    <a:cubicBezTo>
                      <a:pt x="483" y="317"/>
                      <a:pt x="483" y="317"/>
                      <a:pt x="483" y="317"/>
                    </a:cubicBezTo>
                    <a:cubicBezTo>
                      <a:pt x="483" y="317"/>
                      <a:pt x="483" y="317"/>
                      <a:pt x="483" y="317"/>
                    </a:cubicBezTo>
                    <a:cubicBezTo>
                      <a:pt x="483" y="317"/>
                      <a:pt x="483" y="317"/>
                      <a:pt x="483" y="317"/>
                    </a:cubicBezTo>
                    <a:cubicBezTo>
                      <a:pt x="483" y="317"/>
                      <a:pt x="483" y="317"/>
                      <a:pt x="483" y="317"/>
                    </a:cubicBezTo>
                    <a:cubicBezTo>
                      <a:pt x="483" y="317"/>
                      <a:pt x="483" y="317"/>
                      <a:pt x="483" y="317"/>
                    </a:cubicBezTo>
                    <a:cubicBezTo>
                      <a:pt x="481" y="317"/>
                      <a:pt x="480" y="316"/>
                      <a:pt x="479" y="316"/>
                    </a:cubicBezTo>
                    <a:cubicBezTo>
                      <a:pt x="479" y="316"/>
                      <a:pt x="479" y="316"/>
                      <a:pt x="479" y="316"/>
                    </a:cubicBezTo>
                    <a:cubicBezTo>
                      <a:pt x="480" y="315"/>
                      <a:pt x="480" y="315"/>
                      <a:pt x="480" y="315"/>
                    </a:cubicBezTo>
                    <a:cubicBezTo>
                      <a:pt x="481" y="315"/>
                      <a:pt x="482" y="315"/>
                      <a:pt x="483" y="315"/>
                    </a:cubicBezTo>
                    <a:cubicBezTo>
                      <a:pt x="483" y="315"/>
                      <a:pt x="483" y="315"/>
                      <a:pt x="483" y="315"/>
                    </a:cubicBezTo>
                    <a:cubicBezTo>
                      <a:pt x="483" y="315"/>
                      <a:pt x="483" y="315"/>
                      <a:pt x="483" y="315"/>
                    </a:cubicBezTo>
                    <a:cubicBezTo>
                      <a:pt x="483" y="315"/>
                      <a:pt x="483" y="315"/>
                      <a:pt x="483" y="315"/>
                    </a:cubicBezTo>
                    <a:cubicBezTo>
                      <a:pt x="483" y="315"/>
                      <a:pt x="483" y="315"/>
                      <a:pt x="483" y="315"/>
                    </a:cubicBezTo>
                    <a:cubicBezTo>
                      <a:pt x="483" y="315"/>
                      <a:pt x="483" y="315"/>
                      <a:pt x="483" y="315"/>
                    </a:cubicBezTo>
                    <a:cubicBezTo>
                      <a:pt x="483" y="315"/>
                      <a:pt x="483" y="315"/>
                      <a:pt x="483" y="315"/>
                    </a:cubicBezTo>
                    <a:cubicBezTo>
                      <a:pt x="484" y="315"/>
                      <a:pt x="484" y="315"/>
                      <a:pt x="484" y="315"/>
                    </a:cubicBezTo>
                    <a:cubicBezTo>
                      <a:pt x="484" y="315"/>
                      <a:pt x="484" y="315"/>
                      <a:pt x="484" y="315"/>
                    </a:cubicBezTo>
                    <a:cubicBezTo>
                      <a:pt x="484" y="315"/>
                      <a:pt x="484" y="315"/>
                      <a:pt x="484" y="315"/>
                    </a:cubicBezTo>
                    <a:cubicBezTo>
                      <a:pt x="484" y="315"/>
                      <a:pt x="484" y="315"/>
                      <a:pt x="484" y="315"/>
                    </a:cubicBezTo>
                    <a:cubicBezTo>
                      <a:pt x="485" y="315"/>
                      <a:pt x="485" y="315"/>
                      <a:pt x="485" y="315"/>
                    </a:cubicBezTo>
                    <a:cubicBezTo>
                      <a:pt x="486" y="315"/>
                      <a:pt x="486" y="315"/>
                      <a:pt x="486" y="315"/>
                    </a:cubicBezTo>
                    <a:cubicBezTo>
                      <a:pt x="487" y="315"/>
                      <a:pt x="487" y="315"/>
                      <a:pt x="487" y="315"/>
                    </a:cubicBezTo>
                    <a:moveTo>
                      <a:pt x="488" y="303"/>
                    </a:moveTo>
                    <a:cubicBezTo>
                      <a:pt x="491" y="301"/>
                      <a:pt x="491" y="301"/>
                      <a:pt x="491" y="301"/>
                    </a:cubicBezTo>
                    <a:cubicBezTo>
                      <a:pt x="493" y="302"/>
                      <a:pt x="493" y="302"/>
                      <a:pt x="493" y="302"/>
                    </a:cubicBezTo>
                    <a:cubicBezTo>
                      <a:pt x="490" y="304"/>
                      <a:pt x="490" y="304"/>
                      <a:pt x="490" y="304"/>
                    </a:cubicBezTo>
                    <a:cubicBezTo>
                      <a:pt x="493" y="306"/>
                      <a:pt x="493" y="306"/>
                      <a:pt x="493" y="306"/>
                    </a:cubicBezTo>
                    <a:cubicBezTo>
                      <a:pt x="491" y="307"/>
                      <a:pt x="491" y="307"/>
                      <a:pt x="491" y="307"/>
                    </a:cubicBezTo>
                    <a:cubicBezTo>
                      <a:pt x="488" y="305"/>
                      <a:pt x="488" y="305"/>
                      <a:pt x="488" y="305"/>
                    </a:cubicBezTo>
                    <a:cubicBezTo>
                      <a:pt x="482" y="308"/>
                      <a:pt x="482" y="308"/>
                      <a:pt x="482" y="308"/>
                    </a:cubicBezTo>
                    <a:cubicBezTo>
                      <a:pt x="482" y="309"/>
                      <a:pt x="481" y="309"/>
                      <a:pt x="481" y="310"/>
                    </a:cubicBezTo>
                    <a:cubicBezTo>
                      <a:pt x="481" y="310"/>
                      <a:pt x="481" y="310"/>
                      <a:pt x="482" y="310"/>
                    </a:cubicBezTo>
                    <a:cubicBezTo>
                      <a:pt x="482" y="311"/>
                      <a:pt x="483" y="311"/>
                      <a:pt x="483" y="311"/>
                    </a:cubicBezTo>
                    <a:cubicBezTo>
                      <a:pt x="483" y="311"/>
                      <a:pt x="483" y="311"/>
                      <a:pt x="483" y="311"/>
                    </a:cubicBezTo>
                    <a:cubicBezTo>
                      <a:pt x="482" y="312"/>
                      <a:pt x="482" y="312"/>
                      <a:pt x="482" y="312"/>
                    </a:cubicBezTo>
                    <a:cubicBezTo>
                      <a:pt x="481" y="312"/>
                      <a:pt x="480" y="312"/>
                      <a:pt x="480" y="311"/>
                    </a:cubicBezTo>
                    <a:cubicBezTo>
                      <a:pt x="479" y="311"/>
                      <a:pt x="478" y="310"/>
                      <a:pt x="478" y="309"/>
                    </a:cubicBezTo>
                    <a:cubicBezTo>
                      <a:pt x="478" y="309"/>
                      <a:pt x="478" y="309"/>
                      <a:pt x="478" y="309"/>
                    </a:cubicBezTo>
                    <a:cubicBezTo>
                      <a:pt x="478" y="309"/>
                      <a:pt x="479" y="308"/>
                      <a:pt x="480" y="307"/>
                    </a:cubicBezTo>
                    <a:cubicBezTo>
                      <a:pt x="486" y="304"/>
                      <a:pt x="486" y="304"/>
                      <a:pt x="486" y="304"/>
                    </a:cubicBezTo>
                    <a:cubicBezTo>
                      <a:pt x="485" y="303"/>
                      <a:pt x="485" y="303"/>
                      <a:pt x="485" y="303"/>
                    </a:cubicBezTo>
                    <a:cubicBezTo>
                      <a:pt x="486" y="302"/>
                      <a:pt x="486" y="302"/>
                      <a:pt x="486" y="302"/>
                    </a:cubicBezTo>
                    <a:cubicBezTo>
                      <a:pt x="488" y="303"/>
                      <a:pt x="488" y="303"/>
                      <a:pt x="488" y="303"/>
                    </a:cubicBezTo>
                    <a:moveTo>
                      <a:pt x="471" y="306"/>
                    </a:moveTo>
                    <a:cubicBezTo>
                      <a:pt x="471" y="306"/>
                      <a:pt x="471" y="306"/>
                      <a:pt x="471" y="306"/>
                    </a:cubicBezTo>
                    <a:cubicBezTo>
                      <a:pt x="482" y="300"/>
                      <a:pt x="482" y="300"/>
                      <a:pt x="482" y="300"/>
                    </a:cubicBezTo>
                    <a:cubicBezTo>
                      <a:pt x="484" y="301"/>
                      <a:pt x="484" y="301"/>
                      <a:pt x="484" y="301"/>
                    </a:cubicBezTo>
                    <a:cubicBezTo>
                      <a:pt x="473" y="307"/>
                      <a:pt x="473" y="307"/>
                      <a:pt x="473" y="307"/>
                    </a:cubicBezTo>
                    <a:cubicBezTo>
                      <a:pt x="471" y="306"/>
                      <a:pt x="471" y="306"/>
                      <a:pt x="471" y="306"/>
                    </a:cubicBezTo>
                    <a:moveTo>
                      <a:pt x="484" y="298"/>
                    </a:moveTo>
                    <a:cubicBezTo>
                      <a:pt x="484" y="298"/>
                      <a:pt x="485" y="298"/>
                      <a:pt x="485" y="298"/>
                    </a:cubicBezTo>
                    <a:cubicBezTo>
                      <a:pt x="485" y="297"/>
                      <a:pt x="486" y="297"/>
                      <a:pt x="486" y="297"/>
                    </a:cubicBezTo>
                    <a:cubicBezTo>
                      <a:pt x="486" y="297"/>
                      <a:pt x="486" y="297"/>
                      <a:pt x="487" y="297"/>
                    </a:cubicBezTo>
                    <a:cubicBezTo>
                      <a:pt x="487" y="297"/>
                      <a:pt x="487" y="298"/>
                      <a:pt x="487" y="298"/>
                    </a:cubicBezTo>
                    <a:cubicBezTo>
                      <a:pt x="488" y="298"/>
                      <a:pt x="488" y="298"/>
                      <a:pt x="488" y="298"/>
                    </a:cubicBezTo>
                    <a:cubicBezTo>
                      <a:pt x="488" y="299"/>
                      <a:pt x="488" y="299"/>
                      <a:pt x="487" y="299"/>
                    </a:cubicBezTo>
                    <a:cubicBezTo>
                      <a:pt x="487" y="299"/>
                      <a:pt x="487" y="299"/>
                      <a:pt x="487" y="299"/>
                    </a:cubicBezTo>
                    <a:cubicBezTo>
                      <a:pt x="487" y="299"/>
                      <a:pt x="487" y="299"/>
                      <a:pt x="486" y="299"/>
                    </a:cubicBezTo>
                    <a:cubicBezTo>
                      <a:pt x="486" y="299"/>
                      <a:pt x="486" y="299"/>
                      <a:pt x="486" y="299"/>
                    </a:cubicBezTo>
                    <a:cubicBezTo>
                      <a:pt x="486" y="299"/>
                      <a:pt x="486" y="299"/>
                      <a:pt x="486" y="299"/>
                    </a:cubicBezTo>
                    <a:cubicBezTo>
                      <a:pt x="486" y="299"/>
                      <a:pt x="486" y="299"/>
                      <a:pt x="486" y="299"/>
                    </a:cubicBezTo>
                    <a:cubicBezTo>
                      <a:pt x="486" y="299"/>
                      <a:pt x="485" y="299"/>
                      <a:pt x="485" y="299"/>
                    </a:cubicBezTo>
                    <a:cubicBezTo>
                      <a:pt x="485" y="299"/>
                      <a:pt x="485" y="299"/>
                      <a:pt x="485" y="299"/>
                    </a:cubicBezTo>
                    <a:cubicBezTo>
                      <a:pt x="485" y="299"/>
                      <a:pt x="485" y="299"/>
                      <a:pt x="485" y="299"/>
                    </a:cubicBezTo>
                    <a:cubicBezTo>
                      <a:pt x="485" y="299"/>
                      <a:pt x="485" y="299"/>
                      <a:pt x="485" y="299"/>
                    </a:cubicBezTo>
                    <a:cubicBezTo>
                      <a:pt x="484" y="299"/>
                      <a:pt x="484" y="299"/>
                      <a:pt x="484" y="298"/>
                    </a:cubicBezTo>
                    <a:moveTo>
                      <a:pt x="463" y="301"/>
                    </a:moveTo>
                    <a:cubicBezTo>
                      <a:pt x="463" y="301"/>
                      <a:pt x="463" y="301"/>
                      <a:pt x="463" y="301"/>
                    </a:cubicBezTo>
                    <a:cubicBezTo>
                      <a:pt x="470" y="293"/>
                      <a:pt x="470" y="293"/>
                      <a:pt x="470" y="293"/>
                    </a:cubicBezTo>
                    <a:cubicBezTo>
                      <a:pt x="472" y="294"/>
                      <a:pt x="472" y="294"/>
                      <a:pt x="472" y="294"/>
                    </a:cubicBezTo>
                    <a:cubicBezTo>
                      <a:pt x="468" y="299"/>
                      <a:pt x="468" y="299"/>
                      <a:pt x="468" y="299"/>
                    </a:cubicBezTo>
                    <a:cubicBezTo>
                      <a:pt x="467" y="299"/>
                      <a:pt x="467" y="300"/>
                      <a:pt x="466" y="301"/>
                    </a:cubicBezTo>
                    <a:cubicBezTo>
                      <a:pt x="466" y="301"/>
                      <a:pt x="466" y="301"/>
                      <a:pt x="466" y="301"/>
                    </a:cubicBezTo>
                    <a:cubicBezTo>
                      <a:pt x="466" y="301"/>
                      <a:pt x="466" y="301"/>
                      <a:pt x="466" y="301"/>
                    </a:cubicBezTo>
                    <a:cubicBezTo>
                      <a:pt x="467" y="300"/>
                      <a:pt x="469" y="300"/>
                      <a:pt x="470" y="300"/>
                    </a:cubicBezTo>
                    <a:cubicBezTo>
                      <a:pt x="478" y="297"/>
                      <a:pt x="478" y="297"/>
                      <a:pt x="478" y="297"/>
                    </a:cubicBezTo>
                    <a:cubicBezTo>
                      <a:pt x="480" y="299"/>
                      <a:pt x="480" y="299"/>
                      <a:pt x="480" y="299"/>
                    </a:cubicBezTo>
                    <a:cubicBezTo>
                      <a:pt x="465" y="302"/>
                      <a:pt x="465" y="302"/>
                      <a:pt x="465" y="302"/>
                    </a:cubicBezTo>
                    <a:cubicBezTo>
                      <a:pt x="463" y="301"/>
                      <a:pt x="463" y="301"/>
                      <a:pt x="463" y="301"/>
                    </a:cubicBezTo>
                    <a:moveTo>
                      <a:pt x="466" y="290"/>
                    </a:moveTo>
                    <a:cubicBezTo>
                      <a:pt x="466" y="290"/>
                      <a:pt x="466" y="290"/>
                      <a:pt x="466" y="290"/>
                    </a:cubicBezTo>
                    <a:cubicBezTo>
                      <a:pt x="468" y="291"/>
                      <a:pt x="468" y="291"/>
                      <a:pt x="468" y="291"/>
                    </a:cubicBezTo>
                    <a:cubicBezTo>
                      <a:pt x="457" y="298"/>
                      <a:pt x="457" y="298"/>
                      <a:pt x="457" y="298"/>
                    </a:cubicBezTo>
                    <a:cubicBezTo>
                      <a:pt x="455" y="297"/>
                      <a:pt x="455" y="297"/>
                      <a:pt x="455" y="297"/>
                    </a:cubicBezTo>
                    <a:cubicBezTo>
                      <a:pt x="455" y="297"/>
                      <a:pt x="455" y="297"/>
                      <a:pt x="455" y="297"/>
                    </a:cubicBezTo>
                    <a:cubicBezTo>
                      <a:pt x="466" y="290"/>
                      <a:pt x="466" y="290"/>
                      <a:pt x="466" y="290"/>
                    </a:cubicBezTo>
                    <a:moveTo>
                      <a:pt x="468" y="289"/>
                    </a:moveTo>
                    <a:cubicBezTo>
                      <a:pt x="468" y="289"/>
                      <a:pt x="468" y="289"/>
                      <a:pt x="469" y="288"/>
                    </a:cubicBezTo>
                    <a:cubicBezTo>
                      <a:pt x="469" y="288"/>
                      <a:pt x="470" y="288"/>
                      <a:pt x="470" y="288"/>
                    </a:cubicBezTo>
                    <a:cubicBezTo>
                      <a:pt x="470" y="288"/>
                      <a:pt x="471" y="288"/>
                      <a:pt x="471" y="288"/>
                    </a:cubicBezTo>
                    <a:cubicBezTo>
                      <a:pt x="472" y="289"/>
                      <a:pt x="472" y="289"/>
                      <a:pt x="471" y="290"/>
                    </a:cubicBezTo>
                    <a:cubicBezTo>
                      <a:pt x="471" y="290"/>
                      <a:pt x="470" y="290"/>
                      <a:pt x="470" y="290"/>
                    </a:cubicBezTo>
                    <a:cubicBezTo>
                      <a:pt x="470" y="290"/>
                      <a:pt x="470" y="290"/>
                      <a:pt x="470" y="290"/>
                    </a:cubicBezTo>
                    <a:cubicBezTo>
                      <a:pt x="470" y="290"/>
                      <a:pt x="469" y="290"/>
                      <a:pt x="469" y="290"/>
                    </a:cubicBezTo>
                    <a:cubicBezTo>
                      <a:pt x="469" y="290"/>
                      <a:pt x="469" y="290"/>
                      <a:pt x="469" y="290"/>
                    </a:cubicBezTo>
                    <a:cubicBezTo>
                      <a:pt x="469" y="290"/>
                      <a:pt x="469" y="290"/>
                      <a:pt x="469" y="290"/>
                    </a:cubicBezTo>
                    <a:cubicBezTo>
                      <a:pt x="468" y="290"/>
                      <a:pt x="468" y="289"/>
                      <a:pt x="468" y="289"/>
                    </a:cubicBezTo>
                    <a:moveTo>
                      <a:pt x="459" y="286"/>
                    </a:moveTo>
                    <a:cubicBezTo>
                      <a:pt x="461" y="285"/>
                      <a:pt x="461" y="285"/>
                      <a:pt x="461" y="285"/>
                    </a:cubicBezTo>
                    <a:cubicBezTo>
                      <a:pt x="464" y="285"/>
                      <a:pt x="464" y="285"/>
                      <a:pt x="464" y="285"/>
                    </a:cubicBezTo>
                    <a:cubicBezTo>
                      <a:pt x="461" y="287"/>
                      <a:pt x="461" y="287"/>
                      <a:pt x="461" y="287"/>
                    </a:cubicBezTo>
                    <a:cubicBezTo>
                      <a:pt x="464" y="289"/>
                      <a:pt x="464" y="289"/>
                      <a:pt x="464" y="289"/>
                    </a:cubicBezTo>
                    <a:cubicBezTo>
                      <a:pt x="462" y="290"/>
                      <a:pt x="462" y="290"/>
                      <a:pt x="462" y="290"/>
                    </a:cubicBezTo>
                    <a:cubicBezTo>
                      <a:pt x="459" y="288"/>
                      <a:pt x="459" y="288"/>
                      <a:pt x="459" y="288"/>
                    </a:cubicBezTo>
                    <a:cubicBezTo>
                      <a:pt x="453" y="292"/>
                      <a:pt x="453" y="292"/>
                      <a:pt x="453" y="292"/>
                    </a:cubicBezTo>
                    <a:cubicBezTo>
                      <a:pt x="453" y="292"/>
                      <a:pt x="452" y="292"/>
                      <a:pt x="452" y="293"/>
                    </a:cubicBezTo>
                    <a:cubicBezTo>
                      <a:pt x="452" y="293"/>
                      <a:pt x="452" y="293"/>
                      <a:pt x="453" y="294"/>
                    </a:cubicBezTo>
                    <a:cubicBezTo>
                      <a:pt x="453" y="294"/>
                      <a:pt x="454" y="294"/>
                      <a:pt x="454" y="294"/>
                    </a:cubicBezTo>
                    <a:cubicBezTo>
                      <a:pt x="454" y="294"/>
                      <a:pt x="454" y="294"/>
                      <a:pt x="454" y="294"/>
                    </a:cubicBezTo>
                    <a:cubicBezTo>
                      <a:pt x="454" y="294"/>
                      <a:pt x="454" y="294"/>
                      <a:pt x="454" y="294"/>
                    </a:cubicBezTo>
                    <a:cubicBezTo>
                      <a:pt x="453" y="295"/>
                      <a:pt x="453" y="295"/>
                      <a:pt x="453" y="295"/>
                    </a:cubicBezTo>
                    <a:cubicBezTo>
                      <a:pt x="452" y="295"/>
                      <a:pt x="451" y="295"/>
                      <a:pt x="451" y="294"/>
                    </a:cubicBezTo>
                    <a:cubicBezTo>
                      <a:pt x="450" y="294"/>
                      <a:pt x="449" y="293"/>
                      <a:pt x="449" y="293"/>
                    </a:cubicBezTo>
                    <a:cubicBezTo>
                      <a:pt x="449" y="293"/>
                      <a:pt x="449" y="293"/>
                      <a:pt x="449" y="293"/>
                    </a:cubicBezTo>
                    <a:cubicBezTo>
                      <a:pt x="449" y="292"/>
                      <a:pt x="450" y="291"/>
                      <a:pt x="451" y="290"/>
                    </a:cubicBezTo>
                    <a:cubicBezTo>
                      <a:pt x="457" y="287"/>
                      <a:pt x="457" y="287"/>
                      <a:pt x="457" y="287"/>
                    </a:cubicBezTo>
                    <a:cubicBezTo>
                      <a:pt x="456" y="286"/>
                      <a:pt x="456" y="286"/>
                      <a:pt x="456" y="286"/>
                    </a:cubicBezTo>
                    <a:cubicBezTo>
                      <a:pt x="457" y="285"/>
                      <a:pt x="457" y="285"/>
                      <a:pt x="457" y="285"/>
                    </a:cubicBezTo>
                    <a:cubicBezTo>
                      <a:pt x="459" y="286"/>
                      <a:pt x="459" y="286"/>
                      <a:pt x="459" y="286"/>
                    </a:cubicBezTo>
                    <a:moveTo>
                      <a:pt x="447" y="281"/>
                    </a:moveTo>
                    <a:cubicBezTo>
                      <a:pt x="447" y="281"/>
                      <a:pt x="447" y="281"/>
                      <a:pt x="447" y="281"/>
                    </a:cubicBezTo>
                    <a:cubicBezTo>
                      <a:pt x="447" y="281"/>
                      <a:pt x="447" y="281"/>
                      <a:pt x="447" y="281"/>
                    </a:cubicBezTo>
                    <a:cubicBezTo>
                      <a:pt x="449" y="281"/>
                      <a:pt x="451" y="282"/>
                      <a:pt x="453" y="283"/>
                    </a:cubicBezTo>
                    <a:cubicBezTo>
                      <a:pt x="453" y="283"/>
                      <a:pt x="453" y="283"/>
                      <a:pt x="453" y="283"/>
                    </a:cubicBezTo>
                    <a:cubicBezTo>
                      <a:pt x="454" y="283"/>
                      <a:pt x="455" y="284"/>
                      <a:pt x="455" y="285"/>
                    </a:cubicBezTo>
                    <a:cubicBezTo>
                      <a:pt x="455" y="285"/>
                      <a:pt x="455" y="285"/>
                      <a:pt x="455" y="285"/>
                    </a:cubicBezTo>
                    <a:cubicBezTo>
                      <a:pt x="453" y="285"/>
                      <a:pt x="453" y="285"/>
                      <a:pt x="453" y="285"/>
                    </a:cubicBezTo>
                    <a:cubicBezTo>
                      <a:pt x="453" y="285"/>
                      <a:pt x="453" y="284"/>
                      <a:pt x="452" y="284"/>
                    </a:cubicBezTo>
                    <a:cubicBezTo>
                      <a:pt x="452" y="284"/>
                      <a:pt x="452" y="284"/>
                      <a:pt x="452" y="284"/>
                    </a:cubicBezTo>
                    <a:cubicBezTo>
                      <a:pt x="452" y="284"/>
                      <a:pt x="452" y="284"/>
                      <a:pt x="451" y="283"/>
                    </a:cubicBezTo>
                    <a:cubicBezTo>
                      <a:pt x="450" y="283"/>
                      <a:pt x="449" y="283"/>
                      <a:pt x="448" y="283"/>
                    </a:cubicBezTo>
                    <a:cubicBezTo>
                      <a:pt x="448" y="283"/>
                      <a:pt x="448" y="283"/>
                      <a:pt x="448" y="283"/>
                    </a:cubicBezTo>
                    <a:cubicBezTo>
                      <a:pt x="448" y="283"/>
                      <a:pt x="448" y="283"/>
                      <a:pt x="448" y="283"/>
                    </a:cubicBezTo>
                    <a:cubicBezTo>
                      <a:pt x="448" y="283"/>
                      <a:pt x="448" y="283"/>
                      <a:pt x="448" y="283"/>
                    </a:cubicBezTo>
                    <a:cubicBezTo>
                      <a:pt x="447" y="283"/>
                      <a:pt x="445" y="283"/>
                      <a:pt x="444" y="283"/>
                    </a:cubicBezTo>
                    <a:cubicBezTo>
                      <a:pt x="444" y="283"/>
                      <a:pt x="444" y="283"/>
                      <a:pt x="444" y="283"/>
                    </a:cubicBezTo>
                    <a:cubicBezTo>
                      <a:pt x="444" y="284"/>
                      <a:pt x="444" y="284"/>
                      <a:pt x="444" y="284"/>
                    </a:cubicBezTo>
                    <a:cubicBezTo>
                      <a:pt x="444" y="284"/>
                      <a:pt x="444" y="284"/>
                      <a:pt x="444" y="284"/>
                    </a:cubicBezTo>
                    <a:cubicBezTo>
                      <a:pt x="442" y="285"/>
                      <a:pt x="442" y="285"/>
                      <a:pt x="442" y="286"/>
                    </a:cubicBezTo>
                    <a:cubicBezTo>
                      <a:pt x="442" y="287"/>
                      <a:pt x="442" y="288"/>
                      <a:pt x="443" y="288"/>
                    </a:cubicBezTo>
                    <a:cubicBezTo>
                      <a:pt x="445" y="289"/>
                      <a:pt x="446" y="289"/>
                      <a:pt x="446" y="289"/>
                    </a:cubicBezTo>
                    <a:cubicBezTo>
                      <a:pt x="446" y="289"/>
                      <a:pt x="446" y="289"/>
                      <a:pt x="446" y="289"/>
                    </a:cubicBezTo>
                    <a:cubicBezTo>
                      <a:pt x="445" y="290"/>
                      <a:pt x="445" y="290"/>
                      <a:pt x="445" y="290"/>
                    </a:cubicBezTo>
                    <a:cubicBezTo>
                      <a:pt x="444" y="290"/>
                      <a:pt x="443" y="290"/>
                      <a:pt x="441" y="289"/>
                    </a:cubicBezTo>
                    <a:cubicBezTo>
                      <a:pt x="440" y="288"/>
                      <a:pt x="439" y="287"/>
                      <a:pt x="439" y="286"/>
                    </a:cubicBezTo>
                    <a:cubicBezTo>
                      <a:pt x="439" y="285"/>
                      <a:pt x="440" y="284"/>
                      <a:pt x="442" y="283"/>
                    </a:cubicBezTo>
                    <a:cubicBezTo>
                      <a:pt x="442" y="283"/>
                      <a:pt x="442" y="283"/>
                      <a:pt x="442" y="283"/>
                    </a:cubicBezTo>
                    <a:cubicBezTo>
                      <a:pt x="442" y="282"/>
                      <a:pt x="442" y="282"/>
                      <a:pt x="442" y="282"/>
                    </a:cubicBezTo>
                    <a:cubicBezTo>
                      <a:pt x="442" y="282"/>
                      <a:pt x="442" y="282"/>
                      <a:pt x="442" y="282"/>
                    </a:cubicBezTo>
                    <a:cubicBezTo>
                      <a:pt x="442" y="282"/>
                      <a:pt x="442" y="282"/>
                      <a:pt x="442" y="282"/>
                    </a:cubicBezTo>
                    <a:cubicBezTo>
                      <a:pt x="444" y="282"/>
                      <a:pt x="445" y="281"/>
                      <a:pt x="447" y="281"/>
                    </a:cubicBezTo>
                    <a:cubicBezTo>
                      <a:pt x="447" y="281"/>
                      <a:pt x="447" y="281"/>
                      <a:pt x="447" y="281"/>
                    </a:cubicBezTo>
                    <a:moveTo>
                      <a:pt x="422" y="278"/>
                    </a:moveTo>
                    <a:cubicBezTo>
                      <a:pt x="422" y="278"/>
                      <a:pt x="422" y="278"/>
                      <a:pt x="422" y="278"/>
                    </a:cubicBezTo>
                    <a:cubicBezTo>
                      <a:pt x="443" y="272"/>
                      <a:pt x="443" y="272"/>
                      <a:pt x="443" y="272"/>
                    </a:cubicBezTo>
                    <a:cubicBezTo>
                      <a:pt x="445" y="273"/>
                      <a:pt x="445" y="273"/>
                      <a:pt x="445" y="273"/>
                    </a:cubicBezTo>
                    <a:cubicBezTo>
                      <a:pt x="435" y="285"/>
                      <a:pt x="435" y="285"/>
                      <a:pt x="435" y="285"/>
                    </a:cubicBezTo>
                    <a:cubicBezTo>
                      <a:pt x="435" y="285"/>
                      <a:pt x="435" y="285"/>
                      <a:pt x="435" y="285"/>
                    </a:cubicBezTo>
                    <a:cubicBezTo>
                      <a:pt x="433" y="284"/>
                      <a:pt x="433" y="284"/>
                      <a:pt x="433" y="284"/>
                    </a:cubicBezTo>
                    <a:cubicBezTo>
                      <a:pt x="436" y="280"/>
                      <a:pt x="436" y="280"/>
                      <a:pt x="436" y="280"/>
                    </a:cubicBezTo>
                    <a:cubicBezTo>
                      <a:pt x="431" y="277"/>
                      <a:pt x="431" y="277"/>
                      <a:pt x="431" y="277"/>
                    </a:cubicBezTo>
                    <a:cubicBezTo>
                      <a:pt x="424" y="279"/>
                      <a:pt x="424" y="279"/>
                      <a:pt x="424" y="279"/>
                    </a:cubicBezTo>
                    <a:cubicBezTo>
                      <a:pt x="422" y="278"/>
                      <a:pt x="422" y="278"/>
                      <a:pt x="422" y="278"/>
                    </a:cubicBezTo>
                    <a:moveTo>
                      <a:pt x="528" y="266"/>
                    </a:moveTo>
                    <a:cubicBezTo>
                      <a:pt x="529" y="266"/>
                      <a:pt x="529" y="266"/>
                      <a:pt x="530" y="266"/>
                    </a:cubicBezTo>
                    <a:cubicBezTo>
                      <a:pt x="530" y="266"/>
                      <a:pt x="530" y="266"/>
                      <a:pt x="530" y="266"/>
                    </a:cubicBezTo>
                    <a:cubicBezTo>
                      <a:pt x="532" y="266"/>
                      <a:pt x="533" y="267"/>
                      <a:pt x="535" y="268"/>
                    </a:cubicBezTo>
                    <a:cubicBezTo>
                      <a:pt x="535" y="268"/>
                      <a:pt x="535" y="268"/>
                      <a:pt x="535" y="268"/>
                    </a:cubicBezTo>
                    <a:cubicBezTo>
                      <a:pt x="558" y="281"/>
                      <a:pt x="558" y="281"/>
                      <a:pt x="558" y="281"/>
                    </a:cubicBezTo>
                    <a:cubicBezTo>
                      <a:pt x="560" y="282"/>
                      <a:pt x="561" y="283"/>
                      <a:pt x="561" y="284"/>
                    </a:cubicBezTo>
                    <a:cubicBezTo>
                      <a:pt x="561" y="285"/>
                      <a:pt x="560" y="286"/>
                      <a:pt x="558" y="287"/>
                    </a:cubicBezTo>
                    <a:cubicBezTo>
                      <a:pt x="535" y="301"/>
                      <a:pt x="535" y="301"/>
                      <a:pt x="535" y="301"/>
                    </a:cubicBezTo>
                    <a:cubicBezTo>
                      <a:pt x="535" y="301"/>
                      <a:pt x="535" y="301"/>
                      <a:pt x="535" y="301"/>
                    </a:cubicBezTo>
                    <a:cubicBezTo>
                      <a:pt x="534" y="302"/>
                      <a:pt x="532" y="302"/>
                      <a:pt x="530" y="302"/>
                    </a:cubicBezTo>
                    <a:cubicBezTo>
                      <a:pt x="530" y="302"/>
                      <a:pt x="530" y="302"/>
                      <a:pt x="530" y="302"/>
                    </a:cubicBezTo>
                    <a:cubicBezTo>
                      <a:pt x="530" y="302"/>
                      <a:pt x="530" y="302"/>
                      <a:pt x="530" y="302"/>
                    </a:cubicBezTo>
                    <a:cubicBezTo>
                      <a:pt x="530" y="302"/>
                      <a:pt x="530" y="302"/>
                      <a:pt x="530" y="302"/>
                    </a:cubicBezTo>
                    <a:cubicBezTo>
                      <a:pt x="528" y="302"/>
                      <a:pt x="526" y="302"/>
                      <a:pt x="525" y="301"/>
                    </a:cubicBezTo>
                    <a:cubicBezTo>
                      <a:pt x="501" y="287"/>
                      <a:pt x="501" y="287"/>
                      <a:pt x="501" y="287"/>
                    </a:cubicBezTo>
                    <a:cubicBezTo>
                      <a:pt x="501" y="287"/>
                      <a:pt x="500" y="287"/>
                      <a:pt x="500" y="287"/>
                    </a:cubicBezTo>
                    <a:cubicBezTo>
                      <a:pt x="500" y="287"/>
                      <a:pt x="500" y="286"/>
                      <a:pt x="500" y="286"/>
                    </a:cubicBezTo>
                    <a:cubicBezTo>
                      <a:pt x="498" y="285"/>
                      <a:pt x="499" y="283"/>
                      <a:pt x="501" y="281"/>
                    </a:cubicBezTo>
                    <a:cubicBezTo>
                      <a:pt x="524" y="268"/>
                      <a:pt x="524" y="268"/>
                      <a:pt x="524" y="268"/>
                    </a:cubicBezTo>
                    <a:cubicBezTo>
                      <a:pt x="526" y="267"/>
                      <a:pt x="527" y="267"/>
                      <a:pt x="528" y="266"/>
                    </a:cubicBezTo>
                    <a:moveTo>
                      <a:pt x="338" y="218"/>
                    </a:moveTo>
                    <a:cubicBezTo>
                      <a:pt x="338" y="218"/>
                      <a:pt x="338" y="218"/>
                      <a:pt x="338" y="218"/>
                    </a:cubicBezTo>
                    <a:cubicBezTo>
                      <a:pt x="338" y="218"/>
                      <a:pt x="338" y="218"/>
                      <a:pt x="338" y="218"/>
                    </a:cubicBezTo>
                    <a:cubicBezTo>
                      <a:pt x="340" y="218"/>
                      <a:pt x="342" y="218"/>
                      <a:pt x="343" y="219"/>
                    </a:cubicBezTo>
                    <a:cubicBezTo>
                      <a:pt x="343" y="219"/>
                      <a:pt x="343" y="219"/>
                      <a:pt x="343" y="219"/>
                    </a:cubicBezTo>
                    <a:cubicBezTo>
                      <a:pt x="343" y="219"/>
                      <a:pt x="343" y="219"/>
                      <a:pt x="343" y="219"/>
                    </a:cubicBezTo>
                    <a:cubicBezTo>
                      <a:pt x="343" y="219"/>
                      <a:pt x="343" y="219"/>
                      <a:pt x="343" y="219"/>
                    </a:cubicBezTo>
                    <a:cubicBezTo>
                      <a:pt x="345" y="220"/>
                      <a:pt x="346" y="221"/>
                      <a:pt x="346" y="222"/>
                    </a:cubicBezTo>
                    <a:cubicBezTo>
                      <a:pt x="346" y="223"/>
                      <a:pt x="345" y="224"/>
                      <a:pt x="343" y="225"/>
                    </a:cubicBezTo>
                    <a:cubicBezTo>
                      <a:pt x="343" y="226"/>
                      <a:pt x="343" y="226"/>
                      <a:pt x="342" y="226"/>
                    </a:cubicBezTo>
                    <a:cubicBezTo>
                      <a:pt x="341" y="227"/>
                      <a:pt x="339" y="227"/>
                      <a:pt x="337" y="227"/>
                    </a:cubicBezTo>
                    <a:cubicBezTo>
                      <a:pt x="337" y="227"/>
                      <a:pt x="337" y="227"/>
                      <a:pt x="337" y="227"/>
                    </a:cubicBezTo>
                    <a:cubicBezTo>
                      <a:pt x="337" y="227"/>
                      <a:pt x="337" y="227"/>
                      <a:pt x="337" y="227"/>
                    </a:cubicBezTo>
                    <a:cubicBezTo>
                      <a:pt x="337" y="227"/>
                      <a:pt x="337" y="227"/>
                      <a:pt x="337" y="227"/>
                    </a:cubicBezTo>
                    <a:cubicBezTo>
                      <a:pt x="335" y="227"/>
                      <a:pt x="333" y="226"/>
                      <a:pt x="332" y="226"/>
                    </a:cubicBezTo>
                    <a:cubicBezTo>
                      <a:pt x="330" y="225"/>
                      <a:pt x="329" y="224"/>
                      <a:pt x="329" y="223"/>
                    </a:cubicBezTo>
                    <a:cubicBezTo>
                      <a:pt x="329" y="222"/>
                      <a:pt x="330" y="220"/>
                      <a:pt x="332" y="219"/>
                    </a:cubicBezTo>
                    <a:cubicBezTo>
                      <a:pt x="334" y="218"/>
                      <a:pt x="336" y="218"/>
                      <a:pt x="338" y="218"/>
                    </a:cubicBezTo>
                    <a:cubicBezTo>
                      <a:pt x="338" y="218"/>
                      <a:pt x="338" y="218"/>
                      <a:pt x="338" y="218"/>
                    </a:cubicBezTo>
                    <a:moveTo>
                      <a:pt x="338" y="211"/>
                    </a:moveTo>
                    <a:cubicBezTo>
                      <a:pt x="338" y="211"/>
                      <a:pt x="338" y="211"/>
                      <a:pt x="338" y="211"/>
                    </a:cubicBezTo>
                    <a:cubicBezTo>
                      <a:pt x="338" y="211"/>
                      <a:pt x="338" y="211"/>
                      <a:pt x="338" y="211"/>
                    </a:cubicBezTo>
                    <a:cubicBezTo>
                      <a:pt x="338" y="211"/>
                      <a:pt x="338" y="211"/>
                      <a:pt x="338" y="211"/>
                    </a:cubicBezTo>
                    <a:cubicBezTo>
                      <a:pt x="339" y="211"/>
                      <a:pt x="341" y="212"/>
                      <a:pt x="342" y="212"/>
                    </a:cubicBezTo>
                    <a:cubicBezTo>
                      <a:pt x="342" y="213"/>
                      <a:pt x="343" y="213"/>
                      <a:pt x="343" y="213"/>
                    </a:cubicBezTo>
                    <a:cubicBezTo>
                      <a:pt x="343" y="213"/>
                      <a:pt x="343" y="213"/>
                      <a:pt x="343" y="213"/>
                    </a:cubicBezTo>
                    <a:cubicBezTo>
                      <a:pt x="343" y="213"/>
                      <a:pt x="343" y="213"/>
                      <a:pt x="343" y="213"/>
                    </a:cubicBezTo>
                    <a:cubicBezTo>
                      <a:pt x="341" y="214"/>
                      <a:pt x="341" y="214"/>
                      <a:pt x="341" y="214"/>
                    </a:cubicBezTo>
                    <a:cubicBezTo>
                      <a:pt x="341" y="214"/>
                      <a:pt x="341" y="214"/>
                      <a:pt x="340" y="213"/>
                    </a:cubicBezTo>
                    <a:cubicBezTo>
                      <a:pt x="340" y="213"/>
                      <a:pt x="339" y="213"/>
                      <a:pt x="338" y="213"/>
                    </a:cubicBezTo>
                    <a:cubicBezTo>
                      <a:pt x="337" y="213"/>
                      <a:pt x="336" y="213"/>
                      <a:pt x="335" y="214"/>
                    </a:cubicBezTo>
                    <a:cubicBezTo>
                      <a:pt x="335" y="214"/>
                      <a:pt x="335" y="214"/>
                      <a:pt x="335" y="214"/>
                    </a:cubicBezTo>
                    <a:cubicBezTo>
                      <a:pt x="334" y="214"/>
                      <a:pt x="334" y="214"/>
                      <a:pt x="334" y="214"/>
                    </a:cubicBezTo>
                    <a:cubicBezTo>
                      <a:pt x="337" y="216"/>
                      <a:pt x="337" y="216"/>
                      <a:pt x="337" y="216"/>
                    </a:cubicBezTo>
                    <a:cubicBezTo>
                      <a:pt x="335" y="217"/>
                      <a:pt x="335" y="217"/>
                      <a:pt x="335" y="217"/>
                    </a:cubicBezTo>
                    <a:cubicBezTo>
                      <a:pt x="333" y="215"/>
                      <a:pt x="333" y="215"/>
                      <a:pt x="333" y="215"/>
                    </a:cubicBezTo>
                    <a:cubicBezTo>
                      <a:pt x="323" y="221"/>
                      <a:pt x="323" y="221"/>
                      <a:pt x="323" y="221"/>
                    </a:cubicBezTo>
                    <a:cubicBezTo>
                      <a:pt x="321" y="219"/>
                      <a:pt x="321" y="219"/>
                      <a:pt x="321" y="219"/>
                    </a:cubicBezTo>
                    <a:cubicBezTo>
                      <a:pt x="331" y="214"/>
                      <a:pt x="331" y="214"/>
                      <a:pt x="331" y="214"/>
                    </a:cubicBezTo>
                    <a:cubicBezTo>
                      <a:pt x="329" y="213"/>
                      <a:pt x="329" y="213"/>
                      <a:pt x="329" y="213"/>
                    </a:cubicBezTo>
                    <a:cubicBezTo>
                      <a:pt x="331" y="212"/>
                      <a:pt x="331" y="212"/>
                      <a:pt x="331" y="212"/>
                    </a:cubicBezTo>
                    <a:cubicBezTo>
                      <a:pt x="332" y="213"/>
                      <a:pt x="332" y="213"/>
                      <a:pt x="332" y="213"/>
                    </a:cubicBezTo>
                    <a:cubicBezTo>
                      <a:pt x="333" y="213"/>
                      <a:pt x="333" y="213"/>
                      <a:pt x="333" y="213"/>
                    </a:cubicBezTo>
                    <a:cubicBezTo>
                      <a:pt x="333" y="213"/>
                      <a:pt x="333" y="213"/>
                      <a:pt x="333" y="213"/>
                    </a:cubicBezTo>
                    <a:cubicBezTo>
                      <a:pt x="333" y="213"/>
                      <a:pt x="333" y="213"/>
                      <a:pt x="333" y="212"/>
                    </a:cubicBezTo>
                    <a:cubicBezTo>
                      <a:pt x="333" y="212"/>
                      <a:pt x="333" y="212"/>
                      <a:pt x="333" y="212"/>
                    </a:cubicBezTo>
                    <a:cubicBezTo>
                      <a:pt x="335" y="212"/>
                      <a:pt x="336" y="211"/>
                      <a:pt x="338" y="211"/>
                    </a:cubicBezTo>
                    <a:cubicBezTo>
                      <a:pt x="338" y="211"/>
                      <a:pt x="338" y="211"/>
                      <a:pt x="338" y="211"/>
                    </a:cubicBezTo>
                    <a:cubicBezTo>
                      <a:pt x="338" y="211"/>
                      <a:pt x="338" y="211"/>
                      <a:pt x="338" y="211"/>
                    </a:cubicBezTo>
                    <a:moveTo>
                      <a:pt x="309" y="212"/>
                    </a:moveTo>
                    <a:cubicBezTo>
                      <a:pt x="309" y="212"/>
                      <a:pt x="309" y="212"/>
                      <a:pt x="309" y="212"/>
                    </a:cubicBezTo>
                    <a:cubicBezTo>
                      <a:pt x="317" y="207"/>
                      <a:pt x="317" y="207"/>
                      <a:pt x="317" y="207"/>
                    </a:cubicBezTo>
                    <a:cubicBezTo>
                      <a:pt x="318" y="207"/>
                      <a:pt x="319" y="206"/>
                      <a:pt x="319" y="206"/>
                    </a:cubicBezTo>
                    <a:cubicBezTo>
                      <a:pt x="321" y="207"/>
                      <a:pt x="321" y="207"/>
                      <a:pt x="321" y="207"/>
                    </a:cubicBezTo>
                    <a:cubicBezTo>
                      <a:pt x="320" y="208"/>
                      <a:pt x="320" y="208"/>
                      <a:pt x="320" y="208"/>
                    </a:cubicBezTo>
                    <a:cubicBezTo>
                      <a:pt x="319" y="208"/>
                      <a:pt x="319" y="208"/>
                      <a:pt x="319" y="208"/>
                    </a:cubicBezTo>
                    <a:cubicBezTo>
                      <a:pt x="320" y="208"/>
                      <a:pt x="320" y="208"/>
                      <a:pt x="321" y="208"/>
                    </a:cubicBezTo>
                    <a:cubicBezTo>
                      <a:pt x="322" y="208"/>
                      <a:pt x="323" y="208"/>
                      <a:pt x="324" y="208"/>
                    </a:cubicBezTo>
                    <a:cubicBezTo>
                      <a:pt x="324" y="208"/>
                      <a:pt x="324" y="208"/>
                      <a:pt x="324" y="208"/>
                    </a:cubicBezTo>
                    <a:cubicBezTo>
                      <a:pt x="324" y="208"/>
                      <a:pt x="324" y="208"/>
                      <a:pt x="324" y="208"/>
                    </a:cubicBezTo>
                    <a:cubicBezTo>
                      <a:pt x="324" y="208"/>
                      <a:pt x="325" y="208"/>
                      <a:pt x="325" y="208"/>
                    </a:cubicBezTo>
                    <a:cubicBezTo>
                      <a:pt x="325" y="208"/>
                      <a:pt x="325" y="208"/>
                      <a:pt x="325" y="208"/>
                    </a:cubicBezTo>
                    <a:cubicBezTo>
                      <a:pt x="325" y="208"/>
                      <a:pt x="325" y="208"/>
                      <a:pt x="325" y="208"/>
                    </a:cubicBezTo>
                    <a:cubicBezTo>
                      <a:pt x="325" y="208"/>
                      <a:pt x="325" y="208"/>
                      <a:pt x="325" y="208"/>
                    </a:cubicBezTo>
                    <a:cubicBezTo>
                      <a:pt x="325" y="208"/>
                      <a:pt x="325" y="208"/>
                      <a:pt x="325" y="208"/>
                    </a:cubicBezTo>
                    <a:cubicBezTo>
                      <a:pt x="325" y="208"/>
                      <a:pt x="325" y="208"/>
                      <a:pt x="325" y="208"/>
                    </a:cubicBezTo>
                    <a:cubicBezTo>
                      <a:pt x="325" y="208"/>
                      <a:pt x="325" y="208"/>
                      <a:pt x="325" y="208"/>
                    </a:cubicBezTo>
                    <a:cubicBezTo>
                      <a:pt x="325" y="208"/>
                      <a:pt x="325" y="208"/>
                      <a:pt x="325" y="208"/>
                    </a:cubicBezTo>
                    <a:cubicBezTo>
                      <a:pt x="325" y="208"/>
                      <a:pt x="325" y="208"/>
                      <a:pt x="325" y="208"/>
                    </a:cubicBezTo>
                    <a:cubicBezTo>
                      <a:pt x="325" y="208"/>
                      <a:pt x="325" y="208"/>
                      <a:pt x="325" y="208"/>
                    </a:cubicBezTo>
                    <a:cubicBezTo>
                      <a:pt x="325" y="208"/>
                      <a:pt x="325" y="208"/>
                      <a:pt x="325" y="209"/>
                    </a:cubicBezTo>
                    <a:cubicBezTo>
                      <a:pt x="325" y="209"/>
                      <a:pt x="325" y="209"/>
                      <a:pt x="325" y="209"/>
                    </a:cubicBezTo>
                    <a:cubicBezTo>
                      <a:pt x="325" y="209"/>
                      <a:pt x="325" y="209"/>
                      <a:pt x="325" y="209"/>
                    </a:cubicBezTo>
                    <a:cubicBezTo>
                      <a:pt x="325" y="209"/>
                      <a:pt x="325" y="209"/>
                      <a:pt x="325" y="209"/>
                    </a:cubicBezTo>
                    <a:cubicBezTo>
                      <a:pt x="325" y="209"/>
                      <a:pt x="325" y="209"/>
                      <a:pt x="325" y="209"/>
                    </a:cubicBezTo>
                    <a:cubicBezTo>
                      <a:pt x="325" y="209"/>
                      <a:pt x="325" y="209"/>
                      <a:pt x="325" y="209"/>
                    </a:cubicBezTo>
                    <a:cubicBezTo>
                      <a:pt x="325" y="209"/>
                      <a:pt x="325" y="209"/>
                      <a:pt x="325" y="209"/>
                    </a:cubicBezTo>
                    <a:cubicBezTo>
                      <a:pt x="325" y="209"/>
                      <a:pt x="325" y="209"/>
                      <a:pt x="325" y="209"/>
                    </a:cubicBezTo>
                    <a:cubicBezTo>
                      <a:pt x="325" y="209"/>
                      <a:pt x="325" y="209"/>
                      <a:pt x="325" y="209"/>
                    </a:cubicBezTo>
                    <a:cubicBezTo>
                      <a:pt x="325" y="209"/>
                      <a:pt x="325" y="209"/>
                      <a:pt x="325" y="209"/>
                    </a:cubicBezTo>
                    <a:cubicBezTo>
                      <a:pt x="325" y="209"/>
                      <a:pt x="325" y="209"/>
                      <a:pt x="325" y="209"/>
                    </a:cubicBezTo>
                    <a:cubicBezTo>
                      <a:pt x="326" y="209"/>
                      <a:pt x="327" y="210"/>
                      <a:pt x="327" y="211"/>
                    </a:cubicBezTo>
                    <a:cubicBezTo>
                      <a:pt x="327" y="212"/>
                      <a:pt x="326" y="213"/>
                      <a:pt x="324" y="214"/>
                    </a:cubicBezTo>
                    <a:cubicBezTo>
                      <a:pt x="318" y="217"/>
                      <a:pt x="318" y="217"/>
                      <a:pt x="318" y="217"/>
                    </a:cubicBezTo>
                    <a:cubicBezTo>
                      <a:pt x="316" y="216"/>
                      <a:pt x="316" y="216"/>
                      <a:pt x="316" y="216"/>
                    </a:cubicBezTo>
                    <a:cubicBezTo>
                      <a:pt x="322" y="213"/>
                      <a:pt x="322" y="213"/>
                      <a:pt x="322" y="213"/>
                    </a:cubicBezTo>
                    <a:cubicBezTo>
                      <a:pt x="324" y="212"/>
                      <a:pt x="325" y="211"/>
                      <a:pt x="323" y="210"/>
                    </a:cubicBezTo>
                    <a:cubicBezTo>
                      <a:pt x="323" y="209"/>
                      <a:pt x="323" y="209"/>
                      <a:pt x="323" y="209"/>
                    </a:cubicBezTo>
                    <a:cubicBezTo>
                      <a:pt x="323" y="209"/>
                      <a:pt x="323" y="209"/>
                      <a:pt x="323" y="209"/>
                    </a:cubicBezTo>
                    <a:cubicBezTo>
                      <a:pt x="323" y="209"/>
                      <a:pt x="323" y="209"/>
                      <a:pt x="323" y="209"/>
                    </a:cubicBezTo>
                    <a:cubicBezTo>
                      <a:pt x="322" y="209"/>
                      <a:pt x="321" y="209"/>
                      <a:pt x="320" y="209"/>
                    </a:cubicBezTo>
                    <a:cubicBezTo>
                      <a:pt x="320" y="209"/>
                      <a:pt x="320" y="209"/>
                      <a:pt x="320" y="209"/>
                    </a:cubicBezTo>
                    <a:cubicBezTo>
                      <a:pt x="320" y="209"/>
                      <a:pt x="320" y="209"/>
                      <a:pt x="320" y="209"/>
                    </a:cubicBezTo>
                    <a:cubicBezTo>
                      <a:pt x="320" y="209"/>
                      <a:pt x="320" y="209"/>
                      <a:pt x="320" y="209"/>
                    </a:cubicBezTo>
                    <a:cubicBezTo>
                      <a:pt x="320" y="209"/>
                      <a:pt x="320" y="209"/>
                      <a:pt x="319" y="209"/>
                    </a:cubicBezTo>
                    <a:cubicBezTo>
                      <a:pt x="319" y="209"/>
                      <a:pt x="319" y="209"/>
                      <a:pt x="319" y="209"/>
                    </a:cubicBezTo>
                    <a:cubicBezTo>
                      <a:pt x="319" y="209"/>
                      <a:pt x="319" y="209"/>
                      <a:pt x="318" y="209"/>
                    </a:cubicBezTo>
                    <a:cubicBezTo>
                      <a:pt x="318" y="209"/>
                      <a:pt x="318" y="209"/>
                      <a:pt x="318" y="209"/>
                    </a:cubicBezTo>
                    <a:cubicBezTo>
                      <a:pt x="317" y="209"/>
                      <a:pt x="317" y="209"/>
                      <a:pt x="317" y="209"/>
                    </a:cubicBezTo>
                    <a:cubicBezTo>
                      <a:pt x="311" y="213"/>
                      <a:pt x="311" y="213"/>
                      <a:pt x="311" y="213"/>
                    </a:cubicBezTo>
                    <a:cubicBezTo>
                      <a:pt x="309" y="212"/>
                      <a:pt x="309" y="212"/>
                      <a:pt x="309" y="212"/>
                    </a:cubicBezTo>
                    <a:moveTo>
                      <a:pt x="303" y="209"/>
                    </a:moveTo>
                    <a:cubicBezTo>
                      <a:pt x="303" y="209"/>
                      <a:pt x="303" y="209"/>
                      <a:pt x="303" y="209"/>
                    </a:cubicBezTo>
                    <a:cubicBezTo>
                      <a:pt x="318" y="200"/>
                      <a:pt x="318" y="200"/>
                      <a:pt x="318" y="200"/>
                    </a:cubicBezTo>
                    <a:cubicBezTo>
                      <a:pt x="320" y="201"/>
                      <a:pt x="320" y="201"/>
                      <a:pt x="320" y="201"/>
                    </a:cubicBezTo>
                    <a:cubicBezTo>
                      <a:pt x="305" y="210"/>
                      <a:pt x="305" y="210"/>
                      <a:pt x="305" y="210"/>
                    </a:cubicBezTo>
                    <a:cubicBezTo>
                      <a:pt x="303" y="209"/>
                      <a:pt x="303" y="209"/>
                      <a:pt x="303" y="209"/>
                    </a:cubicBezTo>
                    <a:moveTo>
                      <a:pt x="297" y="194"/>
                    </a:moveTo>
                    <a:cubicBezTo>
                      <a:pt x="297" y="194"/>
                      <a:pt x="297" y="194"/>
                      <a:pt x="297" y="194"/>
                    </a:cubicBezTo>
                    <a:cubicBezTo>
                      <a:pt x="297" y="194"/>
                      <a:pt x="297" y="194"/>
                      <a:pt x="297" y="194"/>
                    </a:cubicBezTo>
                    <a:cubicBezTo>
                      <a:pt x="299" y="194"/>
                      <a:pt x="301" y="195"/>
                      <a:pt x="302" y="195"/>
                    </a:cubicBezTo>
                    <a:cubicBezTo>
                      <a:pt x="302" y="195"/>
                      <a:pt x="302" y="195"/>
                      <a:pt x="302" y="195"/>
                    </a:cubicBezTo>
                    <a:cubicBezTo>
                      <a:pt x="304" y="196"/>
                      <a:pt x="304" y="197"/>
                      <a:pt x="304" y="198"/>
                    </a:cubicBezTo>
                    <a:cubicBezTo>
                      <a:pt x="304" y="199"/>
                      <a:pt x="303" y="200"/>
                      <a:pt x="302" y="201"/>
                    </a:cubicBezTo>
                    <a:cubicBezTo>
                      <a:pt x="301" y="201"/>
                      <a:pt x="301" y="201"/>
                      <a:pt x="301" y="202"/>
                    </a:cubicBezTo>
                    <a:cubicBezTo>
                      <a:pt x="293" y="197"/>
                      <a:pt x="293" y="197"/>
                      <a:pt x="293" y="197"/>
                    </a:cubicBezTo>
                    <a:cubicBezTo>
                      <a:pt x="292" y="198"/>
                      <a:pt x="291" y="199"/>
                      <a:pt x="291" y="199"/>
                    </a:cubicBezTo>
                    <a:cubicBezTo>
                      <a:pt x="291" y="200"/>
                      <a:pt x="292" y="201"/>
                      <a:pt x="293" y="201"/>
                    </a:cubicBezTo>
                    <a:cubicBezTo>
                      <a:pt x="293" y="201"/>
                      <a:pt x="293" y="201"/>
                      <a:pt x="293" y="201"/>
                    </a:cubicBezTo>
                    <a:cubicBezTo>
                      <a:pt x="294" y="202"/>
                      <a:pt x="295" y="203"/>
                      <a:pt x="296" y="203"/>
                    </a:cubicBezTo>
                    <a:cubicBezTo>
                      <a:pt x="296" y="203"/>
                      <a:pt x="296" y="203"/>
                      <a:pt x="296" y="203"/>
                    </a:cubicBezTo>
                    <a:cubicBezTo>
                      <a:pt x="295" y="204"/>
                      <a:pt x="295" y="204"/>
                      <a:pt x="295" y="204"/>
                    </a:cubicBezTo>
                    <a:cubicBezTo>
                      <a:pt x="294" y="204"/>
                      <a:pt x="293" y="203"/>
                      <a:pt x="291" y="202"/>
                    </a:cubicBezTo>
                    <a:cubicBezTo>
                      <a:pt x="289" y="201"/>
                      <a:pt x="289" y="200"/>
                      <a:pt x="289" y="199"/>
                    </a:cubicBezTo>
                    <a:cubicBezTo>
                      <a:pt x="289" y="198"/>
                      <a:pt x="290" y="197"/>
                      <a:pt x="291" y="196"/>
                    </a:cubicBezTo>
                    <a:cubicBezTo>
                      <a:pt x="291" y="196"/>
                      <a:pt x="291" y="196"/>
                      <a:pt x="291" y="196"/>
                    </a:cubicBezTo>
                    <a:cubicBezTo>
                      <a:pt x="292" y="196"/>
                      <a:pt x="292" y="196"/>
                      <a:pt x="292" y="196"/>
                    </a:cubicBezTo>
                    <a:cubicBezTo>
                      <a:pt x="292" y="196"/>
                      <a:pt x="292" y="196"/>
                      <a:pt x="292" y="196"/>
                    </a:cubicBezTo>
                    <a:cubicBezTo>
                      <a:pt x="292" y="196"/>
                      <a:pt x="292" y="196"/>
                      <a:pt x="292" y="195"/>
                    </a:cubicBezTo>
                    <a:cubicBezTo>
                      <a:pt x="294" y="195"/>
                      <a:pt x="295" y="194"/>
                      <a:pt x="297" y="194"/>
                    </a:cubicBezTo>
                    <a:cubicBezTo>
                      <a:pt x="297" y="194"/>
                      <a:pt x="297" y="194"/>
                      <a:pt x="297" y="194"/>
                    </a:cubicBezTo>
                    <a:moveTo>
                      <a:pt x="291" y="189"/>
                    </a:moveTo>
                    <a:cubicBezTo>
                      <a:pt x="293" y="188"/>
                      <a:pt x="293" y="188"/>
                      <a:pt x="293" y="188"/>
                    </a:cubicBezTo>
                    <a:cubicBezTo>
                      <a:pt x="296" y="188"/>
                      <a:pt x="296" y="188"/>
                      <a:pt x="296" y="188"/>
                    </a:cubicBezTo>
                    <a:cubicBezTo>
                      <a:pt x="293" y="190"/>
                      <a:pt x="293" y="190"/>
                      <a:pt x="293" y="190"/>
                    </a:cubicBezTo>
                    <a:cubicBezTo>
                      <a:pt x="296" y="192"/>
                      <a:pt x="296" y="192"/>
                      <a:pt x="296" y="192"/>
                    </a:cubicBezTo>
                    <a:cubicBezTo>
                      <a:pt x="294" y="193"/>
                      <a:pt x="294" y="193"/>
                      <a:pt x="294" y="193"/>
                    </a:cubicBezTo>
                    <a:cubicBezTo>
                      <a:pt x="291" y="191"/>
                      <a:pt x="291" y="191"/>
                      <a:pt x="291" y="191"/>
                    </a:cubicBezTo>
                    <a:cubicBezTo>
                      <a:pt x="285" y="194"/>
                      <a:pt x="285" y="194"/>
                      <a:pt x="285" y="194"/>
                    </a:cubicBezTo>
                    <a:cubicBezTo>
                      <a:pt x="284" y="195"/>
                      <a:pt x="284" y="195"/>
                      <a:pt x="284" y="196"/>
                    </a:cubicBezTo>
                    <a:cubicBezTo>
                      <a:pt x="284" y="196"/>
                      <a:pt x="284" y="196"/>
                      <a:pt x="285" y="197"/>
                    </a:cubicBezTo>
                    <a:cubicBezTo>
                      <a:pt x="285" y="197"/>
                      <a:pt x="286" y="197"/>
                      <a:pt x="286" y="197"/>
                    </a:cubicBezTo>
                    <a:cubicBezTo>
                      <a:pt x="286" y="197"/>
                      <a:pt x="286" y="197"/>
                      <a:pt x="286" y="197"/>
                    </a:cubicBezTo>
                    <a:cubicBezTo>
                      <a:pt x="286" y="197"/>
                      <a:pt x="286" y="197"/>
                      <a:pt x="286" y="197"/>
                    </a:cubicBezTo>
                    <a:cubicBezTo>
                      <a:pt x="285" y="198"/>
                      <a:pt x="285" y="198"/>
                      <a:pt x="285" y="198"/>
                    </a:cubicBezTo>
                    <a:cubicBezTo>
                      <a:pt x="284" y="198"/>
                      <a:pt x="283" y="198"/>
                      <a:pt x="282" y="197"/>
                    </a:cubicBezTo>
                    <a:cubicBezTo>
                      <a:pt x="282" y="197"/>
                      <a:pt x="282" y="197"/>
                      <a:pt x="282" y="197"/>
                    </a:cubicBezTo>
                    <a:cubicBezTo>
                      <a:pt x="282" y="197"/>
                      <a:pt x="281" y="196"/>
                      <a:pt x="281" y="196"/>
                    </a:cubicBezTo>
                    <a:cubicBezTo>
                      <a:pt x="281" y="196"/>
                      <a:pt x="281" y="196"/>
                      <a:pt x="281" y="196"/>
                    </a:cubicBezTo>
                    <a:cubicBezTo>
                      <a:pt x="281" y="196"/>
                      <a:pt x="281" y="196"/>
                      <a:pt x="281" y="195"/>
                    </a:cubicBezTo>
                    <a:cubicBezTo>
                      <a:pt x="281" y="195"/>
                      <a:pt x="282" y="194"/>
                      <a:pt x="283" y="193"/>
                    </a:cubicBezTo>
                    <a:cubicBezTo>
                      <a:pt x="289" y="190"/>
                      <a:pt x="289" y="190"/>
                      <a:pt x="289" y="190"/>
                    </a:cubicBezTo>
                    <a:cubicBezTo>
                      <a:pt x="287" y="189"/>
                      <a:pt x="287" y="189"/>
                      <a:pt x="287" y="189"/>
                    </a:cubicBezTo>
                    <a:cubicBezTo>
                      <a:pt x="289" y="188"/>
                      <a:pt x="289" y="188"/>
                      <a:pt x="289" y="188"/>
                    </a:cubicBezTo>
                    <a:cubicBezTo>
                      <a:pt x="291" y="189"/>
                      <a:pt x="291" y="189"/>
                      <a:pt x="291" y="189"/>
                    </a:cubicBezTo>
                    <a:moveTo>
                      <a:pt x="278" y="184"/>
                    </a:moveTo>
                    <a:cubicBezTo>
                      <a:pt x="278" y="184"/>
                      <a:pt x="278" y="184"/>
                      <a:pt x="278" y="184"/>
                    </a:cubicBezTo>
                    <a:cubicBezTo>
                      <a:pt x="279" y="183"/>
                      <a:pt x="279" y="183"/>
                      <a:pt x="279" y="183"/>
                    </a:cubicBezTo>
                    <a:cubicBezTo>
                      <a:pt x="280" y="183"/>
                      <a:pt x="282" y="184"/>
                      <a:pt x="283" y="184"/>
                    </a:cubicBezTo>
                    <a:cubicBezTo>
                      <a:pt x="285" y="185"/>
                      <a:pt x="285" y="186"/>
                      <a:pt x="285" y="187"/>
                    </a:cubicBezTo>
                    <a:cubicBezTo>
                      <a:pt x="285" y="188"/>
                      <a:pt x="284" y="189"/>
                      <a:pt x="283" y="189"/>
                    </a:cubicBezTo>
                    <a:cubicBezTo>
                      <a:pt x="283" y="189"/>
                      <a:pt x="283" y="189"/>
                      <a:pt x="283" y="189"/>
                    </a:cubicBezTo>
                    <a:cubicBezTo>
                      <a:pt x="279" y="192"/>
                      <a:pt x="279" y="192"/>
                      <a:pt x="279" y="192"/>
                    </a:cubicBezTo>
                    <a:cubicBezTo>
                      <a:pt x="278" y="192"/>
                      <a:pt x="277" y="193"/>
                      <a:pt x="276" y="193"/>
                    </a:cubicBezTo>
                    <a:cubicBezTo>
                      <a:pt x="276" y="193"/>
                      <a:pt x="276" y="193"/>
                      <a:pt x="276" y="193"/>
                    </a:cubicBezTo>
                    <a:cubicBezTo>
                      <a:pt x="275" y="192"/>
                      <a:pt x="275" y="192"/>
                      <a:pt x="275" y="192"/>
                    </a:cubicBezTo>
                    <a:cubicBezTo>
                      <a:pt x="276" y="192"/>
                      <a:pt x="276" y="192"/>
                      <a:pt x="276" y="192"/>
                    </a:cubicBezTo>
                    <a:cubicBezTo>
                      <a:pt x="276" y="191"/>
                      <a:pt x="276" y="191"/>
                      <a:pt x="276" y="191"/>
                    </a:cubicBezTo>
                    <a:cubicBezTo>
                      <a:pt x="276" y="191"/>
                      <a:pt x="276" y="191"/>
                      <a:pt x="276" y="191"/>
                    </a:cubicBezTo>
                    <a:cubicBezTo>
                      <a:pt x="275" y="191"/>
                      <a:pt x="275" y="192"/>
                      <a:pt x="275" y="192"/>
                    </a:cubicBezTo>
                    <a:cubicBezTo>
                      <a:pt x="274" y="192"/>
                      <a:pt x="272" y="191"/>
                      <a:pt x="271" y="190"/>
                    </a:cubicBezTo>
                    <a:cubicBezTo>
                      <a:pt x="271" y="190"/>
                      <a:pt x="271" y="190"/>
                      <a:pt x="271" y="190"/>
                    </a:cubicBezTo>
                    <a:cubicBezTo>
                      <a:pt x="270" y="190"/>
                      <a:pt x="269" y="189"/>
                      <a:pt x="269" y="189"/>
                    </a:cubicBezTo>
                    <a:cubicBezTo>
                      <a:pt x="269" y="188"/>
                      <a:pt x="270" y="187"/>
                      <a:pt x="271" y="187"/>
                    </a:cubicBezTo>
                    <a:cubicBezTo>
                      <a:pt x="271" y="187"/>
                      <a:pt x="271" y="187"/>
                      <a:pt x="271" y="187"/>
                    </a:cubicBezTo>
                    <a:cubicBezTo>
                      <a:pt x="271" y="187"/>
                      <a:pt x="271" y="187"/>
                      <a:pt x="271" y="187"/>
                    </a:cubicBezTo>
                    <a:cubicBezTo>
                      <a:pt x="271" y="187"/>
                      <a:pt x="271" y="187"/>
                      <a:pt x="271" y="187"/>
                    </a:cubicBezTo>
                    <a:cubicBezTo>
                      <a:pt x="271" y="187"/>
                      <a:pt x="271" y="187"/>
                      <a:pt x="271" y="187"/>
                    </a:cubicBezTo>
                    <a:cubicBezTo>
                      <a:pt x="271" y="186"/>
                      <a:pt x="272" y="186"/>
                      <a:pt x="272" y="186"/>
                    </a:cubicBezTo>
                    <a:cubicBezTo>
                      <a:pt x="272" y="186"/>
                      <a:pt x="272" y="186"/>
                      <a:pt x="272" y="186"/>
                    </a:cubicBezTo>
                    <a:cubicBezTo>
                      <a:pt x="272" y="186"/>
                      <a:pt x="272" y="186"/>
                      <a:pt x="272" y="186"/>
                    </a:cubicBezTo>
                    <a:cubicBezTo>
                      <a:pt x="273" y="186"/>
                      <a:pt x="273" y="186"/>
                      <a:pt x="274" y="186"/>
                    </a:cubicBezTo>
                    <a:cubicBezTo>
                      <a:pt x="276" y="186"/>
                      <a:pt x="278" y="187"/>
                      <a:pt x="281" y="188"/>
                    </a:cubicBezTo>
                    <a:cubicBezTo>
                      <a:pt x="281" y="188"/>
                      <a:pt x="281" y="188"/>
                      <a:pt x="281" y="188"/>
                    </a:cubicBezTo>
                    <a:cubicBezTo>
                      <a:pt x="281" y="188"/>
                      <a:pt x="281" y="188"/>
                      <a:pt x="281" y="188"/>
                    </a:cubicBezTo>
                    <a:cubicBezTo>
                      <a:pt x="282" y="188"/>
                      <a:pt x="283" y="187"/>
                      <a:pt x="283" y="187"/>
                    </a:cubicBezTo>
                    <a:cubicBezTo>
                      <a:pt x="283" y="186"/>
                      <a:pt x="282" y="186"/>
                      <a:pt x="281" y="185"/>
                    </a:cubicBezTo>
                    <a:cubicBezTo>
                      <a:pt x="281" y="185"/>
                      <a:pt x="281" y="185"/>
                      <a:pt x="281" y="185"/>
                    </a:cubicBezTo>
                    <a:cubicBezTo>
                      <a:pt x="280" y="185"/>
                      <a:pt x="279" y="184"/>
                      <a:pt x="278" y="184"/>
                    </a:cubicBezTo>
                    <a:cubicBezTo>
                      <a:pt x="278" y="184"/>
                      <a:pt x="278" y="184"/>
                      <a:pt x="278" y="184"/>
                    </a:cubicBezTo>
                    <a:moveTo>
                      <a:pt x="257" y="181"/>
                    </a:moveTo>
                    <a:cubicBezTo>
                      <a:pt x="257" y="180"/>
                      <a:pt x="258" y="179"/>
                      <a:pt x="260" y="178"/>
                    </a:cubicBezTo>
                    <a:cubicBezTo>
                      <a:pt x="262" y="177"/>
                      <a:pt x="264" y="176"/>
                      <a:pt x="266" y="176"/>
                    </a:cubicBezTo>
                    <a:cubicBezTo>
                      <a:pt x="267" y="176"/>
                      <a:pt x="267" y="176"/>
                      <a:pt x="267" y="176"/>
                    </a:cubicBezTo>
                    <a:cubicBezTo>
                      <a:pt x="269" y="176"/>
                      <a:pt x="270" y="177"/>
                      <a:pt x="271" y="177"/>
                    </a:cubicBezTo>
                    <a:cubicBezTo>
                      <a:pt x="271" y="177"/>
                      <a:pt x="271" y="178"/>
                      <a:pt x="271" y="178"/>
                    </a:cubicBezTo>
                    <a:cubicBezTo>
                      <a:pt x="271" y="178"/>
                      <a:pt x="271" y="178"/>
                      <a:pt x="271" y="178"/>
                    </a:cubicBezTo>
                    <a:cubicBezTo>
                      <a:pt x="273" y="179"/>
                      <a:pt x="273" y="180"/>
                      <a:pt x="273" y="180"/>
                    </a:cubicBezTo>
                    <a:cubicBezTo>
                      <a:pt x="273" y="180"/>
                      <a:pt x="273" y="180"/>
                      <a:pt x="273" y="180"/>
                    </a:cubicBezTo>
                    <a:cubicBezTo>
                      <a:pt x="279" y="177"/>
                      <a:pt x="279" y="177"/>
                      <a:pt x="279" y="177"/>
                    </a:cubicBezTo>
                    <a:cubicBezTo>
                      <a:pt x="281" y="178"/>
                      <a:pt x="281" y="178"/>
                      <a:pt x="281" y="178"/>
                    </a:cubicBezTo>
                    <a:cubicBezTo>
                      <a:pt x="268" y="185"/>
                      <a:pt x="268" y="185"/>
                      <a:pt x="268" y="185"/>
                    </a:cubicBezTo>
                    <a:cubicBezTo>
                      <a:pt x="267" y="186"/>
                      <a:pt x="266" y="187"/>
                      <a:pt x="265" y="187"/>
                    </a:cubicBezTo>
                    <a:cubicBezTo>
                      <a:pt x="263" y="186"/>
                      <a:pt x="263" y="186"/>
                      <a:pt x="263" y="186"/>
                    </a:cubicBezTo>
                    <a:cubicBezTo>
                      <a:pt x="265" y="185"/>
                      <a:pt x="265" y="185"/>
                      <a:pt x="265" y="185"/>
                    </a:cubicBezTo>
                    <a:cubicBezTo>
                      <a:pt x="265" y="185"/>
                      <a:pt x="265" y="185"/>
                      <a:pt x="265" y="185"/>
                    </a:cubicBezTo>
                    <a:cubicBezTo>
                      <a:pt x="265" y="185"/>
                      <a:pt x="264" y="185"/>
                      <a:pt x="264" y="185"/>
                    </a:cubicBezTo>
                    <a:cubicBezTo>
                      <a:pt x="263" y="185"/>
                      <a:pt x="262" y="185"/>
                      <a:pt x="261" y="184"/>
                    </a:cubicBezTo>
                    <a:cubicBezTo>
                      <a:pt x="261" y="184"/>
                      <a:pt x="261" y="184"/>
                      <a:pt x="261" y="184"/>
                    </a:cubicBezTo>
                    <a:cubicBezTo>
                      <a:pt x="261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59" y="184"/>
                    </a:cubicBezTo>
                    <a:cubicBezTo>
                      <a:pt x="259" y="184"/>
                      <a:pt x="259" y="184"/>
                      <a:pt x="259" y="184"/>
                    </a:cubicBezTo>
                    <a:cubicBezTo>
                      <a:pt x="259" y="184"/>
                      <a:pt x="259" y="184"/>
                      <a:pt x="259" y="184"/>
                    </a:cubicBezTo>
                    <a:cubicBezTo>
                      <a:pt x="259" y="184"/>
                      <a:pt x="259" y="184"/>
                      <a:pt x="259" y="184"/>
                    </a:cubicBezTo>
                    <a:cubicBezTo>
                      <a:pt x="259" y="184"/>
                      <a:pt x="259" y="184"/>
                      <a:pt x="259" y="183"/>
                    </a:cubicBezTo>
                    <a:cubicBezTo>
                      <a:pt x="258" y="183"/>
                      <a:pt x="257" y="182"/>
                      <a:pt x="257" y="181"/>
                    </a:cubicBezTo>
                    <a:moveTo>
                      <a:pt x="238" y="177"/>
                    </a:moveTo>
                    <a:cubicBezTo>
                      <a:pt x="238" y="177"/>
                      <a:pt x="238" y="177"/>
                      <a:pt x="238" y="177"/>
                    </a:cubicBezTo>
                    <a:cubicBezTo>
                      <a:pt x="250" y="170"/>
                      <a:pt x="250" y="170"/>
                      <a:pt x="250" y="170"/>
                    </a:cubicBezTo>
                    <a:cubicBezTo>
                      <a:pt x="252" y="169"/>
                      <a:pt x="253" y="168"/>
                      <a:pt x="254" y="168"/>
                    </a:cubicBezTo>
                    <a:cubicBezTo>
                      <a:pt x="255" y="169"/>
                      <a:pt x="255" y="169"/>
                      <a:pt x="255" y="169"/>
                    </a:cubicBezTo>
                    <a:cubicBezTo>
                      <a:pt x="254" y="170"/>
                      <a:pt x="254" y="170"/>
                      <a:pt x="254" y="170"/>
                    </a:cubicBezTo>
                    <a:cubicBezTo>
                      <a:pt x="254" y="170"/>
                      <a:pt x="254" y="170"/>
                      <a:pt x="254" y="170"/>
                    </a:cubicBezTo>
                    <a:cubicBezTo>
                      <a:pt x="254" y="170"/>
                      <a:pt x="255" y="170"/>
                      <a:pt x="255" y="170"/>
                    </a:cubicBezTo>
                    <a:cubicBezTo>
                      <a:pt x="256" y="170"/>
                      <a:pt x="257" y="170"/>
                      <a:pt x="258" y="170"/>
                    </a:cubicBezTo>
                    <a:cubicBezTo>
                      <a:pt x="258" y="170"/>
                      <a:pt x="258" y="170"/>
                      <a:pt x="258" y="170"/>
                    </a:cubicBezTo>
                    <a:cubicBezTo>
                      <a:pt x="258" y="170"/>
                      <a:pt x="258" y="170"/>
                      <a:pt x="258" y="170"/>
                    </a:cubicBezTo>
                    <a:cubicBezTo>
                      <a:pt x="258" y="170"/>
                      <a:pt x="258" y="170"/>
                      <a:pt x="258" y="170"/>
                    </a:cubicBezTo>
                    <a:cubicBezTo>
                      <a:pt x="259" y="170"/>
                      <a:pt x="259" y="170"/>
                      <a:pt x="259" y="170"/>
                    </a:cubicBezTo>
                    <a:cubicBezTo>
                      <a:pt x="259" y="170"/>
                      <a:pt x="259" y="170"/>
                      <a:pt x="259" y="170"/>
                    </a:cubicBezTo>
                    <a:cubicBezTo>
                      <a:pt x="259" y="170"/>
                      <a:pt x="259" y="170"/>
                      <a:pt x="259" y="170"/>
                    </a:cubicBezTo>
                    <a:cubicBezTo>
                      <a:pt x="259" y="170"/>
                      <a:pt x="259" y="170"/>
                      <a:pt x="259" y="170"/>
                    </a:cubicBezTo>
                    <a:cubicBezTo>
                      <a:pt x="259" y="170"/>
                      <a:pt x="259" y="170"/>
                      <a:pt x="259" y="170"/>
                    </a:cubicBezTo>
                    <a:cubicBezTo>
                      <a:pt x="259" y="170"/>
                      <a:pt x="259" y="170"/>
                      <a:pt x="259" y="170"/>
                    </a:cubicBezTo>
                    <a:cubicBezTo>
                      <a:pt x="259" y="170"/>
                      <a:pt x="259" y="171"/>
                      <a:pt x="259" y="171"/>
                    </a:cubicBezTo>
                    <a:cubicBezTo>
                      <a:pt x="259" y="171"/>
                      <a:pt x="259" y="171"/>
                      <a:pt x="259" y="171"/>
                    </a:cubicBezTo>
                    <a:cubicBezTo>
                      <a:pt x="259" y="171"/>
                      <a:pt x="259" y="171"/>
                      <a:pt x="259" y="171"/>
                    </a:cubicBezTo>
                    <a:cubicBezTo>
                      <a:pt x="259" y="171"/>
                      <a:pt x="259" y="171"/>
                      <a:pt x="259" y="171"/>
                    </a:cubicBezTo>
                    <a:cubicBezTo>
                      <a:pt x="259" y="171"/>
                      <a:pt x="259" y="171"/>
                      <a:pt x="259" y="171"/>
                    </a:cubicBezTo>
                    <a:cubicBezTo>
                      <a:pt x="259" y="171"/>
                      <a:pt x="259" y="171"/>
                      <a:pt x="259" y="171"/>
                    </a:cubicBezTo>
                    <a:cubicBezTo>
                      <a:pt x="259" y="171"/>
                      <a:pt x="259" y="171"/>
                      <a:pt x="259" y="171"/>
                    </a:cubicBezTo>
                    <a:cubicBezTo>
                      <a:pt x="259" y="171"/>
                      <a:pt x="259" y="171"/>
                      <a:pt x="259" y="171"/>
                    </a:cubicBezTo>
                    <a:cubicBezTo>
                      <a:pt x="259" y="171"/>
                      <a:pt x="260" y="171"/>
                      <a:pt x="260" y="171"/>
                    </a:cubicBezTo>
                    <a:cubicBezTo>
                      <a:pt x="260" y="171"/>
                      <a:pt x="260" y="171"/>
                      <a:pt x="260" y="171"/>
                    </a:cubicBezTo>
                    <a:cubicBezTo>
                      <a:pt x="260" y="171"/>
                      <a:pt x="260" y="171"/>
                      <a:pt x="260" y="171"/>
                    </a:cubicBezTo>
                    <a:cubicBezTo>
                      <a:pt x="261" y="172"/>
                      <a:pt x="261" y="172"/>
                      <a:pt x="261" y="173"/>
                    </a:cubicBezTo>
                    <a:cubicBezTo>
                      <a:pt x="261" y="174"/>
                      <a:pt x="261" y="176"/>
                      <a:pt x="259" y="177"/>
                    </a:cubicBezTo>
                    <a:cubicBezTo>
                      <a:pt x="259" y="177"/>
                      <a:pt x="259" y="177"/>
                      <a:pt x="259" y="177"/>
                    </a:cubicBezTo>
                    <a:cubicBezTo>
                      <a:pt x="259" y="177"/>
                      <a:pt x="258" y="177"/>
                      <a:pt x="258" y="177"/>
                    </a:cubicBezTo>
                    <a:cubicBezTo>
                      <a:pt x="258" y="177"/>
                      <a:pt x="258" y="177"/>
                      <a:pt x="258" y="177"/>
                    </a:cubicBezTo>
                    <a:cubicBezTo>
                      <a:pt x="258" y="177"/>
                      <a:pt x="258" y="177"/>
                      <a:pt x="258" y="177"/>
                    </a:cubicBezTo>
                    <a:cubicBezTo>
                      <a:pt x="256" y="178"/>
                      <a:pt x="254" y="178"/>
                      <a:pt x="253" y="178"/>
                    </a:cubicBezTo>
                    <a:cubicBezTo>
                      <a:pt x="253" y="178"/>
                      <a:pt x="253" y="178"/>
                      <a:pt x="253" y="178"/>
                    </a:cubicBezTo>
                    <a:cubicBezTo>
                      <a:pt x="253" y="178"/>
                      <a:pt x="253" y="178"/>
                      <a:pt x="253" y="178"/>
                    </a:cubicBezTo>
                    <a:cubicBezTo>
                      <a:pt x="253" y="178"/>
                      <a:pt x="253" y="178"/>
                      <a:pt x="253" y="178"/>
                    </a:cubicBezTo>
                    <a:cubicBezTo>
                      <a:pt x="251" y="178"/>
                      <a:pt x="249" y="178"/>
                      <a:pt x="248" y="177"/>
                    </a:cubicBezTo>
                    <a:cubicBezTo>
                      <a:pt x="247" y="177"/>
                      <a:pt x="246" y="176"/>
                      <a:pt x="246" y="175"/>
                    </a:cubicBezTo>
                    <a:cubicBezTo>
                      <a:pt x="246" y="175"/>
                      <a:pt x="246" y="175"/>
                      <a:pt x="246" y="174"/>
                    </a:cubicBezTo>
                    <a:cubicBezTo>
                      <a:pt x="246" y="174"/>
                      <a:pt x="246" y="174"/>
                      <a:pt x="246" y="174"/>
                    </a:cubicBezTo>
                    <a:cubicBezTo>
                      <a:pt x="246" y="174"/>
                      <a:pt x="246" y="174"/>
                      <a:pt x="246" y="174"/>
                    </a:cubicBezTo>
                    <a:cubicBezTo>
                      <a:pt x="240" y="178"/>
                      <a:pt x="240" y="178"/>
                      <a:pt x="240" y="178"/>
                    </a:cubicBezTo>
                    <a:cubicBezTo>
                      <a:pt x="238" y="177"/>
                      <a:pt x="238" y="177"/>
                      <a:pt x="238" y="177"/>
                    </a:cubicBezTo>
                    <a:moveTo>
                      <a:pt x="231" y="166"/>
                    </a:moveTo>
                    <a:cubicBezTo>
                      <a:pt x="231" y="165"/>
                      <a:pt x="232" y="163"/>
                      <a:pt x="234" y="162"/>
                    </a:cubicBezTo>
                    <a:cubicBezTo>
                      <a:pt x="243" y="157"/>
                      <a:pt x="243" y="157"/>
                      <a:pt x="243" y="157"/>
                    </a:cubicBezTo>
                    <a:cubicBezTo>
                      <a:pt x="245" y="158"/>
                      <a:pt x="245" y="158"/>
                      <a:pt x="245" y="158"/>
                    </a:cubicBezTo>
                    <a:cubicBezTo>
                      <a:pt x="236" y="163"/>
                      <a:pt x="236" y="163"/>
                      <a:pt x="236" y="163"/>
                    </a:cubicBezTo>
                    <a:cubicBezTo>
                      <a:pt x="234" y="164"/>
                      <a:pt x="234" y="165"/>
                      <a:pt x="234" y="166"/>
                    </a:cubicBezTo>
                    <a:cubicBezTo>
                      <a:pt x="234" y="167"/>
                      <a:pt x="234" y="167"/>
                      <a:pt x="235" y="168"/>
                    </a:cubicBezTo>
                    <a:cubicBezTo>
                      <a:pt x="235" y="168"/>
                      <a:pt x="235" y="168"/>
                      <a:pt x="235" y="168"/>
                    </a:cubicBezTo>
                    <a:cubicBezTo>
                      <a:pt x="236" y="169"/>
                      <a:pt x="237" y="169"/>
                      <a:pt x="238" y="169"/>
                    </a:cubicBezTo>
                    <a:cubicBezTo>
                      <a:pt x="238" y="169"/>
                      <a:pt x="238" y="169"/>
                      <a:pt x="238" y="169"/>
                    </a:cubicBezTo>
                    <a:cubicBezTo>
                      <a:pt x="238" y="169"/>
                      <a:pt x="238" y="169"/>
                      <a:pt x="238" y="169"/>
                    </a:cubicBezTo>
                    <a:cubicBezTo>
                      <a:pt x="238" y="169"/>
                      <a:pt x="238" y="169"/>
                      <a:pt x="239" y="169"/>
                    </a:cubicBezTo>
                    <a:cubicBezTo>
                      <a:pt x="240" y="169"/>
                      <a:pt x="241" y="169"/>
                      <a:pt x="243" y="168"/>
                    </a:cubicBezTo>
                    <a:cubicBezTo>
                      <a:pt x="243" y="168"/>
                      <a:pt x="243" y="168"/>
                      <a:pt x="243" y="168"/>
                    </a:cubicBezTo>
                    <a:cubicBezTo>
                      <a:pt x="243" y="167"/>
                      <a:pt x="243" y="167"/>
                      <a:pt x="243" y="167"/>
                    </a:cubicBezTo>
                    <a:cubicBezTo>
                      <a:pt x="243" y="167"/>
                      <a:pt x="243" y="167"/>
                      <a:pt x="243" y="167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53" y="162"/>
                      <a:pt x="253" y="162"/>
                      <a:pt x="253" y="162"/>
                    </a:cubicBezTo>
                    <a:cubicBezTo>
                      <a:pt x="255" y="163"/>
                      <a:pt x="255" y="163"/>
                      <a:pt x="255" y="163"/>
                    </a:cubicBezTo>
                    <a:cubicBezTo>
                      <a:pt x="246" y="168"/>
                      <a:pt x="246" y="168"/>
                      <a:pt x="246" y="168"/>
                    </a:cubicBezTo>
                    <a:cubicBezTo>
                      <a:pt x="246" y="168"/>
                      <a:pt x="246" y="168"/>
                      <a:pt x="246" y="168"/>
                    </a:cubicBezTo>
                    <a:cubicBezTo>
                      <a:pt x="246" y="168"/>
                      <a:pt x="246" y="168"/>
                      <a:pt x="246" y="169"/>
                    </a:cubicBezTo>
                    <a:cubicBezTo>
                      <a:pt x="245" y="169"/>
                      <a:pt x="245" y="169"/>
                      <a:pt x="245" y="169"/>
                    </a:cubicBezTo>
                    <a:cubicBezTo>
                      <a:pt x="243" y="170"/>
                      <a:pt x="241" y="170"/>
                      <a:pt x="239" y="170"/>
                    </a:cubicBezTo>
                    <a:cubicBezTo>
                      <a:pt x="239" y="170"/>
                      <a:pt x="239" y="170"/>
                      <a:pt x="239" y="170"/>
                    </a:cubicBezTo>
                    <a:cubicBezTo>
                      <a:pt x="239" y="170"/>
                      <a:pt x="239" y="170"/>
                      <a:pt x="239" y="170"/>
                    </a:cubicBezTo>
                    <a:cubicBezTo>
                      <a:pt x="239" y="170"/>
                      <a:pt x="239" y="170"/>
                      <a:pt x="239" y="170"/>
                    </a:cubicBezTo>
                    <a:cubicBezTo>
                      <a:pt x="237" y="170"/>
                      <a:pt x="235" y="170"/>
                      <a:pt x="234" y="169"/>
                    </a:cubicBezTo>
                    <a:cubicBezTo>
                      <a:pt x="234" y="169"/>
                      <a:pt x="234" y="169"/>
                      <a:pt x="233" y="169"/>
                    </a:cubicBezTo>
                    <a:cubicBezTo>
                      <a:pt x="233" y="169"/>
                      <a:pt x="233" y="169"/>
                      <a:pt x="233" y="169"/>
                    </a:cubicBezTo>
                    <a:cubicBezTo>
                      <a:pt x="232" y="168"/>
                      <a:pt x="231" y="167"/>
                      <a:pt x="231" y="166"/>
                    </a:cubicBezTo>
                    <a:moveTo>
                      <a:pt x="331" y="153"/>
                    </a:moveTo>
                    <a:cubicBezTo>
                      <a:pt x="332" y="153"/>
                      <a:pt x="333" y="153"/>
                      <a:pt x="334" y="153"/>
                    </a:cubicBezTo>
                    <a:cubicBezTo>
                      <a:pt x="336" y="153"/>
                      <a:pt x="337" y="154"/>
                      <a:pt x="339" y="154"/>
                    </a:cubicBezTo>
                    <a:cubicBezTo>
                      <a:pt x="362" y="168"/>
                      <a:pt x="362" y="168"/>
                      <a:pt x="362" y="168"/>
                    </a:cubicBezTo>
                    <a:cubicBezTo>
                      <a:pt x="364" y="169"/>
                      <a:pt x="365" y="170"/>
                      <a:pt x="365" y="171"/>
                    </a:cubicBezTo>
                    <a:cubicBezTo>
                      <a:pt x="365" y="172"/>
                      <a:pt x="364" y="173"/>
                      <a:pt x="362" y="174"/>
                    </a:cubicBezTo>
                    <a:cubicBezTo>
                      <a:pt x="362" y="174"/>
                      <a:pt x="362" y="174"/>
                      <a:pt x="362" y="174"/>
                    </a:cubicBezTo>
                    <a:cubicBezTo>
                      <a:pt x="339" y="188"/>
                      <a:pt x="339" y="188"/>
                      <a:pt x="339" y="188"/>
                    </a:cubicBezTo>
                    <a:cubicBezTo>
                      <a:pt x="338" y="189"/>
                      <a:pt x="336" y="189"/>
                      <a:pt x="334" y="189"/>
                    </a:cubicBezTo>
                    <a:cubicBezTo>
                      <a:pt x="332" y="189"/>
                      <a:pt x="330" y="189"/>
                      <a:pt x="329" y="188"/>
                    </a:cubicBezTo>
                    <a:cubicBezTo>
                      <a:pt x="329" y="188"/>
                      <a:pt x="329" y="188"/>
                      <a:pt x="329" y="188"/>
                    </a:cubicBezTo>
                    <a:cubicBezTo>
                      <a:pt x="329" y="188"/>
                      <a:pt x="329" y="188"/>
                      <a:pt x="329" y="188"/>
                    </a:cubicBezTo>
                    <a:cubicBezTo>
                      <a:pt x="329" y="188"/>
                      <a:pt x="329" y="188"/>
                      <a:pt x="329" y="188"/>
                    </a:cubicBezTo>
                    <a:cubicBezTo>
                      <a:pt x="305" y="174"/>
                      <a:pt x="305" y="174"/>
                      <a:pt x="305" y="174"/>
                    </a:cubicBezTo>
                    <a:cubicBezTo>
                      <a:pt x="304" y="173"/>
                      <a:pt x="303" y="172"/>
                      <a:pt x="303" y="171"/>
                    </a:cubicBezTo>
                    <a:cubicBezTo>
                      <a:pt x="303" y="170"/>
                      <a:pt x="304" y="169"/>
                      <a:pt x="305" y="168"/>
                    </a:cubicBezTo>
                    <a:cubicBezTo>
                      <a:pt x="328" y="154"/>
                      <a:pt x="328" y="154"/>
                      <a:pt x="328" y="154"/>
                    </a:cubicBezTo>
                    <a:cubicBezTo>
                      <a:pt x="328" y="154"/>
                      <a:pt x="328" y="154"/>
                      <a:pt x="328" y="154"/>
                    </a:cubicBezTo>
                    <a:cubicBezTo>
                      <a:pt x="328" y="154"/>
                      <a:pt x="328" y="154"/>
                      <a:pt x="329" y="154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30" y="154"/>
                      <a:pt x="330" y="154"/>
                      <a:pt x="331" y="153"/>
                    </a:cubicBezTo>
                    <a:cubicBezTo>
                      <a:pt x="331" y="153"/>
                      <a:pt x="331" y="153"/>
                      <a:pt x="331" y="153"/>
                    </a:cubicBezTo>
                    <a:cubicBezTo>
                      <a:pt x="331" y="153"/>
                      <a:pt x="331" y="153"/>
                      <a:pt x="331" y="153"/>
                    </a:cubicBezTo>
                    <a:cubicBezTo>
                      <a:pt x="331" y="153"/>
                      <a:pt x="331" y="153"/>
                      <a:pt x="331" y="153"/>
                    </a:cubicBezTo>
                    <a:cubicBezTo>
                      <a:pt x="331" y="153"/>
                      <a:pt x="331" y="153"/>
                      <a:pt x="331" y="153"/>
                    </a:cubicBezTo>
                    <a:moveTo>
                      <a:pt x="146" y="106"/>
                    </a:moveTo>
                    <a:cubicBezTo>
                      <a:pt x="149" y="104"/>
                      <a:pt x="149" y="104"/>
                      <a:pt x="149" y="104"/>
                    </a:cubicBezTo>
                    <a:cubicBezTo>
                      <a:pt x="151" y="105"/>
                      <a:pt x="151" y="105"/>
                      <a:pt x="151" y="105"/>
                    </a:cubicBezTo>
                    <a:cubicBezTo>
                      <a:pt x="148" y="107"/>
                      <a:pt x="148" y="107"/>
                      <a:pt x="148" y="107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0" y="109"/>
                      <a:pt x="150" y="109"/>
                      <a:pt x="150" y="109"/>
                    </a:cubicBezTo>
                    <a:cubicBezTo>
                      <a:pt x="147" y="108"/>
                      <a:pt x="147" y="108"/>
                      <a:pt x="147" y="108"/>
                    </a:cubicBezTo>
                    <a:cubicBezTo>
                      <a:pt x="141" y="111"/>
                      <a:pt x="141" y="111"/>
                      <a:pt x="141" y="111"/>
                    </a:cubicBezTo>
                    <a:cubicBezTo>
                      <a:pt x="140" y="112"/>
                      <a:pt x="140" y="112"/>
                      <a:pt x="140" y="112"/>
                    </a:cubicBez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41" y="114"/>
                      <a:pt x="141" y="114"/>
                      <a:pt x="142" y="114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0" y="115"/>
                      <a:pt x="140" y="115"/>
                      <a:pt x="140" y="115"/>
                    </a:cubicBezTo>
                    <a:cubicBezTo>
                      <a:pt x="140" y="115"/>
                      <a:pt x="139" y="114"/>
                      <a:pt x="138" y="114"/>
                    </a:cubicBezTo>
                    <a:cubicBezTo>
                      <a:pt x="137" y="113"/>
                      <a:pt x="137" y="113"/>
                      <a:pt x="137" y="112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37" y="112"/>
                      <a:pt x="138" y="111"/>
                      <a:pt x="139" y="110"/>
                    </a:cubicBezTo>
                    <a:cubicBezTo>
                      <a:pt x="145" y="107"/>
                      <a:pt x="145" y="107"/>
                      <a:pt x="145" y="107"/>
                    </a:cubicBezTo>
                    <a:cubicBezTo>
                      <a:pt x="143" y="106"/>
                      <a:pt x="143" y="106"/>
                      <a:pt x="143" y="106"/>
                    </a:cubicBezTo>
                    <a:cubicBezTo>
                      <a:pt x="145" y="105"/>
                      <a:pt x="145" y="105"/>
                      <a:pt x="145" y="105"/>
                    </a:cubicBezTo>
                    <a:cubicBezTo>
                      <a:pt x="146" y="106"/>
                      <a:pt x="146" y="106"/>
                      <a:pt x="146" y="106"/>
                    </a:cubicBezTo>
                    <a:moveTo>
                      <a:pt x="137" y="101"/>
                    </a:moveTo>
                    <a:cubicBezTo>
                      <a:pt x="137" y="101"/>
                      <a:pt x="137" y="101"/>
                      <a:pt x="137" y="101"/>
                    </a:cubicBezTo>
                    <a:cubicBezTo>
                      <a:pt x="137" y="101"/>
                      <a:pt x="137" y="101"/>
                      <a:pt x="137" y="101"/>
                    </a:cubicBezTo>
                    <a:cubicBezTo>
                      <a:pt x="138" y="101"/>
                      <a:pt x="139" y="101"/>
                      <a:pt x="140" y="102"/>
                    </a:cubicBezTo>
                    <a:cubicBezTo>
                      <a:pt x="140" y="102"/>
                      <a:pt x="140" y="102"/>
                      <a:pt x="141" y="102"/>
                    </a:cubicBezTo>
                    <a:cubicBezTo>
                      <a:pt x="142" y="103"/>
                      <a:pt x="142" y="103"/>
                      <a:pt x="143" y="104"/>
                    </a:cubicBezTo>
                    <a:cubicBezTo>
                      <a:pt x="143" y="104"/>
                      <a:pt x="143" y="104"/>
                      <a:pt x="143" y="104"/>
                    </a:cubicBez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0" y="104"/>
                      <a:pt x="140" y="104"/>
                      <a:pt x="139" y="103"/>
                    </a:cubicBezTo>
                    <a:cubicBezTo>
                      <a:pt x="139" y="103"/>
                      <a:pt x="139" y="103"/>
                      <a:pt x="139" y="103"/>
                    </a:cubicBezTo>
                    <a:cubicBezTo>
                      <a:pt x="139" y="103"/>
                      <a:pt x="139" y="103"/>
                      <a:pt x="139" y="103"/>
                    </a:cubicBezTo>
                    <a:cubicBezTo>
                      <a:pt x="139" y="103"/>
                      <a:pt x="139" y="103"/>
                      <a:pt x="139" y="103"/>
                    </a:cubicBezTo>
                    <a:cubicBezTo>
                      <a:pt x="138" y="103"/>
                      <a:pt x="138" y="102"/>
                      <a:pt x="137" y="102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6" y="102"/>
                      <a:pt x="136" y="103"/>
                      <a:pt x="136" y="103"/>
                    </a:cubicBezTo>
                    <a:cubicBezTo>
                      <a:pt x="136" y="103"/>
                      <a:pt x="136" y="103"/>
                      <a:pt x="136" y="103"/>
                    </a:cubicBezTo>
                    <a:cubicBezTo>
                      <a:pt x="135" y="103"/>
                      <a:pt x="135" y="103"/>
                      <a:pt x="135" y="103"/>
                    </a:cubicBezTo>
                    <a:cubicBezTo>
                      <a:pt x="135" y="104"/>
                      <a:pt x="135" y="104"/>
                      <a:pt x="136" y="105"/>
                    </a:cubicBezTo>
                    <a:cubicBezTo>
                      <a:pt x="136" y="106"/>
                      <a:pt x="137" y="106"/>
                      <a:pt x="137" y="107"/>
                    </a:cubicBezTo>
                    <a:cubicBezTo>
                      <a:pt x="137" y="108"/>
                      <a:pt x="136" y="108"/>
                      <a:pt x="135" y="109"/>
                    </a:cubicBezTo>
                    <a:cubicBezTo>
                      <a:pt x="135" y="109"/>
                      <a:pt x="135" y="109"/>
                      <a:pt x="135" y="109"/>
                    </a:cubicBezTo>
                    <a:cubicBezTo>
                      <a:pt x="134" y="109"/>
                      <a:pt x="134" y="109"/>
                      <a:pt x="133" y="109"/>
                    </a:cubicBezTo>
                    <a:cubicBezTo>
                      <a:pt x="133" y="109"/>
                      <a:pt x="132" y="109"/>
                      <a:pt x="132" y="109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1" y="109"/>
                      <a:pt x="130" y="109"/>
                      <a:pt x="129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9" y="108"/>
                      <a:pt x="129" y="108"/>
                      <a:pt x="128" y="108"/>
                    </a:cubicBezTo>
                    <a:cubicBezTo>
                      <a:pt x="128" y="108"/>
                      <a:pt x="128" y="108"/>
                      <a:pt x="128" y="108"/>
                    </a:cubicBezTo>
                    <a:cubicBezTo>
                      <a:pt x="128" y="108"/>
                      <a:pt x="128" y="108"/>
                      <a:pt x="128" y="108"/>
                    </a:cubicBezTo>
                    <a:cubicBezTo>
                      <a:pt x="127" y="107"/>
                      <a:pt x="126" y="107"/>
                      <a:pt x="126" y="106"/>
                    </a:cubicBezTo>
                    <a:cubicBezTo>
                      <a:pt x="126" y="106"/>
                      <a:pt x="126" y="106"/>
                      <a:pt x="126" y="106"/>
                    </a:cubicBezTo>
                    <a:cubicBezTo>
                      <a:pt x="128" y="105"/>
                      <a:pt x="128" y="105"/>
                      <a:pt x="128" y="105"/>
                    </a:cubicBezTo>
                    <a:cubicBezTo>
                      <a:pt x="128" y="106"/>
                      <a:pt x="129" y="107"/>
                      <a:pt x="130" y="107"/>
                    </a:cubicBezTo>
                    <a:cubicBezTo>
                      <a:pt x="130" y="107"/>
                      <a:pt x="130" y="107"/>
                      <a:pt x="130" y="107"/>
                    </a:cubicBezTo>
                    <a:cubicBezTo>
                      <a:pt x="130" y="108"/>
                      <a:pt x="131" y="108"/>
                      <a:pt x="132" y="108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32" y="108"/>
                      <a:pt x="133" y="108"/>
                      <a:pt x="133" y="108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4" y="107"/>
                      <a:pt x="134" y="107"/>
                      <a:pt x="134" y="107"/>
                    </a:cubicBezTo>
                    <a:cubicBezTo>
                      <a:pt x="134" y="106"/>
                      <a:pt x="134" y="106"/>
                      <a:pt x="133" y="105"/>
                    </a:cubicBezTo>
                    <a:cubicBezTo>
                      <a:pt x="133" y="104"/>
                      <a:pt x="132" y="104"/>
                      <a:pt x="132" y="103"/>
                    </a:cubicBezTo>
                    <a:cubicBezTo>
                      <a:pt x="132" y="103"/>
                      <a:pt x="133" y="102"/>
                      <a:pt x="134" y="102"/>
                    </a:cubicBezTo>
                    <a:cubicBezTo>
                      <a:pt x="134" y="102"/>
                      <a:pt x="134" y="102"/>
                      <a:pt x="134" y="102"/>
                    </a:cubicBezTo>
                    <a:cubicBezTo>
                      <a:pt x="134" y="102"/>
                      <a:pt x="134" y="102"/>
                      <a:pt x="134" y="102"/>
                    </a:cubicBezTo>
                    <a:cubicBezTo>
                      <a:pt x="134" y="101"/>
                      <a:pt x="135" y="101"/>
                      <a:pt x="136" y="101"/>
                    </a:cubicBezTo>
                    <a:cubicBezTo>
                      <a:pt x="136" y="101"/>
                      <a:pt x="137" y="101"/>
                      <a:pt x="137" y="101"/>
                    </a:cubicBezTo>
                    <a:moveTo>
                      <a:pt x="116" y="99"/>
                    </a:moveTo>
                    <a:cubicBezTo>
                      <a:pt x="116" y="98"/>
                      <a:pt x="116" y="97"/>
                      <a:pt x="118" y="96"/>
                    </a:cubicBezTo>
                    <a:cubicBezTo>
                      <a:pt x="120" y="95"/>
                      <a:pt x="122" y="94"/>
                      <a:pt x="124" y="94"/>
                    </a:cubicBezTo>
                    <a:cubicBezTo>
                      <a:pt x="126" y="94"/>
                      <a:pt x="128" y="95"/>
                      <a:pt x="129" y="96"/>
                    </a:cubicBezTo>
                    <a:cubicBezTo>
                      <a:pt x="131" y="97"/>
                      <a:pt x="132" y="98"/>
                      <a:pt x="132" y="99"/>
                    </a:cubicBezTo>
                    <a:cubicBezTo>
                      <a:pt x="132" y="100"/>
                      <a:pt x="131" y="101"/>
                      <a:pt x="129" y="102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27" y="103"/>
                      <a:pt x="125" y="104"/>
                      <a:pt x="123" y="104"/>
                    </a:cubicBezTo>
                    <a:cubicBezTo>
                      <a:pt x="123" y="104"/>
                      <a:pt x="123" y="104"/>
                      <a:pt x="123" y="104"/>
                    </a:cubicBezTo>
                    <a:cubicBezTo>
                      <a:pt x="121" y="104"/>
                      <a:pt x="119" y="103"/>
                      <a:pt x="118" y="102"/>
                    </a:cubicBezTo>
                    <a:cubicBezTo>
                      <a:pt x="116" y="101"/>
                      <a:pt x="116" y="100"/>
                      <a:pt x="116" y="99"/>
                    </a:cubicBezTo>
                    <a:moveTo>
                      <a:pt x="102" y="93"/>
                    </a:moveTo>
                    <a:cubicBezTo>
                      <a:pt x="102" y="93"/>
                      <a:pt x="102" y="93"/>
                      <a:pt x="102" y="93"/>
                    </a:cubicBezTo>
                    <a:cubicBezTo>
                      <a:pt x="117" y="84"/>
                      <a:pt x="117" y="84"/>
                      <a:pt x="117" y="84"/>
                    </a:cubicBezTo>
                    <a:cubicBezTo>
                      <a:pt x="118" y="85"/>
                      <a:pt x="120" y="85"/>
                      <a:pt x="121" y="86"/>
                    </a:cubicBezTo>
                    <a:cubicBezTo>
                      <a:pt x="123" y="87"/>
                      <a:pt x="124" y="88"/>
                      <a:pt x="124" y="89"/>
                    </a:cubicBezTo>
                    <a:cubicBezTo>
                      <a:pt x="124" y="89"/>
                      <a:pt x="124" y="89"/>
                      <a:pt x="124" y="90"/>
                    </a:cubicBezTo>
                    <a:cubicBezTo>
                      <a:pt x="124" y="90"/>
                      <a:pt x="124" y="91"/>
                      <a:pt x="122" y="92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21" y="93"/>
                      <a:pt x="120" y="93"/>
                      <a:pt x="118" y="93"/>
                    </a:cubicBezTo>
                    <a:cubicBezTo>
                      <a:pt x="118" y="93"/>
                      <a:pt x="118" y="93"/>
                      <a:pt x="118" y="93"/>
                    </a:cubicBezTo>
                    <a:cubicBezTo>
                      <a:pt x="118" y="93"/>
                      <a:pt x="118" y="93"/>
                      <a:pt x="118" y="93"/>
                    </a:cubicBezTo>
                    <a:cubicBezTo>
                      <a:pt x="116" y="93"/>
                      <a:pt x="114" y="93"/>
                      <a:pt x="112" y="92"/>
                    </a:cubicBezTo>
                    <a:cubicBezTo>
                      <a:pt x="112" y="92"/>
                      <a:pt x="112" y="92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1" y="91"/>
                      <a:pt x="111" y="91"/>
                      <a:pt x="110" y="90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2" y="93"/>
                      <a:pt x="102" y="93"/>
                      <a:pt x="102" y="93"/>
                    </a:cubicBezTo>
                    <a:moveTo>
                      <a:pt x="83" y="82"/>
                    </a:moveTo>
                    <a:cubicBezTo>
                      <a:pt x="83" y="82"/>
                      <a:pt x="83" y="82"/>
                      <a:pt x="83" y="82"/>
                    </a:cubicBezTo>
                    <a:cubicBezTo>
                      <a:pt x="90" y="73"/>
                      <a:pt x="90" y="73"/>
                      <a:pt x="90" y="73"/>
                    </a:cubicBezTo>
                    <a:cubicBezTo>
                      <a:pt x="92" y="74"/>
                      <a:pt x="92" y="74"/>
                      <a:pt x="92" y="74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87" y="79"/>
                      <a:pt x="86" y="80"/>
                      <a:pt x="85" y="81"/>
                    </a:cubicBezTo>
                    <a:cubicBezTo>
                      <a:pt x="85" y="81"/>
                      <a:pt x="85" y="81"/>
                      <a:pt x="85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7" y="81"/>
                      <a:pt x="88" y="80"/>
                      <a:pt x="90" y="80"/>
                    </a:cubicBezTo>
                    <a:cubicBezTo>
                      <a:pt x="97" y="77"/>
                      <a:pt x="97" y="77"/>
                      <a:pt x="97" y="77"/>
                    </a:cubicBezTo>
                    <a:cubicBezTo>
                      <a:pt x="97" y="77"/>
                      <a:pt x="97" y="77"/>
                      <a:pt x="97" y="77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5" y="83"/>
                      <a:pt x="95" y="83"/>
                      <a:pt x="95" y="83"/>
                    </a:cubicBezTo>
                    <a:cubicBezTo>
                      <a:pt x="94" y="84"/>
                      <a:pt x="94" y="84"/>
                      <a:pt x="93" y="85"/>
                    </a:cubicBezTo>
                    <a:cubicBezTo>
                      <a:pt x="93" y="85"/>
                      <a:pt x="93" y="85"/>
                      <a:pt x="93" y="85"/>
                    </a:cubicBezTo>
                    <a:cubicBezTo>
                      <a:pt x="93" y="85"/>
                      <a:pt x="93" y="85"/>
                      <a:pt x="93" y="85"/>
                    </a:cubicBezTo>
                    <a:cubicBezTo>
                      <a:pt x="94" y="85"/>
                      <a:pt x="95" y="84"/>
                      <a:pt x="97" y="84"/>
                    </a:cubicBezTo>
                    <a:cubicBezTo>
                      <a:pt x="104" y="81"/>
                      <a:pt x="104" y="81"/>
                      <a:pt x="104" y="81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92" y="87"/>
                      <a:pt x="92" y="87"/>
                      <a:pt x="92" y="87"/>
                    </a:cubicBezTo>
                    <a:cubicBezTo>
                      <a:pt x="90" y="86"/>
                      <a:pt x="90" y="86"/>
                      <a:pt x="90" y="86"/>
                    </a:cubicBezTo>
                    <a:cubicBezTo>
                      <a:pt x="93" y="82"/>
                      <a:pt x="93" y="82"/>
                      <a:pt x="93" y="82"/>
                    </a:cubicBezTo>
                    <a:cubicBezTo>
                      <a:pt x="94" y="81"/>
                      <a:pt x="95" y="80"/>
                      <a:pt x="96" y="79"/>
                    </a:cubicBezTo>
                    <a:cubicBezTo>
                      <a:pt x="96" y="79"/>
                      <a:pt x="96" y="79"/>
                      <a:pt x="96" y="79"/>
                    </a:cubicBezTo>
                    <a:cubicBezTo>
                      <a:pt x="94" y="80"/>
                      <a:pt x="93" y="80"/>
                      <a:pt x="91" y="81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3" y="82"/>
                      <a:pt x="83" y="82"/>
                      <a:pt x="83" y="82"/>
                    </a:cubicBezTo>
                    <a:moveTo>
                      <a:pt x="80" y="69"/>
                    </a:moveTo>
                    <a:cubicBezTo>
                      <a:pt x="80" y="69"/>
                      <a:pt x="80" y="69"/>
                      <a:pt x="80" y="6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69"/>
                      <a:pt x="83" y="69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6" y="71"/>
                      <a:pt x="87" y="71"/>
                      <a:pt x="87" y="72"/>
                    </a:cubicBezTo>
                    <a:cubicBezTo>
                      <a:pt x="87" y="74"/>
                      <a:pt x="85" y="75"/>
                      <a:pt x="84" y="75"/>
                    </a:cubicBezTo>
                    <a:cubicBezTo>
                      <a:pt x="84" y="76"/>
                      <a:pt x="83" y="76"/>
                      <a:pt x="83" y="76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4" y="72"/>
                      <a:pt x="74" y="73"/>
                      <a:pt x="74" y="74"/>
                    </a:cubicBezTo>
                    <a:cubicBezTo>
                      <a:pt x="74" y="74"/>
                      <a:pt x="74" y="75"/>
                      <a:pt x="75" y="76"/>
                    </a:cubicBezTo>
                    <a:cubicBezTo>
                      <a:pt x="77" y="77"/>
                      <a:pt x="78" y="77"/>
                      <a:pt x="79" y="77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8" y="78"/>
                      <a:pt x="78" y="78"/>
                      <a:pt x="78" y="78"/>
                    </a:cubicBezTo>
                    <a:cubicBezTo>
                      <a:pt x="77" y="78"/>
                      <a:pt x="75" y="78"/>
                      <a:pt x="74" y="77"/>
                    </a:cubicBezTo>
                    <a:cubicBezTo>
                      <a:pt x="72" y="76"/>
                      <a:pt x="71" y="75"/>
                      <a:pt x="71" y="74"/>
                    </a:cubicBezTo>
                    <a:cubicBezTo>
                      <a:pt x="71" y="72"/>
                      <a:pt x="72" y="71"/>
                      <a:pt x="74" y="70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6" y="69"/>
                      <a:pt x="78" y="69"/>
                      <a:pt x="80" y="69"/>
                    </a:cubicBezTo>
                    <a:cubicBezTo>
                      <a:pt x="80" y="69"/>
                      <a:pt x="80" y="69"/>
                      <a:pt x="80" y="69"/>
                    </a:cubicBezTo>
                    <a:moveTo>
                      <a:pt x="54" y="65"/>
                    </a:moveTo>
                    <a:cubicBezTo>
                      <a:pt x="54" y="65"/>
                      <a:pt x="54" y="65"/>
                      <a:pt x="54" y="65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8" y="67"/>
                      <a:pt x="67" y="68"/>
                      <a:pt x="67" y="69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9" y="68"/>
                      <a:pt x="70" y="67"/>
                      <a:pt x="73" y="66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4" y="71"/>
                      <a:pt x="64" y="71"/>
                      <a:pt x="64" y="71"/>
                    </a:cubicBezTo>
                    <a:cubicBezTo>
                      <a:pt x="67" y="63"/>
                      <a:pt x="67" y="63"/>
                      <a:pt x="67" y="63"/>
                    </a:cubicBezTo>
                    <a:cubicBezTo>
                      <a:pt x="67" y="62"/>
                      <a:pt x="68" y="60"/>
                      <a:pt x="69" y="59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67" y="60"/>
                      <a:pt x="65" y="61"/>
                      <a:pt x="63" y="63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4" y="65"/>
                      <a:pt x="54" y="65"/>
                      <a:pt x="54" y="65"/>
                    </a:cubicBezTo>
                    <a:moveTo>
                      <a:pt x="118" y="65"/>
                    </a:moveTo>
                    <a:cubicBezTo>
                      <a:pt x="118" y="63"/>
                      <a:pt x="119" y="62"/>
                      <a:pt x="120" y="61"/>
                    </a:cubicBezTo>
                    <a:cubicBezTo>
                      <a:pt x="144" y="48"/>
                      <a:pt x="144" y="48"/>
                      <a:pt x="144" y="48"/>
                    </a:cubicBezTo>
                    <a:cubicBezTo>
                      <a:pt x="145" y="47"/>
                      <a:pt x="147" y="47"/>
                      <a:pt x="149" y="47"/>
                    </a:cubicBezTo>
                    <a:cubicBezTo>
                      <a:pt x="151" y="47"/>
                      <a:pt x="153" y="47"/>
                      <a:pt x="154" y="48"/>
                    </a:cubicBezTo>
                    <a:cubicBezTo>
                      <a:pt x="178" y="61"/>
                      <a:pt x="178" y="61"/>
                      <a:pt x="178" y="61"/>
                    </a:cubicBezTo>
                    <a:cubicBezTo>
                      <a:pt x="181" y="63"/>
                      <a:pt x="181" y="66"/>
                      <a:pt x="178" y="68"/>
                    </a:cubicBezTo>
                    <a:cubicBezTo>
                      <a:pt x="154" y="81"/>
                      <a:pt x="154" y="81"/>
                      <a:pt x="154" y="81"/>
                    </a:cubicBezTo>
                    <a:cubicBezTo>
                      <a:pt x="153" y="82"/>
                      <a:pt x="151" y="82"/>
                      <a:pt x="149" y="82"/>
                    </a:cubicBezTo>
                    <a:cubicBezTo>
                      <a:pt x="147" y="82"/>
                      <a:pt x="145" y="82"/>
                      <a:pt x="144" y="81"/>
                    </a:cubicBezTo>
                    <a:cubicBezTo>
                      <a:pt x="120" y="68"/>
                      <a:pt x="120" y="68"/>
                      <a:pt x="120" y="68"/>
                    </a:cubicBezTo>
                    <a:cubicBezTo>
                      <a:pt x="119" y="67"/>
                      <a:pt x="118" y="66"/>
                      <a:pt x="118" y="65"/>
                    </a:cubicBezTo>
                    <a:moveTo>
                      <a:pt x="110" y="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675" y="453"/>
                      <a:pt x="675" y="453"/>
                      <a:pt x="675" y="453"/>
                    </a:cubicBezTo>
                    <a:cubicBezTo>
                      <a:pt x="785" y="390"/>
                      <a:pt x="785" y="390"/>
                      <a:pt x="785" y="390"/>
                    </a:cubicBezTo>
                    <a:cubicBezTo>
                      <a:pt x="110" y="0"/>
                      <a:pt x="110" y="0"/>
                      <a:pt x="110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5" name="Freeform 679"/>
              <p:cNvSpPr>
                <a:spLocks/>
              </p:cNvSpPr>
              <p:nvPr/>
            </p:nvSpPr>
            <p:spPr bwMode="auto">
              <a:xfrm>
                <a:off x="2107" y="2186"/>
                <a:ext cx="52" cy="30"/>
              </a:xfrm>
              <a:custGeom>
                <a:avLst/>
                <a:gdLst>
                  <a:gd name="T0" fmla="*/ 15 w 27"/>
                  <a:gd name="T1" fmla="*/ 0 h 16"/>
                  <a:gd name="T2" fmla="*/ 0 w 27"/>
                  <a:gd name="T3" fmla="*/ 9 h 16"/>
                  <a:gd name="T4" fmla="*/ 2 w 27"/>
                  <a:gd name="T5" fmla="*/ 10 h 16"/>
                  <a:gd name="T6" fmla="*/ 9 w 27"/>
                  <a:gd name="T7" fmla="*/ 7 h 16"/>
                  <a:gd name="T8" fmla="*/ 15 w 27"/>
                  <a:gd name="T9" fmla="*/ 3 h 16"/>
                  <a:gd name="T10" fmla="*/ 15 w 27"/>
                  <a:gd name="T11" fmla="*/ 3 h 16"/>
                  <a:gd name="T12" fmla="*/ 15 w 27"/>
                  <a:gd name="T13" fmla="*/ 3 h 16"/>
                  <a:gd name="T14" fmla="*/ 13 w 27"/>
                  <a:gd name="T15" fmla="*/ 7 h 16"/>
                  <a:gd name="T16" fmla="*/ 10 w 27"/>
                  <a:gd name="T17" fmla="*/ 15 h 16"/>
                  <a:gd name="T18" fmla="*/ 12 w 27"/>
                  <a:gd name="T19" fmla="*/ 16 h 16"/>
                  <a:gd name="T20" fmla="*/ 27 w 27"/>
                  <a:gd name="T21" fmla="*/ 7 h 16"/>
                  <a:gd name="T22" fmla="*/ 25 w 27"/>
                  <a:gd name="T23" fmla="*/ 6 h 16"/>
                  <a:gd name="T24" fmla="*/ 19 w 27"/>
                  <a:gd name="T25" fmla="*/ 10 h 16"/>
                  <a:gd name="T26" fmla="*/ 13 w 27"/>
                  <a:gd name="T27" fmla="*/ 13 h 16"/>
                  <a:gd name="T28" fmla="*/ 13 w 27"/>
                  <a:gd name="T29" fmla="*/ 13 h 16"/>
                  <a:gd name="T30" fmla="*/ 15 w 27"/>
                  <a:gd name="T31" fmla="*/ 9 h 16"/>
                  <a:gd name="T32" fmla="*/ 18 w 27"/>
                  <a:gd name="T33" fmla="*/ 2 h 16"/>
                  <a:gd name="T34" fmla="*/ 15 w 27"/>
                  <a:gd name="T3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16">
                    <a:moveTo>
                      <a:pt x="1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5"/>
                      <a:pt x="13" y="4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4"/>
                      <a:pt x="13" y="6"/>
                      <a:pt x="13" y="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6" y="11"/>
                      <a:pt x="15" y="12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2"/>
                      <a:pt x="14" y="11"/>
                      <a:pt x="15" y="9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6" name="Freeform 680"/>
              <p:cNvSpPr>
                <a:spLocks/>
              </p:cNvSpPr>
              <p:nvPr/>
            </p:nvSpPr>
            <p:spPr bwMode="auto">
              <a:xfrm>
                <a:off x="2540" y="2438"/>
                <a:ext cx="28" cy="20"/>
              </a:xfrm>
              <a:custGeom>
                <a:avLst/>
                <a:gdLst>
                  <a:gd name="T0" fmla="*/ 12 w 15"/>
                  <a:gd name="T1" fmla="*/ 0 h 10"/>
                  <a:gd name="T2" fmla="*/ 10 w 15"/>
                  <a:gd name="T3" fmla="*/ 1 h 10"/>
                  <a:gd name="T4" fmla="*/ 8 w 15"/>
                  <a:gd name="T5" fmla="*/ 0 h 10"/>
                  <a:gd name="T6" fmla="*/ 6 w 15"/>
                  <a:gd name="T7" fmla="*/ 1 h 10"/>
                  <a:gd name="T8" fmla="*/ 8 w 15"/>
                  <a:gd name="T9" fmla="*/ 2 h 10"/>
                  <a:gd name="T10" fmla="*/ 2 w 15"/>
                  <a:gd name="T11" fmla="*/ 5 h 10"/>
                  <a:gd name="T12" fmla="*/ 0 w 15"/>
                  <a:gd name="T13" fmla="*/ 7 h 10"/>
                  <a:gd name="T14" fmla="*/ 0 w 15"/>
                  <a:gd name="T15" fmla="*/ 8 h 10"/>
                  <a:gd name="T16" fmla="*/ 0 w 15"/>
                  <a:gd name="T17" fmla="*/ 8 h 10"/>
                  <a:gd name="T18" fmla="*/ 1 w 15"/>
                  <a:gd name="T19" fmla="*/ 9 h 10"/>
                  <a:gd name="T20" fmla="*/ 1 w 15"/>
                  <a:gd name="T21" fmla="*/ 9 h 10"/>
                  <a:gd name="T22" fmla="*/ 4 w 15"/>
                  <a:gd name="T23" fmla="*/ 10 h 10"/>
                  <a:gd name="T24" fmla="*/ 5 w 15"/>
                  <a:gd name="T25" fmla="*/ 9 h 10"/>
                  <a:gd name="T26" fmla="*/ 4 w 15"/>
                  <a:gd name="T27" fmla="*/ 9 h 10"/>
                  <a:gd name="T28" fmla="*/ 3 w 15"/>
                  <a:gd name="T29" fmla="*/ 8 h 10"/>
                  <a:gd name="T30" fmla="*/ 4 w 15"/>
                  <a:gd name="T31" fmla="*/ 6 h 10"/>
                  <a:gd name="T32" fmla="*/ 10 w 15"/>
                  <a:gd name="T33" fmla="*/ 3 h 10"/>
                  <a:gd name="T34" fmla="*/ 13 w 15"/>
                  <a:gd name="T35" fmla="*/ 5 h 10"/>
                  <a:gd name="T36" fmla="*/ 15 w 15"/>
                  <a:gd name="T37" fmla="*/ 4 h 10"/>
                  <a:gd name="T38" fmla="*/ 12 w 15"/>
                  <a:gd name="T39" fmla="*/ 2 h 10"/>
                  <a:gd name="T40" fmla="*/ 15 w 15"/>
                  <a:gd name="T41" fmla="*/ 0 h 10"/>
                  <a:gd name="T42" fmla="*/ 12 w 15"/>
                  <a:gd name="T4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0">
                    <a:moveTo>
                      <a:pt x="12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7" name="Freeform 681"/>
              <p:cNvSpPr>
                <a:spLocks/>
              </p:cNvSpPr>
              <p:nvPr/>
            </p:nvSpPr>
            <p:spPr bwMode="auto">
              <a:xfrm>
                <a:off x="2616" y="2482"/>
                <a:ext cx="42" cy="20"/>
              </a:xfrm>
              <a:custGeom>
                <a:avLst/>
                <a:gdLst>
                  <a:gd name="T0" fmla="*/ 17 w 22"/>
                  <a:gd name="T1" fmla="*/ 0 h 10"/>
                  <a:gd name="T2" fmla="*/ 17 w 22"/>
                  <a:gd name="T3" fmla="*/ 0 h 10"/>
                  <a:gd name="T4" fmla="*/ 12 w 22"/>
                  <a:gd name="T5" fmla="*/ 1 h 10"/>
                  <a:gd name="T6" fmla="*/ 12 w 22"/>
                  <a:gd name="T7" fmla="*/ 1 h 10"/>
                  <a:gd name="T8" fmla="*/ 12 w 22"/>
                  <a:gd name="T9" fmla="*/ 2 h 10"/>
                  <a:gd name="T10" fmla="*/ 12 w 22"/>
                  <a:gd name="T11" fmla="*/ 2 h 10"/>
                  <a:gd name="T12" fmla="*/ 11 w 22"/>
                  <a:gd name="T13" fmla="*/ 2 h 10"/>
                  <a:gd name="T14" fmla="*/ 10 w 22"/>
                  <a:gd name="T15" fmla="*/ 1 h 10"/>
                  <a:gd name="T16" fmla="*/ 8 w 22"/>
                  <a:gd name="T17" fmla="*/ 2 h 10"/>
                  <a:gd name="T18" fmla="*/ 10 w 22"/>
                  <a:gd name="T19" fmla="*/ 3 h 10"/>
                  <a:gd name="T20" fmla="*/ 0 w 22"/>
                  <a:gd name="T21" fmla="*/ 8 h 10"/>
                  <a:gd name="T22" fmla="*/ 2 w 22"/>
                  <a:gd name="T23" fmla="*/ 10 h 10"/>
                  <a:gd name="T24" fmla="*/ 12 w 22"/>
                  <a:gd name="T25" fmla="*/ 4 h 10"/>
                  <a:gd name="T26" fmla="*/ 14 w 22"/>
                  <a:gd name="T27" fmla="*/ 6 h 10"/>
                  <a:gd name="T28" fmla="*/ 16 w 22"/>
                  <a:gd name="T29" fmla="*/ 5 h 10"/>
                  <a:gd name="T30" fmla="*/ 13 w 22"/>
                  <a:gd name="T31" fmla="*/ 3 h 10"/>
                  <a:gd name="T32" fmla="*/ 14 w 22"/>
                  <a:gd name="T33" fmla="*/ 3 h 10"/>
                  <a:gd name="T34" fmla="*/ 14 w 22"/>
                  <a:gd name="T35" fmla="*/ 3 h 10"/>
                  <a:gd name="T36" fmla="*/ 17 w 22"/>
                  <a:gd name="T37" fmla="*/ 2 h 10"/>
                  <a:gd name="T38" fmla="*/ 17 w 22"/>
                  <a:gd name="T39" fmla="*/ 2 h 10"/>
                  <a:gd name="T40" fmla="*/ 19 w 22"/>
                  <a:gd name="T41" fmla="*/ 2 h 10"/>
                  <a:gd name="T42" fmla="*/ 20 w 22"/>
                  <a:gd name="T43" fmla="*/ 3 h 10"/>
                  <a:gd name="T44" fmla="*/ 22 w 22"/>
                  <a:gd name="T45" fmla="*/ 2 h 10"/>
                  <a:gd name="T46" fmla="*/ 21 w 22"/>
                  <a:gd name="T47" fmla="*/ 1 h 10"/>
                  <a:gd name="T48" fmla="*/ 17 w 22"/>
                  <a:gd name="T49" fmla="*/ 0 h 10"/>
                  <a:gd name="T50" fmla="*/ 17 w 22"/>
                  <a:gd name="T51" fmla="*/ 0 h 10"/>
                  <a:gd name="T52" fmla="*/ 17 w 22"/>
                  <a:gd name="T53" fmla="*/ 0 h 10"/>
                  <a:gd name="T54" fmla="*/ 17 w 22"/>
                  <a:gd name="T5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" h="10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4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2"/>
                      <a:pt x="19" y="2"/>
                      <a:pt x="19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1" y="2"/>
                      <a:pt x="21" y="1"/>
                    </a:cubicBezTo>
                    <a:cubicBezTo>
                      <a:pt x="20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8" name="Freeform 682"/>
              <p:cNvSpPr>
                <a:spLocks/>
              </p:cNvSpPr>
              <p:nvPr/>
            </p:nvSpPr>
            <p:spPr bwMode="auto">
              <a:xfrm>
                <a:off x="2860" y="2624"/>
                <a:ext cx="29" cy="19"/>
              </a:xfrm>
              <a:custGeom>
                <a:avLst/>
                <a:gdLst>
                  <a:gd name="T0" fmla="*/ 12 w 15"/>
                  <a:gd name="T1" fmla="*/ 0 h 10"/>
                  <a:gd name="T2" fmla="*/ 10 w 15"/>
                  <a:gd name="T3" fmla="*/ 1 h 10"/>
                  <a:gd name="T4" fmla="*/ 8 w 15"/>
                  <a:gd name="T5" fmla="*/ 0 h 10"/>
                  <a:gd name="T6" fmla="*/ 7 w 15"/>
                  <a:gd name="T7" fmla="*/ 1 h 10"/>
                  <a:gd name="T8" fmla="*/ 8 w 15"/>
                  <a:gd name="T9" fmla="*/ 2 h 10"/>
                  <a:gd name="T10" fmla="*/ 2 w 15"/>
                  <a:gd name="T11" fmla="*/ 5 h 10"/>
                  <a:gd name="T12" fmla="*/ 0 w 15"/>
                  <a:gd name="T13" fmla="*/ 8 h 10"/>
                  <a:gd name="T14" fmla="*/ 0 w 15"/>
                  <a:gd name="T15" fmla="*/ 8 h 10"/>
                  <a:gd name="T16" fmla="*/ 2 w 15"/>
                  <a:gd name="T17" fmla="*/ 9 h 10"/>
                  <a:gd name="T18" fmla="*/ 4 w 15"/>
                  <a:gd name="T19" fmla="*/ 10 h 10"/>
                  <a:gd name="T20" fmla="*/ 5 w 15"/>
                  <a:gd name="T21" fmla="*/ 9 h 10"/>
                  <a:gd name="T22" fmla="*/ 4 w 15"/>
                  <a:gd name="T23" fmla="*/ 9 h 10"/>
                  <a:gd name="T24" fmla="*/ 3 w 15"/>
                  <a:gd name="T25" fmla="*/ 8 h 10"/>
                  <a:gd name="T26" fmla="*/ 4 w 15"/>
                  <a:gd name="T27" fmla="*/ 7 h 10"/>
                  <a:gd name="T28" fmla="*/ 10 w 15"/>
                  <a:gd name="T29" fmla="*/ 3 h 10"/>
                  <a:gd name="T30" fmla="*/ 13 w 15"/>
                  <a:gd name="T31" fmla="*/ 5 h 10"/>
                  <a:gd name="T32" fmla="*/ 15 w 15"/>
                  <a:gd name="T33" fmla="*/ 4 h 10"/>
                  <a:gd name="T34" fmla="*/ 12 w 15"/>
                  <a:gd name="T35" fmla="*/ 2 h 10"/>
                  <a:gd name="T36" fmla="*/ 15 w 15"/>
                  <a:gd name="T37" fmla="*/ 0 h 10"/>
                  <a:gd name="T38" fmla="*/ 12 w 15"/>
                  <a:gd name="T3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10">
                    <a:moveTo>
                      <a:pt x="12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9"/>
                      <a:pt x="2" y="9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9" name="Freeform 683"/>
              <p:cNvSpPr>
                <a:spLocks noEditPoints="1"/>
              </p:cNvSpPr>
              <p:nvPr/>
            </p:nvSpPr>
            <p:spPr bwMode="auto">
              <a:xfrm>
                <a:off x="3184" y="2745"/>
                <a:ext cx="34" cy="19"/>
              </a:xfrm>
              <a:custGeom>
                <a:avLst/>
                <a:gdLst>
                  <a:gd name="T0" fmla="*/ 14 w 18"/>
                  <a:gd name="T1" fmla="*/ 8 h 10"/>
                  <a:gd name="T2" fmla="*/ 13 w 18"/>
                  <a:gd name="T3" fmla="*/ 8 h 10"/>
                  <a:gd name="T4" fmla="*/ 5 w 18"/>
                  <a:gd name="T5" fmla="*/ 4 h 10"/>
                  <a:gd name="T6" fmla="*/ 5 w 18"/>
                  <a:gd name="T7" fmla="*/ 8 h 10"/>
                  <a:gd name="T8" fmla="*/ 9 w 18"/>
                  <a:gd name="T9" fmla="*/ 9 h 10"/>
                  <a:gd name="T10" fmla="*/ 8 w 18"/>
                  <a:gd name="T11" fmla="*/ 10 h 10"/>
                  <a:gd name="T12" fmla="*/ 4 w 18"/>
                  <a:gd name="T13" fmla="*/ 9 h 10"/>
                  <a:gd name="T14" fmla="*/ 4 w 18"/>
                  <a:gd name="T15" fmla="*/ 2 h 10"/>
                  <a:gd name="T16" fmla="*/ 15 w 18"/>
                  <a:gd name="T17" fmla="*/ 2 h 10"/>
                  <a:gd name="T18" fmla="*/ 14 w 18"/>
                  <a:gd name="T19" fmla="*/ 8 h 10"/>
                  <a:gd name="T20" fmla="*/ 7 w 18"/>
                  <a:gd name="T21" fmla="*/ 3 h 10"/>
                  <a:gd name="T22" fmla="*/ 13 w 18"/>
                  <a:gd name="T23" fmla="*/ 6 h 10"/>
                  <a:gd name="T24" fmla="*/ 13 w 18"/>
                  <a:gd name="T25" fmla="*/ 3 h 10"/>
                  <a:gd name="T26" fmla="*/ 7 w 18"/>
                  <a:gd name="T2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0">
                    <a:moveTo>
                      <a:pt x="14" y="8"/>
                    </a:moveTo>
                    <a:cubicBezTo>
                      <a:pt x="14" y="8"/>
                      <a:pt x="13" y="8"/>
                      <a:pt x="13" y="8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5"/>
                      <a:pt x="3" y="7"/>
                      <a:pt x="5" y="8"/>
                    </a:cubicBezTo>
                    <a:cubicBezTo>
                      <a:pt x="7" y="9"/>
                      <a:pt x="8" y="9"/>
                      <a:pt x="9" y="9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5" y="10"/>
                      <a:pt x="4" y="9"/>
                    </a:cubicBezTo>
                    <a:cubicBezTo>
                      <a:pt x="0" y="7"/>
                      <a:pt x="0" y="4"/>
                      <a:pt x="4" y="2"/>
                    </a:cubicBezTo>
                    <a:cubicBezTo>
                      <a:pt x="7" y="0"/>
                      <a:pt x="12" y="0"/>
                      <a:pt x="15" y="2"/>
                    </a:cubicBezTo>
                    <a:cubicBezTo>
                      <a:pt x="18" y="4"/>
                      <a:pt x="16" y="6"/>
                      <a:pt x="14" y="8"/>
                    </a:cubicBezTo>
                    <a:close/>
                    <a:moveTo>
                      <a:pt x="7" y="3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4" y="5"/>
                      <a:pt x="15" y="4"/>
                      <a:pt x="13" y="3"/>
                    </a:cubicBezTo>
                    <a:cubicBezTo>
                      <a:pt x="11" y="1"/>
                      <a:pt x="8" y="2"/>
                      <a:pt x="7" y="3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0" name="Freeform 684"/>
              <p:cNvSpPr>
                <a:spLocks/>
              </p:cNvSpPr>
              <p:nvPr/>
            </p:nvSpPr>
            <p:spPr bwMode="auto">
              <a:xfrm>
                <a:off x="2208" y="2060"/>
                <a:ext cx="8" cy="24"/>
              </a:xfrm>
              <a:custGeom>
                <a:avLst/>
                <a:gdLst>
                  <a:gd name="T0" fmla="*/ 4 w 4"/>
                  <a:gd name="T1" fmla="*/ 1 h 13"/>
                  <a:gd name="T2" fmla="*/ 4 w 4"/>
                  <a:gd name="T3" fmla="*/ 13 h 13"/>
                  <a:gd name="T4" fmla="*/ 0 w 4"/>
                  <a:gd name="T5" fmla="*/ 13 h 13"/>
                  <a:gd name="T6" fmla="*/ 0 w 4"/>
                  <a:gd name="T7" fmla="*/ 1 h 13"/>
                  <a:gd name="T8" fmla="*/ 2 w 4"/>
                  <a:gd name="T9" fmla="*/ 0 h 13"/>
                  <a:gd name="T10" fmla="*/ 3 w 4"/>
                  <a:gd name="T11" fmla="*/ 1 h 13"/>
                  <a:gd name="T12" fmla="*/ 4 w 4"/>
                  <a:gd name="T1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1" name="Freeform 685"/>
              <p:cNvSpPr>
                <a:spLocks/>
              </p:cNvSpPr>
              <p:nvPr/>
            </p:nvSpPr>
            <p:spPr bwMode="auto">
              <a:xfrm>
                <a:off x="2164" y="2084"/>
                <a:ext cx="96" cy="6"/>
              </a:xfrm>
              <a:custGeom>
                <a:avLst/>
                <a:gdLst>
                  <a:gd name="T0" fmla="*/ 49 w 50"/>
                  <a:gd name="T1" fmla="*/ 1 h 3"/>
                  <a:gd name="T2" fmla="*/ 50 w 50"/>
                  <a:gd name="T3" fmla="*/ 1 h 3"/>
                  <a:gd name="T4" fmla="*/ 48 w 50"/>
                  <a:gd name="T5" fmla="*/ 3 h 3"/>
                  <a:gd name="T6" fmla="*/ 27 w 50"/>
                  <a:gd name="T7" fmla="*/ 3 h 3"/>
                  <a:gd name="T8" fmla="*/ 23 w 50"/>
                  <a:gd name="T9" fmla="*/ 3 h 3"/>
                  <a:gd name="T10" fmla="*/ 2 w 50"/>
                  <a:gd name="T11" fmla="*/ 3 h 3"/>
                  <a:gd name="T12" fmla="*/ 1 w 50"/>
                  <a:gd name="T13" fmla="*/ 2 h 3"/>
                  <a:gd name="T14" fmla="*/ 0 w 50"/>
                  <a:gd name="T15" fmla="*/ 2 h 3"/>
                  <a:gd name="T16" fmla="*/ 2 w 50"/>
                  <a:gd name="T17" fmla="*/ 0 h 3"/>
                  <a:gd name="T18" fmla="*/ 23 w 50"/>
                  <a:gd name="T19" fmla="*/ 0 h 3"/>
                  <a:gd name="T20" fmla="*/ 27 w 50"/>
                  <a:gd name="T21" fmla="*/ 0 h 3"/>
                  <a:gd name="T22" fmla="*/ 48 w 50"/>
                  <a:gd name="T23" fmla="*/ 0 h 3"/>
                  <a:gd name="T24" fmla="*/ 49 w 50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3">
                    <a:moveTo>
                      <a:pt x="49" y="1"/>
                    </a:move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49" y="3"/>
                      <a:pt x="48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9" y="0"/>
                      <a:pt x="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2" name="Freeform 686"/>
              <p:cNvSpPr>
                <a:spLocks noEditPoints="1"/>
              </p:cNvSpPr>
              <p:nvPr/>
            </p:nvSpPr>
            <p:spPr bwMode="auto">
              <a:xfrm>
                <a:off x="2061" y="2094"/>
                <a:ext cx="35" cy="19"/>
              </a:xfrm>
              <a:custGeom>
                <a:avLst/>
                <a:gdLst>
                  <a:gd name="T0" fmla="*/ 14 w 18"/>
                  <a:gd name="T1" fmla="*/ 7 h 10"/>
                  <a:gd name="T2" fmla="*/ 13 w 18"/>
                  <a:gd name="T3" fmla="*/ 8 h 10"/>
                  <a:gd name="T4" fmla="*/ 5 w 18"/>
                  <a:gd name="T5" fmla="*/ 3 h 10"/>
                  <a:gd name="T6" fmla="*/ 5 w 18"/>
                  <a:gd name="T7" fmla="*/ 8 h 10"/>
                  <a:gd name="T8" fmla="*/ 9 w 18"/>
                  <a:gd name="T9" fmla="*/ 9 h 10"/>
                  <a:gd name="T10" fmla="*/ 8 w 18"/>
                  <a:gd name="T11" fmla="*/ 10 h 10"/>
                  <a:gd name="T12" fmla="*/ 4 w 18"/>
                  <a:gd name="T13" fmla="*/ 9 h 10"/>
                  <a:gd name="T14" fmla="*/ 4 w 18"/>
                  <a:gd name="T15" fmla="*/ 2 h 10"/>
                  <a:gd name="T16" fmla="*/ 15 w 18"/>
                  <a:gd name="T17" fmla="*/ 2 h 10"/>
                  <a:gd name="T18" fmla="*/ 14 w 18"/>
                  <a:gd name="T19" fmla="*/ 7 h 10"/>
                  <a:gd name="T20" fmla="*/ 7 w 18"/>
                  <a:gd name="T21" fmla="*/ 3 h 10"/>
                  <a:gd name="T22" fmla="*/ 13 w 18"/>
                  <a:gd name="T23" fmla="*/ 6 h 10"/>
                  <a:gd name="T24" fmla="*/ 13 w 18"/>
                  <a:gd name="T25" fmla="*/ 3 h 10"/>
                  <a:gd name="T26" fmla="*/ 7 w 18"/>
                  <a:gd name="T2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0">
                    <a:moveTo>
                      <a:pt x="14" y="7"/>
                    </a:moveTo>
                    <a:cubicBezTo>
                      <a:pt x="14" y="8"/>
                      <a:pt x="13" y="8"/>
                      <a:pt x="13" y="8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5"/>
                      <a:pt x="3" y="7"/>
                      <a:pt x="5" y="8"/>
                    </a:cubicBezTo>
                    <a:cubicBezTo>
                      <a:pt x="7" y="9"/>
                      <a:pt x="8" y="9"/>
                      <a:pt x="9" y="9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5" y="10"/>
                      <a:pt x="4" y="9"/>
                    </a:cubicBezTo>
                    <a:cubicBezTo>
                      <a:pt x="0" y="7"/>
                      <a:pt x="0" y="4"/>
                      <a:pt x="4" y="2"/>
                    </a:cubicBezTo>
                    <a:cubicBezTo>
                      <a:pt x="7" y="0"/>
                      <a:pt x="11" y="0"/>
                      <a:pt x="15" y="2"/>
                    </a:cubicBezTo>
                    <a:cubicBezTo>
                      <a:pt x="18" y="4"/>
                      <a:pt x="16" y="6"/>
                      <a:pt x="14" y="7"/>
                    </a:cubicBezTo>
                    <a:close/>
                    <a:moveTo>
                      <a:pt x="7" y="3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4" y="5"/>
                      <a:pt x="15" y="4"/>
                      <a:pt x="13" y="3"/>
                    </a:cubicBezTo>
                    <a:cubicBezTo>
                      <a:pt x="11" y="1"/>
                      <a:pt x="8" y="2"/>
                      <a:pt x="7" y="3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3" name="Freeform 687"/>
              <p:cNvSpPr>
                <a:spLocks/>
              </p:cNvSpPr>
              <p:nvPr/>
            </p:nvSpPr>
            <p:spPr bwMode="auto">
              <a:xfrm>
                <a:off x="2075" y="2096"/>
                <a:ext cx="15" cy="10"/>
              </a:xfrm>
              <a:custGeom>
                <a:avLst/>
                <a:gdLst>
                  <a:gd name="T0" fmla="*/ 6 w 8"/>
                  <a:gd name="T1" fmla="*/ 2 h 5"/>
                  <a:gd name="T2" fmla="*/ 6 w 8"/>
                  <a:gd name="T3" fmla="*/ 5 h 5"/>
                  <a:gd name="T4" fmla="*/ 0 w 8"/>
                  <a:gd name="T5" fmla="*/ 2 h 5"/>
                  <a:gd name="T6" fmla="*/ 6 w 8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2"/>
                    </a:moveTo>
                    <a:cubicBezTo>
                      <a:pt x="8" y="3"/>
                      <a:pt x="7" y="4"/>
                      <a:pt x="6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4" y="0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4" name="Freeform 688"/>
              <p:cNvSpPr>
                <a:spLocks/>
              </p:cNvSpPr>
              <p:nvPr/>
            </p:nvSpPr>
            <p:spPr bwMode="auto">
              <a:xfrm>
                <a:off x="2208" y="2090"/>
                <a:ext cx="8" cy="25"/>
              </a:xfrm>
              <a:custGeom>
                <a:avLst/>
                <a:gdLst>
                  <a:gd name="T0" fmla="*/ 4 w 4"/>
                  <a:gd name="T1" fmla="*/ 12 h 13"/>
                  <a:gd name="T2" fmla="*/ 2 w 4"/>
                  <a:gd name="T3" fmla="*/ 13 h 13"/>
                  <a:gd name="T4" fmla="*/ 1 w 4"/>
                  <a:gd name="T5" fmla="*/ 12 h 13"/>
                  <a:gd name="T6" fmla="*/ 0 w 4"/>
                  <a:gd name="T7" fmla="*/ 12 h 13"/>
                  <a:gd name="T8" fmla="*/ 0 w 4"/>
                  <a:gd name="T9" fmla="*/ 0 h 13"/>
                  <a:gd name="T10" fmla="*/ 4 w 4"/>
                  <a:gd name="T11" fmla="*/ 0 h 13"/>
                  <a:gd name="T12" fmla="*/ 4 w 4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4" y="12"/>
                    </a:moveTo>
                    <a:cubicBezTo>
                      <a:pt x="4" y="12"/>
                      <a:pt x="3" y="13"/>
                      <a:pt x="2" y="13"/>
                    </a:cubicBezTo>
                    <a:cubicBezTo>
                      <a:pt x="2" y="13"/>
                      <a:pt x="1" y="13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5" name="Freeform 689"/>
              <p:cNvSpPr>
                <a:spLocks noEditPoints="1"/>
              </p:cNvSpPr>
              <p:nvPr/>
            </p:nvSpPr>
            <p:spPr bwMode="auto">
              <a:xfrm>
                <a:off x="2153" y="2052"/>
                <a:ext cx="120" cy="71"/>
              </a:xfrm>
              <a:custGeom>
                <a:avLst/>
                <a:gdLst>
                  <a:gd name="T0" fmla="*/ 60 w 63"/>
                  <a:gd name="T1" fmla="*/ 15 h 37"/>
                  <a:gd name="T2" fmla="*/ 60 w 63"/>
                  <a:gd name="T3" fmla="*/ 22 h 37"/>
                  <a:gd name="T4" fmla="*/ 36 w 63"/>
                  <a:gd name="T5" fmla="*/ 35 h 37"/>
                  <a:gd name="T6" fmla="*/ 26 w 63"/>
                  <a:gd name="T7" fmla="*/ 35 h 37"/>
                  <a:gd name="T8" fmla="*/ 2 w 63"/>
                  <a:gd name="T9" fmla="*/ 22 h 37"/>
                  <a:gd name="T10" fmla="*/ 2 w 63"/>
                  <a:gd name="T11" fmla="*/ 15 h 37"/>
                  <a:gd name="T12" fmla="*/ 26 w 63"/>
                  <a:gd name="T13" fmla="*/ 2 h 37"/>
                  <a:gd name="T14" fmla="*/ 36 w 63"/>
                  <a:gd name="T15" fmla="*/ 2 h 37"/>
                  <a:gd name="T16" fmla="*/ 60 w 63"/>
                  <a:gd name="T17" fmla="*/ 15 h 37"/>
                  <a:gd name="T18" fmla="*/ 33 w 63"/>
                  <a:gd name="T19" fmla="*/ 32 h 37"/>
                  <a:gd name="T20" fmla="*/ 33 w 63"/>
                  <a:gd name="T21" fmla="*/ 20 h 37"/>
                  <a:gd name="T22" fmla="*/ 54 w 63"/>
                  <a:gd name="T23" fmla="*/ 20 h 37"/>
                  <a:gd name="T24" fmla="*/ 56 w 63"/>
                  <a:gd name="T25" fmla="*/ 18 h 37"/>
                  <a:gd name="T26" fmla="*/ 55 w 63"/>
                  <a:gd name="T27" fmla="*/ 18 h 37"/>
                  <a:gd name="T28" fmla="*/ 54 w 63"/>
                  <a:gd name="T29" fmla="*/ 17 h 37"/>
                  <a:gd name="T30" fmla="*/ 33 w 63"/>
                  <a:gd name="T31" fmla="*/ 17 h 37"/>
                  <a:gd name="T32" fmla="*/ 33 w 63"/>
                  <a:gd name="T33" fmla="*/ 5 h 37"/>
                  <a:gd name="T34" fmla="*/ 32 w 63"/>
                  <a:gd name="T35" fmla="*/ 5 h 37"/>
                  <a:gd name="T36" fmla="*/ 31 w 63"/>
                  <a:gd name="T37" fmla="*/ 4 h 37"/>
                  <a:gd name="T38" fmla="*/ 29 w 63"/>
                  <a:gd name="T39" fmla="*/ 5 h 37"/>
                  <a:gd name="T40" fmla="*/ 29 w 63"/>
                  <a:gd name="T41" fmla="*/ 17 h 37"/>
                  <a:gd name="T42" fmla="*/ 8 w 63"/>
                  <a:gd name="T43" fmla="*/ 17 h 37"/>
                  <a:gd name="T44" fmla="*/ 6 w 63"/>
                  <a:gd name="T45" fmla="*/ 19 h 37"/>
                  <a:gd name="T46" fmla="*/ 7 w 63"/>
                  <a:gd name="T47" fmla="*/ 19 h 37"/>
                  <a:gd name="T48" fmla="*/ 8 w 63"/>
                  <a:gd name="T49" fmla="*/ 20 h 37"/>
                  <a:gd name="T50" fmla="*/ 29 w 63"/>
                  <a:gd name="T51" fmla="*/ 20 h 37"/>
                  <a:gd name="T52" fmla="*/ 29 w 63"/>
                  <a:gd name="T53" fmla="*/ 32 h 37"/>
                  <a:gd name="T54" fmla="*/ 30 w 63"/>
                  <a:gd name="T55" fmla="*/ 32 h 37"/>
                  <a:gd name="T56" fmla="*/ 31 w 63"/>
                  <a:gd name="T57" fmla="*/ 33 h 37"/>
                  <a:gd name="T58" fmla="*/ 33 w 63"/>
                  <a:gd name="T59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37">
                    <a:moveTo>
                      <a:pt x="60" y="15"/>
                    </a:moveTo>
                    <a:cubicBezTo>
                      <a:pt x="63" y="17"/>
                      <a:pt x="63" y="20"/>
                      <a:pt x="60" y="22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4" y="37"/>
                      <a:pt x="29" y="37"/>
                      <a:pt x="26" y="35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0"/>
                      <a:pt x="0" y="17"/>
                      <a:pt x="2" y="1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9" y="0"/>
                      <a:pt x="33" y="0"/>
                      <a:pt x="36" y="2"/>
                    </a:cubicBezTo>
                    <a:lnTo>
                      <a:pt x="60" y="15"/>
                    </a:lnTo>
                    <a:close/>
                    <a:moveTo>
                      <a:pt x="33" y="32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5" y="20"/>
                      <a:pt x="56" y="19"/>
                      <a:pt x="56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7"/>
                      <a:pt x="54" y="17"/>
                      <a:pt x="54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2" y="5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0" y="4"/>
                      <a:pt x="29" y="5"/>
                      <a:pt x="29" y="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6" y="18"/>
                      <a:pt x="6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7" y="20"/>
                      <a:pt x="8" y="20"/>
                      <a:pt x="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30" y="32"/>
                    </a:cubicBezTo>
                    <a:cubicBezTo>
                      <a:pt x="30" y="33"/>
                      <a:pt x="31" y="33"/>
                      <a:pt x="31" y="33"/>
                    </a:cubicBezTo>
                    <a:cubicBezTo>
                      <a:pt x="32" y="33"/>
                      <a:pt x="33" y="32"/>
                      <a:pt x="33" y="32"/>
                    </a:cubicBezTo>
                  </a:path>
                </a:pathLst>
              </a:custGeom>
              <a:solidFill>
                <a:srgbClr val="C4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6" name="Freeform 690"/>
              <p:cNvSpPr>
                <a:spLocks/>
              </p:cNvSpPr>
              <p:nvPr/>
            </p:nvSpPr>
            <p:spPr bwMode="auto">
              <a:xfrm>
                <a:off x="2086" y="2104"/>
                <a:ext cx="44" cy="26"/>
              </a:xfrm>
              <a:custGeom>
                <a:avLst/>
                <a:gdLst>
                  <a:gd name="T0" fmla="*/ 23 w 23"/>
                  <a:gd name="T1" fmla="*/ 10 h 14"/>
                  <a:gd name="T2" fmla="*/ 9 w 23"/>
                  <a:gd name="T3" fmla="*/ 14 h 14"/>
                  <a:gd name="T4" fmla="*/ 7 w 23"/>
                  <a:gd name="T5" fmla="*/ 13 h 14"/>
                  <a:gd name="T6" fmla="*/ 10 w 23"/>
                  <a:gd name="T7" fmla="*/ 9 h 14"/>
                  <a:gd name="T8" fmla="*/ 13 w 23"/>
                  <a:gd name="T9" fmla="*/ 6 h 14"/>
                  <a:gd name="T10" fmla="*/ 8 w 23"/>
                  <a:gd name="T11" fmla="*/ 8 h 14"/>
                  <a:gd name="T12" fmla="*/ 1 w 23"/>
                  <a:gd name="T13" fmla="*/ 10 h 14"/>
                  <a:gd name="T14" fmla="*/ 0 w 23"/>
                  <a:gd name="T15" fmla="*/ 9 h 14"/>
                  <a:gd name="T16" fmla="*/ 7 w 23"/>
                  <a:gd name="T17" fmla="*/ 0 h 14"/>
                  <a:gd name="T18" fmla="*/ 9 w 23"/>
                  <a:gd name="T19" fmla="*/ 1 h 14"/>
                  <a:gd name="T20" fmla="*/ 5 w 23"/>
                  <a:gd name="T21" fmla="*/ 6 h 14"/>
                  <a:gd name="T22" fmla="*/ 2 w 23"/>
                  <a:gd name="T23" fmla="*/ 8 h 14"/>
                  <a:gd name="T24" fmla="*/ 3 w 23"/>
                  <a:gd name="T25" fmla="*/ 8 h 14"/>
                  <a:gd name="T26" fmla="*/ 7 w 23"/>
                  <a:gd name="T27" fmla="*/ 7 h 14"/>
                  <a:gd name="T28" fmla="*/ 14 w 23"/>
                  <a:gd name="T29" fmla="*/ 4 h 14"/>
                  <a:gd name="T30" fmla="*/ 16 w 23"/>
                  <a:gd name="T31" fmla="*/ 5 h 14"/>
                  <a:gd name="T32" fmla="*/ 12 w 23"/>
                  <a:gd name="T33" fmla="*/ 10 h 14"/>
                  <a:gd name="T34" fmla="*/ 10 w 23"/>
                  <a:gd name="T35" fmla="*/ 12 h 14"/>
                  <a:gd name="T36" fmla="*/ 10 w 23"/>
                  <a:gd name="T37" fmla="*/ 12 h 14"/>
                  <a:gd name="T38" fmla="*/ 14 w 23"/>
                  <a:gd name="T39" fmla="*/ 11 h 14"/>
                  <a:gd name="T40" fmla="*/ 21 w 23"/>
                  <a:gd name="T41" fmla="*/ 8 h 14"/>
                  <a:gd name="T42" fmla="*/ 23 w 23"/>
                  <a:gd name="T4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14">
                    <a:moveTo>
                      <a:pt x="23" y="10"/>
                    </a:moveTo>
                    <a:cubicBezTo>
                      <a:pt x="9" y="14"/>
                      <a:pt x="9" y="14"/>
                      <a:pt x="9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8"/>
                      <a:pt x="12" y="7"/>
                      <a:pt x="13" y="6"/>
                    </a:cubicBezTo>
                    <a:cubicBezTo>
                      <a:pt x="11" y="7"/>
                      <a:pt x="10" y="7"/>
                      <a:pt x="8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3" y="7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7" y="7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1"/>
                      <a:pt x="11" y="11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2" y="11"/>
                      <a:pt x="14" y="11"/>
                    </a:cubicBezTo>
                    <a:cubicBezTo>
                      <a:pt x="21" y="8"/>
                      <a:pt x="21" y="8"/>
                      <a:pt x="21" y="8"/>
                    </a:cubicBez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7" name="Freeform 691"/>
              <p:cNvSpPr>
                <a:spLocks noEditPoints="1"/>
              </p:cNvSpPr>
              <p:nvPr/>
            </p:nvSpPr>
            <p:spPr bwMode="auto">
              <a:xfrm>
                <a:off x="2147" y="2144"/>
                <a:ext cx="35" cy="19"/>
              </a:xfrm>
              <a:custGeom>
                <a:avLst/>
                <a:gdLst>
                  <a:gd name="T0" fmla="*/ 14 w 18"/>
                  <a:gd name="T1" fmla="*/ 2 h 10"/>
                  <a:gd name="T2" fmla="*/ 14 w 18"/>
                  <a:gd name="T3" fmla="*/ 8 h 10"/>
                  <a:gd name="T4" fmla="*/ 3 w 18"/>
                  <a:gd name="T5" fmla="*/ 8 h 10"/>
                  <a:gd name="T6" fmla="*/ 3 w 18"/>
                  <a:gd name="T7" fmla="*/ 2 h 10"/>
                  <a:gd name="T8" fmla="*/ 14 w 18"/>
                  <a:gd name="T9" fmla="*/ 2 h 10"/>
                  <a:gd name="T10" fmla="*/ 4 w 18"/>
                  <a:gd name="T11" fmla="*/ 7 h 10"/>
                  <a:gd name="T12" fmla="*/ 12 w 18"/>
                  <a:gd name="T13" fmla="*/ 7 h 10"/>
                  <a:gd name="T14" fmla="*/ 13 w 18"/>
                  <a:gd name="T15" fmla="*/ 2 h 10"/>
                  <a:gd name="T16" fmla="*/ 5 w 18"/>
                  <a:gd name="T17" fmla="*/ 3 h 10"/>
                  <a:gd name="T18" fmla="*/ 4 w 18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0">
                    <a:moveTo>
                      <a:pt x="14" y="2"/>
                    </a:moveTo>
                    <a:cubicBezTo>
                      <a:pt x="18" y="3"/>
                      <a:pt x="17" y="6"/>
                      <a:pt x="14" y="8"/>
                    </a:cubicBezTo>
                    <a:cubicBezTo>
                      <a:pt x="10" y="10"/>
                      <a:pt x="5" y="10"/>
                      <a:pt x="3" y="8"/>
                    </a:cubicBezTo>
                    <a:cubicBezTo>
                      <a:pt x="0" y="6"/>
                      <a:pt x="0" y="4"/>
                      <a:pt x="3" y="2"/>
                    </a:cubicBezTo>
                    <a:cubicBezTo>
                      <a:pt x="7" y="0"/>
                      <a:pt x="11" y="0"/>
                      <a:pt x="14" y="2"/>
                    </a:cubicBezTo>
                    <a:close/>
                    <a:moveTo>
                      <a:pt x="4" y="7"/>
                    </a:moveTo>
                    <a:cubicBezTo>
                      <a:pt x="6" y="8"/>
                      <a:pt x="9" y="8"/>
                      <a:pt x="12" y="7"/>
                    </a:cubicBezTo>
                    <a:cubicBezTo>
                      <a:pt x="14" y="6"/>
                      <a:pt x="15" y="4"/>
                      <a:pt x="13" y="2"/>
                    </a:cubicBezTo>
                    <a:cubicBezTo>
                      <a:pt x="10" y="1"/>
                      <a:pt x="7" y="2"/>
                      <a:pt x="5" y="3"/>
                    </a:cubicBezTo>
                    <a:cubicBezTo>
                      <a:pt x="3" y="4"/>
                      <a:pt x="2" y="6"/>
                      <a:pt x="4" y="7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8" name="Freeform 692"/>
              <p:cNvSpPr>
                <a:spLocks/>
              </p:cNvSpPr>
              <p:nvPr/>
            </p:nvSpPr>
            <p:spPr bwMode="auto">
              <a:xfrm>
                <a:off x="2168" y="2157"/>
                <a:ext cx="33" cy="17"/>
              </a:xfrm>
              <a:custGeom>
                <a:avLst/>
                <a:gdLst>
                  <a:gd name="T0" fmla="*/ 15 w 17"/>
                  <a:gd name="T1" fmla="*/ 1 h 9"/>
                  <a:gd name="T2" fmla="*/ 17 w 17"/>
                  <a:gd name="T3" fmla="*/ 3 h 9"/>
                  <a:gd name="T4" fmla="*/ 15 w 17"/>
                  <a:gd name="T5" fmla="*/ 4 h 9"/>
                  <a:gd name="T6" fmla="*/ 13 w 17"/>
                  <a:gd name="T7" fmla="*/ 2 h 9"/>
                  <a:gd name="T8" fmla="*/ 10 w 17"/>
                  <a:gd name="T9" fmla="*/ 2 h 9"/>
                  <a:gd name="T10" fmla="*/ 10 w 17"/>
                  <a:gd name="T11" fmla="*/ 4 h 9"/>
                  <a:gd name="T12" fmla="*/ 9 w 17"/>
                  <a:gd name="T13" fmla="*/ 8 h 9"/>
                  <a:gd name="T14" fmla="*/ 2 w 17"/>
                  <a:gd name="T15" fmla="*/ 7 h 9"/>
                  <a:gd name="T16" fmla="*/ 0 w 17"/>
                  <a:gd name="T17" fmla="*/ 5 h 9"/>
                  <a:gd name="T18" fmla="*/ 2 w 17"/>
                  <a:gd name="T19" fmla="*/ 4 h 9"/>
                  <a:gd name="T20" fmla="*/ 4 w 17"/>
                  <a:gd name="T21" fmla="*/ 6 h 9"/>
                  <a:gd name="T22" fmla="*/ 7 w 17"/>
                  <a:gd name="T23" fmla="*/ 7 h 9"/>
                  <a:gd name="T24" fmla="*/ 7 w 17"/>
                  <a:gd name="T25" fmla="*/ 4 h 9"/>
                  <a:gd name="T26" fmla="*/ 8 w 17"/>
                  <a:gd name="T27" fmla="*/ 1 h 9"/>
                  <a:gd name="T28" fmla="*/ 15 w 17"/>
                  <a:gd name="T2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9">
                    <a:moveTo>
                      <a:pt x="15" y="1"/>
                    </a:moveTo>
                    <a:cubicBezTo>
                      <a:pt x="16" y="2"/>
                      <a:pt x="16" y="2"/>
                      <a:pt x="17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2" y="1"/>
                      <a:pt x="10" y="1"/>
                      <a:pt x="10" y="2"/>
                    </a:cubicBezTo>
                    <a:cubicBezTo>
                      <a:pt x="9" y="2"/>
                      <a:pt x="9" y="3"/>
                      <a:pt x="10" y="4"/>
                    </a:cubicBezTo>
                    <a:cubicBezTo>
                      <a:pt x="11" y="6"/>
                      <a:pt x="11" y="7"/>
                      <a:pt x="9" y="8"/>
                    </a:cubicBezTo>
                    <a:cubicBezTo>
                      <a:pt x="8" y="9"/>
                      <a:pt x="5" y="9"/>
                      <a:pt x="2" y="7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6"/>
                      <a:pt x="4" y="6"/>
                    </a:cubicBezTo>
                    <a:cubicBezTo>
                      <a:pt x="5" y="7"/>
                      <a:pt x="7" y="7"/>
                      <a:pt x="7" y="7"/>
                    </a:cubicBezTo>
                    <a:cubicBezTo>
                      <a:pt x="8" y="6"/>
                      <a:pt x="8" y="5"/>
                      <a:pt x="7" y="4"/>
                    </a:cubicBezTo>
                    <a:cubicBezTo>
                      <a:pt x="6" y="3"/>
                      <a:pt x="6" y="2"/>
                      <a:pt x="8" y="1"/>
                    </a:cubicBezTo>
                    <a:cubicBezTo>
                      <a:pt x="9" y="0"/>
                      <a:pt x="12" y="0"/>
                      <a:pt x="15" y="1"/>
                    </a:cubicBez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9" name="Freeform 693"/>
              <p:cNvSpPr>
                <a:spLocks/>
              </p:cNvSpPr>
              <p:nvPr/>
            </p:nvSpPr>
            <p:spPr bwMode="auto">
              <a:xfrm>
                <a:off x="2189" y="2163"/>
                <a:ext cx="27" cy="21"/>
              </a:xfrm>
              <a:custGeom>
                <a:avLst/>
                <a:gdLst>
                  <a:gd name="T0" fmla="*/ 14 w 14"/>
                  <a:gd name="T1" fmla="*/ 1 h 11"/>
                  <a:gd name="T2" fmla="*/ 11 w 14"/>
                  <a:gd name="T3" fmla="*/ 3 h 11"/>
                  <a:gd name="T4" fmla="*/ 14 w 14"/>
                  <a:gd name="T5" fmla="*/ 5 h 11"/>
                  <a:gd name="T6" fmla="*/ 13 w 14"/>
                  <a:gd name="T7" fmla="*/ 5 h 11"/>
                  <a:gd name="T8" fmla="*/ 10 w 14"/>
                  <a:gd name="T9" fmla="*/ 4 h 11"/>
                  <a:gd name="T10" fmla="*/ 4 w 14"/>
                  <a:gd name="T11" fmla="*/ 7 h 11"/>
                  <a:gd name="T12" fmla="*/ 3 w 14"/>
                  <a:gd name="T13" fmla="*/ 9 h 11"/>
                  <a:gd name="T14" fmla="*/ 5 w 14"/>
                  <a:gd name="T15" fmla="*/ 10 h 11"/>
                  <a:gd name="T16" fmla="*/ 3 w 14"/>
                  <a:gd name="T17" fmla="*/ 11 h 11"/>
                  <a:gd name="T18" fmla="*/ 1 w 14"/>
                  <a:gd name="T19" fmla="*/ 10 h 11"/>
                  <a:gd name="T20" fmla="*/ 0 w 14"/>
                  <a:gd name="T21" fmla="*/ 8 h 11"/>
                  <a:gd name="T22" fmla="*/ 2 w 14"/>
                  <a:gd name="T23" fmla="*/ 6 h 11"/>
                  <a:gd name="T24" fmla="*/ 8 w 14"/>
                  <a:gd name="T25" fmla="*/ 3 h 11"/>
                  <a:gd name="T26" fmla="*/ 6 w 14"/>
                  <a:gd name="T27" fmla="*/ 2 h 11"/>
                  <a:gd name="T28" fmla="*/ 8 w 14"/>
                  <a:gd name="T29" fmla="*/ 1 h 11"/>
                  <a:gd name="T30" fmla="*/ 9 w 14"/>
                  <a:gd name="T31" fmla="*/ 2 h 11"/>
                  <a:gd name="T32" fmla="*/ 12 w 14"/>
                  <a:gd name="T33" fmla="*/ 0 h 11"/>
                  <a:gd name="T34" fmla="*/ 14 w 14"/>
                  <a:gd name="T3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1">
                    <a:moveTo>
                      <a:pt x="14" y="1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2" y="9"/>
                      <a:pt x="3" y="9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1" y="10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0" name="Freeform 694"/>
              <p:cNvSpPr>
                <a:spLocks/>
              </p:cNvSpPr>
              <p:nvPr/>
            </p:nvSpPr>
            <p:spPr bwMode="auto">
              <a:xfrm>
                <a:off x="2561" y="2264"/>
                <a:ext cx="7" cy="25"/>
              </a:xfrm>
              <a:custGeom>
                <a:avLst/>
                <a:gdLst>
                  <a:gd name="T0" fmla="*/ 4 w 4"/>
                  <a:gd name="T1" fmla="*/ 1 h 13"/>
                  <a:gd name="T2" fmla="*/ 4 w 4"/>
                  <a:gd name="T3" fmla="*/ 13 h 13"/>
                  <a:gd name="T4" fmla="*/ 0 w 4"/>
                  <a:gd name="T5" fmla="*/ 13 h 13"/>
                  <a:gd name="T6" fmla="*/ 0 w 4"/>
                  <a:gd name="T7" fmla="*/ 1 h 13"/>
                  <a:gd name="T8" fmla="*/ 2 w 4"/>
                  <a:gd name="T9" fmla="*/ 0 h 13"/>
                  <a:gd name="T10" fmla="*/ 3 w 4"/>
                  <a:gd name="T11" fmla="*/ 0 h 13"/>
                  <a:gd name="T12" fmla="*/ 4 w 4"/>
                  <a:gd name="T1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1" name="Freeform 695"/>
              <p:cNvSpPr>
                <a:spLocks/>
              </p:cNvSpPr>
              <p:nvPr/>
            </p:nvSpPr>
            <p:spPr bwMode="auto">
              <a:xfrm>
                <a:off x="2399" y="2289"/>
                <a:ext cx="25" cy="14"/>
              </a:xfrm>
              <a:custGeom>
                <a:avLst/>
                <a:gdLst>
                  <a:gd name="T0" fmla="*/ 10 w 13"/>
                  <a:gd name="T1" fmla="*/ 1 h 7"/>
                  <a:gd name="T2" fmla="*/ 10 w 13"/>
                  <a:gd name="T3" fmla="*/ 6 h 7"/>
                  <a:gd name="T4" fmla="*/ 2 w 13"/>
                  <a:gd name="T5" fmla="*/ 6 h 7"/>
                  <a:gd name="T6" fmla="*/ 1 w 13"/>
                  <a:gd name="T7" fmla="*/ 3 h 7"/>
                  <a:gd name="T8" fmla="*/ 2 w 13"/>
                  <a:gd name="T9" fmla="*/ 3 h 7"/>
                  <a:gd name="T10" fmla="*/ 4 w 13"/>
                  <a:gd name="T11" fmla="*/ 2 h 7"/>
                  <a:gd name="T12" fmla="*/ 5 w 13"/>
                  <a:gd name="T13" fmla="*/ 1 h 7"/>
                  <a:gd name="T14" fmla="*/ 10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10" y="1"/>
                    </a:moveTo>
                    <a:cubicBezTo>
                      <a:pt x="13" y="3"/>
                      <a:pt x="12" y="4"/>
                      <a:pt x="10" y="6"/>
                    </a:cubicBezTo>
                    <a:cubicBezTo>
                      <a:pt x="7" y="7"/>
                      <a:pt x="4" y="7"/>
                      <a:pt x="2" y="6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9" y="1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2" name="Freeform 696"/>
              <p:cNvSpPr>
                <a:spLocks noEditPoints="1"/>
              </p:cNvSpPr>
              <p:nvPr/>
            </p:nvSpPr>
            <p:spPr bwMode="auto">
              <a:xfrm>
                <a:off x="2477" y="2335"/>
                <a:ext cx="34" cy="19"/>
              </a:xfrm>
              <a:custGeom>
                <a:avLst/>
                <a:gdLst>
                  <a:gd name="T0" fmla="*/ 14 w 18"/>
                  <a:gd name="T1" fmla="*/ 7 h 10"/>
                  <a:gd name="T2" fmla="*/ 13 w 18"/>
                  <a:gd name="T3" fmla="*/ 8 h 10"/>
                  <a:gd name="T4" fmla="*/ 5 w 18"/>
                  <a:gd name="T5" fmla="*/ 3 h 10"/>
                  <a:gd name="T6" fmla="*/ 5 w 18"/>
                  <a:gd name="T7" fmla="*/ 7 h 10"/>
                  <a:gd name="T8" fmla="*/ 8 w 18"/>
                  <a:gd name="T9" fmla="*/ 9 h 10"/>
                  <a:gd name="T10" fmla="*/ 7 w 18"/>
                  <a:gd name="T11" fmla="*/ 10 h 10"/>
                  <a:gd name="T12" fmla="*/ 3 w 18"/>
                  <a:gd name="T13" fmla="*/ 8 h 10"/>
                  <a:gd name="T14" fmla="*/ 3 w 18"/>
                  <a:gd name="T15" fmla="*/ 2 h 10"/>
                  <a:gd name="T16" fmla="*/ 14 w 18"/>
                  <a:gd name="T17" fmla="*/ 1 h 10"/>
                  <a:gd name="T18" fmla="*/ 14 w 18"/>
                  <a:gd name="T19" fmla="*/ 7 h 10"/>
                  <a:gd name="T20" fmla="*/ 6 w 18"/>
                  <a:gd name="T21" fmla="*/ 2 h 10"/>
                  <a:gd name="T22" fmla="*/ 12 w 18"/>
                  <a:gd name="T23" fmla="*/ 6 h 10"/>
                  <a:gd name="T24" fmla="*/ 13 w 18"/>
                  <a:gd name="T25" fmla="*/ 2 h 10"/>
                  <a:gd name="T26" fmla="*/ 6 w 18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0">
                    <a:moveTo>
                      <a:pt x="14" y="7"/>
                    </a:moveTo>
                    <a:cubicBezTo>
                      <a:pt x="13" y="7"/>
                      <a:pt x="13" y="7"/>
                      <a:pt x="13" y="8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2" y="5"/>
                      <a:pt x="3" y="6"/>
                      <a:pt x="5" y="7"/>
                    </a:cubicBezTo>
                    <a:cubicBezTo>
                      <a:pt x="6" y="8"/>
                      <a:pt x="7" y="9"/>
                      <a:pt x="8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5" y="9"/>
                      <a:pt x="3" y="8"/>
                    </a:cubicBezTo>
                    <a:cubicBezTo>
                      <a:pt x="0" y="6"/>
                      <a:pt x="0" y="4"/>
                      <a:pt x="3" y="2"/>
                    </a:cubicBezTo>
                    <a:cubicBezTo>
                      <a:pt x="6" y="0"/>
                      <a:pt x="11" y="0"/>
                      <a:pt x="14" y="1"/>
                    </a:cubicBezTo>
                    <a:cubicBezTo>
                      <a:pt x="18" y="4"/>
                      <a:pt x="16" y="6"/>
                      <a:pt x="14" y="7"/>
                    </a:cubicBezTo>
                    <a:close/>
                    <a:moveTo>
                      <a:pt x="6" y="2"/>
                    </a:move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5" y="3"/>
                      <a:pt x="13" y="2"/>
                    </a:cubicBezTo>
                    <a:cubicBezTo>
                      <a:pt x="11" y="1"/>
                      <a:pt x="8" y="2"/>
                      <a:pt x="6" y="2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3" name="Freeform 697"/>
              <p:cNvSpPr>
                <a:spLocks noEditPoints="1"/>
              </p:cNvSpPr>
              <p:nvPr/>
            </p:nvSpPr>
            <p:spPr bwMode="auto">
              <a:xfrm>
                <a:off x="1911" y="1954"/>
                <a:ext cx="1525" cy="884"/>
              </a:xfrm>
              <a:custGeom>
                <a:avLst/>
                <a:gdLst>
                  <a:gd name="T0" fmla="*/ 221 w 1525"/>
                  <a:gd name="T1" fmla="*/ 0 h 884"/>
                  <a:gd name="T2" fmla="*/ 1525 w 1525"/>
                  <a:gd name="T3" fmla="*/ 756 h 884"/>
                  <a:gd name="T4" fmla="*/ 1304 w 1525"/>
                  <a:gd name="T5" fmla="*/ 884 h 884"/>
                  <a:gd name="T6" fmla="*/ 0 w 1525"/>
                  <a:gd name="T7" fmla="*/ 129 h 884"/>
                  <a:gd name="T8" fmla="*/ 221 w 1525"/>
                  <a:gd name="T9" fmla="*/ 0 h 884"/>
                  <a:gd name="T10" fmla="*/ 1304 w 1525"/>
                  <a:gd name="T11" fmla="*/ 877 h 884"/>
                  <a:gd name="T12" fmla="*/ 1513 w 1525"/>
                  <a:gd name="T13" fmla="*/ 756 h 884"/>
                  <a:gd name="T14" fmla="*/ 221 w 1525"/>
                  <a:gd name="T15" fmla="*/ 6 h 884"/>
                  <a:gd name="T16" fmla="*/ 11 w 1525"/>
                  <a:gd name="T17" fmla="*/ 129 h 884"/>
                  <a:gd name="T18" fmla="*/ 1304 w 1525"/>
                  <a:gd name="T19" fmla="*/ 877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5" h="884">
                    <a:moveTo>
                      <a:pt x="221" y="0"/>
                    </a:moveTo>
                    <a:lnTo>
                      <a:pt x="1525" y="756"/>
                    </a:lnTo>
                    <a:lnTo>
                      <a:pt x="1304" y="884"/>
                    </a:lnTo>
                    <a:lnTo>
                      <a:pt x="0" y="129"/>
                    </a:lnTo>
                    <a:lnTo>
                      <a:pt x="221" y="0"/>
                    </a:lnTo>
                    <a:close/>
                    <a:moveTo>
                      <a:pt x="1304" y="877"/>
                    </a:moveTo>
                    <a:lnTo>
                      <a:pt x="1513" y="756"/>
                    </a:lnTo>
                    <a:lnTo>
                      <a:pt x="221" y="6"/>
                    </a:lnTo>
                    <a:lnTo>
                      <a:pt x="11" y="129"/>
                    </a:lnTo>
                    <a:lnTo>
                      <a:pt x="1304" y="877"/>
                    </a:lnTo>
                    <a:close/>
                  </a:path>
                </a:pathLst>
              </a:custGeom>
              <a:solidFill>
                <a:srgbClr val="C4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4" name="Freeform 698"/>
              <p:cNvSpPr>
                <a:spLocks noEditPoints="1"/>
              </p:cNvSpPr>
              <p:nvPr/>
            </p:nvSpPr>
            <p:spPr bwMode="auto">
              <a:xfrm>
                <a:off x="1911" y="1954"/>
                <a:ext cx="1525" cy="884"/>
              </a:xfrm>
              <a:custGeom>
                <a:avLst/>
                <a:gdLst>
                  <a:gd name="T0" fmla="*/ 221 w 1525"/>
                  <a:gd name="T1" fmla="*/ 0 h 884"/>
                  <a:gd name="T2" fmla="*/ 1525 w 1525"/>
                  <a:gd name="T3" fmla="*/ 756 h 884"/>
                  <a:gd name="T4" fmla="*/ 1304 w 1525"/>
                  <a:gd name="T5" fmla="*/ 884 h 884"/>
                  <a:gd name="T6" fmla="*/ 0 w 1525"/>
                  <a:gd name="T7" fmla="*/ 129 h 884"/>
                  <a:gd name="T8" fmla="*/ 221 w 1525"/>
                  <a:gd name="T9" fmla="*/ 0 h 884"/>
                  <a:gd name="T10" fmla="*/ 1304 w 1525"/>
                  <a:gd name="T11" fmla="*/ 877 h 884"/>
                  <a:gd name="T12" fmla="*/ 1513 w 1525"/>
                  <a:gd name="T13" fmla="*/ 756 h 884"/>
                  <a:gd name="T14" fmla="*/ 221 w 1525"/>
                  <a:gd name="T15" fmla="*/ 6 h 884"/>
                  <a:gd name="T16" fmla="*/ 11 w 1525"/>
                  <a:gd name="T17" fmla="*/ 129 h 884"/>
                  <a:gd name="T18" fmla="*/ 1304 w 1525"/>
                  <a:gd name="T19" fmla="*/ 877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5" h="884">
                    <a:moveTo>
                      <a:pt x="221" y="0"/>
                    </a:moveTo>
                    <a:lnTo>
                      <a:pt x="1525" y="756"/>
                    </a:lnTo>
                    <a:lnTo>
                      <a:pt x="1304" y="884"/>
                    </a:lnTo>
                    <a:lnTo>
                      <a:pt x="0" y="129"/>
                    </a:lnTo>
                    <a:lnTo>
                      <a:pt x="221" y="0"/>
                    </a:lnTo>
                    <a:moveTo>
                      <a:pt x="1304" y="877"/>
                    </a:moveTo>
                    <a:lnTo>
                      <a:pt x="1513" y="756"/>
                    </a:lnTo>
                    <a:lnTo>
                      <a:pt x="221" y="6"/>
                    </a:lnTo>
                    <a:lnTo>
                      <a:pt x="11" y="129"/>
                    </a:lnTo>
                    <a:lnTo>
                      <a:pt x="1304" y="8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5" name="Freeform 699"/>
              <p:cNvSpPr>
                <a:spLocks/>
              </p:cNvSpPr>
              <p:nvPr/>
            </p:nvSpPr>
            <p:spPr bwMode="auto">
              <a:xfrm>
                <a:off x="2142" y="2128"/>
                <a:ext cx="19" cy="12"/>
              </a:xfrm>
              <a:custGeom>
                <a:avLst/>
                <a:gdLst>
                  <a:gd name="T0" fmla="*/ 8 w 10"/>
                  <a:gd name="T1" fmla="*/ 1 h 6"/>
                  <a:gd name="T2" fmla="*/ 8 w 10"/>
                  <a:gd name="T3" fmla="*/ 5 h 6"/>
                  <a:gd name="T4" fmla="*/ 1 w 10"/>
                  <a:gd name="T5" fmla="*/ 5 h 6"/>
                  <a:gd name="T6" fmla="*/ 0 w 10"/>
                  <a:gd name="T7" fmla="*/ 4 h 6"/>
                  <a:gd name="T8" fmla="*/ 6 w 10"/>
                  <a:gd name="T9" fmla="*/ 0 h 6"/>
                  <a:gd name="T10" fmla="*/ 8 w 10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8" y="1"/>
                    </a:moveTo>
                    <a:cubicBezTo>
                      <a:pt x="10" y="2"/>
                      <a:pt x="10" y="4"/>
                      <a:pt x="8" y="5"/>
                    </a:cubicBezTo>
                    <a:cubicBezTo>
                      <a:pt x="6" y="6"/>
                      <a:pt x="4" y="6"/>
                      <a:pt x="1" y="5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1"/>
                      <a:pt x="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6" name="Freeform 700"/>
              <p:cNvSpPr>
                <a:spLocks noEditPoints="1"/>
              </p:cNvSpPr>
              <p:nvPr/>
            </p:nvSpPr>
            <p:spPr bwMode="auto">
              <a:xfrm>
                <a:off x="2122" y="2125"/>
                <a:ext cx="42" cy="19"/>
              </a:xfrm>
              <a:custGeom>
                <a:avLst/>
                <a:gdLst>
                  <a:gd name="T0" fmla="*/ 22 w 22"/>
                  <a:gd name="T1" fmla="*/ 5 h 10"/>
                  <a:gd name="T2" fmla="*/ 20 w 22"/>
                  <a:gd name="T3" fmla="*/ 8 h 10"/>
                  <a:gd name="T4" fmla="*/ 16 w 22"/>
                  <a:gd name="T5" fmla="*/ 9 h 10"/>
                  <a:gd name="T6" fmla="*/ 10 w 22"/>
                  <a:gd name="T7" fmla="*/ 7 h 10"/>
                  <a:gd name="T8" fmla="*/ 8 w 22"/>
                  <a:gd name="T9" fmla="*/ 6 h 10"/>
                  <a:gd name="T10" fmla="*/ 2 w 22"/>
                  <a:gd name="T11" fmla="*/ 10 h 10"/>
                  <a:gd name="T12" fmla="*/ 0 w 22"/>
                  <a:gd name="T13" fmla="*/ 9 h 10"/>
                  <a:gd name="T14" fmla="*/ 15 w 22"/>
                  <a:gd name="T15" fmla="*/ 0 h 10"/>
                  <a:gd name="T16" fmla="*/ 19 w 22"/>
                  <a:gd name="T17" fmla="*/ 2 h 10"/>
                  <a:gd name="T18" fmla="*/ 22 w 22"/>
                  <a:gd name="T19" fmla="*/ 5 h 10"/>
                  <a:gd name="T20" fmla="*/ 11 w 22"/>
                  <a:gd name="T21" fmla="*/ 7 h 10"/>
                  <a:gd name="T22" fmla="*/ 18 w 22"/>
                  <a:gd name="T23" fmla="*/ 7 h 10"/>
                  <a:gd name="T24" fmla="*/ 18 w 22"/>
                  <a:gd name="T25" fmla="*/ 3 h 10"/>
                  <a:gd name="T26" fmla="*/ 16 w 22"/>
                  <a:gd name="T27" fmla="*/ 2 h 10"/>
                  <a:gd name="T28" fmla="*/ 10 w 22"/>
                  <a:gd name="T29" fmla="*/ 6 h 10"/>
                  <a:gd name="T30" fmla="*/ 11 w 22"/>
                  <a:gd name="T31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0">
                    <a:moveTo>
                      <a:pt x="22" y="5"/>
                    </a:moveTo>
                    <a:cubicBezTo>
                      <a:pt x="22" y="6"/>
                      <a:pt x="22" y="7"/>
                      <a:pt x="20" y="8"/>
                    </a:cubicBezTo>
                    <a:cubicBezTo>
                      <a:pt x="19" y="9"/>
                      <a:pt x="18" y="9"/>
                      <a:pt x="16" y="9"/>
                    </a:cubicBezTo>
                    <a:cubicBezTo>
                      <a:pt x="14" y="9"/>
                      <a:pt x="12" y="9"/>
                      <a:pt x="10" y="7"/>
                    </a:cubicBezTo>
                    <a:cubicBezTo>
                      <a:pt x="9" y="7"/>
                      <a:pt x="9" y="7"/>
                      <a:pt x="8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8" y="1"/>
                      <a:pt x="19" y="2"/>
                    </a:cubicBezTo>
                    <a:cubicBezTo>
                      <a:pt x="21" y="3"/>
                      <a:pt x="22" y="4"/>
                      <a:pt x="22" y="5"/>
                    </a:cubicBezTo>
                    <a:close/>
                    <a:moveTo>
                      <a:pt x="11" y="7"/>
                    </a:moveTo>
                    <a:cubicBezTo>
                      <a:pt x="14" y="8"/>
                      <a:pt x="16" y="8"/>
                      <a:pt x="18" y="7"/>
                    </a:cubicBezTo>
                    <a:cubicBezTo>
                      <a:pt x="20" y="6"/>
                      <a:pt x="20" y="4"/>
                      <a:pt x="18" y="3"/>
                    </a:cubicBezTo>
                    <a:cubicBezTo>
                      <a:pt x="17" y="3"/>
                      <a:pt x="16" y="2"/>
                      <a:pt x="16" y="2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6"/>
                      <a:pt x="11" y="7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7" name="Freeform 701"/>
              <p:cNvSpPr>
                <a:spLocks/>
              </p:cNvSpPr>
              <p:nvPr/>
            </p:nvSpPr>
            <p:spPr bwMode="auto">
              <a:xfrm>
                <a:off x="2151" y="2146"/>
                <a:ext cx="25" cy="13"/>
              </a:xfrm>
              <a:custGeom>
                <a:avLst/>
                <a:gdLst>
                  <a:gd name="T0" fmla="*/ 11 w 13"/>
                  <a:gd name="T1" fmla="*/ 1 h 7"/>
                  <a:gd name="T2" fmla="*/ 10 w 13"/>
                  <a:gd name="T3" fmla="*/ 6 h 7"/>
                  <a:gd name="T4" fmla="*/ 2 w 13"/>
                  <a:gd name="T5" fmla="*/ 6 h 7"/>
                  <a:gd name="T6" fmla="*/ 3 w 13"/>
                  <a:gd name="T7" fmla="*/ 2 h 7"/>
                  <a:gd name="T8" fmla="*/ 11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1" y="1"/>
                    </a:moveTo>
                    <a:cubicBezTo>
                      <a:pt x="13" y="3"/>
                      <a:pt x="12" y="5"/>
                      <a:pt x="10" y="6"/>
                    </a:cubicBezTo>
                    <a:cubicBezTo>
                      <a:pt x="7" y="7"/>
                      <a:pt x="4" y="7"/>
                      <a:pt x="2" y="6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5" y="1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8" name="Freeform 702"/>
              <p:cNvSpPr>
                <a:spLocks/>
              </p:cNvSpPr>
              <p:nvPr/>
            </p:nvSpPr>
            <p:spPr bwMode="auto">
              <a:xfrm>
                <a:off x="2366" y="2264"/>
                <a:ext cx="48" cy="27"/>
              </a:xfrm>
              <a:custGeom>
                <a:avLst/>
                <a:gdLst>
                  <a:gd name="T0" fmla="*/ 25 w 25"/>
                  <a:gd name="T1" fmla="*/ 6 h 14"/>
                  <a:gd name="T2" fmla="*/ 16 w 25"/>
                  <a:gd name="T3" fmla="*/ 11 h 14"/>
                  <a:gd name="T4" fmla="*/ 3 w 25"/>
                  <a:gd name="T5" fmla="*/ 12 h 14"/>
                  <a:gd name="T6" fmla="*/ 4 w 25"/>
                  <a:gd name="T7" fmla="*/ 5 h 14"/>
                  <a:gd name="T8" fmla="*/ 13 w 25"/>
                  <a:gd name="T9" fmla="*/ 0 h 14"/>
                  <a:gd name="T10" fmla="*/ 15 w 25"/>
                  <a:gd name="T11" fmla="*/ 1 h 14"/>
                  <a:gd name="T12" fmla="*/ 6 w 25"/>
                  <a:gd name="T13" fmla="*/ 6 h 14"/>
                  <a:gd name="T14" fmla="*/ 5 w 25"/>
                  <a:gd name="T15" fmla="*/ 11 h 14"/>
                  <a:gd name="T16" fmla="*/ 14 w 25"/>
                  <a:gd name="T17" fmla="*/ 10 h 14"/>
                  <a:gd name="T18" fmla="*/ 23 w 25"/>
                  <a:gd name="T19" fmla="*/ 5 h 14"/>
                  <a:gd name="T20" fmla="*/ 25 w 25"/>
                  <a:gd name="T21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4">
                    <a:moveTo>
                      <a:pt x="25" y="6"/>
                    </a:move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4"/>
                      <a:pt x="7" y="14"/>
                      <a:pt x="3" y="12"/>
                    </a:cubicBezTo>
                    <a:cubicBezTo>
                      <a:pt x="0" y="10"/>
                      <a:pt x="0" y="8"/>
                      <a:pt x="4" y="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3" y="8"/>
                      <a:pt x="3" y="10"/>
                      <a:pt x="5" y="11"/>
                    </a:cubicBezTo>
                    <a:cubicBezTo>
                      <a:pt x="7" y="12"/>
                      <a:pt x="10" y="12"/>
                      <a:pt x="14" y="10"/>
                    </a:cubicBezTo>
                    <a:cubicBezTo>
                      <a:pt x="23" y="5"/>
                      <a:pt x="23" y="5"/>
                      <a:pt x="23" y="5"/>
                    </a:cubicBez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9" name="Freeform 703"/>
              <p:cNvSpPr>
                <a:spLocks/>
              </p:cNvSpPr>
              <p:nvPr/>
            </p:nvSpPr>
            <p:spPr bwMode="auto">
              <a:xfrm>
                <a:off x="2517" y="2289"/>
                <a:ext cx="93" cy="4"/>
              </a:xfrm>
              <a:custGeom>
                <a:avLst/>
                <a:gdLst>
                  <a:gd name="T0" fmla="*/ 49 w 49"/>
                  <a:gd name="T1" fmla="*/ 0 h 2"/>
                  <a:gd name="T2" fmla="*/ 49 w 49"/>
                  <a:gd name="T3" fmla="*/ 1 h 2"/>
                  <a:gd name="T4" fmla="*/ 47 w 49"/>
                  <a:gd name="T5" fmla="*/ 2 h 2"/>
                  <a:gd name="T6" fmla="*/ 27 w 49"/>
                  <a:gd name="T7" fmla="*/ 2 h 2"/>
                  <a:gd name="T8" fmla="*/ 23 w 49"/>
                  <a:gd name="T9" fmla="*/ 2 h 2"/>
                  <a:gd name="T10" fmla="*/ 2 w 49"/>
                  <a:gd name="T11" fmla="*/ 2 h 2"/>
                  <a:gd name="T12" fmla="*/ 1 w 49"/>
                  <a:gd name="T13" fmla="*/ 2 h 2"/>
                  <a:gd name="T14" fmla="*/ 0 w 49"/>
                  <a:gd name="T15" fmla="*/ 1 h 2"/>
                  <a:gd name="T16" fmla="*/ 2 w 49"/>
                  <a:gd name="T17" fmla="*/ 0 h 2"/>
                  <a:gd name="T18" fmla="*/ 23 w 49"/>
                  <a:gd name="T19" fmla="*/ 0 h 2"/>
                  <a:gd name="T20" fmla="*/ 27 w 49"/>
                  <a:gd name="T21" fmla="*/ 0 h 2"/>
                  <a:gd name="T22" fmla="*/ 47 w 49"/>
                  <a:gd name="T23" fmla="*/ 0 h 2"/>
                  <a:gd name="T24" fmla="*/ 49 w 49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2">
                    <a:moveTo>
                      <a:pt x="49" y="0"/>
                    </a:moveTo>
                    <a:cubicBezTo>
                      <a:pt x="49" y="0"/>
                      <a:pt x="49" y="1"/>
                      <a:pt x="49" y="1"/>
                    </a:cubicBezTo>
                    <a:cubicBezTo>
                      <a:pt x="49" y="2"/>
                      <a:pt x="48" y="2"/>
                      <a:pt x="4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8" y="0"/>
                      <a:pt x="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0" name="Freeform 704"/>
              <p:cNvSpPr>
                <a:spLocks noEditPoints="1"/>
              </p:cNvSpPr>
              <p:nvPr/>
            </p:nvSpPr>
            <p:spPr bwMode="auto">
              <a:xfrm>
                <a:off x="2382" y="2285"/>
                <a:ext cx="45" cy="21"/>
              </a:xfrm>
              <a:custGeom>
                <a:avLst/>
                <a:gdLst>
                  <a:gd name="T0" fmla="*/ 22 w 24"/>
                  <a:gd name="T1" fmla="*/ 3 h 11"/>
                  <a:gd name="T2" fmla="*/ 21 w 24"/>
                  <a:gd name="T3" fmla="*/ 9 h 11"/>
                  <a:gd name="T4" fmla="*/ 10 w 24"/>
                  <a:gd name="T5" fmla="*/ 9 h 11"/>
                  <a:gd name="T6" fmla="*/ 8 w 24"/>
                  <a:gd name="T7" fmla="*/ 6 h 11"/>
                  <a:gd name="T8" fmla="*/ 8 w 24"/>
                  <a:gd name="T9" fmla="*/ 6 h 11"/>
                  <a:gd name="T10" fmla="*/ 2 w 24"/>
                  <a:gd name="T11" fmla="*/ 10 h 11"/>
                  <a:gd name="T12" fmla="*/ 0 w 24"/>
                  <a:gd name="T13" fmla="*/ 9 h 11"/>
                  <a:gd name="T14" fmla="*/ 12 w 24"/>
                  <a:gd name="T15" fmla="*/ 2 h 11"/>
                  <a:gd name="T16" fmla="*/ 16 w 24"/>
                  <a:gd name="T17" fmla="*/ 0 h 11"/>
                  <a:gd name="T18" fmla="*/ 17 w 24"/>
                  <a:gd name="T19" fmla="*/ 1 h 11"/>
                  <a:gd name="T20" fmla="*/ 16 w 24"/>
                  <a:gd name="T21" fmla="*/ 2 h 11"/>
                  <a:gd name="T22" fmla="*/ 22 w 24"/>
                  <a:gd name="T23" fmla="*/ 3 h 11"/>
                  <a:gd name="T24" fmla="*/ 11 w 24"/>
                  <a:gd name="T25" fmla="*/ 8 h 11"/>
                  <a:gd name="T26" fmla="*/ 19 w 24"/>
                  <a:gd name="T27" fmla="*/ 8 h 11"/>
                  <a:gd name="T28" fmla="*/ 19 w 24"/>
                  <a:gd name="T29" fmla="*/ 3 h 11"/>
                  <a:gd name="T30" fmla="*/ 14 w 24"/>
                  <a:gd name="T31" fmla="*/ 3 h 11"/>
                  <a:gd name="T32" fmla="*/ 13 w 24"/>
                  <a:gd name="T33" fmla="*/ 4 h 11"/>
                  <a:gd name="T34" fmla="*/ 11 w 24"/>
                  <a:gd name="T35" fmla="*/ 5 h 11"/>
                  <a:gd name="T36" fmla="*/ 10 w 24"/>
                  <a:gd name="T37" fmla="*/ 5 h 11"/>
                  <a:gd name="T38" fmla="*/ 11 w 24"/>
                  <a:gd name="T3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" h="11">
                    <a:moveTo>
                      <a:pt x="22" y="3"/>
                    </a:moveTo>
                    <a:cubicBezTo>
                      <a:pt x="24" y="4"/>
                      <a:pt x="24" y="7"/>
                      <a:pt x="21" y="9"/>
                    </a:cubicBezTo>
                    <a:cubicBezTo>
                      <a:pt x="17" y="11"/>
                      <a:pt x="12" y="11"/>
                      <a:pt x="10" y="9"/>
                    </a:cubicBezTo>
                    <a:cubicBezTo>
                      <a:pt x="8" y="8"/>
                      <a:pt x="8" y="7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1"/>
                      <a:pt x="15" y="0"/>
                      <a:pt x="16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8" y="2"/>
                      <a:pt x="20" y="2"/>
                      <a:pt x="22" y="3"/>
                    </a:cubicBezTo>
                    <a:close/>
                    <a:moveTo>
                      <a:pt x="11" y="8"/>
                    </a:moveTo>
                    <a:cubicBezTo>
                      <a:pt x="13" y="9"/>
                      <a:pt x="16" y="9"/>
                      <a:pt x="19" y="8"/>
                    </a:cubicBezTo>
                    <a:cubicBezTo>
                      <a:pt x="21" y="6"/>
                      <a:pt x="22" y="5"/>
                      <a:pt x="19" y="3"/>
                    </a:cubicBezTo>
                    <a:cubicBezTo>
                      <a:pt x="18" y="3"/>
                      <a:pt x="16" y="2"/>
                      <a:pt x="14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10" y="7"/>
                      <a:pt x="11" y="8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1" name="Freeform 705"/>
              <p:cNvSpPr>
                <a:spLocks/>
              </p:cNvSpPr>
              <p:nvPr/>
            </p:nvSpPr>
            <p:spPr bwMode="auto">
              <a:xfrm>
                <a:off x="2422" y="2303"/>
                <a:ext cx="23" cy="13"/>
              </a:xfrm>
              <a:custGeom>
                <a:avLst/>
                <a:gdLst>
                  <a:gd name="T0" fmla="*/ 11 w 12"/>
                  <a:gd name="T1" fmla="*/ 2 h 7"/>
                  <a:gd name="T2" fmla="*/ 11 w 12"/>
                  <a:gd name="T3" fmla="*/ 5 h 7"/>
                  <a:gd name="T4" fmla="*/ 11 w 12"/>
                  <a:gd name="T5" fmla="*/ 5 h 7"/>
                  <a:gd name="T6" fmla="*/ 9 w 12"/>
                  <a:gd name="T7" fmla="*/ 6 h 7"/>
                  <a:gd name="T8" fmla="*/ 8 w 12"/>
                  <a:gd name="T9" fmla="*/ 7 h 7"/>
                  <a:gd name="T10" fmla="*/ 2 w 12"/>
                  <a:gd name="T11" fmla="*/ 6 h 7"/>
                  <a:gd name="T12" fmla="*/ 3 w 12"/>
                  <a:gd name="T13" fmla="*/ 2 h 7"/>
                  <a:gd name="T14" fmla="*/ 11 w 12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7">
                    <a:moveTo>
                      <a:pt x="11" y="2"/>
                    </a:moveTo>
                    <a:cubicBezTo>
                      <a:pt x="12" y="2"/>
                      <a:pt x="12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6" y="1"/>
                      <a:pt x="9" y="0"/>
                      <a:pt x="1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2" name="Freeform 706"/>
              <p:cNvSpPr>
                <a:spLocks/>
              </p:cNvSpPr>
              <p:nvPr/>
            </p:nvSpPr>
            <p:spPr bwMode="auto">
              <a:xfrm>
                <a:off x="2561" y="2293"/>
                <a:ext cx="7" cy="25"/>
              </a:xfrm>
              <a:custGeom>
                <a:avLst/>
                <a:gdLst>
                  <a:gd name="T0" fmla="*/ 4 w 4"/>
                  <a:gd name="T1" fmla="*/ 12 h 13"/>
                  <a:gd name="T2" fmla="*/ 2 w 4"/>
                  <a:gd name="T3" fmla="*/ 13 h 13"/>
                  <a:gd name="T4" fmla="*/ 0 w 4"/>
                  <a:gd name="T5" fmla="*/ 13 h 13"/>
                  <a:gd name="T6" fmla="*/ 0 w 4"/>
                  <a:gd name="T7" fmla="*/ 12 h 13"/>
                  <a:gd name="T8" fmla="*/ 0 w 4"/>
                  <a:gd name="T9" fmla="*/ 0 h 13"/>
                  <a:gd name="T10" fmla="*/ 4 w 4"/>
                  <a:gd name="T11" fmla="*/ 0 h 13"/>
                  <a:gd name="T12" fmla="*/ 4 w 4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4" y="12"/>
                    </a:moveTo>
                    <a:cubicBezTo>
                      <a:pt x="4" y="13"/>
                      <a:pt x="3" y="13"/>
                      <a:pt x="2" y="13"/>
                    </a:cubicBezTo>
                    <a:cubicBezTo>
                      <a:pt x="1" y="13"/>
                      <a:pt x="1" y="13"/>
                      <a:pt x="0" y="13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3" name="Freeform 707"/>
              <p:cNvSpPr>
                <a:spLocks noEditPoints="1"/>
              </p:cNvSpPr>
              <p:nvPr/>
            </p:nvSpPr>
            <p:spPr bwMode="auto">
              <a:xfrm>
                <a:off x="2418" y="2301"/>
                <a:ext cx="46" cy="21"/>
              </a:xfrm>
              <a:custGeom>
                <a:avLst/>
                <a:gdLst>
                  <a:gd name="T0" fmla="*/ 11 w 24"/>
                  <a:gd name="T1" fmla="*/ 9 h 11"/>
                  <a:gd name="T2" fmla="*/ 8 w 24"/>
                  <a:gd name="T3" fmla="*/ 11 h 11"/>
                  <a:gd name="T4" fmla="*/ 6 w 24"/>
                  <a:gd name="T5" fmla="*/ 10 h 11"/>
                  <a:gd name="T6" fmla="*/ 8 w 24"/>
                  <a:gd name="T7" fmla="*/ 9 h 11"/>
                  <a:gd name="T8" fmla="*/ 2 w 24"/>
                  <a:gd name="T9" fmla="*/ 8 h 11"/>
                  <a:gd name="T10" fmla="*/ 3 w 24"/>
                  <a:gd name="T11" fmla="*/ 2 h 11"/>
                  <a:gd name="T12" fmla="*/ 14 w 24"/>
                  <a:gd name="T13" fmla="*/ 1 h 11"/>
                  <a:gd name="T14" fmla="*/ 16 w 24"/>
                  <a:gd name="T15" fmla="*/ 4 h 11"/>
                  <a:gd name="T16" fmla="*/ 22 w 24"/>
                  <a:gd name="T17" fmla="*/ 1 h 11"/>
                  <a:gd name="T18" fmla="*/ 24 w 24"/>
                  <a:gd name="T19" fmla="*/ 2 h 11"/>
                  <a:gd name="T20" fmla="*/ 11 w 24"/>
                  <a:gd name="T21" fmla="*/ 9 h 11"/>
                  <a:gd name="T22" fmla="*/ 11 w 24"/>
                  <a:gd name="T23" fmla="*/ 7 h 11"/>
                  <a:gd name="T24" fmla="*/ 13 w 24"/>
                  <a:gd name="T25" fmla="*/ 6 h 11"/>
                  <a:gd name="T26" fmla="*/ 13 w 24"/>
                  <a:gd name="T27" fmla="*/ 6 h 11"/>
                  <a:gd name="T28" fmla="*/ 13 w 24"/>
                  <a:gd name="T29" fmla="*/ 3 h 11"/>
                  <a:gd name="T30" fmla="*/ 5 w 24"/>
                  <a:gd name="T31" fmla="*/ 3 h 11"/>
                  <a:gd name="T32" fmla="*/ 4 w 24"/>
                  <a:gd name="T33" fmla="*/ 7 h 11"/>
                  <a:gd name="T34" fmla="*/ 10 w 24"/>
                  <a:gd name="T35" fmla="*/ 8 h 11"/>
                  <a:gd name="T36" fmla="*/ 11 w 24"/>
                  <a:gd name="T3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11">
                    <a:moveTo>
                      <a:pt x="11" y="9"/>
                    </a:moveTo>
                    <a:cubicBezTo>
                      <a:pt x="10" y="10"/>
                      <a:pt x="9" y="11"/>
                      <a:pt x="8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9"/>
                      <a:pt x="4" y="9"/>
                      <a:pt x="2" y="8"/>
                    </a:cubicBezTo>
                    <a:cubicBezTo>
                      <a:pt x="0" y="6"/>
                      <a:pt x="0" y="4"/>
                      <a:pt x="3" y="2"/>
                    </a:cubicBezTo>
                    <a:cubicBezTo>
                      <a:pt x="7" y="0"/>
                      <a:pt x="11" y="0"/>
                      <a:pt x="14" y="1"/>
                    </a:cubicBezTo>
                    <a:cubicBezTo>
                      <a:pt x="16" y="2"/>
                      <a:pt x="16" y="3"/>
                      <a:pt x="16" y="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4" y="2"/>
                      <a:pt x="24" y="2"/>
                      <a:pt x="24" y="2"/>
                    </a:cubicBezTo>
                    <a:lnTo>
                      <a:pt x="11" y="9"/>
                    </a:lnTo>
                    <a:close/>
                    <a:moveTo>
                      <a:pt x="11" y="7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5"/>
                      <a:pt x="14" y="3"/>
                      <a:pt x="13" y="3"/>
                    </a:cubicBezTo>
                    <a:cubicBezTo>
                      <a:pt x="11" y="1"/>
                      <a:pt x="8" y="2"/>
                      <a:pt x="5" y="3"/>
                    </a:cubicBezTo>
                    <a:cubicBezTo>
                      <a:pt x="3" y="4"/>
                      <a:pt x="2" y="6"/>
                      <a:pt x="4" y="7"/>
                    </a:cubicBezTo>
                    <a:cubicBezTo>
                      <a:pt x="6" y="8"/>
                      <a:pt x="8" y="8"/>
                      <a:pt x="10" y="8"/>
                    </a:cubicBezTo>
                    <a:cubicBezTo>
                      <a:pt x="11" y="7"/>
                      <a:pt x="11" y="7"/>
                      <a:pt x="11" y="7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4" name="Freeform 708"/>
              <p:cNvSpPr>
                <a:spLocks noEditPoints="1"/>
              </p:cNvSpPr>
              <p:nvPr/>
            </p:nvSpPr>
            <p:spPr bwMode="auto">
              <a:xfrm>
                <a:off x="2504" y="2257"/>
                <a:ext cx="120" cy="69"/>
              </a:xfrm>
              <a:custGeom>
                <a:avLst/>
                <a:gdLst>
                  <a:gd name="T0" fmla="*/ 60 w 63"/>
                  <a:gd name="T1" fmla="*/ 15 h 36"/>
                  <a:gd name="T2" fmla="*/ 60 w 63"/>
                  <a:gd name="T3" fmla="*/ 21 h 36"/>
                  <a:gd name="T4" fmla="*/ 37 w 63"/>
                  <a:gd name="T5" fmla="*/ 35 h 36"/>
                  <a:gd name="T6" fmla="*/ 27 w 63"/>
                  <a:gd name="T7" fmla="*/ 35 h 36"/>
                  <a:gd name="T8" fmla="*/ 3 w 63"/>
                  <a:gd name="T9" fmla="*/ 21 h 36"/>
                  <a:gd name="T10" fmla="*/ 3 w 63"/>
                  <a:gd name="T11" fmla="*/ 15 h 36"/>
                  <a:gd name="T12" fmla="*/ 26 w 63"/>
                  <a:gd name="T13" fmla="*/ 1 h 36"/>
                  <a:gd name="T14" fmla="*/ 37 w 63"/>
                  <a:gd name="T15" fmla="*/ 1 h 36"/>
                  <a:gd name="T16" fmla="*/ 60 w 63"/>
                  <a:gd name="T17" fmla="*/ 15 h 36"/>
                  <a:gd name="T18" fmla="*/ 34 w 63"/>
                  <a:gd name="T19" fmla="*/ 31 h 36"/>
                  <a:gd name="T20" fmla="*/ 34 w 63"/>
                  <a:gd name="T21" fmla="*/ 19 h 36"/>
                  <a:gd name="T22" fmla="*/ 54 w 63"/>
                  <a:gd name="T23" fmla="*/ 19 h 36"/>
                  <a:gd name="T24" fmla="*/ 56 w 63"/>
                  <a:gd name="T25" fmla="*/ 18 h 36"/>
                  <a:gd name="T26" fmla="*/ 56 w 63"/>
                  <a:gd name="T27" fmla="*/ 17 h 36"/>
                  <a:gd name="T28" fmla="*/ 54 w 63"/>
                  <a:gd name="T29" fmla="*/ 17 h 36"/>
                  <a:gd name="T30" fmla="*/ 34 w 63"/>
                  <a:gd name="T31" fmla="*/ 17 h 36"/>
                  <a:gd name="T32" fmla="*/ 34 w 63"/>
                  <a:gd name="T33" fmla="*/ 5 h 36"/>
                  <a:gd name="T34" fmla="*/ 33 w 63"/>
                  <a:gd name="T35" fmla="*/ 4 h 36"/>
                  <a:gd name="T36" fmla="*/ 32 w 63"/>
                  <a:gd name="T37" fmla="*/ 4 h 36"/>
                  <a:gd name="T38" fmla="*/ 30 w 63"/>
                  <a:gd name="T39" fmla="*/ 5 h 36"/>
                  <a:gd name="T40" fmla="*/ 30 w 63"/>
                  <a:gd name="T41" fmla="*/ 17 h 36"/>
                  <a:gd name="T42" fmla="*/ 9 w 63"/>
                  <a:gd name="T43" fmla="*/ 17 h 36"/>
                  <a:gd name="T44" fmla="*/ 7 w 63"/>
                  <a:gd name="T45" fmla="*/ 18 h 36"/>
                  <a:gd name="T46" fmla="*/ 8 w 63"/>
                  <a:gd name="T47" fmla="*/ 19 h 36"/>
                  <a:gd name="T48" fmla="*/ 9 w 63"/>
                  <a:gd name="T49" fmla="*/ 19 h 36"/>
                  <a:gd name="T50" fmla="*/ 30 w 63"/>
                  <a:gd name="T51" fmla="*/ 19 h 36"/>
                  <a:gd name="T52" fmla="*/ 30 w 63"/>
                  <a:gd name="T53" fmla="*/ 31 h 36"/>
                  <a:gd name="T54" fmla="*/ 30 w 63"/>
                  <a:gd name="T55" fmla="*/ 32 h 36"/>
                  <a:gd name="T56" fmla="*/ 32 w 63"/>
                  <a:gd name="T57" fmla="*/ 32 h 36"/>
                  <a:gd name="T58" fmla="*/ 34 w 63"/>
                  <a:gd name="T5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36">
                    <a:moveTo>
                      <a:pt x="60" y="15"/>
                    </a:moveTo>
                    <a:cubicBezTo>
                      <a:pt x="63" y="17"/>
                      <a:pt x="63" y="19"/>
                      <a:pt x="60" y="21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4" y="36"/>
                      <a:pt x="29" y="36"/>
                      <a:pt x="27" y="3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19"/>
                      <a:pt x="0" y="17"/>
                      <a:pt x="3" y="1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9" y="0"/>
                      <a:pt x="34" y="0"/>
                      <a:pt x="37" y="1"/>
                    </a:cubicBezTo>
                    <a:lnTo>
                      <a:pt x="60" y="15"/>
                    </a:lnTo>
                    <a:close/>
                    <a:moveTo>
                      <a:pt x="34" y="31"/>
                    </a:moveTo>
                    <a:cubicBezTo>
                      <a:pt x="34" y="19"/>
                      <a:pt x="34" y="19"/>
                      <a:pt x="3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5" y="19"/>
                      <a:pt x="56" y="19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5" y="17"/>
                      <a:pt x="55" y="17"/>
                      <a:pt x="5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3" y="4"/>
                      <a:pt x="33" y="4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1" y="4"/>
                      <a:pt x="30" y="4"/>
                      <a:pt x="30" y="5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7" y="17"/>
                      <a:pt x="7" y="18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1" y="32"/>
                      <a:pt x="31" y="32"/>
                      <a:pt x="32" y="32"/>
                    </a:cubicBezTo>
                    <a:cubicBezTo>
                      <a:pt x="33" y="32"/>
                      <a:pt x="34" y="32"/>
                      <a:pt x="34" y="31"/>
                    </a:cubicBezTo>
                  </a:path>
                </a:pathLst>
              </a:custGeom>
              <a:solidFill>
                <a:srgbClr val="C4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5" name="Freeform 709"/>
              <p:cNvSpPr>
                <a:spLocks/>
              </p:cNvSpPr>
              <p:nvPr/>
            </p:nvSpPr>
            <p:spPr bwMode="auto">
              <a:xfrm>
                <a:off x="2445" y="2322"/>
                <a:ext cx="17" cy="7"/>
              </a:xfrm>
              <a:custGeom>
                <a:avLst/>
                <a:gdLst>
                  <a:gd name="T0" fmla="*/ 2 w 9"/>
                  <a:gd name="T1" fmla="*/ 1 h 4"/>
                  <a:gd name="T2" fmla="*/ 9 w 9"/>
                  <a:gd name="T3" fmla="*/ 2 h 4"/>
                  <a:gd name="T4" fmla="*/ 9 w 9"/>
                  <a:gd name="T5" fmla="*/ 2 h 4"/>
                  <a:gd name="T6" fmla="*/ 7 w 9"/>
                  <a:gd name="T7" fmla="*/ 3 h 4"/>
                  <a:gd name="T8" fmla="*/ 6 w 9"/>
                  <a:gd name="T9" fmla="*/ 3 h 4"/>
                  <a:gd name="T10" fmla="*/ 2 w 9"/>
                  <a:gd name="T11" fmla="*/ 3 h 4"/>
                  <a:gd name="T12" fmla="*/ 2 w 9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4">
                    <a:moveTo>
                      <a:pt x="2" y="1"/>
                    </a:moveTo>
                    <a:cubicBezTo>
                      <a:pt x="4" y="0"/>
                      <a:pt x="7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1" y="2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6" name="Freeform 710"/>
              <p:cNvSpPr>
                <a:spLocks noEditPoints="1"/>
              </p:cNvSpPr>
              <p:nvPr/>
            </p:nvSpPr>
            <p:spPr bwMode="auto">
              <a:xfrm>
                <a:off x="2439" y="2314"/>
                <a:ext cx="36" cy="19"/>
              </a:xfrm>
              <a:custGeom>
                <a:avLst/>
                <a:gdLst>
                  <a:gd name="T0" fmla="*/ 11 w 19"/>
                  <a:gd name="T1" fmla="*/ 9 h 10"/>
                  <a:gd name="T2" fmla="*/ 8 w 19"/>
                  <a:gd name="T3" fmla="*/ 10 h 10"/>
                  <a:gd name="T4" fmla="*/ 7 w 19"/>
                  <a:gd name="T5" fmla="*/ 9 h 10"/>
                  <a:gd name="T6" fmla="*/ 8 w 19"/>
                  <a:gd name="T7" fmla="*/ 9 h 10"/>
                  <a:gd name="T8" fmla="*/ 8 w 19"/>
                  <a:gd name="T9" fmla="*/ 8 h 10"/>
                  <a:gd name="T10" fmla="*/ 3 w 19"/>
                  <a:gd name="T11" fmla="*/ 7 h 10"/>
                  <a:gd name="T12" fmla="*/ 3 w 19"/>
                  <a:gd name="T13" fmla="*/ 4 h 10"/>
                  <a:gd name="T14" fmla="*/ 13 w 19"/>
                  <a:gd name="T15" fmla="*/ 5 h 10"/>
                  <a:gd name="T16" fmla="*/ 13 w 19"/>
                  <a:gd name="T17" fmla="*/ 5 h 10"/>
                  <a:gd name="T18" fmla="*/ 13 w 19"/>
                  <a:gd name="T19" fmla="*/ 5 h 10"/>
                  <a:gd name="T20" fmla="*/ 13 w 19"/>
                  <a:gd name="T21" fmla="*/ 2 h 10"/>
                  <a:gd name="T22" fmla="*/ 10 w 19"/>
                  <a:gd name="T23" fmla="*/ 1 h 10"/>
                  <a:gd name="T24" fmla="*/ 11 w 19"/>
                  <a:gd name="T25" fmla="*/ 0 h 10"/>
                  <a:gd name="T26" fmla="*/ 15 w 19"/>
                  <a:gd name="T27" fmla="*/ 1 h 10"/>
                  <a:gd name="T28" fmla="*/ 15 w 19"/>
                  <a:gd name="T29" fmla="*/ 6 h 10"/>
                  <a:gd name="T30" fmla="*/ 11 w 19"/>
                  <a:gd name="T31" fmla="*/ 9 h 10"/>
                  <a:gd name="T32" fmla="*/ 10 w 19"/>
                  <a:gd name="T33" fmla="*/ 7 h 10"/>
                  <a:gd name="T34" fmla="*/ 12 w 19"/>
                  <a:gd name="T35" fmla="*/ 6 h 10"/>
                  <a:gd name="T36" fmla="*/ 12 w 19"/>
                  <a:gd name="T37" fmla="*/ 6 h 10"/>
                  <a:gd name="T38" fmla="*/ 5 w 19"/>
                  <a:gd name="T39" fmla="*/ 5 h 10"/>
                  <a:gd name="T40" fmla="*/ 5 w 19"/>
                  <a:gd name="T41" fmla="*/ 7 h 10"/>
                  <a:gd name="T42" fmla="*/ 9 w 19"/>
                  <a:gd name="T43" fmla="*/ 7 h 10"/>
                  <a:gd name="T44" fmla="*/ 10 w 19"/>
                  <a:gd name="T4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10">
                    <a:moveTo>
                      <a:pt x="11" y="9"/>
                    </a:moveTo>
                    <a:cubicBezTo>
                      <a:pt x="10" y="9"/>
                      <a:pt x="9" y="10"/>
                      <a:pt x="8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" y="9"/>
                      <a:pt x="4" y="8"/>
                      <a:pt x="3" y="7"/>
                    </a:cubicBezTo>
                    <a:cubicBezTo>
                      <a:pt x="0" y="6"/>
                      <a:pt x="1" y="5"/>
                      <a:pt x="3" y="4"/>
                    </a:cubicBezTo>
                    <a:cubicBezTo>
                      <a:pt x="5" y="2"/>
                      <a:pt x="9" y="3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6" y="3"/>
                      <a:pt x="13" y="2"/>
                    </a:cubicBezTo>
                    <a:cubicBezTo>
                      <a:pt x="12" y="2"/>
                      <a:pt x="11" y="1"/>
                      <a:pt x="10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4" y="1"/>
                      <a:pt x="15" y="1"/>
                    </a:cubicBezTo>
                    <a:cubicBezTo>
                      <a:pt x="19" y="3"/>
                      <a:pt x="17" y="5"/>
                      <a:pt x="15" y="6"/>
                    </a:cubicBezTo>
                    <a:lnTo>
                      <a:pt x="11" y="9"/>
                    </a:lnTo>
                    <a:close/>
                    <a:moveTo>
                      <a:pt x="10" y="7"/>
                    </a:move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0" y="5"/>
                      <a:pt x="7" y="4"/>
                      <a:pt x="5" y="5"/>
                    </a:cubicBezTo>
                    <a:cubicBezTo>
                      <a:pt x="3" y="5"/>
                      <a:pt x="4" y="6"/>
                      <a:pt x="5" y="7"/>
                    </a:cubicBezTo>
                    <a:cubicBezTo>
                      <a:pt x="6" y="8"/>
                      <a:pt x="8" y="8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7" name="Freeform 711"/>
              <p:cNvSpPr>
                <a:spLocks/>
              </p:cNvSpPr>
              <p:nvPr/>
            </p:nvSpPr>
            <p:spPr bwMode="auto">
              <a:xfrm>
                <a:off x="2488" y="2337"/>
                <a:ext cx="18" cy="10"/>
              </a:xfrm>
              <a:custGeom>
                <a:avLst/>
                <a:gdLst>
                  <a:gd name="T0" fmla="*/ 7 w 9"/>
                  <a:gd name="T1" fmla="*/ 1 h 5"/>
                  <a:gd name="T2" fmla="*/ 6 w 9"/>
                  <a:gd name="T3" fmla="*/ 5 h 5"/>
                  <a:gd name="T4" fmla="*/ 0 w 9"/>
                  <a:gd name="T5" fmla="*/ 1 h 5"/>
                  <a:gd name="T6" fmla="*/ 7 w 9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7" y="1"/>
                    </a:moveTo>
                    <a:cubicBezTo>
                      <a:pt x="9" y="2"/>
                      <a:pt x="7" y="4"/>
                      <a:pt x="6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8" name="Freeform 712"/>
              <p:cNvSpPr>
                <a:spLocks/>
              </p:cNvSpPr>
              <p:nvPr/>
            </p:nvSpPr>
            <p:spPr bwMode="auto">
              <a:xfrm>
                <a:off x="2506" y="2347"/>
                <a:ext cx="32" cy="19"/>
              </a:xfrm>
              <a:custGeom>
                <a:avLst/>
                <a:gdLst>
                  <a:gd name="T0" fmla="*/ 32 w 32"/>
                  <a:gd name="T1" fmla="*/ 1 h 19"/>
                  <a:gd name="T2" fmla="*/ 3 w 32"/>
                  <a:gd name="T3" fmla="*/ 19 h 19"/>
                  <a:gd name="T4" fmla="*/ 0 w 32"/>
                  <a:gd name="T5" fmla="*/ 17 h 19"/>
                  <a:gd name="T6" fmla="*/ 28 w 32"/>
                  <a:gd name="T7" fmla="*/ 0 h 19"/>
                  <a:gd name="T8" fmla="*/ 32 w 32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9">
                    <a:moveTo>
                      <a:pt x="32" y="1"/>
                    </a:moveTo>
                    <a:lnTo>
                      <a:pt x="3" y="19"/>
                    </a:lnTo>
                    <a:lnTo>
                      <a:pt x="0" y="17"/>
                    </a:lnTo>
                    <a:lnTo>
                      <a:pt x="28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9" name="Freeform 713"/>
              <p:cNvSpPr>
                <a:spLocks/>
              </p:cNvSpPr>
              <p:nvPr/>
            </p:nvSpPr>
            <p:spPr bwMode="auto">
              <a:xfrm>
                <a:off x="2517" y="2358"/>
                <a:ext cx="36" cy="21"/>
              </a:xfrm>
              <a:custGeom>
                <a:avLst/>
                <a:gdLst>
                  <a:gd name="T0" fmla="*/ 16 w 19"/>
                  <a:gd name="T1" fmla="*/ 3 h 11"/>
                  <a:gd name="T2" fmla="*/ 15 w 19"/>
                  <a:gd name="T3" fmla="*/ 8 h 11"/>
                  <a:gd name="T4" fmla="*/ 9 w 19"/>
                  <a:gd name="T5" fmla="*/ 11 h 11"/>
                  <a:gd name="T6" fmla="*/ 7 w 19"/>
                  <a:gd name="T7" fmla="*/ 10 h 11"/>
                  <a:gd name="T8" fmla="*/ 13 w 19"/>
                  <a:gd name="T9" fmla="*/ 7 h 11"/>
                  <a:gd name="T10" fmla="*/ 14 w 19"/>
                  <a:gd name="T11" fmla="*/ 3 h 11"/>
                  <a:gd name="T12" fmla="*/ 9 w 19"/>
                  <a:gd name="T13" fmla="*/ 3 h 11"/>
                  <a:gd name="T14" fmla="*/ 8 w 19"/>
                  <a:gd name="T15" fmla="*/ 3 h 11"/>
                  <a:gd name="T16" fmla="*/ 2 w 19"/>
                  <a:gd name="T17" fmla="*/ 7 h 11"/>
                  <a:gd name="T18" fmla="*/ 0 w 19"/>
                  <a:gd name="T19" fmla="*/ 6 h 11"/>
                  <a:gd name="T20" fmla="*/ 8 w 19"/>
                  <a:gd name="T21" fmla="*/ 1 h 11"/>
                  <a:gd name="T22" fmla="*/ 10 w 19"/>
                  <a:gd name="T23" fmla="*/ 0 h 11"/>
                  <a:gd name="T24" fmla="*/ 12 w 19"/>
                  <a:gd name="T25" fmla="*/ 1 h 11"/>
                  <a:gd name="T26" fmla="*/ 10 w 19"/>
                  <a:gd name="T27" fmla="*/ 2 h 11"/>
                  <a:gd name="T28" fmla="*/ 16 w 19"/>
                  <a:gd name="T2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1">
                    <a:moveTo>
                      <a:pt x="16" y="3"/>
                    </a:moveTo>
                    <a:cubicBezTo>
                      <a:pt x="18" y="4"/>
                      <a:pt x="19" y="5"/>
                      <a:pt x="15" y="8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5" y="6"/>
                      <a:pt x="16" y="4"/>
                      <a:pt x="14" y="3"/>
                    </a:cubicBezTo>
                    <a:cubicBezTo>
                      <a:pt x="13" y="3"/>
                      <a:pt x="11" y="2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10" y="0"/>
                      <a:pt x="10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2" y="1"/>
                      <a:pt x="14" y="2"/>
                      <a:pt x="16" y="3"/>
                    </a:cubicBez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0" name="Freeform 714"/>
              <p:cNvSpPr>
                <a:spLocks/>
              </p:cNvSpPr>
              <p:nvPr/>
            </p:nvSpPr>
            <p:spPr bwMode="auto">
              <a:xfrm>
                <a:off x="2559" y="2383"/>
                <a:ext cx="25" cy="13"/>
              </a:xfrm>
              <a:custGeom>
                <a:avLst/>
                <a:gdLst>
                  <a:gd name="T0" fmla="*/ 11 w 13"/>
                  <a:gd name="T1" fmla="*/ 1 h 7"/>
                  <a:gd name="T2" fmla="*/ 10 w 13"/>
                  <a:gd name="T3" fmla="*/ 5 h 7"/>
                  <a:gd name="T4" fmla="*/ 2 w 13"/>
                  <a:gd name="T5" fmla="*/ 6 h 7"/>
                  <a:gd name="T6" fmla="*/ 3 w 13"/>
                  <a:gd name="T7" fmla="*/ 2 h 7"/>
                  <a:gd name="T8" fmla="*/ 11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1" y="1"/>
                    </a:moveTo>
                    <a:cubicBezTo>
                      <a:pt x="13" y="2"/>
                      <a:pt x="12" y="4"/>
                      <a:pt x="10" y="5"/>
                    </a:cubicBezTo>
                    <a:cubicBezTo>
                      <a:pt x="7" y="7"/>
                      <a:pt x="4" y="7"/>
                      <a:pt x="2" y="6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5" y="0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1" name="Freeform 715"/>
              <p:cNvSpPr>
                <a:spLocks noEditPoints="1"/>
              </p:cNvSpPr>
              <p:nvPr/>
            </p:nvSpPr>
            <p:spPr bwMode="auto">
              <a:xfrm>
                <a:off x="2555" y="2379"/>
                <a:ext cx="33" cy="21"/>
              </a:xfrm>
              <a:custGeom>
                <a:avLst/>
                <a:gdLst>
                  <a:gd name="T0" fmla="*/ 14 w 17"/>
                  <a:gd name="T1" fmla="*/ 2 h 11"/>
                  <a:gd name="T2" fmla="*/ 14 w 17"/>
                  <a:gd name="T3" fmla="*/ 8 h 11"/>
                  <a:gd name="T4" fmla="*/ 3 w 17"/>
                  <a:gd name="T5" fmla="*/ 9 h 11"/>
                  <a:gd name="T6" fmla="*/ 3 w 17"/>
                  <a:gd name="T7" fmla="*/ 2 h 11"/>
                  <a:gd name="T8" fmla="*/ 14 w 17"/>
                  <a:gd name="T9" fmla="*/ 2 h 11"/>
                  <a:gd name="T10" fmla="*/ 4 w 17"/>
                  <a:gd name="T11" fmla="*/ 8 h 11"/>
                  <a:gd name="T12" fmla="*/ 12 w 17"/>
                  <a:gd name="T13" fmla="*/ 7 h 11"/>
                  <a:gd name="T14" fmla="*/ 13 w 17"/>
                  <a:gd name="T15" fmla="*/ 3 h 11"/>
                  <a:gd name="T16" fmla="*/ 5 w 17"/>
                  <a:gd name="T17" fmla="*/ 4 h 11"/>
                  <a:gd name="T18" fmla="*/ 4 w 17"/>
                  <a:gd name="T1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1">
                    <a:moveTo>
                      <a:pt x="14" y="2"/>
                    </a:moveTo>
                    <a:cubicBezTo>
                      <a:pt x="17" y="4"/>
                      <a:pt x="17" y="7"/>
                      <a:pt x="14" y="8"/>
                    </a:cubicBezTo>
                    <a:cubicBezTo>
                      <a:pt x="10" y="11"/>
                      <a:pt x="5" y="10"/>
                      <a:pt x="3" y="9"/>
                    </a:cubicBezTo>
                    <a:cubicBezTo>
                      <a:pt x="0" y="7"/>
                      <a:pt x="0" y="4"/>
                      <a:pt x="3" y="2"/>
                    </a:cubicBezTo>
                    <a:cubicBezTo>
                      <a:pt x="7" y="0"/>
                      <a:pt x="11" y="0"/>
                      <a:pt x="14" y="2"/>
                    </a:cubicBezTo>
                    <a:close/>
                    <a:moveTo>
                      <a:pt x="4" y="8"/>
                    </a:moveTo>
                    <a:cubicBezTo>
                      <a:pt x="6" y="9"/>
                      <a:pt x="9" y="9"/>
                      <a:pt x="12" y="7"/>
                    </a:cubicBezTo>
                    <a:cubicBezTo>
                      <a:pt x="14" y="6"/>
                      <a:pt x="15" y="4"/>
                      <a:pt x="13" y="3"/>
                    </a:cubicBezTo>
                    <a:cubicBezTo>
                      <a:pt x="10" y="2"/>
                      <a:pt x="7" y="2"/>
                      <a:pt x="5" y="4"/>
                    </a:cubicBezTo>
                    <a:cubicBezTo>
                      <a:pt x="3" y="5"/>
                      <a:pt x="2" y="7"/>
                      <a:pt x="4" y="8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2" name="Freeform 716"/>
              <p:cNvSpPr>
                <a:spLocks noEditPoints="1"/>
              </p:cNvSpPr>
              <p:nvPr/>
            </p:nvSpPr>
            <p:spPr bwMode="auto">
              <a:xfrm>
                <a:off x="2732" y="2484"/>
                <a:ext cx="44" cy="25"/>
              </a:xfrm>
              <a:custGeom>
                <a:avLst/>
                <a:gdLst>
                  <a:gd name="T0" fmla="*/ 23 w 23"/>
                  <a:gd name="T1" fmla="*/ 1 h 13"/>
                  <a:gd name="T2" fmla="*/ 13 w 23"/>
                  <a:gd name="T3" fmla="*/ 13 h 13"/>
                  <a:gd name="T4" fmla="*/ 11 w 23"/>
                  <a:gd name="T5" fmla="*/ 12 h 13"/>
                  <a:gd name="T6" fmla="*/ 14 w 23"/>
                  <a:gd name="T7" fmla="*/ 8 h 13"/>
                  <a:gd name="T8" fmla="*/ 9 w 23"/>
                  <a:gd name="T9" fmla="*/ 5 h 13"/>
                  <a:gd name="T10" fmla="*/ 2 w 23"/>
                  <a:gd name="T11" fmla="*/ 7 h 13"/>
                  <a:gd name="T12" fmla="*/ 0 w 23"/>
                  <a:gd name="T13" fmla="*/ 6 h 13"/>
                  <a:gd name="T14" fmla="*/ 21 w 23"/>
                  <a:gd name="T15" fmla="*/ 0 h 13"/>
                  <a:gd name="T16" fmla="*/ 23 w 23"/>
                  <a:gd name="T17" fmla="*/ 1 h 13"/>
                  <a:gd name="T18" fmla="*/ 11 w 23"/>
                  <a:gd name="T19" fmla="*/ 4 h 13"/>
                  <a:gd name="T20" fmla="*/ 15 w 23"/>
                  <a:gd name="T21" fmla="*/ 7 h 13"/>
                  <a:gd name="T22" fmla="*/ 18 w 23"/>
                  <a:gd name="T23" fmla="*/ 4 h 13"/>
                  <a:gd name="T24" fmla="*/ 20 w 23"/>
                  <a:gd name="T25" fmla="*/ 2 h 13"/>
                  <a:gd name="T26" fmla="*/ 20 w 23"/>
                  <a:gd name="T27" fmla="*/ 2 h 13"/>
                  <a:gd name="T28" fmla="*/ 17 w 23"/>
                  <a:gd name="T29" fmla="*/ 3 h 13"/>
                  <a:gd name="T30" fmla="*/ 11 w 23"/>
                  <a:gd name="T3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13">
                    <a:moveTo>
                      <a:pt x="23" y="1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23" y="1"/>
                    </a:lnTo>
                    <a:close/>
                    <a:moveTo>
                      <a:pt x="11" y="4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3"/>
                      <a:pt x="19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8" y="2"/>
                      <a:pt x="17" y="3"/>
                    </a:cubicBezTo>
                    <a:cubicBezTo>
                      <a:pt x="11" y="4"/>
                      <a:pt x="11" y="4"/>
                      <a:pt x="11" y="4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3" name="Freeform 717"/>
              <p:cNvSpPr>
                <a:spLocks/>
              </p:cNvSpPr>
              <p:nvPr/>
            </p:nvSpPr>
            <p:spPr bwMode="auto">
              <a:xfrm>
                <a:off x="2753" y="2488"/>
                <a:ext cx="18" cy="10"/>
              </a:xfrm>
              <a:custGeom>
                <a:avLst/>
                <a:gdLst>
                  <a:gd name="T0" fmla="*/ 9 w 9"/>
                  <a:gd name="T1" fmla="*/ 0 h 5"/>
                  <a:gd name="T2" fmla="*/ 7 w 9"/>
                  <a:gd name="T3" fmla="*/ 2 h 5"/>
                  <a:gd name="T4" fmla="*/ 4 w 9"/>
                  <a:gd name="T5" fmla="*/ 5 h 5"/>
                  <a:gd name="T6" fmla="*/ 0 w 9"/>
                  <a:gd name="T7" fmla="*/ 2 h 5"/>
                  <a:gd name="T8" fmla="*/ 6 w 9"/>
                  <a:gd name="T9" fmla="*/ 1 h 5"/>
                  <a:gd name="T10" fmla="*/ 9 w 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cubicBezTo>
                      <a:pt x="8" y="0"/>
                      <a:pt x="8" y="1"/>
                      <a:pt x="7" y="2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8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4" name="Freeform 718"/>
              <p:cNvSpPr>
                <a:spLocks/>
              </p:cNvSpPr>
              <p:nvPr/>
            </p:nvSpPr>
            <p:spPr bwMode="auto">
              <a:xfrm>
                <a:off x="2934" y="2481"/>
                <a:ext cx="8" cy="24"/>
              </a:xfrm>
              <a:custGeom>
                <a:avLst/>
                <a:gdLst>
                  <a:gd name="T0" fmla="*/ 4 w 4"/>
                  <a:gd name="T1" fmla="*/ 1 h 13"/>
                  <a:gd name="T2" fmla="*/ 4 w 4"/>
                  <a:gd name="T3" fmla="*/ 13 h 13"/>
                  <a:gd name="T4" fmla="*/ 0 w 4"/>
                  <a:gd name="T5" fmla="*/ 13 h 13"/>
                  <a:gd name="T6" fmla="*/ 0 w 4"/>
                  <a:gd name="T7" fmla="*/ 1 h 13"/>
                  <a:gd name="T8" fmla="*/ 2 w 4"/>
                  <a:gd name="T9" fmla="*/ 0 h 13"/>
                  <a:gd name="T10" fmla="*/ 3 w 4"/>
                  <a:gd name="T11" fmla="*/ 0 h 13"/>
                  <a:gd name="T12" fmla="*/ 4 w 4"/>
                  <a:gd name="T1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5" name="Freeform 719"/>
              <p:cNvSpPr>
                <a:spLocks/>
              </p:cNvSpPr>
              <p:nvPr/>
            </p:nvSpPr>
            <p:spPr bwMode="auto">
              <a:xfrm>
                <a:off x="2934" y="2509"/>
                <a:ext cx="8" cy="27"/>
              </a:xfrm>
              <a:custGeom>
                <a:avLst/>
                <a:gdLst>
                  <a:gd name="T0" fmla="*/ 4 w 4"/>
                  <a:gd name="T1" fmla="*/ 12 h 14"/>
                  <a:gd name="T2" fmla="*/ 2 w 4"/>
                  <a:gd name="T3" fmla="*/ 14 h 14"/>
                  <a:gd name="T4" fmla="*/ 0 w 4"/>
                  <a:gd name="T5" fmla="*/ 13 h 14"/>
                  <a:gd name="T6" fmla="*/ 0 w 4"/>
                  <a:gd name="T7" fmla="*/ 12 h 14"/>
                  <a:gd name="T8" fmla="*/ 0 w 4"/>
                  <a:gd name="T9" fmla="*/ 0 h 14"/>
                  <a:gd name="T10" fmla="*/ 4 w 4"/>
                  <a:gd name="T11" fmla="*/ 0 h 14"/>
                  <a:gd name="T12" fmla="*/ 4 w 4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4" y="12"/>
                    </a:moveTo>
                    <a:cubicBezTo>
                      <a:pt x="4" y="13"/>
                      <a:pt x="3" y="14"/>
                      <a:pt x="2" y="14"/>
                    </a:cubicBezTo>
                    <a:cubicBezTo>
                      <a:pt x="1" y="14"/>
                      <a:pt x="1" y="13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6" name="Freeform 720"/>
              <p:cNvSpPr>
                <a:spLocks/>
              </p:cNvSpPr>
              <p:nvPr/>
            </p:nvSpPr>
            <p:spPr bwMode="auto">
              <a:xfrm>
                <a:off x="2891" y="2505"/>
                <a:ext cx="93" cy="4"/>
              </a:xfrm>
              <a:custGeom>
                <a:avLst/>
                <a:gdLst>
                  <a:gd name="T0" fmla="*/ 49 w 49"/>
                  <a:gd name="T1" fmla="*/ 0 h 2"/>
                  <a:gd name="T2" fmla="*/ 49 w 49"/>
                  <a:gd name="T3" fmla="*/ 1 h 2"/>
                  <a:gd name="T4" fmla="*/ 47 w 49"/>
                  <a:gd name="T5" fmla="*/ 2 h 2"/>
                  <a:gd name="T6" fmla="*/ 27 w 49"/>
                  <a:gd name="T7" fmla="*/ 2 h 2"/>
                  <a:gd name="T8" fmla="*/ 23 w 49"/>
                  <a:gd name="T9" fmla="*/ 2 h 2"/>
                  <a:gd name="T10" fmla="*/ 2 w 49"/>
                  <a:gd name="T11" fmla="*/ 2 h 2"/>
                  <a:gd name="T12" fmla="*/ 1 w 49"/>
                  <a:gd name="T13" fmla="*/ 2 h 2"/>
                  <a:gd name="T14" fmla="*/ 0 w 49"/>
                  <a:gd name="T15" fmla="*/ 1 h 2"/>
                  <a:gd name="T16" fmla="*/ 2 w 49"/>
                  <a:gd name="T17" fmla="*/ 0 h 2"/>
                  <a:gd name="T18" fmla="*/ 23 w 49"/>
                  <a:gd name="T19" fmla="*/ 0 h 2"/>
                  <a:gd name="T20" fmla="*/ 27 w 49"/>
                  <a:gd name="T21" fmla="*/ 0 h 2"/>
                  <a:gd name="T22" fmla="*/ 47 w 49"/>
                  <a:gd name="T23" fmla="*/ 0 h 2"/>
                  <a:gd name="T24" fmla="*/ 49 w 49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2">
                    <a:moveTo>
                      <a:pt x="49" y="0"/>
                    </a:moveTo>
                    <a:cubicBezTo>
                      <a:pt x="49" y="1"/>
                      <a:pt x="49" y="1"/>
                      <a:pt x="49" y="1"/>
                    </a:cubicBezTo>
                    <a:cubicBezTo>
                      <a:pt x="49" y="2"/>
                      <a:pt x="48" y="2"/>
                      <a:pt x="4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8" y="0"/>
                      <a:pt x="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7" name="Freeform 721"/>
              <p:cNvSpPr>
                <a:spLocks/>
              </p:cNvSpPr>
              <p:nvPr/>
            </p:nvSpPr>
            <p:spPr bwMode="auto">
              <a:xfrm>
                <a:off x="2820" y="2515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1 w 4"/>
                  <a:gd name="T3" fmla="*/ 0 h 2"/>
                  <a:gd name="T4" fmla="*/ 3 w 4"/>
                  <a:gd name="T5" fmla="*/ 0 h 2"/>
                  <a:gd name="T6" fmla="*/ 3 w 4"/>
                  <a:gd name="T7" fmla="*/ 2 h 2"/>
                  <a:gd name="T8" fmla="*/ 1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3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8" name="Freeform 722"/>
              <p:cNvSpPr>
                <a:spLocks/>
              </p:cNvSpPr>
              <p:nvPr/>
            </p:nvSpPr>
            <p:spPr bwMode="auto">
              <a:xfrm>
                <a:off x="2763" y="2502"/>
                <a:ext cx="32" cy="17"/>
              </a:xfrm>
              <a:custGeom>
                <a:avLst/>
                <a:gdLst>
                  <a:gd name="T0" fmla="*/ 15 w 17"/>
                  <a:gd name="T1" fmla="*/ 2 h 9"/>
                  <a:gd name="T2" fmla="*/ 17 w 17"/>
                  <a:gd name="T3" fmla="*/ 4 h 9"/>
                  <a:gd name="T4" fmla="*/ 15 w 17"/>
                  <a:gd name="T5" fmla="*/ 4 h 9"/>
                  <a:gd name="T6" fmla="*/ 14 w 17"/>
                  <a:gd name="T7" fmla="*/ 3 h 9"/>
                  <a:gd name="T8" fmla="*/ 6 w 17"/>
                  <a:gd name="T9" fmla="*/ 3 h 9"/>
                  <a:gd name="T10" fmla="*/ 5 w 17"/>
                  <a:gd name="T11" fmla="*/ 7 h 9"/>
                  <a:gd name="T12" fmla="*/ 8 w 17"/>
                  <a:gd name="T13" fmla="*/ 8 h 9"/>
                  <a:gd name="T14" fmla="*/ 7 w 17"/>
                  <a:gd name="T15" fmla="*/ 9 h 9"/>
                  <a:gd name="T16" fmla="*/ 3 w 17"/>
                  <a:gd name="T17" fmla="*/ 8 h 9"/>
                  <a:gd name="T18" fmla="*/ 4 w 17"/>
                  <a:gd name="T19" fmla="*/ 2 h 9"/>
                  <a:gd name="T20" fmla="*/ 15 w 17"/>
                  <a:gd name="T2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9">
                    <a:moveTo>
                      <a:pt x="15" y="2"/>
                    </a:moveTo>
                    <a:cubicBezTo>
                      <a:pt x="16" y="2"/>
                      <a:pt x="17" y="3"/>
                      <a:pt x="17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3"/>
                      <a:pt x="14" y="3"/>
                    </a:cubicBezTo>
                    <a:cubicBezTo>
                      <a:pt x="11" y="1"/>
                      <a:pt x="8" y="1"/>
                      <a:pt x="6" y="3"/>
                    </a:cubicBezTo>
                    <a:cubicBezTo>
                      <a:pt x="3" y="4"/>
                      <a:pt x="3" y="6"/>
                      <a:pt x="5" y="7"/>
                    </a:cubicBezTo>
                    <a:cubicBezTo>
                      <a:pt x="7" y="8"/>
                      <a:pt x="8" y="8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5" y="9"/>
                      <a:pt x="3" y="8"/>
                    </a:cubicBezTo>
                    <a:cubicBezTo>
                      <a:pt x="0" y="6"/>
                      <a:pt x="0" y="4"/>
                      <a:pt x="4" y="2"/>
                    </a:cubicBezTo>
                    <a:cubicBezTo>
                      <a:pt x="7" y="0"/>
                      <a:pt x="12" y="0"/>
                      <a:pt x="15" y="2"/>
                    </a:cubicBez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9" name="Freeform 723"/>
              <p:cNvSpPr>
                <a:spLocks/>
              </p:cNvSpPr>
              <p:nvPr/>
            </p:nvSpPr>
            <p:spPr bwMode="auto">
              <a:xfrm>
                <a:off x="2795" y="2519"/>
                <a:ext cx="25" cy="15"/>
              </a:xfrm>
              <a:custGeom>
                <a:avLst/>
                <a:gdLst>
                  <a:gd name="T0" fmla="*/ 0 w 25"/>
                  <a:gd name="T1" fmla="*/ 13 h 15"/>
                  <a:gd name="T2" fmla="*/ 21 w 25"/>
                  <a:gd name="T3" fmla="*/ 0 h 15"/>
                  <a:gd name="T4" fmla="*/ 25 w 25"/>
                  <a:gd name="T5" fmla="*/ 2 h 15"/>
                  <a:gd name="T6" fmla="*/ 4 w 25"/>
                  <a:gd name="T7" fmla="*/ 15 h 15"/>
                  <a:gd name="T8" fmla="*/ 0 w 25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3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4" y="1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0" name="Freeform 724"/>
              <p:cNvSpPr>
                <a:spLocks/>
              </p:cNvSpPr>
              <p:nvPr/>
            </p:nvSpPr>
            <p:spPr bwMode="auto">
              <a:xfrm>
                <a:off x="2851" y="2532"/>
                <a:ext cx="7" cy="6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1 h 3"/>
                  <a:gd name="T4" fmla="*/ 3 w 4"/>
                  <a:gd name="T5" fmla="*/ 1 h 3"/>
                  <a:gd name="T6" fmla="*/ 3 w 4"/>
                  <a:gd name="T7" fmla="*/ 2 h 3"/>
                  <a:gd name="T8" fmla="*/ 1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3" y="3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1" name="Freeform 725"/>
              <p:cNvSpPr>
                <a:spLocks/>
              </p:cNvSpPr>
              <p:nvPr/>
            </p:nvSpPr>
            <p:spPr bwMode="auto">
              <a:xfrm>
                <a:off x="2811" y="2525"/>
                <a:ext cx="32" cy="17"/>
              </a:xfrm>
              <a:custGeom>
                <a:avLst/>
                <a:gdLst>
                  <a:gd name="T0" fmla="*/ 17 w 17"/>
                  <a:gd name="T1" fmla="*/ 6 h 9"/>
                  <a:gd name="T2" fmla="*/ 2 w 17"/>
                  <a:gd name="T3" fmla="*/ 9 h 9"/>
                  <a:gd name="T4" fmla="*/ 0 w 17"/>
                  <a:gd name="T5" fmla="*/ 8 h 9"/>
                  <a:gd name="T6" fmla="*/ 7 w 17"/>
                  <a:gd name="T7" fmla="*/ 0 h 9"/>
                  <a:gd name="T8" fmla="*/ 9 w 17"/>
                  <a:gd name="T9" fmla="*/ 1 h 9"/>
                  <a:gd name="T10" fmla="*/ 5 w 17"/>
                  <a:gd name="T11" fmla="*/ 6 h 9"/>
                  <a:gd name="T12" fmla="*/ 3 w 17"/>
                  <a:gd name="T13" fmla="*/ 8 h 9"/>
                  <a:gd name="T14" fmla="*/ 3 w 17"/>
                  <a:gd name="T15" fmla="*/ 8 h 9"/>
                  <a:gd name="T16" fmla="*/ 7 w 17"/>
                  <a:gd name="T17" fmla="*/ 7 h 9"/>
                  <a:gd name="T18" fmla="*/ 15 w 17"/>
                  <a:gd name="T19" fmla="*/ 4 h 9"/>
                  <a:gd name="T20" fmla="*/ 17 w 17"/>
                  <a:gd name="T2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9">
                    <a:moveTo>
                      <a:pt x="17" y="6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7"/>
                      <a:pt x="6" y="7"/>
                      <a:pt x="7" y="7"/>
                    </a:cubicBezTo>
                    <a:cubicBezTo>
                      <a:pt x="15" y="4"/>
                      <a:pt x="15" y="4"/>
                      <a:pt x="15" y="4"/>
                    </a:cubicBez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2" name="Freeform 726"/>
              <p:cNvSpPr>
                <a:spLocks noEditPoints="1"/>
              </p:cNvSpPr>
              <p:nvPr/>
            </p:nvSpPr>
            <p:spPr bwMode="auto">
              <a:xfrm>
                <a:off x="2877" y="2473"/>
                <a:ext cx="120" cy="71"/>
              </a:xfrm>
              <a:custGeom>
                <a:avLst/>
                <a:gdLst>
                  <a:gd name="T0" fmla="*/ 60 w 63"/>
                  <a:gd name="T1" fmla="*/ 15 h 37"/>
                  <a:gd name="T2" fmla="*/ 60 w 63"/>
                  <a:gd name="T3" fmla="*/ 21 h 37"/>
                  <a:gd name="T4" fmla="*/ 37 w 63"/>
                  <a:gd name="T5" fmla="*/ 35 h 37"/>
                  <a:gd name="T6" fmla="*/ 27 w 63"/>
                  <a:gd name="T7" fmla="*/ 35 h 37"/>
                  <a:gd name="T8" fmla="*/ 3 w 63"/>
                  <a:gd name="T9" fmla="*/ 21 h 37"/>
                  <a:gd name="T10" fmla="*/ 3 w 63"/>
                  <a:gd name="T11" fmla="*/ 15 h 37"/>
                  <a:gd name="T12" fmla="*/ 26 w 63"/>
                  <a:gd name="T13" fmla="*/ 2 h 37"/>
                  <a:gd name="T14" fmla="*/ 37 w 63"/>
                  <a:gd name="T15" fmla="*/ 2 h 37"/>
                  <a:gd name="T16" fmla="*/ 60 w 63"/>
                  <a:gd name="T17" fmla="*/ 15 h 37"/>
                  <a:gd name="T18" fmla="*/ 34 w 63"/>
                  <a:gd name="T19" fmla="*/ 31 h 37"/>
                  <a:gd name="T20" fmla="*/ 34 w 63"/>
                  <a:gd name="T21" fmla="*/ 19 h 37"/>
                  <a:gd name="T22" fmla="*/ 54 w 63"/>
                  <a:gd name="T23" fmla="*/ 19 h 37"/>
                  <a:gd name="T24" fmla="*/ 56 w 63"/>
                  <a:gd name="T25" fmla="*/ 18 h 37"/>
                  <a:gd name="T26" fmla="*/ 56 w 63"/>
                  <a:gd name="T27" fmla="*/ 17 h 37"/>
                  <a:gd name="T28" fmla="*/ 54 w 63"/>
                  <a:gd name="T29" fmla="*/ 17 h 37"/>
                  <a:gd name="T30" fmla="*/ 34 w 63"/>
                  <a:gd name="T31" fmla="*/ 17 h 37"/>
                  <a:gd name="T32" fmla="*/ 34 w 63"/>
                  <a:gd name="T33" fmla="*/ 5 h 37"/>
                  <a:gd name="T34" fmla="*/ 33 w 63"/>
                  <a:gd name="T35" fmla="*/ 4 h 37"/>
                  <a:gd name="T36" fmla="*/ 32 w 63"/>
                  <a:gd name="T37" fmla="*/ 4 h 37"/>
                  <a:gd name="T38" fmla="*/ 30 w 63"/>
                  <a:gd name="T39" fmla="*/ 5 h 37"/>
                  <a:gd name="T40" fmla="*/ 30 w 63"/>
                  <a:gd name="T41" fmla="*/ 17 h 37"/>
                  <a:gd name="T42" fmla="*/ 9 w 63"/>
                  <a:gd name="T43" fmla="*/ 17 h 37"/>
                  <a:gd name="T44" fmla="*/ 7 w 63"/>
                  <a:gd name="T45" fmla="*/ 18 h 37"/>
                  <a:gd name="T46" fmla="*/ 8 w 63"/>
                  <a:gd name="T47" fmla="*/ 19 h 37"/>
                  <a:gd name="T48" fmla="*/ 9 w 63"/>
                  <a:gd name="T49" fmla="*/ 19 h 37"/>
                  <a:gd name="T50" fmla="*/ 30 w 63"/>
                  <a:gd name="T51" fmla="*/ 19 h 37"/>
                  <a:gd name="T52" fmla="*/ 30 w 63"/>
                  <a:gd name="T53" fmla="*/ 31 h 37"/>
                  <a:gd name="T54" fmla="*/ 30 w 63"/>
                  <a:gd name="T55" fmla="*/ 32 h 37"/>
                  <a:gd name="T56" fmla="*/ 32 w 63"/>
                  <a:gd name="T57" fmla="*/ 33 h 37"/>
                  <a:gd name="T58" fmla="*/ 34 w 63"/>
                  <a:gd name="T5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37">
                    <a:moveTo>
                      <a:pt x="60" y="15"/>
                    </a:moveTo>
                    <a:cubicBezTo>
                      <a:pt x="63" y="17"/>
                      <a:pt x="63" y="20"/>
                      <a:pt x="60" y="21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4" y="37"/>
                      <a:pt x="29" y="37"/>
                      <a:pt x="27" y="3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0"/>
                      <a:pt x="0" y="17"/>
                      <a:pt x="3" y="1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9" y="0"/>
                      <a:pt x="34" y="0"/>
                      <a:pt x="37" y="2"/>
                    </a:cubicBezTo>
                    <a:lnTo>
                      <a:pt x="60" y="15"/>
                    </a:lnTo>
                    <a:close/>
                    <a:moveTo>
                      <a:pt x="34" y="31"/>
                    </a:moveTo>
                    <a:cubicBezTo>
                      <a:pt x="34" y="19"/>
                      <a:pt x="34" y="19"/>
                      <a:pt x="3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5" y="19"/>
                      <a:pt x="56" y="19"/>
                      <a:pt x="56" y="18"/>
                    </a:cubicBezTo>
                    <a:cubicBezTo>
                      <a:pt x="56" y="18"/>
                      <a:pt x="56" y="18"/>
                      <a:pt x="56" y="17"/>
                    </a:cubicBezTo>
                    <a:cubicBezTo>
                      <a:pt x="55" y="17"/>
                      <a:pt x="55" y="17"/>
                      <a:pt x="5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3" y="5"/>
                      <a:pt x="33" y="4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1" y="4"/>
                      <a:pt x="30" y="5"/>
                      <a:pt x="30" y="5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7" y="18"/>
                      <a:pt x="7" y="18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1" y="32"/>
                      <a:pt x="31" y="33"/>
                      <a:pt x="32" y="33"/>
                    </a:cubicBezTo>
                    <a:cubicBezTo>
                      <a:pt x="33" y="33"/>
                      <a:pt x="34" y="32"/>
                      <a:pt x="34" y="31"/>
                    </a:cubicBezTo>
                  </a:path>
                </a:pathLst>
              </a:custGeom>
              <a:solidFill>
                <a:srgbClr val="C4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3" name="Freeform 727"/>
              <p:cNvSpPr>
                <a:spLocks/>
              </p:cNvSpPr>
              <p:nvPr/>
            </p:nvSpPr>
            <p:spPr bwMode="auto">
              <a:xfrm>
                <a:off x="2826" y="2538"/>
                <a:ext cx="25" cy="13"/>
              </a:xfrm>
              <a:custGeom>
                <a:avLst/>
                <a:gdLst>
                  <a:gd name="T0" fmla="*/ 0 w 25"/>
                  <a:gd name="T1" fmla="*/ 11 h 13"/>
                  <a:gd name="T2" fmla="*/ 21 w 25"/>
                  <a:gd name="T3" fmla="*/ 0 h 13"/>
                  <a:gd name="T4" fmla="*/ 25 w 25"/>
                  <a:gd name="T5" fmla="*/ 2 h 13"/>
                  <a:gd name="T6" fmla="*/ 4 w 25"/>
                  <a:gd name="T7" fmla="*/ 13 h 13"/>
                  <a:gd name="T8" fmla="*/ 0 w 25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3">
                    <a:moveTo>
                      <a:pt x="0" y="11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4" y="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4" name="Freeform 728"/>
              <p:cNvSpPr>
                <a:spLocks/>
              </p:cNvSpPr>
              <p:nvPr/>
            </p:nvSpPr>
            <p:spPr bwMode="auto">
              <a:xfrm>
                <a:off x="2839" y="2540"/>
                <a:ext cx="29" cy="21"/>
              </a:xfrm>
              <a:custGeom>
                <a:avLst/>
                <a:gdLst>
                  <a:gd name="T0" fmla="*/ 15 w 15"/>
                  <a:gd name="T1" fmla="*/ 1 h 11"/>
                  <a:gd name="T2" fmla="*/ 12 w 15"/>
                  <a:gd name="T3" fmla="*/ 3 h 11"/>
                  <a:gd name="T4" fmla="*/ 15 w 15"/>
                  <a:gd name="T5" fmla="*/ 5 h 11"/>
                  <a:gd name="T6" fmla="*/ 13 w 15"/>
                  <a:gd name="T7" fmla="*/ 6 h 11"/>
                  <a:gd name="T8" fmla="*/ 10 w 15"/>
                  <a:gd name="T9" fmla="*/ 4 h 11"/>
                  <a:gd name="T10" fmla="*/ 4 w 15"/>
                  <a:gd name="T11" fmla="*/ 7 h 11"/>
                  <a:gd name="T12" fmla="*/ 4 w 15"/>
                  <a:gd name="T13" fmla="*/ 9 h 11"/>
                  <a:gd name="T14" fmla="*/ 5 w 15"/>
                  <a:gd name="T15" fmla="*/ 10 h 11"/>
                  <a:gd name="T16" fmla="*/ 4 w 15"/>
                  <a:gd name="T17" fmla="*/ 11 h 11"/>
                  <a:gd name="T18" fmla="*/ 2 w 15"/>
                  <a:gd name="T19" fmla="*/ 10 h 11"/>
                  <a:gd name="T20" fmla="*/ 0 w 15"/>
                  <a:gd name="T21" fmla="*/ 8 h 11"/>
                  <a:gd name="T22" fmla="*/ 2 w 15"/>
                  <a:gd name="T23" fmla="*/ 6 h 11"/>
                  <a:gd name="T24" fmla="*/ 8 w 15"/>
                  <a:gd name="T25" fmla="*/ 3 h 11"/>
                  <a:gd name="T26" fmla="*/ 7 w 15"/>
                  <a:gd name="T27" fmla="*/ 2 h 11"/>
                  <a:gd name="T28" fmla="*/ 8 w 15"/>
                  <a:gd name="T29" fmla="*/ 1 h 11"/>
                  <a:gd name="T30" fmla="*/ 10 w 15"/>
                  <a:gd name="T31" fmla="*/ 2 h 11"/>
                  <a:gd name="T32" fmla="*/ 13 w 15"/>
                  <a:gd name="T33" fmla="*/ 0 h 11"/>
                  <a:gd name="T34" fmla="*/ 15 w 15"/>
                  <a:gd name="T3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11">
                    <a:moveTo>
                      <a:pt x="15" y="1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9"/>
                      <a:pt x="4" y="9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5" name="Freeform 729"/>
              <p:cNvSpPr>
                <a:spLocks/>
              </p:cNvSpPr>
              <p:nvPr/>
            </p:nvSpPr>
            <p:spPr bwMode="auto">
              <a:xfrm>
                <a:off x="2841" y="2549"/>
                <a:ext cx="48" cy="21"/>
              </a:xfrm>
              <a:custGeom>
                <a:avLst/>
                <a:gdLst>
                  <a:gd name="T0" fmla="*/ 25 w 25"/>
                  <a:gd name="T1" fmla="*/ 6 h 11"/>
                  <a:gd name="T2" fmla="*/ 14 w 25"/>
                  <a:gd name="T3" fmla="*/ 9 h 11"/>
                  <a:gd name="T4" fmla="*/ 4 w 25"/>
                  <a:gd name="T5" fmla="*/ 11 h 11"/>
                  <a:gd name="T6" fmla="*/ 0 w 25"/>
                  <a:gd name="T7" fmla="*/ 10 h 11"/>
                  <a:gd name="T8" fmla="*/ 1 w 25"/>
                  <a:gd name="T9" fmla="*/ 9 h 11"/>
                  <a:gd name="T10" fmla="*/ 4 w 25"/>
                  <a:gd name="T11" fmla="*/ 9 h 11"/>
                  <a:gd name="T12" fmla="*/ 8 w 25"/>
                  <a:gd name="T13" fmla="*/ 9 h 11"/>
                  <a:gd name="T14" fmla="*/ 8 w 25"/>
                  <a:gd name="T15" fmla="*/ 9 h 11"/>
                  <a:gd name="T16" fmla="*/ 9 w 25"/>
                  <a:gd name="T17" fmla="*/ 8 h 11"/>
                  <a:gd name="T18" fmla="*/ 15 w 25"/>
                  <a:gd name="T19" fmla="*/ 0 h 11"/>
                  <a:gd name="T20" fmla="*/ 17 w 25"/>
                  <a:gd name="T21" fmla="*/ 2 h 11"/>
                  <a:gd name="T22" fmla="*/ 13 w 25"/>
                  <a:gd name="T23" fmla="*/ 7 h 11"/>
                  <a:gd name="T24" fmla="*/ 11 w 25"/>
                  <a:gd name="T25" fmla="*/ 8 h 11"/>
                  <a:gd name="T26" fmla="*/ 14 w 25"/>
                  <a:gd name="T27" fmla="*/ 7 h 11"/>
                  <a:gd name="T28" fmla="*/ 23 w 25"/>
                  <a:gd name="T29" fmla="*/ 5 h 11"/>
                  <a:gd name="T30" fmla="*/ 25 w 25"/>
                  <a:gd name="T3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1">
                    <a:moveTo>
                      <a:pt x="25" y="6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9" y="10"/>
                      <a:pt x="6" y="11"/>
                      <a:pt x="4" y="11"/>
                    </a:cubicBezTo>
                    <a:cubicBezTo>
                      <a:pt x="2" y="11"/>
                      <a:pt x="1" y="10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3" y="9"/>
                      <a:pt x="4" y="9"/>
                    </a:cubicBezTo>
                    <a:cubicBezTo>
                      <a:pt x="5" y="9"/>
                      <a:pt x="6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7"/>
                      <a:pt x="12" y="8"/>
                      <a:pt x="11" y="8"/>
                    </a:cubicBezTo>
                    <a:cubicBezTo>
                      <a:pt x="12" y="8"/>
                      <a:pt x="13" y="8"/>
                      <a:pt x="14" y="7"/>
                    </a:cubicBezTo>
                    <a:cubicBezTo>
                      <a:pt x="23" y="5"/>
                      <a:pt x="23" y="5"/>
                      <a:pt x="23" y="5"/>
                    </a:cubicBez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6" name="Freeform 730"/>
              <p:cNvSpPr>
                <a:spLocks/>
              </p:cNvSpPr>
              <p:nvPr/>
            </p:nvSpPr>
            <p:spPr bwMode="auto">
              <a:xfrm>
                <a:off x="2881" y="2565"/>
                <a:ext cx="32" cy="25"/>
              </a:xfrm>
              <a:custGeom>
                <a:avLst/>
                <a:gdLst>
                  <a:gd name="T0" fmla="*/ 32 w 32"/>
                  <a:gd name="T1" fmla="*/ 2 h 25"/>
                  <a:gd name="T2" fmla="*/ 6 w 32"/>
                  <a:gd name="T3" fmla="*/ 17 h 25"/>
                  <a:gd name="T4" fmla="*/ 19 w 32"/>
                  <a:gd name="T5" fmla="*/ 23 h 25"/>
                  <a:gd name="T6" fmla="*/ 15 w 32"/>
                  <a:gd name="T7" fmla="*/ 25 h 25"/>
                  <a:gd name="T8" fmla="*/ 0 w 32"/>
                  <a:gd name="T9" fmla="*/ 15 h 25"/>
                  <a:gd name="T10" fmla="*/ 29 w 32"/>
                  <a:gd name="T11" fmla="*/ 0 h 25"/>
                  <a:gd name="T12" fmla="*/ 32 w 32"/>
                  <a:gd name="T1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5">
                    <a:moveTo>
                      <a:pt x="32" y="2"/>
                    </a:moveTo>
                    <a:lnTo>
                      <a:pt x="6" y="17"/>
                    </a:lnTo>
                    <a:lnTo>
                      <a:pt x="19" y="23"/>
                    </a:lnTo>
                    <a:lnTo>
                      <a:pt x="15" y="25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7" name="Freeform 731"/>
              <p:cNvSpPr>
                <a:spLocks noEditPoints="1"/>
              </p:cNvSpPr>
              <p:nvPr/>
            </p:nvSpPr>
            <p:spPr bwMode="auto">
              <a:xfrm>
                <a:off x="2902" y="2582"/>
                <a:ext cx="34" cy="19"/>
              </a:xfrm>
              <a:custGeom>
                <a:avLst/>
                <a:gdLst>
                  <a:gd name="T0" fmla="*/ 15 w 18"/>
                  <a:gd name="T1" fmla="*/ 2 h 10"/>
                  <a:gd name="T2" fmla="*/ 15 w 18"/>
                  <a:gd name="T3" fmla="*/ 8 h 10"/>
                  <a:gd name="T4" fmla="*/ 3 w 18"/>
                  <a:gd name="T5" fmla="*/ 8 h 10"/>
                  <a:gd name="T6" fmla="*/ 4 w 18"/>
                  <a:gd name="T7" fmla="*/ 2 h 10"/>
                  <a:gd name="T8" fmla="*/ 15 w 18"/>
                  <a:gd name="T9" fmla="*/ 2 h 10"/>
                  <a:gd name="T10" fmla="*/ 5 w 18"/>
                  <a:gd name="T11" fmla="*/ 7 h 10"/>
                  <a:gd name="T12" fmla="*/ 13 w 18"/>
                  <a:gd name="T13" fmla="*/ 7 h 10"/>
                  <a:gd name="T14" fmla="*/ 13 w 18"/>
                  <a:gd name="T15" fmla="*/ 2 h 10"/>
                  <a:gd name="T16" fmla="*/ 6 w 18"/>
                  <a:gd name="T17" fmla="*/ 3 h 10"/>
                  <a:gd name="T18" fmla="*/ 5 w 18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0">
                    <a:moveTo>
                      <a:pt x="15" y="2"/>
                    </a:moveTo>
                    <a:cubicBezTo>
                      <a:pt x="18" y="3"/>
                      <a:pt x="18" y="6"/>
                      <a:pt x="15" y="8"/>
                    </a:cubicBezTo>
                    <a:cubicBezTo>
                      <a:pt x="11" y="10"/>
                      <a:pt x="6" y="10"/>
                      <a:pt x="3" y="8"/>
                    </a:cubicBezTo>
                    <a:cubicBezTo>
                      <a:pt x="0" y="6"/>
                      <a:pt x="0" y="4"/>
                      <a:pt x="4" y="2"/>
                    </a:cubicBezTo>
                    <a:cubicBezTo>
                      <a:pt x="7" y="0"/>
                      <a:pt x="12" y="0"/>
                      <a:pt x="15" y="2"/>
                    </a:cubicBezTo>
                    <a:close/>
                    <a:moveTo>
                      <a:pt x="5" y="7"/>
                    </a:moveTo>
                    <a:cubicBezTo>
                      <a:pt x="7" y="8"/>
                      <a:pt x="10" y="8"/>
                      <a:pt x="13" y="7"/>
                    </a:cubicBezTo>
                    <a:cubicBezTo>
                      <a:pt x="14" y="6"/>
                      <a:pt x="16" y="4"/>
                      <a:pt x="13" y="2"/>
                    </a:cubicBezTo>
                    <a:cubicBezTo>
                      <a:pt x="11" y="1"/>
                      <a:pt x="8" y="2"/>
                      <a:pt x="6" y="3"/>
                    </a:cubicBezTo>
                    <a:cubicBezTo>
                      <a:pt x="3" y="4"/>
                      <a:pt x="3" y="6"/>
                      <a:pt x="5" y="7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8" name="Freeform 732"/>
              <p:cNvSpPr>
                <a:spLocks/>
              </p:cNvSpPr>
              <p:nvPr/>
            </p:nvSpPr>
            <p:spPr bwMode="auto">
              <a:xfrm>
                <a:off x="2908" y="2584"/>
                <a:ext cx="25" cy="13"/>
              </a:xfrm>
              <a:custGeom>
                <a:avLst/>
                <a:gdLst>
                  <a:gd name="T0" fmla="*/ 10 w 13"/>
                  <a:gd name="T1" fmla="*/ 1 h 7"/>
                  <a:gd name="T2" fmla="*/ 10 w 13"/>
                  <a:gd name="T3" fmla="*/ 6 h 7"/>
                  <a:gd name="T4" fmla="*/ 2 w 13"/>
                  <a:gd name="T5" fmla="*/ 6 h 7"/>
                  <a:gd name="T6" fmla="*/ 3 w 13"/>
                  <a:gd name="T7" fmla="*/ 2 h 7"/>
                  <a:gd name="T8" fmla="*/ 10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0" y="1"/>
                    </a:moveTo>
                    <a:cubicBezTo>
                      <a:pt x="13" y="3"/>
                      <a:pt x="11" y="5"/>
                      <a:pt x="10" y="6"/>
                    </a:cubicBezTo>
                    <a:cubicBezTo>
                      <a:pt x="7" y="7"/>
                      <a:pt x="4" y="7"/>
                      <a:pt x="2" y="6"/>
                    </a:cubicBezTo>
                    <a:cubicBezTo>
                      <a:pt x="0" y="5"/>
                      <a:pt x="0" y="3"/>
                      <a:pt x="3" y="2"/>
                    </a:cubicBezTo>
                    <a:cubicBezTo>
                      <a:pt x="5" y="1"/>
                      <a:pt x="8" y="0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9" name="Freeform 733"/>
              <p:cNvSpPr>
                <a:spLocks/>
              </p:cNvSpPr>
              <p:nvPr/>
            </p:nvSpPr>
            <p:spPr bwMode="auto">
              <a:xfrm>
                <a:off x="2931" y="2599"/>
                <a:ext cx="23" cy="12"/>
              </a:xfrm>
              <a:custGeom>
                <a:avLst/>
                <a:gdLst>
                  <a:gd name="T0" fmla="*/ 11 w 12"/>
                  <a:gd name="T1" fmla="*/ 1 h 6"/>
                  <a:gd name="T2" fmla="*/ 11 w 12"/>
                  <a:gd name="T3" fmla="*/ 3 h 6"/>
                  <a:gd name="T4" fmla="*/ 11 w 12"/>
                  <a:gd name="T5" fmla="*/ 4 h 6"/>
                  <a:gd name="T6" fmla="*/ 9 w 12"/>
                  <a:gd name="T7" fmla="*/ 5 h 6"/>
                  <a:gd name="T8" fmla="*/ 7 w 12"/>
                  <a:gd name="T9" fmla="*/ 6 h 6"/>
                  <a:gd name="T10" fmla="*/ 3 w 12"/>
                  <a:gd name="T11" fmla="*/ 5 h 6"/>
                  <a:gd name="T12" fmla="*/ 3 w 12"/>
                  <a:gd name="T13" fmla="*/ 1 h 6"/>
                  <a:gd name="T14" fmla="*/ 11 w 12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6">
                    <a:moveTo>
                      <a:pt x="11" y="1"/>
                    </a:moveTo>
                    <a:cubicBezTo>
                      <a:pt x="12" y="1"/>
                      <a:pt x="12" y="3"/>
                      <a:pt x="11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8" y="6"/>
                      <a:pt x="7" y="6"/>
                    </a:cubicBezTo>
                    <a:cubicBezTo>
                      <a:pt x="6" y="6"/>
                      <a:pt x="4" y="6"/>
                      <a:pt x="3" y="5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6" y="0"/>
                      <a:pt x="9" y="0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0" name="Freeform 734"/>
              <p:cNvSpPr>
                <a:spLocks noEditPoints="1"/>
              </p:cNvSpPr>
              <p:nvPr/>
            </p:nvSpPr>
            <p:spPr bwMode="auto">
              <a:xfrm>
                <a:off x="2917" y="2595"/>
                <a:ext cx="46" cy="23"/>
              </a:xfrm>
              <a:custGeom>
                <a:avLst/>
                <a:gdLst>
                  <a:gd name="T0" fmla="*/ 22 w 24"/>
                  <a:gd name="T1" fmla="*/ 4 h 12"/>
                  <a:gd name="T2" fmla="*/ 24 w 24"/>
                  <a:gd name="T3" fmla="*/ 5 h 12"/>
                  <a:gd name="T4" fmla="*/ 21 w 24"/>
                  <a:gd name="T5" fmla="*/ 6 h 12"/>
                  <a:gd name="T6" fmla="*/ 15 w 24"/>
                  <a:gd name="T7" fmla="*/ 10 h 12"/>
                  <a:gd name="T8" fmla="*/ 8 w 24"/>
                  <a:gd name="T9" fmla="*/ 12 h 12"/>
                  <a:gd name="T10" fmla="*/ 3 w 24"/>
                  <a:gd name="T11" fmla="*/ 11 h 12"/>
                  <a:gd name="T12" fmla="*/ 0 w 24"/>
                  <a:gd name="T13" fmla="*/ 8 h 12"/>
                  <a:gd name="T14" fmla="*/ 2 w 24"/>
                  <a:gd name="T15" fmla="*/ 7 h 12"/>
                  <a:gd name="T16" fmla="*/ 4 w 24"/>
                  <a:gd name="T17" fmla="*/ 10 h 12"/>
                  <a:gd name="T18" fmla="*/ 12 w 24"/>
                  <a:gd name="T19" fmla="*/ 10 h 12"/>
                  <a:gd name="T20" fmla="*/ 13 w 24"/>
                  <a:gd name="T21" fmla="*/ 9 h 12"/>
                  <a:gd name="T22" fmla="*/ 8 w 24"/>
                  <a:gd name="T23" fmla="*/ 8 h 12"/>
                  <a:gd name="T24" fmla="*/ 8 w 24"/>
                  <a:gd name="T25" fmla="*/ 2 h 12"/>
                  <a:gd name="T26" fmla="*/ 19 w 24"/>
                  <a:gd name="T27" fmla="*/ 2 h 12"/>
                  <a:gd name="T28" fmla="*/ 20 w 24"/>
                  <a:gd name="T29" fmla="*/ 5 h 12"/>
                  <a:gd name="T30" fmla="*/ 20 w 24"/>
                  <a:gd name="T31" fmla="*/ 5 h 12"/>
                  <a:gd name="T32" fmla="*/ 22 w 24"/>
                  <a:gd name="T33" fmla="*/ 4 h 12"/>
                  <a:gd name="T34" fmla="*/ 16 w 24"/>
                  <a:gd name="T35" fmla="*/ 7 h 12"/>
                  <a:gd name="T36" fmla="*/ 18 w 24"/>
                  <a:gd name="T37" fmla="*/ 6 h 12"/>
                  <a:gd name="T38" fmla="*/ 18 w 24"/>
                  <a:gd name="T39" fmla="*/ 5 h 12"/>
                  <a:gd name="T40" fmla="*/ 18 w 24"/>
                  <a:gd name="T41" fmla="*/ 3 h 12"/>
                  <a:gd name="T42" fmla="*/ 10 w 24"/>
                  <a:gd name="T43" fmla="*/ 3 h 12"/>
                  <a:gd name="T44" fmla="*/ 10 w 24"/>
                  <a:gd name="T45" fmla="*/ 7 h 12"/>
                  <a:gd name="T46" fmla="*/ 14 w 24"/>
                  <a:gd name="T47" fmla="*/ 8 h 12"/>
                  <a:gd name="T48" fmla="*/ 16 w 24"/>
                  <a:gd name="T4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12">
                    <a:moveTo>
                      <a:pt x="22" y="4"/>
                    </a:moveTo>
                    <a:cubicBezTo>
                      <a:pt x="24" y="5"/>
                      <a:pt x="24" y="5"/>
                      <a:pt x="24" y="5"/>
                    </a:cubicBezTo>
                    <a:cubicBezTo>
                      <a:pt x="23" y="5"/>
                      <a:pt x="22" y="6"/>
                      <a:pt x="21" y="6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2" y="12"/>
                      <a:pt x="10" y="12"/>
                      <a:pt x="8" y="12"/>
                    </a:cubicBezTo>
                    <a:cubicBezTo>
                      <a:pt x="6" y="12"/>
                      <a:pt x="4" y="11"/>
                      <a:pt x="3" y="11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9"/>
                      <a:pt x="4" y="10"/>
                    </a:cubicBezTo>
                    <a:cubicBezTo>
                      <a:pt x="6" y="11"/>
                      <a:pt x="9" y="11"/>
                      <a:pt x="12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9" y="9"/>
                      <a:pt x="8" y="8"/>
                    </a:cubicBezTo>
                    <a:cubicBezTo>
                      <a:pt x="5" y="6"/>
                      <a:pt x="5" y="4"/>
                      <a:pt x="8" y="2"/>
                    </a:cubicBezTo>
                    <a:cubicBezTo>
                      <a:pt x="12" y="0"/>
                      <a:pt x="16" y="0"/>
                      <a:pt x="19" y="2"/>
                    </a:cubicBezTo>
                    <a:cubicBezTo>
                      <a:pt x="21" y="3"/>
                      <a:pt x="21" y="4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lnTo>
                      <a:pt x="22" y="4"/>
                    </a:lnTo>
                    <a:close/>
                    <a:moveTo>
                      <a:pt x="16" y="7"/>
                    </a:moveTo>
                    <a:cubicBezTo>
                      <a:pt x="18" y="6"/>
                      <a:pt x="18" y="6"/>
                      <a:pt x="18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19" y="3"/>
                      <a:pt x="18" y="3"/>
                    </a:cubicBezTo>
                    <a:cubicBezTo>
                      <a:pt x="16" y="2"/>
                      <a:pt x="13" y="2"/>
                      <a:pt x="10" y="3"/>
                    </a:cubicBezTo>
                    <a:cubicBezTo>
                      <a:pt x="8" y="4"/>
                      <a:pt x="7" y="6"/>
                      <a:pt x="10" y="7"/>
                    </a:cubicBezTo>
                    <a:cubicBezTo>
                      <a:pt x="11" y="8"/>
                      <a:pt x="13" y="8"/>
                      <a:pt x="14" y="8"/>
                    </a:cubicBezTo>
                    <a:cubicBezTo>
                      <a:pt x="15" y="8"/>
                      <a:pt x="15" y="7"/>
                      <a:pt x="16" y="7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1" name="Freeform 735"/>
              <p:cNvSpPr>
                <a:spLocks/>
              </p:cNvSpPr>
              <p:nvPr/>
            </p:nvSpPr>
            <p:spPr bwMode="auto">
              <a:xfrm>
                <a:off x="3245" y="2660"/>
                <a:ext cx="8" cy="25"/>
              </a:xfrm>
              <a:custGeom>
                <a:avLst/>
                <a:gdLst>
                  <a:gd name="T0" fmla="*/ 4 w 4"/>
                  <a:gd name="T1" fmla="*/ 1 h 13"/>
                  <a:gd name="T2" fmla="*/ 4 w 4"/>
                  <a:gd name="T3" fmla="*/ 13 h 13"/>
                  <a:gd name="T4" fmla="*/ 0 w 4"/>
                  <a:gd name="T5" fmla="*/ 13 h 13"/>
                  <a:gd name="T6" fmla="*/ 0 w 4"/>
                  <a:gd name="T7" fmla="*/ 1 h 13"/>
                  <a:gd name="T8" fmla="*/ 2 w 4"/>
                  <a:gd name="T9" fmla="*/ 0 h 13"/>
                  <a:gd name="T10" fmla="*/ 3 w 4"/>
                  <a:gd name="T11" fmla="*/ 0 h 13"/>
                  <a:gd name="T12" fmla="*/ 4 w 4"/>
                  <a:gd name="T1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2" name="Freeform 736"/>
              <p:cNvSpPr>
                <a:spLocks/>
              </p:cNvSpPr>
              <p:nvPr/>
            </p:nvSpPr>
            <p:spPr bwMode="auto">
              <a:xfrm>
                <a:off x="3201" y="2685"/>
                <a:ext cx="94" cy="6"/>
              </a:xfrm>
              <a:custGeom>
                <a:avLst/>
                <a:gdLst>
                  <a:gd name="T0" fmla="*/ 49 w 49"/>
                  <a:gd name="T1" fmla="*/ 1 h 3"/>
                  <a:gd name="T2" fmla="*/ 49 w 49"/>
                  <a:gd name="T3" fmla="*/ 1 h 3"/>
                  <a:gd name="T4" fmla="*/ 47 w 49"/>
                  <a:gd name="T5" fmla="*/ 3 h 3"/>
                  <a:gd name="T6" fmla="*/ 27 w 49"/>
                  <a:gd name="T7" fmla="*/ 3 h 3"/>
                  <a:gd name="T8" fmla="*/ 23 w 49"/>
                  <a:gd name="T9" fmla="*/ 3 h 3"/>
                  <a:gd name="T10" fmla="*/ 2 w 49"/>
                  <a:gd name="T11" fmla="*/ 3 h 3"/>
                  <a:gd name="T12" fmla="*/ 1 w 49"/>
                  <a:gd name="T13" fmla="*/ 2 h 3"/>
                  <a:gd name="T14" fmla="*/ 0 w 49"/>
                  <a:gd name="T15" fmla="*/ 1 h 3"/>
                  <a:gd name="T16" fmla="*/ 2 w 49"/>
                  <a:gd name="T17" fmla="*/ 0 h 3"/>
                  <a:gd name="T18" fmla="*/ 23 w 49"/>
                  <a:gd name="T19" fmla="*/ 0 h 3"/>
                  <a:gd name="T20" fmla="*/ 27 w 49"/>
                  <a:gd name="T21" fmla="*/ 0 h 3"/>
                  <a:gd name="T22" fmla="*/ 47 w 49"/>
                  <a:gd name="T23" fmla="*/ 0 h 3"/>
                  <a:gd name="T24" fmla="*/ 49 w 49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3">
                    <a:moveTo>
                      <a:pt x="49" y="1"/>
                    </a:moveTo>
                    <a:cubicBezTo>
                      <a:pt x="49" y="1"/>
                      <a:pt x="49" y="1"/>
                      <a:pt x="49" y="1"/>
                    </a:cubicBezTo>
                    <a:cubicBezTo>
                      <a:pt x="49" y="2"/>
                      <a:pt x="48" y="3"/>
                      <a:pt x="4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8" y="0"/>
                      <a:pt x="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3" name="Freeform 737"/>
              <p:cNvSpPr>
                <a:spLocks noEditPoints="1"/>
              </p:cNvSpPr>
              <p:nvPr/>
            </p:nvSpPr>
            <p:spPr bwMode="auto">
              <a:xfrm>
                <a:off x="3188" y="2653"/>
                <a:ext cx="120" cy="71"/>
              </a:xfrm>
              <a:custGeom>
                <a:avLst/>
                <a:gdLst>
                  <a:gd name="T0" fmla="*/ 60 w 63"/>
                  <a:gd name="T1" fmla="*/ 15 h 37"/>
                  <a:gd name="T2" fmla="*/ 60 w 63"/>
                  <a:gd name="T3" fmla="*/ 21 h 37"/>
                  <a:gd name="T4" fmla="*/ 37 w 63"/>
                  <a:gd name="T5" fmla="*/ 35 h 37"/>
                  <a:gd name="T6" fmla="*/ 27 w 63"/>
                  <a:gd name="T7" fmla="*/ 35 h 37"/>
                  <a:gd name="T8" fmla="*/ 3 w 63"/>
                  <a:gd name="T9" fmla="*/ 21 h 37"/>
                  <a:gd name="T10" fmla="*/ 3 w 63"/>
                  <a:gd name="T11" fmla="*/ 15 h 37"/>
                  <a:gd name="T12" fmla="*/ 26 w 63"/>
                  <a:gd name="T13" fmla="*/ 2 h 37"/>
                  <a:gd name="T14" fmla="*/ 37 w 63"/>
                  <a:gd name="T15" fmla="*/ 2 h 37"/>
                  <a:gd name="T16" fmla="*/ 60 w 63"/>
                  <a:gd name="T17" fmla="*/ 15 h 37"/>
                  <a:gd name="T18" fmla="*/ 34 w 63"/>
                  <a:gd name="T19" fmla="*/ 31 h 37"/>
                  <a:gd name="T20" fmla="*/ 34 w 63"/>
                  <a:gd name="T21" fmla="*/ 20 h 37"/>
                  <a:gd name="T22" fmla="*/ 54 w 63"/>
                  <a:gd name="T23" fmla="*/ 20 h 37"/>
                  <a:gd name="T24" fmla="*/ 56 w 63"/>
                  <a:gd name="T25" fmla="*/ 18 h 37"/>
                  <a:gd name="T26" fmla="*/ 56 w 63"/>
                  <a:gd name="T27" fmla="*/ 18 h 37"/>
                  <a:gd name="T28" fmla="*/ 54 w 63"/>
                  <a:gd name="T29" fmla="*/ 17 h 37"/>
                  <a:gd name="T30" fmla="*/ 34 w 63"/>
                  <a:gd name="T31" fmla="*/ 17 h 37"/>
                  <a:gd name="T32" fmla="*/ 34 w 63"/>
                  <a:gd name="T33" fmla="*/ 5 h 37"/>
                  <a:gd name="T34" fmla="*/ 33 w 63"/>
                  <a:gd name="T35" fmla="*/ 4 h 37"/>
                  <a:gd name="T36" fmla="*/ 32 w 63"/>
                  <a:gd name="T37" fmla="*/ 4 h 37"/>
                  <a:gd name="T38" fmla="*/ 30 w 63"/>
                  <a:gd name="T39" fmla="*/ 5 h 37"/>
                  <a:gd name="T40" fmla="*/ 30 w 63"/>
                  <a:gd name="T41" fmla="*/ 17 h 37"/>
                  <a:gd name="T42" fmla="*/ 9 w 63"/>
                  <a:gd name="T43" fmla="*/ 17 h 37"/>
                  <a:gd name="T44" fmla="*/ 7 w 63"/>
                  <a:gd name="T45" fmla="*/ 18 h 37"/>
                  <a:gd name="T46" fmla="*/ 8 w 63"/>
                  <a:gd name="T47" fmla="*/ 19 h 37"/>
                  <a:gd name="T48" fmla="*/ 9 w 63"/>
                  <a:gd name="T49" fmla="*/ 20 h 37"/>
                  <a:gd name="T50" fmla="*/ 30 w 63"/>
                  <a:gd name="T51" fmla="*/ 20 h 37"/>
                  <a:gd name="T52" fmla="*/ 30 w 63"/>
                  <a:gd name="T53" fmla="*/ 31 h 37"/>
                  <a:gd name="T54" fmla="*/ 30 w 63"/>
                  <a:gd name="T55" fmla="*/ 32 h 37"/>
                  <a:gd name="T56" fmla="*/ 32 w 63"/>
                  <a:gd name="T57" fmla="*/ 33 h 37"/>
                  <a:gd name="T58" fmla="*/ 34 w 63"/>
                  <a:gd name="T5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37">
                    <a:moveTo>
                      <a:pt x="60" y="15"/>
                    </a:moveTo>
                    <a:cubicBezTo>
                      <a:pt x="63" y="17"/>
                      <a:pt x="63" y="20"/>
                      <a:pt x="60" y="21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4" y="37"/>
                      <a:pt x="29" y="37"/>
                      <a:pt x="27" y="3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0"/>
                      <a:pt x="0" y="17"/>
                      <a:pt x="3" y="1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9" y="0"/>
                      <a:pt x="34" y="0"/>
                      <a:pt x="37" y="2"/>
                    </a:cubicBezTo>
                    <a:lnTo>
                      <a:pt x="60" y="15"/>
                    </a:lnTo>
                    <a:close/>
                    <a:moveTo>
                      <a:pt x="34" y="31"/>
                    </a:moveTo>
                    <a:cubicBezTo>
                      <a:pt x="34" y="20"/>
                      <a:pt x="34" y="20"/>
                      <a:pt x="3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5" y="20"/>
                      <a:pt x="56" y="19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5" y="17"/>
                      <a:pt x="55" y="17"/>
                      <a:pt x="5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3" y="5"/>
                      <a:pt x="33" y="4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0" y="4"/>
                      <a:pt x="30" y="5"/>
                      <a:pt x="30" y="5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7" y="18"/>
                      <a:pt x="7" y="18"/>
                    </a:cubicBezTo>
                    <a:cubicBezTo>
                      <a:pt x="7" y="19"/>
                      <a:pt x="7" y="19"/>
                      <a:pt x="8" y="19"/>
                    </a:cubicBezTo>
                    <a:cubicBezTo>
                      <a:pt x="8" y="19"/>
                      <a:pt x="9" y="20"/>
                      <a:pt x="9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1" y="32"/>
                      <a:pt x="31" y="33"/>
                      <a:pt x="32" y="33"/>
                    </a:cubicBezTo>
                    <a:cubicBezTo>
                      <a:pt x="33" y="33"/>
                      <a:pt x="34" y="32"/>
                      <a:pt x="34" y="31"/>
                    </a:cubicBezTo>
                  </a:path>
                </a:pathLst>
              </a:custGeom>
              <a:solidFill>
                <a:srgbClr val="C4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4" name="Freeform 738"/>
              <p:cNvSpPr>
                <a:spLocks/>
              </p:cNvSpPr>
              <p:nvPr/>
            </p:nvSpPr>
            <p:spPr bwMode="auto">
              <a:xfrm>
                <a:off x="3245" y="2691"/>
                <a:ext cx="8" cy="25"/>
              </a:xfrm>
              <a:custGeom>
                <a:avLst/>
                <a:gdLst>
                  <a:gd name="T0" fmla="*/ 4 w 4"/>
                  <a:gd name="T1" fmla="*/ 11 h 13"/>
                  <a:gd name="T2" fmla="*/ 2 w 4"/>
                  <a:gd name="T3" fmla="*/ 13 h 13"/>
                  <a:gd name="T4" fmla="*/ 0 w 4"/>
                  <a:gd name="T5" fmla="*/ 12 h 13"/>
                  <a:gd name="T6" fmla="*/ 0 w 4"/>
                  <a:gd name="T7" fmla="*/ 11 h 13"/>
                  <a:gd name="T8" fmla="*/ 0 w 4"/>
                  <a:gd name="T9" fmla="*/ 0 h 13"/>
                  <a:gd name="T10" fmla="*/ 4 w 4"/>
                  <a:gd name="T11" fmla="*/ 0 h 13"/>
                  <a:gd name="T12" fmla="*/ 4 w 4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4" y="11"/>
                    </a:moveTo>
                    <a:cubicBezTo>
                      <a:pt x="4" y="12"/>
                      <a:pt x="3" y="13"/>
                      <a:pt x="2" y="13"/>
                    </a:cubicBezTo>
                    <a:cubicBezTo>
                      <a:pt x="1" y="13"/>
                      <a:pt x="1" y="12"/>
                      <a:pt x="0" y="12"/>
                    </a:cubicBezTo>
                    <a:cubicBezTo>
                      <a:pt x="0" y="12"/>
                      <a:pt x="0" y="12"/>
                      <a:pt x="0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5" name="Freeform 739"/>
              <p:cNvSpPr>
                <a:spLocks/>
              </p:cNvSpPr>
              <p:nvPr/>
            </p:nvSpPr>
            <p:spPr bwMode="auto">
              <a:xfrm>
                <a:off x="3110" y="2699"/>
                <a:ext cx="57" cy="32"/>
              </a:xfrm>
              <a:custGeom>
                <a:avLst/>
                <a:gdLst>
                  <a:gd name="T0" fmla="*/ 30 w 30"/>
                  <a:gd name="T1" fmla="*/ 7 h 17"/>
                  <a:gd name="T2" fmla="*/ 15 w 30"/>
                  <a:gd name="T3" fmla="*/ 17 h 17"/>
                  <a:gd name="T4" fmla="*/ 13 w 30"/>
                  <a:gd name="T5" fmla="*/ 16 h 17"/>
                  <a:gd name="T6" fmla="*/ 20 w 30"/>
                  <a:gd name="T7" fmla="*/ 12 h 17"/>
                  <a:gd name="T8" fmla="*/ 26 w 30"/>
                  <a:gd name="T9" fmla="*/ 8 h 17"/>
                  <a:gd name="T10" fmla="*/ 26 w 30"/>
                  <a:gd name="T11" fmla="*/ 8 h 17"/>
                  <a:gd name="T12" fmla="*/ 18 w 30"/>
                  <a:gd name="T13" fmla="*/ 10 h 17"/>
                  <a:gd name="T14" fmla="*/ 8 w 30"/>
                  <a:gd name="T15" fmla="*/ 13 h 17"/>
                  <a:gd name="T16" fmla="*/ 7 w 30"/>
                  <a:gd name="T17" fmla="*/ 12 h 17"/>
                  <a:gd name="T18" fmla="*/ 12 w 30"/>
                  <a:gd name="T19" fmla="*/ 6 h 17"/>
                  <a:gd name="T20" fmla="*/ 16 w 30"/>
                  <a:gd name="T21" fmla="*/ 2 h 17"/>
                  <a:gd name="T22" fmla="*/ 16 w 30"/>
                  <a:gd name="T23" fmla="*/ 2 h 17"/>
                  <a:gd name="T24" fmla="*/ 9 w 30"/>
                  <a:gd name="T25" fmla="*/ 5 h 17"/>
                  <a:gd name="T26" fmla="*/ 2 w 30"/>
                  <a:gd name="T27" fmla="*/ 9 h 17"/>
                  <a:gd name="T28" fmla="*/ 0 w 30"/>
                  <a:gd name="T29" fmla="*/ 8 h 17"/>
                  <a:gd name="T30" fmla="*/ 16 w 30"/>
                  <a:gd name="T31" fmla="*/ 0 h 17"/>
                  <a:gd name="T32" fmla="*/ 19 w 30"/>
                  <a:gd name="T33" fmla="*/ 1 h 17"/>
                  <a:gd name="T34" fmla="*/ 14 w 30"/>
                  <a:gd name="T35" fmla="*/ 7 h 17"/>
                  <a:gd name="T36" fmla="*/ 10 w 30"/>
                  <a:gd name="T37" fmla="*/ 11 h 17"/>
                  <a:gd name="T38" fmla="*/ 10 w 30"/>
                  <a:gd name="T39" fmla="*/ 11 h 17"/>
                  <a:gd name="T40" fmla="*/ 17 w 30"/>
                  <a:gd name="T41" fmla="*/ 9 h 17"/>
                  <a:gd name="T42" fmla="*/ 27 w 30"/>
                  <a:gd name="T43" fmla="*/ 6 h 17"/>
                  <a:gd name="T44" fmla="*/ 30 w 30"/>
                  <a:gd name="T45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17">
                    <a:moveTo>
                      <a:pt x="30" y="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2" y="10"/>
                      <a:pt x="24" y="9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4" y="8"/>
                      <a:pt x="21" y="9"/>
                      <a:pt x="18" y="10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4"/>
                      <a:pt x="14" y="3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3"/>
                      <a:pt x="11" y="4"/>
                      <a:pt x="9" y="5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1" y="9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2" y="10"/>
                      <a:pt x="14" y="9"/>
                      <a:pt x="17" y="9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6" name="Freeform 740"/>
              <p:cNvSpPr>
                <a:spLocks/>
              </p:cNvSpPr>
              <p:nvPr/>
            </p:nvSpPr>
            <p:spPr bwMode="auto">
              <a:xfrm>
                <a:off x="3152" y="2725"/>
                <a:ext cx="25" cy="16"/>
              </a:xfrm>
              <a:custGeom>
                <a:avLst/>
                <a:gdLst>
                  <a:gd name="T0" fmla="*/ 11 w 13"/>
                  <a:gd name="T1" fmla="*/ 2 h 8"/>
                  <a:gd name="T2" fmla="*/ 10 w 13"/>
                  <a:gd name="T3" fmla="*/ 6 h 8"/>
                  <a:gd name="T4" fmla="*/ 2 w 13"/>
                  <a:gd name="T5" fmla="*/ 6 h 8"/>
                  <a:gd name="T6" fmla="*/ 3 w 13"/>
                  <a:gd name="T7" fmla="*/ 2 h 8"/>
                  <a:gd name="T8" fmla="*/ 11 w 13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1" y="2"/>
                    </a:moveTo>
                    <a:cubicBezTo>
                      <a:pt x="13" y="3"/>
                      <a:pt x="12" y="5"/>
                      <a:pt x="10" y="6"/>
                    </a:cubicBezTo>
                    <a:cubicBezTo>
                      <a:pt x="7" y="7"/>
                      <a:pt x="4" y="8"/>
                      <a:pt x="2" y="6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5" y="1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7" name="Freeform 741"/>
              <p:cNvSpPr>
                <a:spLocks noEditPoints="1"/>
              </p:cNvSpPr>
              <p:nvPr/>
            </p:nvSpPr>
            <p:spPr bwMode="auto">
              <a:xfrm>
                <a:off x="3148" y="2724"/>
                <a:ext cx="34" cy="19"/>
              </a:xfrm>
              <a:custGeom>
                <a:avLst/>
                <a:gdLst>
                  <a:gd name="T0" fmla="*/ 14 w 18"/>
                  <a:gd name="T1" fmla="*/ 2 h 10"/>
                  <a:gd name="T2" fmla="*/ 14 w 18"/>
                  <a:gd name="T3" fmla="*/ 8 h 10"/>
                  <a:gd name="T4" fmla="*/ 3 w 18"/>
                  <a:gd name="T5" fmla="*/ 8 h 10"/>
                  <a:gd name="T6" fmla="*/ 3 w 18"/>
                  <a:gd name="T7" fmla="*/ 2 h 10"/>
                  <a:gd name="T8" fmla="*/ 14 w 18"/>
                  <a:gd name="T9" fmla="*/ 2 h 10"/>
                  <a:gd name="T10" fmla="*/ 4 w 18"/>
                  <a:gd name="T11" fmla="*/ 7 h 10"/>
                  <a:gd name="T12" fmla="*/ 12 w 18"/>
                  <a:gd name="T13" fmla="*/ 7 h 10"/>
                  <a:gd name="T14" fmla="*/ 13 w 18"/>
                  <a:gd name="T15" fmla="*/ 3 h 10"/>
                  <a:gd name="T16" fmla="*/ 5 w 18"/>
                  <a:gd name="T17" fmla="*/ 3 h 10"/>
                  <a:gd name="T18" fmla="*/ 4 w 18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0">
                    <a:moveTo>
                      <a:pt x="14" y="2"/>
                    </a:moveTo>
                    <a:cubicBezTo>
                      <a:pt x="18" y="4"/>
                      <a:pt x="17" y="6"/>
                      <a:pt x="14" y="8"/>
                    </a:cubicBezTo>
                    <a:cubicBezTo>
                      <a:pt x="10" y="10"/>
                      <a:pt x="5" y="10"/>
                      <a:pt x="3" y="8"/>
                    </a:cubicBezTo>
                    <a:cubicBezTo>
                      <a:pt x="0" y="7"/>
                      <a:pt x="0" y="4"/>
                      <a:pt x="3" y="2"/>
                    </a:cubicBezTo>
                    <a:cubicBezTo>
                      <a:pt x="7" y="0"/>
                      <a:pt x="11" y="0"/>
                      <a:pt x="14" y="2"/>
                    </a:cubicBezTo>
                    <a:close/>
                    <a:moveTo>
                      <a:pt x="4" y="7"/>
                    </a:moveTo>
                    <a:cubicBezTo>
                      <a:pt x="6" y="9"/>
                      <a:pt x="9" y="8"/>
                      <a:pt x="12" y="7"/>
                    </a:cubicBezTo>
                    <a:cubicBezTo>
                      <a:pt x="14" y="6"/>
                      <a:pt x="15" y="4"/>
                      <a:pt x="13" y="3"/>
                    </a:cubicBezTo>
                    <a:cubicBezTo>
                      <a:pt x="10" y="1"/>
                      <a:pt x="7" y="2"/>
                      <a:pt x="5" y="3"/>
                    </a:cubicBezTo>
                    <a:cubicBezTo>
                      <a:pt x="3" y="4"/>
                      <a:pt x="2" y="6"/>
                      <a:pt x="4" y="7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8" name="Freeform 742"/>
              <p:cNvSpPr>
                <a:spLocks/>
              </p:cNvSpPr>
              <p:nvPr/>
            </p:nvSpPr>
            <p:spPr bwMode="auto">
              <a:xfrm>
                <a:off x="3169" y="2735"/>
                <a:ext cx="30" cy="15"/>
              </a:xfrm>
              <a:custGeom>
                <a:avLst/>
                <a:gdLst>
                  <a:gd name="T0" fmla="*/ 16 w 16"/>
                  <a:gd name="T1" fmla="*/ 3 h 8"/>
                  <a:gd name="T2" fmla="*/ 16 w 16"/>
                  <a:gd name="T3" fmla="*/ 3 h 8"/>
                  <a:gd name="T4" fmla="*/ 15 w 16"/>
                  <a:gd name="T5" fmla="*/ 5 h 8"/>
                  <a:gd name="T6" fmla="*/ 14 w 16"/>
                  <a:gd name="T7" fmla="*/ 4 h 8"/>
                  <a:gd name="T8" fmla="*/ 9 w 16"/>
                  <a:gd name="T9" fmla="*/ 4 h 8"/>
                  <a:gd name="T10" fmla="*/ 8 w 16"/>
                  <a:gd name="T11" fmla="*/ 5 h 8"/>
                  <a:gd name="T12" fmla="*/ 2 w 16"/>
                  <a:gd name="T13" fmla="*/ 8 h 8"/>
                  <a:gd name="T14" fmla="*/ 0 w 16"/>
                  <a:gd name="T15" fmla="*/ 7 h 8"/>
                  <a:gd name="T16" fmla="*/ 8 w 16"/>
                  <a:gd name="T17" fmla="*/ 2 h 8"/>
                  <a:gd name="T18" fmla="*/ 11 w 16"/>
                  <a:gd name="T19" fmla="*/ 0 h 8"/>
                  <a:gd name="T20" fmla="*/ 13 w 16"/>
                  <a:gd name="T21" fmla="*/ 1 h 8"/>
                  <a:gd name="T22" fmla="*/ 11 w 16"/>
                  <a:gd name="T23" fmla="*/ 3 h 8"/>
                  <a:gd name="T24" fmla="*/ 11 w 16"/>
                  <a:gd name="T25" fmla="*/ 3 h 8"/>
                  <a:gd name="T26" fmla="*/ 16 w 16"/>
                  <a:gd name="T2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8">
                    <a:moveTo>
                      <a:pt x="16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0" y="1"/>
                      <a:pt x="11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2"/>
                      <a:pt x="15" y="2"/>
                      <a:pt x="16" y="3"/>
                    </a:cubicBez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9" name="Freeform 743"/>
              <p:cNvSpPr>
                <a:spLocks/>
              </p:cNvSpPr>
              <p:nvPr/>
            </p:nvSpPr>
            <p:spPr bwMode="auto">
              <a:xfrm>
                <a:off x="3198" y="2746"/>
                <a:ext cx="15" cy="10"/>
              </a:xfrm>
              <a:custGeom>
                <a:avLst/>
                <a:gdLst>
                  <a:gd name="T0" fmla="*/ 6 w 8"/>
                  <a:gd name="T1" fmla="*/ 2 h 5"/>
                  <a:gd name="T2" fmla="*/ 6 w 8"/>
                  <a:gd name="T3" fmla="*/ 5 h 5"/>
                  <a:gd name="T4" fmla="*/ 0 w 8"/>
                  <a:gd name="T5" fmla="*/ 2 h 5"/>
                  <a:gd name="T6" fmla="*/ 6 w 8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2"/>
                    </a:moveTo>
                    <a:cubicBezTo>
                      <a:pt x="8" y="3"/>
                      <a:pt x="7" y="4"/>
                      <a:pt x="6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4" y="0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0" name="Freeform 744"/>
              <p:cNvSpPr>
                <a:spLocks noEditPoints="1"/>
              </p:cNvSpPr>
              <p:nvPr/>
            </p:nvSpPr>
            <p:spPr bwMode="auto">
              <a:xfrm>
                <a:off x="1922" y="1960"/>
                <a:ext cx="1502" cy="871"/>
              </a:xfrm>
              <a:custGeom>
                <a:avLst/>
                <a:gdLst>
                  <a:gd name="T0" fmla="*/ 691 w 788"/>
                  <a:gd name="T1" fmla="*/ 397 h 455"/>
                  <a:gd name="T2" fmla="*/ 667 w 788"/>
                  <a:gd name="T3" fmla="*/ 383 h 455"/>
                  <a:gd name="T4" fmla="*/ 181 w 788"/>
                  <a:gd name="T5" fmla="*/ 63 h 455"/>
                  <a:gd name="T6" fmla="*/ 331 w 788"/>
                  <a:gd name="T7" fmla="*/ 156 h 455"/>
                  <a:gd name="T8" fmla="*/ 561 w 788"/>
                  <a:gd name="T9" fmla="*/ 283 h 455"/>
                  <a:gd name="T10" fmla="*/ 636 w 788"/>
                  <a:gd name="T11" fmla="*/ 402 h 455"/>
                  <a:gd name="T12" fmla="*/ 637 w 788"/>
                  <a:gd name="T13" fmla="*/ 393 h 455"/>
                  <a:gd name="T14" fmla="*/ 639 w 788"/>
                  <a:gd name="T15" fmla="*/ 388 h 455"/>
                  <a:gd name="T16" fmla="*/ 643 w 788"/>
                  <a:gd name="T17" fmla="*/ 398 h 455"/>
                  <a:gd name="T18" fmla="*/ 427 w 788"/>
                  <a:gd name="T19" fmla="*/ 281 h 455"/>
                  <a:gd name="T20" fmla="*/ 247 w 788"/>
                  <a:gd name="T21" fmla="*/ 169 h 455"/>
                  <a:gd name="T22" fmla="*/ 249 w 788"/>
                  <a:gd name="T23" fmla="*/ 170 h 455"/>
                  <a:gd name="T24" fmla="*/ 72 w 788"/>
                  <a:gd name="T25" fmla="*/ 67 h 455"/>
                  <a:gd name="T26" fmla="*/ 72 w 788"/>
                  <a:gd name="T27" fmla="*/ 61 h 455"/>
                  <a:gd name="T28" fmla="*/ 100 w 788"/>
                  <a:gd name="T29" fmla="*/ 86 h 455"/>
                  <a:gd name="T30" fmla="*/ 89 w 788"/>
                  <a:gd name="T31" fmla="*/ 83 h 455"/>
                  <a:gd name="T32" fmla="*/ 94 w 788"/>
                  <a:gd name="T33" fmla="*/ 83 h 455"/>
                  <a:gd name="T34" fmla="*/ 271 w 788"/>
                  <a:gd name="T35" fmla="*/ 187 h 455"/>
                  <a:gd name="T36" fmla="*/ 268 w 788"/>
                  <a:gd name="T37" fmla="*/ 187 h 455"/>
                  <a:gd name="T38" fmla="*/ 495 w 788"/>
                  <a:gd name="T39" fmla="*/ 315 h 455"/>
                  <a:gd name="T40" fmla="*/ 483 w 788"/>
                  <a:gd name="T41" fmla="*/ 317 h 455"/>
                  <a:gd name="T42" fmla="*/ 257 w 788"/>
                  <a:gd name="T43" fmla="*/ 172 h 455"/>
                  <a:gd name="T44" fmla="*/ 249 w 788"/>
                  <a:gd name="T45" fmla="*/ 176 h 455"/>
                  <a:gd name="T46" fmla="*/ 541 w 788"/>
                  <a:gd name="T47" fmla="*/ 334 h 455"/>
                  <a:gd name="T48" fmla="*/ 522 w 788"/>
                  <a:gd name="T49" fmla="*/ 340 h 455"/>
                  <a:gd name="T50" fmla="*/ 127 w 788"/>
                  <a:gd name="T51" fmla="*/ 91 h 455"/>
                  <a:gd name="T52" fmla="*/ 121 w 788"/>
                  <a:gd name="T53" fmla="*/ 95 h 455"/>
                  <a:gd name="T54" fmla="*/ 511 w 788"/>
                  <a:gd name="T55" fmla="*/ 329 h 455"/>
                  <a:gd name="T56" fmla="*/ 132 w 788"/>
                  <a:gd name="T57" fmla="*/ 104 h 455"/>
                  <a:gd name="T58" fmla="*/ 646 w 788"/>
                  <a:gd name="T59" fmla="*/ 401 h 455"/>
                  <a:gd name="T60" fmla="*/ 338 w 788"/>
                  <a:gd name="T61" fmla="*/ 219 h 455"/>
                  <a:gd name="T62" fmla="*/ 345 w 788"/>
                  <a:gd name="T63" fmla="*/ 214 h 455"/>
                  <a:gd name="T64" fmla="*/ 324 w 788"/>
                  <a:gd name="T65" fmla="*/ 221 h 455"/>
                  <a:gd name="T66" fmla="*/ 473 w 788"/>
                  <a:gd name="T67" fmla="*/ 302 h 455"/>
                  <a:gd name="T68" fmla="*/ 468 w 788"/>
                  <a:gd name="T69" fmla="*/ 304 h 455"/>
                  <a:gd name="T70" fmla="*/ 299 w 788"/>
                  <a:gd name="T71" fmla="*/ 205 h 455"/>
                  <a:gd name="T72" fmla="*/ 666 w 788"/>
                  <a:gd name="T73" fmla="*/ 412 h 455"/>
                  <a:gd name="T74" fmla="*/ 86 w 788"/>
                  <a:gd name="T75" fmla="*/ 78 h 455"/>
                  <a:gd name="T76" fmla="*/ 78 w 788"/>
                  <a:gd name="T77" fmla="*/ 78 h 455"/>
                  <a:gd name="T78" fmla="*/ 324 w 788"/>
                  <a:gd name="T79" fmla="*/ 209 h 455"/>
                  <a:gd name="T80" fmla="*/ 326 w 788"/>
                  <a:gd name="T81" fmla="*/ 211 h 455"/>
                  <a:gd name="T82" fmla="*/ 286 w 788"/>
                  <a:gd name="T83" fmla="*/ 191 h 455"/>
                  <a:gd name="T84" fmla="*/ 284 w 788"/>
                  <a:gd name="T85" fmla="*/ 190 h 455"/>
                  <a:gd name="T86" fmla="*/ 447 w 788"/>
                  <a:gd name="T87" fmla="*/ 286 h 455"/>
                  <a:gd name="T88" fmla="*/ 448 w 788"/>
                  <a:gd name="T89" fmla="*/ 292 h 455"/>
                  <a:gd name="T90" fmla="*/ 494 w 788"/>
                  <a:gd name="T91" fmla="*/ 303 h 455"/>
                  <a:gd name="T92" fmla="*/ 483 w 788"/>
                  <a:gd name="T93" fmla="*/ 313 h 455"/>
                  <a:gd name="T94" fmla="*/ 297 w 788"/>
                  <a:gd name="T95" fmla="*/ 195 h 455"/>
                  <a:gd name="T96" fmla="*/ 290 w 788"/>
                  <a:gd name="T97" fmla="*/ 191 h 455"/>
                  <a:gd name="T98" fmla="*/ 288 w 788"/>
                  <a:gd name="T99" fmla="*/ 199 h 455"/>
                  <a:gd name="T100" fmla="*/ 467 w 788"/>
                  <a:gd name="T101" fmla="*/ 287 h 455"/>
                  <a:gd name="T102" fmla="*/ 452 w 788"/>
                  <a:gd name="T103" fmla="*/ 295 h 455"/>
                  <a:gd name="T104" fmla="*/ 465 w 788"/>
                  <a:gd name="T105" fmla="*/ 292 h 455"/>
                  <a:gd name="T106" fmla="*/ 148 w 788"/>
                  <a:gd name="T107" fmla="*/ 107 h 455"/>
                  <a:gd name="T108" fmla="*/ 145 w 788"/>
                  <a:gd name="T109" fmla="*/ 116 h 455"/>
                  <a:gd name="T110" fmla="*/ 139 w 788"/>
                  <a:gd name="T111" fmla="*/ 107 h 455"/>
                  <a:gd name="T112" fmla="*/ 136 w 788"/>
                  <a:gd name="T113" fmla="*/ 107 h 455"/>
                  <a:gd name="T114" fmla="*/ 670 w 788"/>
                  <a:gd name="T115" fmla="*/ 408 h 455"/>
                  <a:gd name="T116" fmla="*/ 654 w 788"/>
                  <a:gd name="T117" fmla="*/ 412 h 455"/>
                  <a:gd name="T118" fmla="*/ 323 w 788"/>
                  <a:gd name="T119" fmla="*/ 203 h 455"/>
                  <a:gd name="T120" fmla="*/ 458 w 788"/>
                  <a:gd name="T121" fmla="*/ 299 h 455"/>
                  <a:gd name="T122" fmla="*/ 472 w 788"/>
                  <a:gd name="T123" fmla="*/ 292 h 455"/>
                  <a:gd name="T124" fmla="*/ 490 w 788"/>
                  <a:gd name="T125" fmla="*/ 30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8" h="455">
                    <a:moveTo>
                      <a:pt x="110" y="0"/>
                    </a:moveTo>
                    <a:cubicBezTo>
                      <a:pt x="788" y="392"/>
                      <a:pt x="788" y="392"/>
                      <a:pt x="788" y="392"/>
                    </a:cubicBezTo>
                    <a:cubicBezTo>
                      <a:pt x="678" y="455"/>
                      <a:pt x="678" y="455"/>
                      <a:pt x="678" y="455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110" y="0"/>
                    </a:lnTo>
                    <a:close/>
                    <a:moveTo>
                      <a:pt x="667" y="383"/>
                    </a:moveTo>
                    <a:cubicBezTo>
                      <a:pt x="691" y="397"/>
                      <a:pt x="691" y="397"/>
                      <a:pt x="691" y="397"/>
                    </a:cubicBezTo>
                    <a:cubicBezTo>
                      <a:pt x="693" y="399"/>
                      <a:pt x="698" y="399"/>
                      <a:pt x="701" y="397"/>
                    </a:cubicBezTo>
                    <a:cubicBezTo>
                      <a:pt x="724" y="383"/>
                      <a:pt x="724" y="383"/>
                      <a:pt x="724" y="383"/>
                    </a:cubicBezTo>
                    <a:cubicBezTo>
                      <a:pt x="727" y="382"/>
                      <a:pt x="727" y="379"/>
                      <a:pt x="724" y="377"/>
                    </a:cubicBezTo>
                    <a:cubicBezTo>
                      <a:pt x="701" y="364"/>
                      <a:pt x="701" y="364"/>
                      <a:pt x="701" y="364"/>
                    </a:cubicBezTo>
                    <a:cubicBezTo>
                      <a:pt x="698" y="362"/>
                      <a:pt x="693" y="362"/>
                      <a:pt x="690" y="364"/>
                    </a:cubicBezTo>
                    <a:cubicBezTo>
                      <a:pt x="667" y="377"/>
                      <a:pt x="667" y="377"/>
                      <a:pt x="667" y="377"/>
                    </a:cubicBezTo>
                    <a:cubicBezTo>
                      <a:pt x="664" y="379"/>
                      <a:pt x="664" y="382"/>
                      <a:pt x="667" y="383"/>
                    </a:cubicBezTo>
                    <a:moveTo>
                      <a:pt x="147" y="50"/>
                    </a:moveTo>
                    <a:cubicBezTo>
                      <a:pt x="123" y="63"/>
                      <a:pt x="123" y="63"/>
                      <a:pt x="123" y="63"/>
                    </a:cubicBezTo>
                    <a:cubicBezTo>
                      <a:pt x="121" y="65"/>
                      <a:pt x="121" y="68"/>
                      <a:pt x="123" y="70"/>
                    </a:cubicBezTo>
                    <a:cubicBezTo>
                      <a:pt x="147" y="83"/>
                      <a:pt x="147" y="83"/>
                      <a:pt x="147" y="83"/>
                    </a:cubicBezTo>
                    <a:cubicBezTo>
                      <a:pt x="150" y="85"/>
                      <a:pt x="155" y="85"/>
                      <a:pt x="157" y="83"/>
                    </a:cubicBezTo>
                    <a:cubicBezTo>
                      <a:pt x="181" y="70"/>
                      <a:pt x="181" y="70"/>
                      <a:pt x="181" y="70"/>
                    </a:cubicBezTo>
                    <a:cubicBezTo>
                      <a:pt x="184" y="68"/>
                      <a:pt x="184" y="65"/>
                      <a:pt x="181" y="63"/>
                    </a:cubicBezTo>
                    <a:cubicBezTo>
                      <a:pt x="157" y="50"/>
                      <a:pt x="157" y="50"/>
                      <a:pt x="157" y="50"/>
                    </a:cubicBezTo>
                    <a:cubicBezTo>
                      <a:pt x="154" y="48"/>
                      <a:pt x="150" y="48"/>
                      <a:pt x="147" y="50"/>
                    </a:cubicBezTo>
                    <a:moveTo>
                      <a:pt x="342" y="190"/>
                    </a:moveTo>
                    <a:cubicBezTo>
                      <a:pt x="365" y="176"/>
                      <a:pt x="365" y="176"/>
                      <a:pt x="365" y="176"/>
                    </a:cubicBezTo>
                    <a:cubicBezTo>
                      <a:pt x="368" y="174"/>
                      <a:pt x="368" y="172"/>
                      <a:pt x="365" y="170"/>
                    </a:cubicBezTo>
                    <a:cubicBezTo>
                      <a:pt x="342" y="156"/>
                      <a:pt x="342" y="156"/>
                      <a:pt x="342" y="156"/>
                    </a:cubicBezTo>
                    <a:cubicBezTo>
                      <a:pt x="339" y="155"/>
                      <a:pt x="334" y="155"/>
                      <a:pt x="331" y="156"/>
                    </a:cubicBezTo>
                    <a:cubicBezTo>
                      <a:pt x="308" y="170"/>
                      <a:pt x="308" y="170"/>
                      <a:pt x="308" y="170"/>
                    </a:cubicBezTo>
                    <a:cubicBezTo>
                      <a:pt x="305" y="172"/>
                      <a:pt x="305" y="174"/>
                      <a:pt x="308" y="176"/>
                    </a:cubicBezTo>
                    <a:cubicBezTo>
                      <a:pt x="332" y="190"/>
                      <a:pt x="332" y="190"/>
                      <a:pt x="332" y="190"/>
                    </a:cubicBezTo>
                    <a:cubicBezTo>
                      <a:pt x="334" y="191"/>
                      <a:pt x="339" y="191"/>
                      <a:pt x="342" y="190"/>
                    </a:cubicBezTo>
                    <a:moveTo>
                      <a:pt x="538" y="303"/>
                    </a:moveTo>
                    <a:cubicBezTo>
                      <a:pt x="561" y="289"/>
                      <a:pt x="561" y="289"/>
                      <a:pt x="561" y="289"/>
                    </a:cubicBezTo>
                    <a:cubicBezTo>
                      <a:pt x="564" y="288"/>
                      <a:pt x="564" y="285"/>
                      <a:pt x="561" y="283"/>
                    </a:cubicBezTo>
                    <a:cubicBezTo>
                      <a:pt x="538" y="270"/>
                      <a:pt x="538" y="270"/>
                      <a:pt x="538" y="270"/>
                    </a:cubicBezTo>
                    <a:cubicBezTo>
                      <a:pt x="535" y="268"/>
                      <a:pt x="530" y="268"/>
                      <a:pt x="527" y="270"/>
                    </a:cubicBezTo>
                    <a:cubicBezTo>
                      <a:pt x="504" y="283"/>
                      <a:pt x="504" y="283"/>
                      <a:pt x="504" y="283"/>
                    </a:cubicBezTo>
                    <a:cubicBezTo>
                      <a:pt x="501" y="285"/>
                      <a:pt x="501" y="288"/>
                      <a:pt x="504" y="289"/>
                    </a:cubicBezTo>
                    <a:cubicBezTo>
                      <a:pt x="528" y="303"/>
                      <a:pt x="528" y="303"/>
                      <a:pt x="528" y="303"/>
                    </a:cubicBezTo>
                    <a:cubicBezTo>
                      <a:pt x="530" y="305"/>
                      <a:pt x="535" y="305"/>
                      <a:pt x="538" y="303"/>
                    </a:cubicBezTo>
                    <a:moveTo>
                      <a:pt x="636" y="402"/>
                    </a:moveTo>
                    <a:cubicBezTo>
                      <a:pt x="638" y="403"/>
                      <a:pt x="638" y="403"/>
                      <a:pt x="638" y="403"/>
                    </a:cubicBezTo>
                    <a:cubicBezTo>
                      <a:pt x="653" y="393"/>
                      <a:pt x="653" y="393"/>
                      <a:pt x="653" y="393"/>
                    </a:cubicBezTo>
                    <a:cubicBezTo>
                      <a:pt x="650" y="392"/>
                      <a:pt x="650" y="392"/>
                      <a:pt x="650" y="392"/>
                    </a:cubicBezTo>
                    <a:cubicBezTo>
                      <a:pt x="640" y="395"/>
                      <a:pt x="640" y="395"/>
                      <a:pt x="640" y="395"/>
                    </a:cubicBezTo>
                    <a:cubicBezTo>
                      <a:pt x="637" y="395"/>
                      <a:pt x="635" y="396"/>
                      <a:pt x="633" y="397"/>
                    </a:cubicBezTo>
                    <a:cubicBezTo>
                      <a:pt x="633" y="397"/>
                      <a:pt x="633" y="397"/>
                      <a:pt x="633" y="397"/>
                    </a:cubicBezTo>
                    <a:cubicBezTo>
                      <a:pt x="634" y="395"/>
                      <a:pt x="636" y="394"/>
                      <a:pt x="637" y="393"/>
                    </a:cubicBezTo>
                    <a:cubicBezTo>
                      <a:pt x="642" y="387"/>
                      <a:pt x="642" y="387"/>
                      <a:pt x="642" y="387"/>
                    </a:cubicBezTo>
                    <a:cubicBezTo>
                      <a:pt x="639" y="386"/>
                      <a:pt x="639" y="386"/>
                      <a:pt x="639" y="386"/>
                    </a:cubicBezTo>
                    <a:cubicBezTo>
                      <a:pt x="623" y="394"/>
                      <a:pt x="623" y="394"/>
                      <a:pt x="623" y="394"/>
                    </a:cubicBezTo>
                    <a:cubicBezTo>
                      <a:pt x="625" y="395"/>
                      <a:pt x="625" y="395"/>
                      <a:pt x="625" y="395"/>
                    </a:cubicBezTo>
                    <a:cubicBezTo>
                      <a:pt x="632" y="391"/>
                      <a:pt x="632" y="391"/>
                      <a:pt x="632" y="391"/>
                    </a:cubicBezTo>
                    <a:cubicBezTo>
                      <a:pt x="634" y="390"/>
                      <a:pt x="637" y="389"/>
                      <a:pt x="639" y="388"/>
                    </a:cubicBezTo>
                    <a:cubicBezTo>
                      <a:pt x="639" y="388"/>
                      <a:pt x="639" y="388"/>
                      <a:pt x="639" y="388"/>
                    </a:cubicBezTo>
                    <a:cubicBezTo>
                      <a:pt x="637" y="389"/>
                      <a:pt x="636" y="390"/>
                      <a:pt x="635" y="392"/>
                    </a:cubicBezTo>
                    <a:cubicBezTo>
                      <a:pt x="630" y="398"/>
                      <a:pt x="630" y="398"/>
                      <a:pt x="630" y="398"/>
                    </a:cubicBezTo>
                    <a:cubicBezTo>
                      <a:pt x="631" y="399"/>
                      <a:pt x="631" y="399"/>
                      <a:pt x="631" y="399"/>
                    </a:cubicBezTo>
                    <a:cubicBezTo>
                      <a:pt x="641" y="396"/>
                      <a:pt x="641" y="396"/>
                      <a:pt x="641" y="396"/>
                    </a:cubicBezTo>
                    <a:cubicBezTo>
                      <a:pt x="644" y="395"/>
                      <a:pt x="647" y="394"/>
                      <a:pt x="649" y="394"/>
                    </a:cubicBezTo>
                    <a:cubicBezTo>
                      <a:pt x="649" y="394"/>
                      <a:pt x="649" y="394"/>
                      <a:pt x="649" y="394"/>
                    </a:cubicBezTo>
                    <a:cubicBezTo>
                      <a:pt x="647" y="395"/>
                      <a:pt x="645" y="396"/>
                      <a:pt x="643" y="398"/>
                    </a:cubicBezTo>
                    <a:cubicBezTo>
                      <a:pt x="636" y="402"/>
                      <a:pt x="636" y="402"/>
                      <a:pt x="636" y="402"/>
                    </a:cubicBezTo>
                    <a:moveTo>
                      <a:pt x="436" y="286"/>
                    </a:moveTo>
                    <a:cubicBezTo>
                      <a:pt x="438" y="287"/>
                      <a:pt x="438" y="287"/>
                      <a:pt x="438" y="287"/>
                    </a:cubicBezTo>
                    <a:cubicBezTo>
                      <a:pt x="448" y="275"/>
                      <a:pt x="448" y="275"/>
                      <a:pt x="448" y="275"/>
                    </a:cubicBezTo>
                    <a:cubicBezTo>
                      <a:pt x="446" y="274"/>
                      <a:pt x="446" y="274"/>
                      <a:pt x="446" y="274"/>
                    </a:cubicBezTo>
                    <a:cubicBezTo>
                      <a:pt x="425" y="280"/>
                      <a:pt x="425" y="280"/>
                      <a:pt x="425" y="280"/>
                    </a:cubicBezTo>
                    <a:cubicBezTo>
                      <a:pt x="427" y="281"/>
                      <a:pt x="427" y="281"/>
                      <a:pt x="427" y="281"/>
                    </a:cubicBezTo>
                    <a:cubicBezTo>
                      <a:pt x="434" y="279"/>
                      <a:pt x="434" y="279"/>
                      <a:pt x="434" y="279"/>
                    </a:cubicBezTo>
                    <a:cubicBezTo>
                      <a:pt x="439" y="282"/>
                      <a:pt x="439" y="282"/>
                      <a:pt x="439" y="282"/>
                    </a:cubicBezTo>
                    <a:cubicBezTo>
                      <a:pt x="436" y="286"/>
                      <a:pt x="436" y="286"/>
                      <a:pt x="436" y="286"/>
                    </a:cubicBezTo>
                    <a:moveTo>
                      <a:pt x="249" y="170"/>
                    </a:moveTo>
                    <a:cubicBezTo>
                      <a:pt x="258" y="165"/>
                      <a:pt x="258" y="165"/>
                      <a:pt x="258" y="165"/>
                    </a:cubicBezTo>
                    <a:cubicBezTo>
                      <a:pt x="256" y="164"/>
                      <a:pt x="256" y="164"/>
                      <a:pt x="256" y="164"/>
                    </a:cubicBezTo>
                    <a:cubicBezTo>
                      <a:pt x="247" y="169"/>
                      <a:pt x="247" y="169"/>
                      <a:pt x="247" y="169"/>
                    </a:cubicBezTo>
                    <a:cubicBezTo>
                      <a:pt x="243" y="171"/>
                      <a:pt x="240" y="171"/>
                      <a:pt x="238" y="170"/>
                    </a:cubicBezTo>
                    <a:cubicBezTo>
                      <a:pt x="236" y="169"/>
                      <a:pt x="236" y="167"/>
                      <a:pt x="239" y="165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6" y="159"/>
                      <a:pt x="246" y="159"/>
                      <a:pt x="246" y="159"/>
                    </a:cubicBezTo>
                    <a:cubicBezTo>
                      <a:pt x="237" y="164"/>
                      <a:pt x="237" y="164"/>
                      <a:pt x="237" y="164"/>
                    </a:cubicBezTo>
                    <a:cubicBezTo>
                      <a:pt x="233" y="167"/>
                      <a:pt x="233" y="169"/>
                      <a:pt x="236" y="171"/>
                    </a:cubicBezTo>
                    <a:cubicBezTo>
                      <a:pt x="240" y="173"/>
                      <a:pt x="244" y="173"/>
                      <a:pt x="249" y="170"/>
                    </a:cubicBezTo>
                    <a:moveTo>
                      <a:pt x="69" y="74"/>
                    </a:moveTo>
                    <a:cubicBezTo>
                      <a:pt x="84" y="65"/>
                      <a:pt x="84" y="65"/>
                      <a:pt x="84" y="65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3" y="69"/>
                      <a:pt x="72" y="70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0"/>
                      <a:pt x="71" y="69"/>
                      <a:pt x="72" y="67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68" y="63"/>
                      <a:pt x="70" y="62"/>
                      <a:pt x="72" y="61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1" y="62"/>
                      <a:pt x="70" y="64"/>
                      <a:pt x="70" y="65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9" y="74"/>
                      <a:pt x="69" y="74"/>
                      <a:pt x="69" y="74"/>
                    </a:cubicBezTo>
                    <a:moveTo>
                      <a:pt x="95" y="89"/>
                    </a:moveTo>
                    <a:cubicBezTo>
                      <a:pt x="109" y="85"/>
                      <a:pt x="109" y="85"/>
                      <a:pt x="109" y="85"/>
                    </a:cubicBezTo>
                    <a:cubicBezTo>
                      <a:pt x="107" y="83"/>
                      <a:pt x="107" y="83"/>
                      <a:pt x="107" y="83"/>
                    </a:cubicBezTo>
                    <a:cubicBezTo>
                      <a:pt x="100" y="86"/>
                      <a:pt x="100" y="86"/>
                      <a:pt x="100" y="86"/>
                    </a:cubicBezTo>
                    <a:cubicBezTo>
                      <a:pt x="98" y="86"/>
                      <a:pt x="97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7" y="86"/>
                      <a:pt x="97" y="86"/>
                      <a:pt x="98" y="85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00" y="79"/>
                      <a:pt x="100" y="79"/>
                      <a:pt x="100" y="79"/>
                    </a:cubicBezTo>
                    <a:cubicBezTo>
                      <a:pt x="93" y="82"/>
                      <a:pt x="93" y="82"/>
                      <a:pt x="93" y="82"/>
                    </a:cubicBezTo>
                    <a:cubicBezTo>
                      <a:pt x="91" y="82"/>
                      <a:pt x="90" y="83"/>
                      <a:pt x="89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9" y="82"/>
                      <a:pt x="90" y="81"/>
                      <a:pt x="91" y="81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93" y="75"/>
                      <a:pt x="93" y="75"/>
                      <a:pt x="93" y="75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7" y="85"/>
                      <a:pt x="87" y="85"/>
                      <a:pt x="87" y="85"/>
                    </a:cubicBezTo>
                    <a:cubicBezTo>
                      <a:pt x="94" y="83"/>
                      <a:pt x="94" y="83"/>
                      <a:pt x="94" y="83"/>
                    </a:cubicBezTo>
                    <a:cubicBezTo>
                      <a:pt x="96" y="82"/>
                      <a:pt x="97" y="82"/>
                      <a:pt x="99" y="81"/>
                    </a:cubicBezTo>
                    <a:cubicBezTo>
                      <a:pt x="98" y="82"/>
                      <a:pt x="97" y="83"/>
                      <a:pt x="96" y="84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95" y="89"/>
                      <a:pt x="95" y="89"/>
                      <a:pt x="95" y="89"/>
                    </a:cubicBezTo>
                    <a:moveTo>
                      <a:pt x="266" y="188"/>
                    </a:moveTo>
                    <a:cubicBezTo>
                      <a:pt x="268" y="189"/>
                      <a:pt x="268" y="189"/>
                      <a:pt x="268" y="189"/>
                    </a:cubicBezTo>
                    <a:cubicBezTo>
                      <a:pt x="269" y="189"/>
                      <a:pt x="270" y="188"/>
                      <a:pt x="271" y="187"/>
                    </a:cubicBezTo>
                    <a:cubicBezTo>
                      <a:pt x="284" y="180"/>
                      <a:pt x="284" y="180"/>
                      <a:pt x="284" y="180"/>
                    </a:cubicBezTo>
                    <a:cubicBezTo>
                      <a:pt x="282" y="179"/>
                      <a:pt x="282" y="179"/>
                      <a:pt x="282" y="179"/>
                    </a:cubicBezTo>
                    <a:cubicBezTo>
                      <a:pt x="276" y="182"/>
                      <a:pt x="276" y="182"/>
                      <a:pt x="276" y="182"/>
                    </a:cubicBezTo>
                    <a:cubicBezTo>
                      <a:pt x="276" y="181"/>
                      <a:pt x="276" y="180"/>
                      <a:pt x="274" y="179"/>
                    </a:cubicBezTo>
                    <a:cubicBezTo>
                      <a:pt x="271" y="178"/>
                      <a:pt x="267" y="178"/>
                      <a:pt x="263" y="180"/>
                    </a:cubicBezTo>
                    <a:cubicBezTo>
                      <a:pt x="260" y="182"/>
                      <a:pt x="260" y="184"/>
                      <a:pt x="262" y="186"/>
                    </a:cubicBezTo>
                    <a:cubicBezTo>
                      <a:pt x="264" y="187"/>
                      <a:pt x="266" y="187"/>
                      <a:pt x="268" y="187"/>
                    </a:cubicBezTo>
                    <a:cubicBezTo>
                      <a:pt x="266" y="188"/>
                      <a:pt x="266" y="188"/>
                      <a:pt x="266" y="188"/>
                    </a:cubicBezTo>
                    <a:moveTo>
                      <a:pt x="496" y="317"/>
                    </a:moveTo>
                    <a:cubicBezTo>
                      <a:pt x="507" y="314"/>
                      <a:pt x="507" y="314"/>
                      <a:pt x="507" y="314"/>
                    </a:cubicBezTo>
                    <a:cubicBezTo>
                      <a:pt x="505" y="313"/>
                      <a:pt x="505" y="313"/>
                      <a:pt x="505" y="313"/>
                    </a:cubicBezTo>
                    <a:cubicBezTo>
                      <a:pt x="496" y="315"/>
                      <a:pt x="496" y="315"/>
                      <a:pt x="496" y="315"/>
                    </a:cubicBezTo>
                    <a:cubicBezTo>
                      <a:pt x="495" y="316"/>
                      <a:pt x="494" y="316"/>
                      <a:pt x="493" y="316"/>
                    </a:cubicBezTo>
                    <a:cubicBezTo>
                      <a:pt x="494" y="316"/>
                      <a:pt x="494" y="315"/>
                      <a:pt x="495" y="315"/>
                    </a:cubicBezTo>
                    <a:cubicBezTo>
                      <a:pt x="499" y="310"/>
                      <a:pt x="499" y="310"/>
                      <a:pt x="499" y="310"/>
                    </a:cubicBezTo>
                    <a:cubicBezTo>
                      <a:pt x="497" y="308"/>
                      <a:pt x="497" y="308"/>
                      <a:pt x="497" y="308"/>
                    </a:cubicBezTo>
                    <a:cubicBezTo>
                      <a:pt x="491" y="316"/>
                      <a:pt x="491" y="316"/>
                      <a:pt x="491" y="316"/>
                    </a:cubicBezTo>
                    <a:cubicBezTo>
                      <a:pt x="490" y="317"/>
                      <a:pt x="490" y="317"/>
                      <a:pt x="490" y="317"/>
                    </a:cubicBezTo>
                    <a:cubicBezTo>
                      <a:pt x="490" y="317"/>
                      <a:pt x="490" y="317"/>
                      <a:pt x="490" y="317"/>
                    </a:cubicBezTo>
                    <a:cubicBezTo>
                      <a:pt x="488" y="317"/>
                      <a:pt x="487" y="317"/>
                      <a:pt x="486" y="317"/>
                    </a:cubicBezTo>
                    <a:cubicBezTo>
                      <a:pt x="485" y="317"/>
                      <a:pt x="484" y="317"/>
                      <a:pt x="483" y="317"/>
                    </a:cubicBezTo>
                    <a:cubicBezTo>
                      <a:pt x="482" y="318"/>
                      <a:pt x="482" y="318"/>
                      <a:pt x="482" y="318"/>
                    </a:cubicBezTo>
                    <a:cubicBezTo>
                      <a:pt x="483" y="318"/>
                      <a:pt x="484" y="319"/>
                      <a:pt x="486" y="319"/>
                    </a:cubicBezTo>
                    <a:cubicBezTo>
                      <a:pt x="488" y="319"/>
                      <a:pt x="491" y="318"/>
                      <a:pt x="496" y="317"/>
                    </a:cubicBezTo>
                    <a:moveTo>
                      <a:pt x="251" y="179"/>
                    </a:moveTo>
                    <a:cubicBezTo>
                      <a:pt x="253" y="181"/>
                      <a:pt x="258" y="181"/>
                      <a:pt x="262" y="179"/>
                    </a:cubicBezTo>
                    <a:cubicBezTo>
                      <a:pt x="265" y="177"/>
                      <a:pt x="265" y="174"/>
                      <a:pt x="263" y="173"/>
                    </a:cubicBezTo>
                    <a:cubicBezTo>
                      <a:pt x="261" y="172"/>
                      <a:pt x="259" y="172"/>
                      <a:pt x="257" y="172"/>
                    </a:cubicBezTo>
                    <a:cubicBezTo>
                      <a:pt x="258" y="171"/>
                      <a:pt x="258" y="171"/>
                      <a:pt x="258" y="171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56" y="170"/>
                      <a:pt x="255" y="171"/>
                      <a:pt x="253" y="172"/>
                    </a:cubicBezTo>
                    <a:cubicBezTo>
                      <a:pt x="241" y="179"/>
                      <a:pt x="241" y="179"/>
                      <a:pt x="241" y="179"/>
                    </a:cubicBezTo>
                    <a:cubicBezTo>
                      <a:pt x="243" y="180"/>
                      <a:pt x="243" y="180"/>
                      <a:pt x="243" y="180"/>
                    </a:cubicBezTo>
                    <a:cubicBezTo>
                      <a:pt x="249" y="176"/>
                      <a:pt x="249" y="176"/>
                      <a:pt x="249" y="176"/>
                    </a:cubicBezTo>
                    <a:cubicBezTo>
                      <a:pt x="249" y="176"/>
                      <a:pt x="249" y="176"/>
                      <a:pt x="249" y="176"/>
                    </a:cubicBezTo>
                    <a:cubicBezTo>
                      <a:pt x="249" y="177"/>
                      <a:pt x="249" y="178"/>
                      <a:pt x="251" y="179"/>
                    </a:cubicBezTo>
                    <a:moveTo>
                      <a:pt x="543" y="338"/>
                    </a:moveTo>
                    <a:cubicBezTo>
                      <a:pt x="544" y="338"/>
                      <a:pt x="545" y="337"/>
                      <a:pt x="546" y="337"/>
                    </a:cubicBezTo>
                    <a:cubicBezTo>
                      <a:pt x="544" y="336"/>
                      <a:pt x="544" y="336"/>
                      <a:pt x="544" y="336"/>
                    </a:cubicBezTo>
                    <a:cubicBezTo>
                      <a:pt x="542" y="337"/>
                      <a:pt x="542" y="337"/>
                      <a:pt x="542" y="337"/>
                    </a:cubicBezTo>
                    <a:cubicBezTo>
                      <a:pt x="542" y="337"/>
                      <a:pt x="542" y="337"/>
                      <a:pt x="542" y="337"/>
                    </a:cubicBezTo>
                    <a:cubicBezTo>
                      <a:pt x="543" y="336"/>
                      <a:pt x="543" y="335"/>
                      <a:pt x="541" y="334"/>
                    </a:cubicBezTo>
                    <a:cubicBezTo>
                      <a:pt x="538" y="332"/>
                      <a:pt x="534" y="332"/>
                      <a:pt x="530" y="334"/>
                    </a:cubicBezTo>
                    <a:cubicBezTo>
                      <a:pt x="527" y="336"/>
                      <a:pt x="527" y="338"/>
                      <a:pt x="530" y="340"/>
                    </a:cubicBezTo>
                    <a:cubicBezTo>
                      <a:pt x="531" y="341"/>
                      <a:pt x="533" y="341"/>
                      <a:pt x="535" y="341"/>
                    </a:cubicBezTo>
                    <a:cubicBezTo>
                      <a:pt x="534" y="342"/>
                      <a:pt x="534" y="342"/>
                      <a:pt x="534" y="342"/>
                    </a:cubicBezTo>
                    <a:cubicBezTo>
                      <a:pt x="531" y="343"/>
                      <a:pt x="528" y="343"/>
                      <a:pt x="526" y="342"/>
                    </a:cubicBezTo>
                    <a:cubicBezTo>
                      <a:pt x="525" y="341"/>
                      <a:pt x="524" y="340"/>
                      <a:pt x="524" y="339"/>
                    </a:cubicBezTo>
                    <a:cubicBezTo>
                      <a:pt x="522" y="340"/>
                      <a:pt x="522" y="340"/>
                      <a:pt x="522" y="340"/>
                    </a:cubicBezTo>
                    <a:cubicBezTo>
                      <a:pt x="522" y="341"/>
                      <a:pt x="523" y="342"/>
                      <a:pt x="525" y="343"/>
                    </a:cubicBezTo>
                    <a:cubicBezTo>
                      <a:pt x="526" y="343"/>
                      <a:pt x="528" y="344"/>
                      <a:pt x="530" y="344"/>
                    </a:cubicBezTo>
                    <a:cubicBezTo>
                      <a:pt x="532" y="344"/>
                      <a:pt x="534" y="344"/>
                      <a:pt x="537" y="342"/>
                    </a:cubicBezTo>
                    <a:cubicBezTo>
                      <a:pt x="543" y="338"/>
                      <a:pt x="543" y="338"/>
                      <a:pt x="543" y="338"/>
                    </a:cubicBezTo>
                    <a:moveTo>
                      <a:pt x="121" y="95"/>
                    </a:moveTo>
                    <a:cubicBezTo>
                      <a:pt x="123" y="95"/>
                      <a:pt x="124" y="95"/>
                      <a:pt x="125" y="94"/>
                    </a:cubicBezTo>
                    <a:cubicBezTo>
                      <a:pt x="127" y="93"/>
                      <a:pt x="127" y="92"/>
                      <a:pt x="127" y="91"/>
                    </a:cubicBezTo>
                    <a:cubicBezTo>
                      <a:pt x="127" y="90"/>
                      <a:pt x="126" y="89"/>
                      <a:pt x="124" y="88"/>
                    </a:cubicBezTo>
                    <a:cubicBezTo>
                      <a:pt x="123" y="87"/>
                      <a:pt x="121" y="87"/>
                      <a:pt x="120" y="86"/>
                    </a:cubicBezTo>
                    <a:cubicBezTo>
                      <a:pt x="105" y="95"/>
                      <a:pt x="105" y="95"/>
                      <a:pt x="105" y="95"/>
                    </a:cubicBezTo>
                    <a:cubicBezTo>
                      <a:pt x="107" y="96"/>
                      <a:pt x="107" y="96"/>
                      <a:pt x="107" y="96"/>
                    </a:cubicBezTo>
                    <a:cubicBezTo>
                      <a:pt x="113" y="92"/>
                      <a:pt x="113" y="92"/>
                      <a:pt x="113" y="92"/>
                    </a:cubicBezTo>
                    <a:cubicBezTo>
                      <a:pt x="114" y="93"/>
                      <a:pt x="114" y="93"/>
                      <a:pt x="115" y="93"/>
                    </a:cubicBezTo>
                    <a:cubicBezTo>
                      <a:pt x="117" y="95"/>
                      <a:pt x="119" y="95"/>
                      <a:pt x="121" y="95"/>
                    </a:cubicBezTo>
                    <a:moveTo>
                      <a:pt x="511" y="329"/>
                    </a:moveTo>
                    <a:cubicBezTo>
                      <a:pt x="513" y="328"/>
                      <a:pt x="513" y="328"/>
                      <a:pt x="513" y="328"/>
                    </a:cubicBezTo>
                    <a:cubicBezTo>
                      <a:pt x="506" y="325"/>
                      <a:pt x="506" y="325"/>
                      <a:pt x="506" y="325"/>
                    </a:cubicBezTo>
                    <a:cubicBezTo>
                      <a:pt x="520" y="317"/>
                      <a:pt x="520" y="317"/>
                      <a:pt x="520" y="317"/>
                    </a:cubicBezTo>
                    <a:cubicBezTo>
                      <a:pt x="518" y="316"/>
                      <a:pt x="518" y="316"/>
                      <a:pt x="518" y="316"/>
                    </a:cubicBezTo>
                    <a:cubicBezTo>
                      <a:pt x="503" y="324"/>
                      <a:pt x="503" y="324"/>
                      <a:pt x="503" y="324"/>
                    </a:cubicBezTo>
                    <a:cubicBezTo>
                      <a:pt x="511" y="329"/>
                      <a:pt x="511" y="329"/>
                      <a:pt x="511" y="329"/>
                    </a:cubicBezTo>
                    <a:moveTo>
                      <a:pt x="517" y="333"/>
                    </a:moveTo>
                    <a:cubicBezTo>
                      <a:pt x="520" y="335"/>
                      <a:pt x="525" y="335"/>
                      <a:pt x="529" y="333"/>
                    </a:cubicBezTo>
                    <a:cubicBezTo>
                      <a:pt x="532" y="331"/>
                      <a:pt x="532" y="328"/>
                      <a:pt x="529" y="327"/>
                    </a:cubicBezTo>
                    <a:cubicBezTo>
                      <a:pt x="526" y="325"/>
                      <a:pt x="521" y="325"/>
                      <a:pt x="518" y="327"/>
                    </a:cubicBezTo>
                    <a:cubicBezTo>
                      <a:pt x="514" y="329"/>
                      <a:pt x="514" y="331"/>
                      <a:pt x="517" y="333"/>
                    </a:cubicBezTo>
                    <a:moveTo>
                      <a:pt x="121" y="104"/>
                    </a:moveTo>
                    <a:cubicBezTo>
                      <a:pt x="123" y="106"/>
                      <a:pt x="128" y="106"/>
                      <a:pt x="132" y="104"/>
                    </a:cubicBezTo>
                    <a:cubicBezTo>
                      <a:pt x="135" y="102"/>
                      <a:pt x="136" y="99"/>
                      <a:pt x="132" y="98"/>
                    </a:cubicBezTo>
                    <a:cubicBezTo>
                      <a:pt x="129" y="96"/>
                      <a:pt x="125" y="96"/>
                      <a:pt x="121" y="98"/>
                    </a:cubicBezTo>
                    <a:cubicBezTo>
                      <a:pt x="118" y="100"/>
                      <a:pt x="118" y="102"/>
                      <a:pt x="121" y="104"/>
                    </a:cubicBezTo>
                    <a:moveTo>
                      <a:pt x="646" y="407"/>
                    </a:moveTo>
                    <a:cubicBezTo>
                      <a:pt x="648" y="409"/>
                      <a:pt x="653" y="409"/>
                      <a:pt x="657" y="407"/>
                    </a:cubicBezTo>
                    <a:cubicBezTo>
                      <a:pt x="660" y="405"/>
                      <a:pt x="661" y="403"/>
                      <a:pt x="657" y="401"/>
                    </a:cubicBezTo>
                    <a:cubicBezTo>
                      <a:pt x="654" y="399"/>
                      <a:pt x="650" y="399"/>
                      <a:pt x="646" y="401"/>
                    </a:cubicBezTo>
                    <a:cubicBezTo>
                      <a:pt x="643" y="403"/>
                      <a:pt x="643" y="406"/>
                      <a:pt x="646" y="407"/>
                    </a:cubicBezTo>
                    <a:moveTo>
                      <a:pt x="335" y="228"/>
                    </a:moveTo>
                    <a:cubicBezTo>
                      <a:pt x="337" y="229"/>
                      <a:pt x="342" y="230"/>
                      <a:pt x="346" y="227"/>
                    </a:cubicBezTo>
                    <a:cubicBezTo>
                      <a:pt x="349" y="226"/>
                      <a:pt x="349" y="223"/>
                      <a:pt x="346" y="221"/>
                    </a:cubicBezTo>
                    <a:cubicBezTo>
                      <a:pt x="343" y="219"/>
                      <a:pt x="339" y="219"/>
                      <a:pt x="335" y="221"/>
                    </a:cubicBezTo>
                    <a:cubicBezTo>
                      <a:pt x="332" y="223"/>
                      <a:pt x="332" y="226"/>
                      <a:pt x="335" y="228"/>
                    </a:cubicBezTo>
                    <a:moveTo>
                      <a:pt x="338" y="219"/>
                    </a:move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37" y="216"/>
                      <a:pt x="337" y="216"/>
                      <a:pt x="337" y="216"/>
                    </a:cubicBezTo>
                    <a:cubicBezTo>
                      <a:pt x="338" y="216"/>
                      <a:pt x="338" y="216"/>
                      <a:pt x="338" y="216"/>
                    </a:cubicBezTo>
                    <a:cubicBezTo>
                      <a:pt x="339" y="215"/>
                      <a:pt x="341" y="214"/>
                      <a:pt x="343" y="215"/>
                    </a:cubicBezTo>
                    <a:cubicBezTo>
                      <a:pt x="344" y="216"/>
                      <a:pt x="344" y="216"/>
                      <a:pt x="344" y="216"/>
                    </a:cubicBezTo>
                    <a:cubicBezTo>
                      <a:pt x="346" y="215"/>
                      <a:pt x="346" y="215"/>
                      <a:pt x="346" y="215"/>
                    </a:cubicBezTo>
                    <a:cubicBezTo>
                      <a:pt x="346" y="215"/>
                      <a:pt x="345" y="215"/>
                      <a:pt x="345" y="214"/>
                    </a:cubicBezTo>
                    <a:cubicBezTo>
                      <a:pt x="344" y="214"/>
                      <a:pt x="342" y="213"/>
                      <a:pt x="341" y="213"/>
                    </a:cubicBezTo>
                    <a:cubicBezTo>
                      <a:pt x="339" y="213"/>
                      <a:pt x="337" y="214"/>
                      <a:pt x="336" y="215"/>
                    </a:cubicBezTo>
                    <a:cubicBezTo>
                      <a:pt x="335" y="215"/>
                      <a:pt x="335" y="215"/>
                      <a:pt x="335" y="215"/>
                    </a:cubicBezTo>
                    <a:cubicBezTo>
                      <a:pt x="334" y="214"/>
                      <a:pt x="334" y="214"/>
                      <a:pt x="334" y="214"/>
                    </a:cubicBezTo>
                    <a:cubicBezTo>
                      <a:pt x="332" y="215"/>
                      <a:pt x="332" y="215"/>
                      <a:pt x="332" y="215"/>
                    </a:cubicBezTo>
                    <a:cubicBezTo>
                      <a:pt x="334" y="216"/>
                      <a:pt x="334" y="216"/>
                      <a:pt x="334" y="216"/>
                    </a:cubicBezTo>
                    <a:cubicBezTo>
                      <a:pt x="324" y="221"/>
                      <a:pt x="324" y="221"/>
                      <a:pt x="324" y="221"/>
                    </a:cubicBezTo>
                    <a:cubicBezTo>
                      <a:pt x="326" y="223"/>
                      <a:pt x="326" y="223"/>
                      <a:pt x="326" y="223"/>
                    </a:cubicBezTo>
                    <a:cubicBezTo>
                      <a:pt x="336" y="217"/>
                      <a:pt x="336" y="217"/>
                      <a:pt x="336" y="217"/>
                    </a:cubicBezTo>
                    <a:cubicBezTo>
                      <a:pt x="338" y="219"/>
                      <a:pt x="338" y="219"/>
                      <a:pt x="338" y="219"/>
                    </a:cubicBezTo>
                    <a:moveTo>
                      <a:pt x="468" y="304"/>
                    </a:moveTo>
                    <a:cubicBezTo>
                      <a:pt x="483" y="301"/>
                      <a:pt x="483" y="301"/>
                      <a:pt x="483" y="301"/>
                    </a:cubicBezTo>
                    <a:cubicBezTo>
                      <a:pt x="481" y="299"/>
                      <a:pt x="481" y="299"/>
                      <a:pt x="481" y="299"/>
                    </a:cubicBezTo>
                    <a:cubicBezTo>
                      <a:pt x="473" y="302"/>
                      <a:pt x="473" y="302"/>
                      <a:pt x="473" y="302"/>
                    </a:cubicBezTo>
                    <a:cubicBezTo>
                      <a:pt x="472" y="302"/>
                      <a:pt x="470" y="302"/>
                      <a:pt x="469" y="303"/>
                    </a:cubicBezTo>
                    <a:cubicBezTo>
                      <a:pt x="469" y="303"/>
                      <a:pt x="469" y="303"/>
                      <a:pt x="469" y="303"/>
                    </a:cubicBezTo>
                    <a:cubicBezTo>
                      <a:pt x="470" y="302"/>
                      <a:pt x="470" y="301"/>
                      <a:pt x="471" y="301"/>
                    </a:cubicBezTo>
                    <a:cubicBezTo>
                      <a:pt x="475" y="296"/>
                      <a:pt x="475" y="296"/>
                      <a:pt x="475" y="296"/>
                    </a:cubicBezTo>
                    <a:cubicBezTo>
                      <a:pt x="473" y="295"/>
                      <a:pt x="473" y="295"/>
                      <a:pt x="473" y="295"/>
                    </a:cubicBezTo>
                    <a:cubicBezTo>
                      <a:pt x="466" y="303"/>
                      <a:pt x="466" y="303"/>
                      <a:pt x="466" y="303"/>
                    </a:cubicBezTo>
                    <a:cubicBezTo>
                      <a:pt x="468" y="304"/>
                      <a:pt x="468" y="304"/>
                      <a:pt x="468" y="304"/>
                    </a:cubicBezTo>
                    <a:moveTo>
                      <a:pt x="304" y="204"/>
                    </a:moveTo>
                    <a:cubicBezTo>
                      <a:pt x="304" y="203"/>
                      <a:pt x="304" y="203"/>
                      <a:pt x="305" y="203"/>
                    </a:cubicBezTo>
                    <a:cubicBezTo>
                      <a:pt x="307" y="202"/>
                      <a:pt x="309" y="200"/>
                      <a:pt x="305" y="197"/>
                    </a:cubicBezTo>
                    <a:cubicBezTo>
                      <a:pt x="302" y="196"/>
                      <a:pt x="297" y="196"/>
                      <a:pt x="294" y="198"/>
                    </a:cubicBezTo>
                    <a:cubicBezTo>
                      <a:pt x="291" y="200"/>
                      <a:pt x="291" y="202"/>
                      <a:pt x="294" y="204"/>
                    </a:cubicBezTo>
                    <a:cubicBezTo>
                      <a:pt x="296" y="205"/>
                      <a:pt x="297" y="206"/>
                      <a:pt x="298" y="206"/>
                    </a:cubicBezTo>
                    <a:cubicBezTo>
                      <a:pt x="299" y="205"/>
                      <a:pt x="299" y="205"/>
                      <a:pt x="299" y="205"/>
                    </a:cubicBezTo>
                    <a:cubicBezTo>
                      <a:pt x="298" y="205"/>
                      <a:pt x="297" y="204"/>
                      <a:pt x="296" y="203"/>
                    </a:cubicBezTo>
                    <a:cubicBezTo>
                      <a:pt x="294" y="202"/>
                      <a:pt x="293" y="201"/>
                      <a:pt x="296" y="199"/>
                    </a:cubicBezTo>
                    <a:cubicBezTo>
                      <a:pt x="304" y="204"/>
                      <a:pt x="304" y="204"/>
                      <a:pt x="304" y="204"/>
                    </a:cubicBezTo>
                    <a:moveTo>
                      <a:pt x="675" y="418"/>
                    </a:moveTo>
                    <a:cubicBezTo>
                      <a:pt x="675" y="418"/>
                      <a:pt x="676" y="418"/>
                      <a:pt x="676" y="418"/>
                    </a:cubicBezTo>
                    <a:cubicBezTo>
                      <a:pt x="678" y="416"/>
                      <a:pt x="680" y="414"/>
                      <a:pt x="677" y="412"/>
                    </a:cubicBezTo>
                    <a:cubicBezTo>
                      <a:pt x="674" y="410"/>
                      <a:pt x="669" y="410"/>
                      <a:pt x="666" y="412"/>
                    </a:cubicBezTo>
                    <a:cubicBezTo>
                      <a:pt x="662" y="414"/>
                      <a:pt x="662" y="417"/>
                      <a:pt x="666" y="419"/>
                    </a:cubicBezTo>
                    <a:cubicBezTo>
                      <a:pt x="667" y="420"/>
                      <a:pt x="669" y="420"/>
                      <a:pt x="670" y="420"/>
                    </a:cubicBezTo>
                    <a:cubicBezTo>
                      <a:pt x="671" y="419"/>
                      <a:pt x="671" y="419"/>
                      <a:pt x="671" y="419"/>
                    </a:cubicBezTo>
                    <a:cubicBezTo>
                      <a:pt x="670" y="419"/>
                      <a:pt x="669" y="419"/>
                      <a:pt x="667" y="418"/>
                    </a:cubicBezTo>
                    <a:cubicBezTo>
                      <a:pt x="665" y="417"/>
                      <a:pt x="665" y="415"/>
                      <a:pt x="667" y="414"/>
                    </a:cubicBezTo>
                    <a:cubicBezTo>
                      <a:pt x="675" y="418"/>
                      <a:pt x="675" y="418"/>
                      <a:pt x="675" y="418"/>
                    </a:cubicBezTo>
                    <a:moveTo>
                      <a:pt x="86" y="78"/>
                    </a:moveTo>
                    <a:cubicBezTo>
                      <a:pt x="86" y="78"/>
                      <a:pt x="87" y="78"/>
                      <a:pt x="87" y="77"/>
                    </a:cubicBezTo>
                    <a:cubicBezTo>
                      <a:pt x="89" y="76"/>
                      <a:pt x="91" y="74"/>
                      <a:pt x="88" y="72"/>
                    </a:cubicBezTo>
                    <a:cubicBezTo>
                      <a:pt x="84" y="70"/>
                      <a:pt x="80" y="70"/>
                      <a:pt x="77" y="72"/>
                    </a:cubicBezTo>
                    <a:cubicBezTo>
                      <a:pt x="73" y="74"/>
                      <a:pt x="73" y="77"/>
                      <a:pt x="77" y="79"/>
                    </a:cubicBezTo>
                    <a:cubicBezTo>
                      <a:pt x="78" y="80"/>
                      <a:pt x="80" y="80"/>
                      <a:pt x="81" y="80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1" y="79"/>
                      <a:pt x="80" y="79"/>
                      <a:pt x="78" y="78"/>
                    </a:cubicBezTo>
                    <a:cubicBezTo>
                      <a:pt x="76" y="77"/>
                      <a:pt x="76" y="75"/>
                      <a:pt x="78" y="73"/>
                    </a:cubicBezTo>
                    <a:cubicBezTo>
                      <a:pt x="86" y="78"/>
                      <a:pt x="86" y="78"/>
                      <a:pt x="86" y="78"/>
                    </a:cubicBezTo>
                    <a:moveTo>
                      <a:pt x="321" y="219"/>
                    </a:moveTo>
                    <a:cubicBezTo>
                      <a:pt x="327" y="216"/>
                      <a:pt x="327" y="216"/>
                      <a:pt x="327" y="216"/>
                    </a:cubicBezTo>
                    <a:cubicBezTo>
                      <a:pt x="331" y="213"/>
                      <a:pt x="330" y="212"/>
                      <a:pt x="328" y="211"/>
                    </a:cubicBezTo>
                    <a:cubicBezTo>
                      <a:pt x="326" y="210"/>
                      <a:pt x="324" y="209"/>
                      <a:pt x="322" y="210"/>
                    </a:cubicBezTo>
                    <a:cubicBezTo>
                      <a:pt x="324" y="209"/>
                      <a:pt x="324" y="209"/>
                      <a:pt x="324" y="209"/>
                    </a:cubicBezTo>
                    <a:cubicBezTo>
                      <a:pt x="322" y="208"/>
                      <a:pt x="322" y="208"/>
                      <a:pt x="322" y="208"/>
                    </a:cubicBezTo>
                    <a:cubicBezTo>
                      <a:pt x="322" y="208"/>
                      <a:pt x="321" y="209"/>
                      <a:pt x="320" y="209"/>
                    </a:cubicBezTo>
                    <a:cubicBezTo>
                      <a:pt x="312" y="214"/>
                      <a:pt x="312" y="214"/>
                      <a:pt x="312" y="214"/>
                    </a:cubicBezTo>
                    <a:cubicBezTo>
                      <a:pt x="314" y="215"/>
                      <a:pt x="314" y="215"/>
                      <a:pt x="314" y="215"/>
                    </a:cubicBezTo>
                    <a:cubicBezTo>
                      <a:pt x="320" y="211"/>
                      <a:pt x="320" y="211"/>
                      <a:pt x="320" y="211"/>
                    </a:cubicBezTo>
                    <a:cubicBezTo>
                      <a:pt x="321" y="211"/>
                      <a:pt x="321" y="211"/>
                      <a:pt x="321" y="211"/>
                    </a:cubicBezTo>
                    <a:cubicBezTo>
                      <a:pt x="323" y="210"/>
                      <a:pt x="325" y="211"/>
                      <a:pt x="326" y="211"/>
                    </a:cubicBezTo>
                    <a:cubicBezTo>
                      <a:pt x="328" y="212"/>
                      <a:pt x="327" y="214"/>
                      <a:pt x="325" y="215"/>
                    </a:cubicBezTo>
                    <a:cubicBezTo>
                      <a:pt x="319" y="218"/>
                      <a:pt x="319" y="218"/>
                      <a:pt x="319" y="218"/>
                    </a:cubicBezTo>
                    <a:cubicBezTo>
                      <a:pt x="321" y="219"/>
                      <a:pt x="321" y="219"/>
                      <a:pt x="321" y="219"/>
                    </a:cubicBezTo>
                    <a:moveTo>
                      <a:pt x="278" y="194"/>
                    </a:moveTo>
                    <a:cubicBezTo>
                      <a:pt x="279" y="195"/>
                      <a:pt x="279" y="195"/>
                      <a:pt x="279" y="195"/>
                    </a:cubicBezTo>
                    <a:cubicBezTo>
                      <a:pt x="280" y="195"/>
                      <a:pt x="281" y="194"/>
                      <a:pt x="282" y="194"/>
                    </a:cubicBezTo>
                    <a:cubicBezTo>
                      <a:pt x="286" y="191"/>
                      <a:pt x="286" y="191"/>
                      <a:pt x="286" y="191"/>
                    </a:cubicBezTo>
                    <a:cubicBezTo>
                      <a:pt x="288" y="190"/>
                      <a:pt x="290" y="188"/>
                      <a:pt x="286" y="186"/>
                    </a:cubicBezTo>
                    <a:cubicBezTo>
                      <a:pt x="285" y="186"/>
                      <a:pt x="283" y="185"/>
                      <a:pt x="282" y="185"/>
                    </a:cubicBezTo>
                    <a:cubicBezTo>
                      <a:pt x="281" y="186"/>
                      <a:pt x="281" y="186"/>
                      <a:pt x="281" y="186"/>
                    </a:cubicBezTo>
                    <a:cubicBezTo>
                      <a:pt x="282" y="186"/>
                      <a:pt x="283" y="187"/>
                      <a:pt x="284" y="187"/>
                    </a:cubicBezTo>
                    <a:cubicBezTo>
                      <a:pt x="287" y="188"/>
                      <a:pt x="285" y="190"/>
                      <a:pt x="284" y="190"/>
                    </a:cubicBezTo>
                    <a:cubicBezTo>
                      <a:pt x="284" y="190"/>
                      <a:pt x="284" y="190"/>
                      <a:pt x="284" y="190"/>
                    </a:cubicBezTo>
                    <a:cubicBezTo>
                      <a:pt x="284" y="190"/>
                      <a:pt x="284" y="190"/>
                      <a:pt x="284" y="190"/>
                    </a:cubicBezTo>
                    <a:cubicBezTo>
                      <a:pt x="280" y="188"/>
                      <a:pt x="276" y="187"/>
                      <a:pt x="274" y="189"/>
                    </a:cubicBezTo>
                    <a:cubicBezTo>
                      <a:pt x="272" y="190"/>
                      <a:pt x="271" y="191"/>
                      <a:pt x="274" y="192"/>
                    </a:cubicBezTo>
                    <a:cubicBezTo>
                      <a:pt x="275" y="193"/>
                      <a:pt x="277" y="194"/>
                      <a:pt x="279" y="193"/>
                    </a:cubicBezTo>
                    <a:cubicBezTo>
                      <a:pt x="279" y="194"/>
                      <a:pt x="279" y="194"/>
                      <a:pt x="279" y="194"/>
                    </a:cubicBezTo>
                    <a:cubicBezTo>
                      <a:pt x="278" y="194"/>
                      <a:pt x="278" y="194"/>
                      <a:pt x="278" y="194"/>
                    </a:cubicBezTo>
                    <a:moveTo>
                      <a:pt x="446" y="290"/>
                    </a:moveTo>
                    <a:cubicBezTo>
                      <a:pt x="444" y="289"/>
                      <a:pt x="444" y="287"/>
                      <a:pt x="447" y="286"/>
                    </a:cubicBezTo>
                    <a:cubicBezTo>
                      <a:pt x="449" y="284"/>
                      <a:pt x="452" y="284"/>
                      <a:pt x="455" y="286"/>
                    </a:cubicBezTo>
                    <a:cubicBezTo>
                      <a:pt x="456" y="286"/>
                      <a:pt x="456" y="287"/>
                      <a:pt x="456" y="287"/>
                    </a:cubicBezTo>
                    <a:cubicBezTo>
                      <a:pt x="458" y="287"/>
                      <a:pt x="458" y="287"/>
                      <a:pt x="458" y="287"/>
                    </a:cubicBezTo>
                    <a:cubicBezTo>
                      <a:pt x="458" y="286"/>
                      <a:pt x="457" y="285"/>
                      <a:pt x="456" y="285"/>
                    </a:cubicBezTo>
                    <a:cubicBezTo>
                      <a:pt x="453" y="283"/>
                      <a:pt x="448" y="283"/>
                      <a:pt x="445" y="285"/>
                    </a:cubicBezTo>
                    <a:cubicBezTo>
                      <a:pt x="441" y="287"/>
                      <a:pt x="441" y="289"/>
                      <a:pt x="444" y="291"/>
                    </a:cubicBezTo>
                    <a:cubicBezTo>
                      <a:pt x="446" y="292"/>
                      <a:pt x="447" y="292"/>
                      <a:pt x="448" y="292"/>
                    </a:cubicBezTo>
                    <a:cubicBezTo>
                      <a:pt x="449" y="291"/>
                      <a:pt x="449" y="291"/>
                      <a:pt x="449" y="291"/>
                    </a:cubicBezTo>
                    <a:cubicBezTo>
                      <a:pt x="449" y="291"/>
                      <a:pt x="448" y="291"/>
                      <a:pt x="446" y="290"/>
                    </a:cubicBezTo>
                    <a:moveTo>
                      <a:pt x="494" y="309"/>
                    </a:moveTo>
                    <a:cubicBezTo>
                      <a:pt x="496" y="308"/>
                      <a:pt x="496" y="308"/>
                      <a:pt x="496" y="308"/>
                    </a:cubicBezTo>
                    <a:cubicBezTo>
                      <a:pt x="493" y="306"/>
                      <a:pt x="493" y="306"/>
                      <a:pt x="493" y="306"/>
                    </a:cubicBezTo>
                    <a:cubicBezTo>
                      <a:pt x="496" y="304"/>
                      <a:pt x="496" y="304"/>
                      <a:pt x="496" y="304"/>
                    </a:cubicBezTo>
                    <a:cubicBezTo>
                      <a:pt x="494" y="303"/>
                      <a:pt x="494" y="303"/>
                      <a:pt x="494" y="303"/>
                    </a:cubicBezTo>
                    <a:cubicBezTo>
                      <a:pt x="491" y="305"/>
                      <a:pt x="491" y="305"/>
                      <a:pt x="491" y="305"/>
                    </a:cubicBezTo>
                    <a:cubicBezTo>
                      <a:pt x="489" y="304"/>
                      <a:pt x="489" y="304"/>
                      <a:pt x="489" y="304"/>
                    </a:cubicBezTo>
                    <a:cubicBezTo>
                      <a:pt x="488" y="305"/>
                      <a:pt x="488" y="305"/>
                      <a:pt x="488" y="305"/>
                    </a:cubicBezTo>
                    <a:cubicBezTo>
                      <a:pt x="489" y="306"/>
                      <a:pt x="489" y="306"/>
                      <a:pt x="489" y="306"/>
                    </a:cubicBezTo>
                    <a:cubicBezTo>
                      <a:pt x="483" y="309"/>
                      <a:pt x="483" y="309"/>
                      <a:pt x="483" y="309"/>
                    </a:cubicBezTo>
                    <a:cubicBezTo>
                      <a:pt x="482" y="310"/>
                      <a:pt x="481" y="311"/>
                      <a:pt x="481" y="311"/>
                    </a:cubicBezTo>
                    <a:cubicBezTo>
                      <a:pt x="481" y="312"/>
                      <a:pt x="482" y="313"/>
                      <a:pt x="483" y="313"/>
                    </a:cubicBezTo>
                    <a:cubicBezTo>
                      <a:pt x="483" y="314"/>
                      <a:pt x="484" y="314"/>
                      <a:pt x="485" y="314"/>
                    </a:cubicBezTo>
                    <a:cubicBezTo>
                      <a:pt x="486" y="313"/>
                      <a:pt x="486" y="313"/>
                      <a:pt x="486" y="313"/>
                    </a:cubicBezTo>
                    <a:cubicBezTo>
                      <a:pt x="486" y="313"/>
                      <a:pt x="485" y="313"/>
                      <a:pt x="485" y="312"/>
                    </a:cubicBezTo>
                    <a:cubicBezTo>
                      <a:pt x="484" y="312"/>
                      <a:pt x="484" y="311"/>
                      <a:pt x="485" y="310"/>
                    </a:cubicBezTo>
                    <a:cubicBezTo>
                      <a:pt x="491" y="307"/>
                      <a:pt x="491" y="307"/>
                      <a:pt x="491" y="307"/>
                    </a:cubicBezTo>
                    <a:cubicBezTo>
                      <a:pt x="494" y="309"/>
                      <a:pt x="494" y="309"/>
                      <a:pt x="494" y="309"/>
                    </a:cubicBezTo>
                    <a:moveTo>
                      <a:pt x="297" y="195"/>
                    </a:moveTo>
                    <a:cubicBezTo>
                      <a:pt x="299" y="194"/>
                      <a:pt x="299" y="194"/>
                      <a:pt x="299" y="194"/>
                    </a:cubicBezTo>
                    <a:cubicBezTo>
                      <a:pt x="296" y="192"/>
                      <a:pt x="296" y="192"/>
                      <a:pt x="296" y="192"/>
                    </a:cubicBezTo>
                    <a:cubicBezTo>
                      <a:pt x="299" y="190"/>
                      <a:pt x="299" y="190"/>
                      <a:pt x="299" y="190"/>
                    </a:cubicBezTo>
                    <a:cubicBezTo>
                      <a:pt x="296" y="190"/>
                      <a:pt x="296" y="190"/>
                      <a:pt x="296" y="190"/>
                    </a:cubicBezTo>
                    <a:cubicBezTo>
                      <a:pt x="294" y="191"/>
                      <a:pt x="294" y="191"/>
                      <a:pt x="294" y="191"/>
                    </a:cubicBezTo>
                    <a:cubicBezTo>
                      <a:pt x="292" y="190"/>
                      <a:pt x="292" y="190"/>
                      <a:pt x="292" y="190"/>
                    </a:cubicBezTo>
                    <a:cubicBezTo>
                      <a:pt x="290" y="191"/>
                      <a:pt x="290" y="191"/>
                      <a:pt x="290" y="191"/>
                    </a:cubicBezTo>
                    <a:cubicBezTo>
                      <a:pt x="292" y="192"/>
                      <a:pt x="292" y="192"/>
                      <a:pt x="292" y="192"/>
                    </a:cubicBezTo>
                    <a:cubicBezTo>
                      <a:pt x="286" y="195"/>
                      <a:pt x="286" y="195"/>
                      <a:pt x="286" y="195"/>
                    </a:cubicBezTo>
                    <a:cubicBezTo>
                      <a:pt x="285" y="196"/>
                      <a:pt x="284" y="197"/>
                      <a:pt x="284" y="197"/>
                    </a:cubicBezTo>
                    <a:cubicBezTo>
                      <a:pt x="284" y="198"/>
                      <a:pt x="285" y="199"/>
                      <a:pt x="285" y="199"/>
                    </a:cubicBezTo>
                    <a:cubicBezTo>
                      <a:pt x="286" y="200"/>
                      <a:pt x="287" y="200"/>
                      <a:pt x="288" y="200"/>
                    </a:cubicBezTo>
                    <a:cubicBezTo>
                      <a:pt x="289" y="199"/>
                      <a:pt x="289" y="199"/>
                      <a:pt x="289" y="199"/>
                    </a:cubicBezTo>
                    <a:cubicBezTo>
                      <a:pt x="289" y="199"/>
                      <a:pt x="288" y="199"/>
                      <a:pt x="288" y="199"/>
                    </a:cubicBezTo>
                    <a:cubicBezTo>
                      <a:pt x="287" y="198"/>
                      <a:pt x="287" y="197"/>
                      <a:pt x="288" y="196"/>
                    </a:cubicBezTo>
                    <a:cubicBezTo>
                      <a:pt x="294" y="193"/>
                      <a:pt x="294" y="193"/>
                      <a:pt x="294" y="193"/>
                    </a:cubicBezTo>
                    <a:cubicBezTo>
                      <a:pt x="297" y="195"/>
                      <a:pt x="297" y="195"/>
                      <a:pt x="297" y="195"/>
                    </a:cubicBezTo>
                    <a:moveTo>
                      <a:pt x="465" y="292"/>
                    </a:moveTo>
                    <a:cubicBezTo>
                      <a:pt x="467" y="291"/>
                      <a:pt x="467" y="291"/>
                      <a:pt x="467" y="291"/>
                    </a:cubicBezTo>
                    <a:cubicBezTo>
                      <a:pt x="464" y="289"/>
                      <a:pt x="464" y="289"/>
                      <a:pt x="464" y="289"/>
                    </a:cubicBezTo>
                    <a:cubicBezTo>
                      <a:pt x="467" y="287"/>
                      <a:pt x="467" y="287"/>
                      <a:pt x="467" y="287"/>
                    </a:cubicBezTo>
                    <a:cubicBezTo>
                      <a:pt x="464" y="287"/>
                      <a:pt x="464" y="287"/>
                      <a:pt x="464" y="287"/>
                    </a:cubicBezTo>
                    <a:cubicBezTo>
                      <a:pt x="462" y="288"/>
                      <a:pt x="462" y="288"/>
                      <a:pt x="462" y="288"/>
                    </a:cubicBezTo>
                    <a:cubicBezTo>
                      <a:pt x="460" y="287"/>
                      <a:pt x="460" y="287"/>
                      <a:pt x="460" y="287"/>
                    </a:cubicBezTo>
                    <a:cubicBezTo>
                      <a:pt x="459" y="288"/>
                      <a:pt x="459" y="288"/>
                      <a:pt x="459" y="288"/>
                    </a:cubicBezTo>
                    <a:cubicBezTo>
                      <a:pt x="460" y="289"/>
                      <a:pt x="460" y="289"/>
                      <a:pt x="460" y="289"/>
                    </a:cubicBezTo>
                    <a:cubicBezTo>
                      <a:pt x="454" y="292"/>
                      <a:pt x="454" y="292"/>
                      <a:pt x="454" y="292"/>
                    </a:cubicBezTo>
                    <a:cubicBezTo>
                      <a:pt x="453" y="293"/>
                      <a:pt x="452" y="294"/>
                      <a:pt x="452" y="295"/>
                    </a:cubicBezTo>
                    <a:cubicBezTo>
                      <a:pt x="452" y="295"/>
                      <a:pt x="453" y="296"/>
                      <a:pt x="454" y="296"/>
                    </a:cubicBezTo>
                    <a:cubicBezTo>
                      <a:pt x="454" y="297"/>
                      <a:pt x="455" y="297"/>
                      <a:pt x="456" y="297"/>
                    </a:cubicBezTo>
                    <a:cubicBezTo>
                      <a:pt x="457" y="296"/>
                      <a:pt x="457" y="296"/>
                      <a:pt x="457" y="296"/>
                    </a:cubicBezTo>
                    <a:cubicBezTo>
                      <a:pt x="457" y="296"/>
                      <a:pt x="456" y="296"/>
                      <a:pt x="456" y="296"/>
                    </a:cubicBezTo>
                    <a:cubicBezTo>
                      <a:pt x="455" y="295"/>
                      <a:pt x="455" y="294"/>
                      <a:pt x="456" y="294"/>
                    </a:cubicBezTo>
                    <a:cubicBezTo>
                      <a:pt x="462" y="290"/>
                      <a:pt x="462" y="290"/>
                      <a:pt x="462" y="290"/>
                    </a:cubicBezTo>
                    <a:cubicBezTo>
                      <a:pt x="465" y="292"/>
                      <a:pt x="465" y="292"/>
                      <a:pt x="465" y="292"/>
                    </a:cubicBezTo>
                    <a:moveTo>
                      <a:pt x="153" y="111"/>
                    </a:moveTo>
                    <a:cubicBezTo>
                      <a:pt x="154" y="111"/>
                      <a:pt x="154" y="111"/>
                      <a:pt x="154" y="111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4" y="107"/>
                      <a:pt x="154" y="107"/>
                      <a:pt x="154" y="107"/>
                    </a:cubicBezTo>
                    <a:cubicBezTo>
                      <a:pt x="152" y="106"/>
                      <a:pt x="152" y="106"/>
                      <a:pt x="152" y="106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8" y="107"/>
                      <a:pt x="148" y="107"/>
                      <a:pt x="148" y="107"/>
                    </a:cubicBezTo>
                    <a:cubicBezTo>
                      <a:pt x="146" y="108"/>
                      <a:pt x="146" y="108"/>
                      <a:pt x="146" y="108"/>
                    </a:cubicBezTo>
                    <a:cubicBezTo>
                      <a:pt x="148" y="109"/>
                      <a:pt x="148" y="109"/>
                      <a:pt x="148" y="109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1" y="113"/>
                      <a:pt x="140" y="114"/>
                      <a:pt x="140" y="114"/>
                    </a:cubicBezTo>
                    <a:cubicBezTo>
                      <a:pt x="140" y="115"/>
                      <a:pt x="140" y="115"/>
                      <a:pt x="141" y="116"/>
                    </a:cubicBezTo>
                    <a:cubicBezTo>
                      <a:pt x="142" y="116"/>
                      <a:pt x="143" y="117"/>
                      <a:pt x="143" y="117"/>
                    </a:cubicBezTo>
                    <a:cubicBezTo>
                      <a:pt x="145" y="116"/>
                      <a:pt x="145" y="116"/>
                      <a:pt x="145" y="116"/>
                    </a:cubicBezTo>
                    <a:cubicBezTo>
                      <a:pt x="144" y="116"/>
                      <a:pt x="144" y="116"/>
                      <a:pt x="143" y="115"/>
                    </a:cubicBezTo>
                    <a:cubicBezTo>
                      <a:pt x="142" y="115"/>
                      <a:pt x="143" y="114"/>
                      <a:pt x="144" y="113"/>
                    </a:cubicBezTo>
                    <a:cubicBezTo>
                      <a:pt x="150" y="110"/>
                      <a:pt x="150" y="110"/>
                      <a:pt x="150" y="110"/>
                    </a:cubicBezTo>
                    <a:cubicBezTo>
                      <a:pt x="153" y="111"/>
                      <a:pt x="153" y="111"/>
                      <a:pt x="153" y="111"/>
                    </a:cubicBezTo>
                    <a:moveTo>
                      <a:pt x="131" y="110"/>
                    </a:moveTo>
                    <a:cubicBezTo>
                      <a:pt x="134" y="112"/>
                      <a:pt x="137" y="112"/>
                      <a:pt x="138" y="111"/>
                    </a:cubicBezTo>
                    <a:cubicBezTo>
                      <a:pt x="140" y="110"/>
                      <a:pt x="140" y="109"/>
                      <a:pt x="139" y="107"/>
                    </a:cubicBezTo>
                    <a:cubicBezTo>
                      <a:pt x="138" y="106"/>
                      <a:pt x="138" y="105"/>
                      <a:pt x="139" y="105"/>
                    </a:cubicBezTo>
                    <a:cubicBezTo>
                      <a:pt x="139" y="104"/>
                      <a:pt x="141" y="104"/>
                      <a:pt x="142" y="105"/>
                    </a:cubicBezTo>
                    <a:cubicBezTo>
                      <a:pt x="143" y="105"/>
                      <a:pt x="143" y="106"/>
                      <a:pt x="144" y="107"/>
                    </a:cubicBezTo>
                    <a:cubicBezTo>
                      <a:pt x="146" y="106"/>
                      <a:pt x="146" y="106"/>
                      <a:pt x="146" y="106"/>
                    </a:cubicBezTo>
                    <a:cubicBezTo>
                      <a:pt x="145" y="105"/>
                      <a:pt x="145" y="105"/>
                      <a:pt x="144" y="104"/>
                    </a:cubicBezTo>
                    <a:cubicBezTo>
                      <a:pt x="141" y="103"/>
                      <a:pt x="138" y="103"/>
                      <a:pt x="137" y="104"/>
                    </a:cubicBezTo>
                    <a:cubicBezTo>
                      <a:pt x="135" y="105"/>
                      <a:pt x="135" y="106"/>
                      <a:pt x="136" y="107"/>
                    </a:cubicBezTo>
                    <a:cubicBezTo>
                      <a:pt x="137" y="108"/>
                      <a:pt x="137" y="109"/>
                      <a:pt x="136" y="110"/>
                    </a:cubicBezTo>
                    <a:cubicBezTo>
                      <a:pt x="136" y="110"/>
                      <a:pt x="134" y="110"/>
                      <a:pt x="133" y="109"/>
                    </a:cubicBezTo>
                    <a:cubicBezTo>
                      <a:pt x="132" y="109"/>
                      <a:pt x="131" y="108"/>
                      <a:pt x="131" y="107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9" y="109"/>
                      <a:pt x="130" y="109"/>
                      <a:pt x="131" y="110"/>
                    </a:cubicBezTo>
                    <a:moveTo>
                      <a:pt x="669" y="410"/>
                    </a:moveTo>
                    <a:cubicBezTo>
                      <a:pt x="670" y="408"/>
                      <a:pt x="670" y="408"/>
                      <a:pt x="670" y="408"/>
                    </a:cubicBezTo>
                    <a:cubicBezTo>
                      <a:pt x="670" y="408"/>
                      <a:pt x="670" y="408"/>
                      <a:pt x="670" y="408"/>
                    </a:cubicBezTo>
                    <a:cubicBezTo>
                      <a:pt x="669" y="407"/>
                      <a:pt x="667" y="407"/>
                      <a:pt x="665" y="408"/>
                    </a:cubicBezTo>
                    <a:cubicBezTo>
                      <a:pt x="665" y="408"/>
                      <a:pt x="665" y="408"/>
                      <a:pt x="665" y="408"/>
                    </a:cubicBezTo>
                    <a:cubicBezTo>
                      <a:pt x="667" y="406"/>
                      <a:pt x="667" y="406"/>
                      <a:pt x="667" y="406"/>
                    </a:cubicBezTo>
                    <a:cubicBezTo>
                      <a:pt x="665" y="405"/>
                      <a:pt x="665" y="405"/>
                      <a:pt x="665" y="405"/>
                    </a:cubicBezTo>
                    <a:cubicBezTo>
                      <a:pt x="664" y="406"/>
                      <a:pt x="663" y="407"/>
                      <a:pt x="662" y="407"/>
                    </a:cubicBezTo>
                    <a:cubicBezTo>
                      <a:pt x="654" y="412"/>
                      <a:pt x="654" y="412"/>
                      <a:pt x="654" y="412"/>
                    </a:cubicBezTo>
                    <a:cubicBezTo>
                      <a:pt x="656" y="413"/>
                      <a:pt x="656" y="413"/>
                      <a:pt x="656" y="413"/>
                    </a:cubicBezTo>
                    <a:cubicBezTo>
                      <a:pt x="662" y="410"/>
                      <a:pt x="662" y="410"/>
                      <a:pt x="662" y="410"/>
                    </a:cubicBezTo>
                    <a:cubicBezTo>
                      <a:pt x="663" y="409"/>
                      <a:pt x="663" y="409"/>
                      <a:pt x="663" y="409"/>
                    </a:cubicBezTo>
                    <a:cubicBezTo>
                      <a:pt x="665" y="408"/>
                      <a:pt x="667" y="408"/>
                      <a:pt x="668" y="409"/>
                    </a:cubicBezTo>
                    <a:cubicBezTo>
                      <a:pt x="669" y="410"/>
                      <a:pt x="669" y="410"/>
                      <a:pt x="669" y="410"/>
                    </a:cubicBezTo>
                    <a:moveTo>
                      <a:pt x="308" y="212"/>
                    </a:moveTo>
                    <a:cubicBezTo>
                      <a:pt x="323" y="203"/>
                      <a:pt x="323" y="203"/>
                      <a:pt x="323" y="203"/>
                    </a:cubicBezTo>
                    <a:cubicBezTo>
                      <a:pt x="321" y="202"/>
                      <a:pt x="321" y="202"/>
                      <a:pt x="321" y="202"/>
                    </a:cubicBezTo>
                    <a:cubicBezTo>
                      <a:pt x="306" y="211"/>
                      <a:pt x="306" y="211"/>
                      <a:pt x="306" y="211"/>
                    </a:cubicBezTo>
                    <a:cubicBezTo>
                      <a:pt x="308" y="212"/>
                      <a:pt x="308" y="212"/>
                      <a:pt x="308" y="212"/>
                    </a:cubicBezTo>
                    <a:moveTo>
                      <a:pt x="460" y="300"/>
                    </a:moveTo>
                    <a:cubicBezTo>
                      <a:pt x="471" y="293"/>
                      <a:pt x="471" y="293"/>
                      <a:pt x="471" y="293"/>
                    </a:cubicBezTo>
                    <a:cubicBezTo>
                      <a:pt x="469" y="292"/>
                      <a:pt x="469" y="292"/>
                      <a:pt x="469" y="292"/>
                    </a:cubicBezTo>
                    <a:cubicBezTo>
                      <a:pt x="458" y="299"/>
                      <a:pt x="458" y="299"/>
                      <a:pt x="458" y="299"/>
                    </a:cubicBezTo>
                    <a:cubicBezTo>
                      <a:pt x="460" y="300"/>
                      <a:pt x="460" y="300"/>
                      <a:pt x="460" y="300"/>
                    </a:cubicBezTo>
                    <a:moveTo>
                      <a:pt x="476" y="309"/>
                    </a:moveTo>
                    <a:cubicBezTo>
                      <a:pt x="487" y="303"/>
                      <a:pt x="487" y="303"/>
                      <a:pt x="487" y="303"/>
                    </a:cubicBezTo>
                    <a:cubicBezTo>
                      <a:pt x="485" y="302"/>
                      <a:pt x="485" y="302"/>
                      <a:pt x="485" y="302"/>
                    </a:cubicBezTo>
                    <a:cubicBezTo>
                      <a:pt x="474" y="308"/>
                      <a:pt x="474" y="308"/>
                      <a:pt x="474" y="308"/>
                    </a:cubicBezTo>
                    <a:cubicBezTo>
                      <a:pt x="476" y="309"/>
                      <a:pt x="476" y="309"/>
                      <a:pt x="476" y="309"/>
                    </a:cubicBezTo>
                    <a:moveTo>
                      <a:pt x="472" y="292"/>
                    </a:moveTo>
                    <a:cubicBezTo>
                      <a:pt x="472" y="292"/>
                      <a:pt x="474" y="292"/>
                      <a:pt x="474" y="292"/>
                    </a:cubicBezTo>
                    <a:cubicBezTo>
                      <a:pt x="475" y="291"/>
                      <a:pt x="475" y="291"/>
                      <a:pt x="474" y="290"/>
                    </a:cubicBezTo>
                    <a:cubicBezTo>
                      <a:pt x="473" y="290"/>
                      <a:pt x="472" y="290"/>
                      <a:pt x="472" y="290"/>
                    </a:cubicBezTo>
                    <a:cubicBezTo>
                      <a:pt x="471" y="291"/>
                      <a:pt x="471" y="291"/>
                      <a:pt x="472" y="292"/>
                    </a:cubicBezTo>
                    <a:moveTo>
                      <a:pt x="488" y="301"/>
                    </a:moveTo>
                    <a:cubicBezTo>
                      <a:pt x="489" y="302"/>
                      <a:pt x="490" y="302"/>
                      <a:pt x="490" y="301"/>
                    </a:cubicBezTo>
                    <a:cubicBezTo>
                      <a:pt x="491" y="301"/>
                      <a:pt x="491" y="300"/>
                      <a:pt x="490" y="300"/>
                    </a:cubicBezTo>
                    <a:cubicBezTo>
                      <a:pt x="490" y="299"/>
                      <a:pt x="489" y="299"/>
                      <a:pt x="488" y="300"/>
                    </a:cubicBezTo>
                    <a:cubicBezTo>
                      <a:pt x="487" y="300"/>
                      <a:pt x="487" y="301"/>
                      <a:pt x="488" y="30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1" name="Freeform 745"/>
              <p:cNvSpPr>
                <a:spLocks/>
              </p:cNvSpPr>
              <p:nvPr/>
            </p:nvSpPr>
            <p:spPr bwMode="auto">
              <a:xfrm>
                <a:off x="2031" y="2071"/>
                <a:ext cx="51" cy="31"/>
              </a:xfrm>
              <a:custGeom>
                <a:avLst/>
                <a:gdLst>
                  <a:gd name="T0" fmla="*/ 27 w 27"/>
                  <a:gd name="T1" fmla="*/ 7 h 16"/>
                  <a:gd name="T2" fmla="*/ 12 w 27"/>
                  <a:gd name="T3" fmla="*/ 16 h 16"/>
                  <a:gd name="T4" fmla="*/ 10 w 27"/>
                  <a:gd name="T5" fmla="*/ 15 h 16"/>
                  <a:gd name="T6" fmla="*/ 13 w 27"/>
                  <a:gd name="T7" fmla="*/ 7 h 16"/>
                  <a:gd name="T8" fmla="*/ 15 w 27"/>
                  <a:gd name="T9" fmla="*/ 3 h 16"/>
                  <a:gd name="T10" fmla="*/ 15 w 27"/>
                  <a:gd name="T11" fmla="*/ 3 h 16"/>
                  <a:gd name="T12" fmla="*/ 9 w 27"/>
                  <a:gd name="T13" fmla="*/ 7 h 16"/>
                  <a:gd name="T14" fmla="*/ 2 w 27"/>
                  <a:gd name="T15" fmla="*/ 10 h 16"/>
                  <a:gd name="T16" fmla="*/ 0 w 27"/>
                  <a:gd name="T17" fmla="*/ 9 h 16"/>
                  <a:gd name="T18" fmla="*/ 15 w 27"/>
                  <a:gd name="T19" fmla="*/ 0 h 16"/>
                  <a:gd name="T20" fmla="*/ 18 w 27"/>
                  <a:gd name="T21" fmla="*/ 2 h 16"/>
                  <a:gd name="T22" fmla="*/ 15 w 27"/>
                  <a:gd name="T23" fmla="*/ 9 h 16"/>
                  <a:gd name="T24" fmla="*/ 13 w 27"/>
                  <a:gd name="T25" fmla="*/ 13 h 16"/>
                  <a:gd name="T26" fmla="*/ 13 w 27"/>
                  <a:gd name="T27" fmla="*/ 13 h 16"/>
                  <a:gd name="T28" fmla="*/ 19 w 27"/>
                  <a:gd name="T29" fmla="*/ 10 h 16"/>
                  <a:gd name="T30" fmla="*/ 25 w 27"/>
                  <a:gd name="T31" fmla="*/ 6 h 16"/>
                  <a:gd name="T32" fmla="*/ 27 w 27"/>
                  <a:gd name="T33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16">
                    <a:moveTo>
                      <a:pt x="27" y="7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6"/>
                      <a:pt x="14" y="4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3" y="4"/>
                      <a:pt x="11" y="5"/>
                      <a:pt x="9" y="7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11"/>
                      <a:pt x="13" y="12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12"/>
                      <a:pt x="16" y="11"/>
                      <a:pt x="19" y="10"/>
                    </a:cubicBezTo>
                    <a:cubicBezTo>
                      <a:pt x="25" y="6"/>
                      <a:pt x="25" y="6"/>
                      <a:pt x="25" y="6"/>
                    </a:cubicBezTo>
                    <a:lnTo>
                      <a:pt x="27" y="7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2" name="Freeform 746"/>
              <p:cNvSpPr>
                <a:spLocks/>
              </p:cNvSpPr>
              <p:nvPr/>
            </p:nvSpPr>
            <p:spPr bwMode="auto">
              <a:xfrm>
                <a:off x="2464" y="2324"/>
                <a:ext cx="28" cy="19"/>
              </a:xfrm>
              <a:custGeom>
                <a:avLst/>
                <a:gdLst>
                  <a:gd name="T0" fmla="*/ 15 w 15"/>
                  <a:gd name="T1" fmla="*/ 0 h 10"/>
                  <a:gd name="T2" fmla="*/ 12 w 15"/>
                  <a:gd name="T3" fmla="*/ 2 h 10"/>
                  <a:gd name="T4" fmla="*/ 15 w 15"/>
                  <a:gd name="T5" fmla="*/ 4 h 10"/>
                  <a:gd name="T6" fmla="*/ 13 w 15"/>
                  <a:gd name="T7" fmla="*/ 5 h 10"/>
                  <a:gd name="T8" fmla="*/ 10 w 15"/>
                  <a:gd name="T9" fmla="*/ 3 h 10"/>
                  <a:gd name="T10" fmla="*/ 4 w 15"/>
                  <a:gd name="T11" fmla="*/ 6 h 10"/>
                  <a:gd name="T12" fmla="*/ 4 w 15"/>
                  <a:gd name="T13" fmla="*/ 9 h 10"/>
                  <a:gd name="T14" fmla="*/ 5 w 15"/>
                  <a:gd name="T15" fmla="*/ 9 h 10"/>
                  <a:gd name="T16" fmla="*/ 4 w 15"/>
                  <a:gd name="T17" fmla="*/ 10 h 10"/>
                  <a:gd name="T18" fmla="*/ 1 w 15"/>
                  <a:gd name="T19" fmla="*/ 9 h 10"/>
                  <a:gd name="T20" fmla="*/ 0 w 15"/>
                  <a:gd name="T21" fmla="*/ 7 h 10"/>
                  <a:gd name="T22" fmla="*/ 2 w 15"/>
                  <a:gd name="T23" fmla="*/ 5 h 10"/>
                  <a:gd name="T24" fmla="*/ 8 w 15"/>
                  <a:gd name="T25" fmla="*/ 2 h 10"/>
                  <a:gd name="T26" fmla="*/ 6 w 15"/>
                  <a:gd name="T27" fmla="*/ 1 h 10"/>
                  <a:gd name="T28" fmla="*/ 8 w 15"/>
                  <a:gd name="T29" fmla="*/ 0 h 10"/>
                  <a:gd name="T30" fmla="*/ 10 w 15"/>
                  <a:gd name="T31" fmla="*/ 1 h 10"/>
                  <a:gd name="T32" fmla="*/ 12 w 15"/>
                  <a:gd name="T33" fmla="*/ 0 h 10"/>
                  <a:gd name="T34" fmla="*/ 15 w 15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10">
                    <a:moveTo>
                      <a:pt x="15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2" y="10"/>
                      <a:pt x="1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7"/>
                      <a:pt x="1" y="6"/>
                      <a:pt x="2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3" name="Freeform 747"/>
              <p:cNvSpPr>
                <a:spLocks/>
              </p:cNvSpPr>
              <p:nvPr/>
            </p:nvSpPr>
            <p:spPr bwMode="auto">
              <a:xfrm>
                <a:off x="2540" y="2368"/>
                <a:ext cx="42" cy="19"/>
              </a:xfrm>
              <a:custGeom>
                <a:avLst/>
                <a:gdLst>
                  <a:gd name="T0" fmla="*/ 21 w 22"/>
                  <a:gd name="T1" fmla="*/ 1 h 10"/>
                  <a:gd name="T2" fmla="*/ 22 w 22"/>
                  <a:gd name="T3" fmla="*/ 2 h 10"/>
                  <a:gd name="T4" fmla="*/ 20 w 22"/>
                  <a:gd name="T5" fmla="*/ 3 h 10"/>
                  <a:gd name="T6" fmla="*/ 19 w 22"/>
                  <a:gd name="T7" fmla="*/ 2 h 10"/>
                  <a:gd name="T8" fmla="*/ 14 w 22"/>
                  <a:gd name="T9" fmla="*/ 3 h 10"/>
                  <a:gd name="T10" fmla="*/ 13 w 22"/>
                  <a:gd name="T11" fmla="*/ 3 h 10"/>
                  <a:gd name="T12" fmla="*/ 16 w 22"/>
                  <a:gd name="T13" fmla="*/ 5 h 10"/>
                  <a:gd name="T14" fmla="*/ 14 w 22"/>
                  <a:gd name="T15" fmla="*/ 6 h 10"/>
                  <a:gd name="T16" fmla="*/ 12 w 22"/>
                  <a:gd name="T17" fmla="*/ 4 h 10"/>
                  <a:gd name="T18" fmla="*/ 2 w 22"/>
                  <a:gd name="T19" fmla="*/ 10 h 10"/>
                  <a:gd name="T20" fmla="*/ 0 w 22"/>
                  <a:gd name="T21" fmla="*/ 8 h 10"/>
                  <a:gd name="T22" fmla="*/ 10 w 22"/>
                  <a:gd name="T23" fmla="*/ 3 h 10"/>
                  <a:gd name="T24" fmla="*/ 8 w 22"/>
                  <a:gd name="T25" fmla="*/ 2 h 10"/>
                  <a:gd name="T26" fmla="*/ 10 w 22"/>
                  <a:gd name="T27" fmla="*/ 1 h 10"/>
                  <a:gd name="T28" fmla="*/ 11 w 22"/>
                  <a:gd name="T29" fmla="*/ 2 h 10"/>
                  <a:gd name="T30" fmla="*/ 12 w 22"/>
                  <a:gd name="T31" fmla="*/ 2 h 10"/>
                  <a:gd name="T32" fmla="*/ 17 w 22"/>
                  <a:gd name="T33" fmla="*/ 0 h 10"/>
                  <a:gd name="T34" fmla="*/ 21 w 22"/>
                  <a:gd name="T3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0">
                    <a:moveTo>
                      <a:pt x="21" y="1"/>
                    </a:moveTo>
                    <a:cubicBezTo>
                      <a:pt x="21" y="2"/>
                      <a:pt x="22" y="2"/>
                      <a:pt x="22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19" y="2"/>
                    </a:cubicBezTo>
                    <a:cubicBezTo>
                      <a:pt x="17" y="1"/>
                      <a:pt x="15" y="2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1"/>
                      <a:pt x="15" y="0"/>
                      <a:pt x="17" y="0"/>
                    </a:cubicBezTo>
                    <a:cubicBezTo>
                      <a:pt x="18" y="0"/>
                      <a:pt x="20" y="1"/>
                      <a:pt x="21" y="1"/>
                    </a:cubicBez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4" name="Freeform 748"/>
              <p:cNvSpPr>
                <a:spLocks/>
              </p:cNvSpPr>
              <p:nvPr/>
            </p:nvSpPr>
            <p:spPr bwMode="auto">
              <a:xfrm>
                <a:off x="2784" y="2509"/>
                <a:ext cx="28" cy="19"/>
              </a:xfrm>
              <a:custGeom>
                <a:avLst/>
                <a:gdLst>
                  <a:gd name="T0" fmla="*/ 15 w 15"/>
                  <a:gd name="T1" fmla="*/ 0 h 10"/>
                  <a:gd name="T2" fmla="*/ 12 w 15"/>
                  <a:gd name="T3" fmla="*/ 2 h 10"/>
                  <a:gd name="T4" fmla="*/ 15 w 15"/>
                  <a:gd name="T5" fmla="*/ 4 h 10"/>
                  <a:gd name="T6" fmla="*/ 13 w 15"/>
                  <a:gd name="T7" fmla="*/ 5 h 10"/>
                  <a:gd name="T8" fmla="*/ 10 w 15"/>
                  <a:gd name="T9" fmla="*/ 3 h 10"/>
                  <a:gd name="T10" fmla="*/ 4 w 15"/>
                  <a:gd name="T11" fmla="*/ 7 h 10"/>
                  <a:gd name="T12" fmla="*/ 4 w 15"/>
                  <a:gd name="T13" fmla="*/ 9 h 10"/>
                  <a:gd name="T14" fmla="*/ 5 w 15"/>
                  <a:gd name="T15" fmla="*/ 9 h 10"/>
                  <a:gd name="T16" fmla="*/ 4 w 15"/>
                  <a:gd name="T17" fmla="*/ 10 h 10"/>
                  <a:gd name="T18" fmla="*/ 2 w 15"/>
                  <a:gd name="T19" fmla="*/ 9 h 10"/>
                  <a:gd name="T20" fmla="*/ 0 w 15"/>
                  <a:gd name="T21" fmla="*/ 8 h 10"/>
                  <a:gd name="T22" fmla="*/ 2 w 15"/>
                  <a:gd name="T23" fmla="*/ 5 h 10"/>
                  <a:gd name="T24" fmla="*/ 8 w 15"/>
                  <a:gd name="T25" fmla="*/ 2 h 10"/>
                  <a:gd name="T26" fmla="*/ 7 w 15"/>
                  <a:gd name="T27" fmla="*/ 1 h 10"/>
                  <a:gd name="T28" fmla="*/ 8 w 15"/>
                  <a:gd name="T29" fmla="*/ 0 h 10"/>
                  <a:gd name="T30" fmla="*/ 10 w 15"/>
                  <a:gd name="T31" fmla="*/ 1 h 10"/>
                  <a:gd name="T32" fmla="*/ 12 w 15"/>
                  <a:gd name="T33" fmla="*/ 0 h 10"/>
                  <a:gd name="T34" fmla="*/ 15 w 15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10">
                    <a:moveTo>
                      <a:pt x="15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8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2" y="10"/>
                      <a:pt x="2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5" name="Freeform 749"/>
              <p:cNvSpPr>
                <a:spLocks/>
              </p:cNvSpPr>
              <p:nvPr/>
            </p:nvSpPr>
            <p:spPr bwMode="auto">
              <a:xfrm>
                <a:off x="4437" y="2157"/>
                <a:ext cx="30" cy="19"/>
              </a:xfrm>
              <a:custGeom>
                <a:avLst/>
                <a:gdLst>
                  <a:gd name="T0" fmla="*/ 8 w 16"/>
                  <a:gd name="T1" fmla="*/ 0 h 10"/>
                  <a:gd name="T2" fmla="*/ 2 w 16"/>
                  <a:gd name="T3" fmla="*/ 2 h 10"/>
                  <a:gd name="T4" fmla="*/ 0 w 16"/>
                  <a:gd name="T5" fmla="*/ 5 h 10"/>
                  <a:gd name="T6" fmla="*/ 2 w 16"/>
                  <a:gd name="T7" fmla="*/ 8 h 10"/>
                  <a:gd name="T8" fmla="*/ 8 w 16"/>
                  <a:gd name="T9" fmla="*/ 10 h 10"/>
                  <a:gd name="T10" fmla="*/ 14 w 16"/>
                  <a:gd name="T11" fmla="*/ 8 h 10"/>
                  <a:gd name="T12" fmla="*/ 14 w 16"/>
                  <a:gd name="T13" fmla="*/ 8 h 10"/>
                  <a:gd name="T14" fmla="*/ 16 w 16"/>
                  <a:gd name="T15" fmla="*/ 5 h 10"/>
                  <a:gd name="T16" fmla="*/ 13 w 16"/>
                  <a:gd name="T17" fmla="*/ 2 h 10"/>
                  <a:gd name="T18" fmla="*/ 13 w 16"/>
                  <a:gd name="T19" fmla="*/ 2 h 10"/>
                  <a:gd name="T20" fmla="*/ 12 w 16"/>
                  <a:gd name="T21" fmla="*/ 1 h 10"/>
                  <a:gd name="T22" fmla="*/ 12 w 16"/>
                  <a:gd name="T23" fmla="*/ 1 h 10"/>
                  <a:gd name="T24" fmla="*/ 12 w 16"/>
                  <a:gd name="T25" fmla="*/ 1 h 10"/>
                  <a:gd name="T26" fmla="*/ 12 w 16"/>
                  <a:gd name="T27" fmla="*/ 1 h 10"/>
                  <a:gd name="T28" fmla="*/ 11 w 16"/>
                  <a:gd name="T29" fmla="*/ 1 h 10"/>
                  <a:gd name="T30" fmla="*/ 8 w 16"/>
                  <a:gd name="T3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10">
                    <a:moveTo>
                      <a:pt x="8" y="0"/>
                    </a:moveTo>
                    <a:cubicBezTo>
                      <a:pt x="6" y="0"/>
                      <a:pt x="4" y="1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4" y="9"/>
                      <a:pt x="6" y="10"/>
                      <a:pt x="8" y="10"/>
                    </a:cubicBezTo>
                    <a:cubicBezTo>
                      <a:pt x="10" y="10"/>
                      <a:pt x="12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7"/>
                      <a:pt x="16" y="6"/>
                      <a:pt x="16" y="5"/>
                    </a:cubicBezTo>
                    <a:cubicBezTo>
                      <a:pt x="16" y="4"/>
                      <a:pt x="15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6" name="Freeform 750"/>
              <p:cNvSpPr>
                <a:spLocks noEditPoints="1"/>
              </p:cNvSpPr>
              <p:nvPr/>
            </p:nvSpPr>
            <p:spPr bwMode="auto">
              <a:xfrm>
                <a:off x="4398" y="2136"/>
                <a:ext cx="107" cy="61"/>
              </a:xfrm>
              <a:custGeom>
                <a:avLst/>
                <a:gdLst>
                  <a:gd name="T0" fmla="*/ 28 w 56"/>
                  <a:gd name="T1" fmla="*/ 8 h 32"/>
                  <a:gd name="T2" fmla="*/ 28 w 56"/>
                  <a:gd name="T3" fmla="*/ 8 h 32"/>
                  <a:gd name="T4" fmla="*/ 28 w 56"/>
                  <a:gd name="T5" fmla="*/ 8 h 32"/>
                  <a:gd name="T6" fmla="*/ 38 w 56"/>
                  <a:gd name="T7" fmla="*/ 10 h 32"/>
                  <a:gd name="T8" fmla="*/ 42 w 56"/>
                  <a:gd name="T9" fmla="*/ 16 h 32"/>
                  <a:gd name="T10" fmla="*/ 38 w 56"/>
                  <a:gd name="T11" fmla="*/ 21 h 32"/>
                  <a:gd name="T12" fmla="*/ 38 w 56"/>
                  <a:gd name="T13" fmla="*/ 21 h 32"/>
                  <a:gd name="T14" fmla="*/ 37 w 56"/>
                  <a:gd name="T15" fmla="*/ 22 h 32"/>
                  <a:gd name="T16" fmla="*/ 37 w 56"/>
                  <a:gd name="T17" fmla="*/ 22 h 32"/>
                  <a:gd name="T18" fmla="*/ 37 w 56"/>
                  <a:gd name="T19" fmla="*/ 22 h 32"/>
                  <a:gd name="T20" fmla="*/ 28 w 56"/>
                  <a:gd name="T21" fmla="*/ 24 h 32"/>
                  <a:gd name="T22" fmla="*/ 28 w 56"/>
                  <a:gd name="T23" fmla="*/ 24 h 32"/>
                  <a:gd name="T24" fmla="*/ 28 w 56"/>
                  <a:gd name="T25" fmla="*/ 24 h 32"/>
                  <a:gd name="T26" fmla="*/ 28 w 56"/>
                  <a:gd name="T27" fmla="*/ 24 h 32"/>
                  <a:gd name="T28" fmla="*/ 28 w 56"/>
                  <a:gd name="T29" fmla="*/ 24 h 32"/>
                  <a:gd name="T30" fmla="*/ 18 w 56"/>
                  <a:gd name="T31" fmla="*/ 22 h 32"/>
                  <a:gd name="T32" fmla="*/ 18 w 56"/>
                  <a:gd name="T33" fmla="*/ 21 h 32"/>
                  <a:gd name="T34" fmla="*/ 14 w 56"/>
                  <a:gd name="T35" fmla="*/ 16 h 32"/>
                  <a:gd name="T36" fmla="*/ 18 w 56"/>
                  <a:gd name="T37" fmla="*/ 10 h 32"/>
                  <a:gd name="T38" fmla="*/ 18 w 56"/>
                  <a:gd name="T39" fmla="*/ 10 h 32"/>
                  <a:gd name="T40" fmla="*/ 19 w 56"/>
                  <a:gd name="T41" fmla="*/ 10 h 32"/>
                  <a:gd name="T42" fmla="*/ 19 w 56"/>
                  <a:gd name="T43" fmla="*/ 10 h 32"/>
                  <a:gd name="T44" fmla="*/ 28 w 56"/>
                  <a:gd name="T45" fmla="*/ 8 h 32"/>
                  <a:gd name="T46" fmla="*/ 28 w 56"/>
                  <a:gd name="T47" fmla="*/ 8 h 32"/>
                  <a:gd name="T48" fmla="*/ 28 w 56"/>
                  <a:gd name="T49" fmla="*/ 8 h 32"/>
                  <a:gd name="T50" fmla="*/ 25 w 56"/>
                  <a:gd name="T51" fmla="*/ 0 h 32"/>
                  <a:gd name="T52" fmla="*/ 25 w 56"/>
                  <a:gd name="T53" fmla="*/ 0 h 32"/>
                  <a:gd name="T54" fmla="*/ 19 w 56"/>
                  <a:gd name="T55" fmla="*/ 1 h 32"/>
                  <a:gd name="T56" fmla="*/ 2 w 56"/>
                  <a:gd name="T57" fmla="*/ 11 h 32"/>
                  <a:gd name="T58" fmla="*/ 0 w 56"/>
                  <a:gd name="T59" fmla="*/ 14 h 32"/>
                  <a:gd name="T60" fmla="*/ 2 w 56"/>
                  <a:gd name="T61" fmla="*/ 17 h 32"/>
                  <a:gd name="T62" fmla="*/ 26 w 56"/>
                  <a:gd name="T63" fmla="*/ 31 h 32"/>
                  <a:gd name="T64" fmla="*/ 26 w 56"/>
                  <a:gd name="T65" fmla="*/ 31 h 32"/>
                  <a:gd name="T66" fmla="*/ 26 w 56"/>
                  <a:gd name="T67" fmla="*/ 31 h 32"/>
                  <a:gd name="T68" fmla="*/ 30 w 56"/>
                  <a:gd name="T69" fmla="*/ 32 h 32"/>
                  <a:gd name="T70" fmla="*/ 31 w 56"/>
                  <a:gd name="T71" fmla="*/ 32 h 32"/>
                  <a:gd name="T72" fmla="*/ 31 w 56"/>
                  <a:gd name="T73" fmla="*/ 32 h 32"/>
                  <a:gd name="T74" fmla="*/ 36 w 56"/>
                  <a:gd name="T75" fmla="*/ 31 h 32"/>
                  <a:gd name="T76" fmla="*/ 36 w 56"/>
                  <a:gd name="T77" fmla="*/ 31 h 32"/>
                  <a:gd name="T78" fmla="*/ 36 w 56"/>
                  <a:gd name="T79" fmla="*/ 31 h 32"/>
                  <a:gd name="T80" fmla="*/ 36 w 56"/>
                  <a:gd name="T81" fmla="*/ 31 h 32"/>
                  <a:gd name="T82" fmla="*/ 53 w 56"/>
                  <a:gd name="T83" fmla="*/ 21 h 32"/>
                  <a:gd name="T84" fmla="*/ 56 w 56"/>
                  <a:gd name="T85" fmla="*/ 17 h 32"/>
                  <a:gd name="T86" fmla="*/ 54 w 56"/>
                  <a:gd name="T87" fmla="*/ 15 h 32"/>
                  <a:gd name="T88" fmla="*/ 48 w 56"/>
                  <a:gd name="T89" fmla="*/ 11 h 32"/>
                  <a:gd name="T90" fmla="*/ 48 w 56"/>
                  <a:gd name="T91" fmla="*/ 9 h 32"/>
                  <a:gd name="T92" fmla="*/ 48 w 56"/>
                  <a:gd name="T93" fmla="*/ 9 h 32"/>
                  <a:gd name="T94" fmla="*/ 47 w 56"/>
                  <a:gd name="T95" fmla="*/ 7 h 32"/>
                  <a:gd name="T96" fmla="*/ 42 w 56"/>
                  <a:gd name="T97" fmla="*/ 5 h 32"/>
                  <a:gd name="T98" fmla="*/ 42 w 56"/>
                  <a:gd name="T99" fmla="*/ 5 h 32"/>
                  <a:gd name="T100" fmla="*/ 41 w 56"/>
                  <a:gd name="T101" fmla="*/ 4 h 32"/>
                  <a:gd name="T102" fmla="*/ 40 w 56"/>
                  <a:gd name="T103" fmla="*/ 4 h 32"/>
                  <a:gd name="T104" fmla="*/ 40 w 56"/>
                  <a:gd name="T105" fmla="*/ 4 h 32"/>
                  <a:gd name="T106" fmla="*/ 40 w 56"/>
                  <a:gd name="T107" fmla="*/ 4 h 32"/>
                  <a:gd name="T108" fmla="*/ 36 w 56"/>
                  <a:gd name="T109" fmla="*/ 4 h 32"/>
                  <a:gd name="T110" fmla="*/ 30 w 56"/>
                  <a:gd name="T111" fmla="*/ 1 h 32"/>
                  <a:gd name="T112" fmla="*/ 30 w 56"/>
                  <a:gd name="T113" fmla="*/ 1 h 32"/>
                  <a:gd name="T114" fmla="*/ 30 w 56"/>
                  <a:gd name="T115" fmla="*/ 1 h 32"/>
                  <a:gd name="T116" fmla="*/ 30 w 56"/>
                  <a:gd name="T117" fmla="*/ 1 h 32"/>
                  <a:gd name="T118" fmla="*/ 25 w 56"/>
                  <a:gd name="T119" fmla="*/ 0 h 32"/>
                  <a:gd name="T120" fmla="*/ 25 w 56"/>
                  <a:gd name="T1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6" h="32">
                    <a:moveTo>
                      <a:pt x="28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1" y="8"/>
                      <a:pt x="35" y="9"/>
                      <a:pt x="38" y="10"/>
                    </a:cubicBezTo>
                    <a:cubicBezTo>
                      <a:pt x="40" y="12"/>
                      <a:pt x="42" y="14"/>
                      <a:pt x="42" y="16"/>
                    </a:cubicBezTo>
                    <a:cubicBezTo>
                      <a:pt x="42" y="18"/>
                      <a:pt x="40" y="20"/>
                      <a:pt x="38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4" y="23"/>
                      <a:pt x="31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4" y="24"/>
                      <a:pt x="21" y="23"/>
                      <a:pt x="18" y="22"/>
                    </a:cubicBezTo>
                    <a:cubicBezTo>
                      <a:pt x="18" y="22"/>
                      <a:pt x="18" y="22"/>
                      <a:pt x="18" y="21"/>
                    </a:cubicBezTo>
                    <a:cubicBezTo>
                      <a:pt x="16" y="20"/>
                      <a:pt x="14" y="18"/>
                      <a:pt x="14" y="16"/>
                    </a:cubicBezTo>
                    <a:cubicBezTo>
                      <a:pt x="14" y="14"/>
                      <a:pt x="15" y="12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1" y="9"/>
                      <a:pt x="25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1" y="0"/>
                      <a:pt x="19" y="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5"/>
                      <a:pt x="0" y="16"/>
                      <a:pt x="2" y="17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7" y="32"/>
                      <a:pt x="29" y="32"/>
                      <a:pt x="30" y="32"/>
                    </a:cubicBezTo>
                    <a:cubicBezTo>
                      <a:pt x="30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2" y="32"/>
                      <a:pt x="34" y="32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5" y="20"/>
                      <a:pt x="56" y="19"/>
                      <a:pt x="56" y="17"/>
                    </a:cubicBezTo>
                    <a:cubicBezTo>
                      <a:pt x="56" y="16"/>
                      <a:pt x="55" y="15"/>
                      <a:pt x="54" y="15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8"/>
                      <a:pt x="48" y="8"/>
                      <a:pt x="47" y="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4"/>
                      <a:pt x="42" y="4"/>
                      <a:pt x="41" y="4"/>
                    </a:cubicBezTo>
                    <a:cubicBezTo>
                      <a:pt x="41" y="4"/>
                      <a:pt x="41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8" y="0"/>
                      <a:pt x="27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7" name="Freeform 751"/>
              <p:cNvSpPr>
                <a:spLocks noEditPoints="1"/>
              </p:cNvSpPr>
              <p:nvPr/>
            </p:nvSpPr>
            <p:spPr bwMode="auto">
              <a:xfrm>
                <a:off x="4425" y="2151"/>
                <a:ext cx="53" cy="31"/>
              </a:xfrm>
              <a:custGeom>
                <a:avLst/>
                <a:gdLst>
                  <a:gd name="T0" fmla="*/ 6 w 28"/>
                  <a:gd name="T1" fmla="*/ 8 h 16"/>
                  <a:gd name="T2" fmla="*/ 8 w 28"/>
                  <a:gd name="T3" fmla="*/ 5 h 16"/>
                  <a:gd name="T4" fmla="*/ 14 w 28"/>
                  <a:gd name="T5" fmla="*/ 3 h 16"/>
                  <a:gd name="T6" fmla="*/ 17 w 28"/>
                  <a:gd name="T7" fmla="*/ 4 h 16"/>
                  <a:gd name="T8" fmla="*/ 18 w 28"/>
                  <a:gd name="T9" fmla="*/ 4 h 16"/>
                  <a:gd name="T10" fmla="*/ 18 w 28"/>
                  <a:gd name="T11" fmla="*/ 4 h 16"/>
                  <a:gd name="T12" fmla="*/ 18 w 28"/>
                  <a:gd name="T13" fmla="*/ 4 h 16"/>
                  <a:gd name="T14" fmla="*/ 18 w 28"/>
                  <a:gd name="T15" fmla="*/ 4 h 16"/>
                  <a:gd name="T16" fmla="*/ 19 w 28"/>
                  <a:gd name="T17" fmla="*/ 5 h 16"/>
                  <a:gd name="T18" fmla="*/ 19 w 28"/>
                  <a:gd name="T19" fmla="*/ 5 h 16"/>
                  <a:gd name="T20" fmla="*/ 22 w 28"/>
                  <a:gd name="T21" fmla="*/ 8 h 16"/>
                  <a:gd name="T22" fmla="*/ 20 w 28"/>
                  <a:gd name="T23" fmla="*/ 11 h 16"/>
                  <a:gd name="T24" fmla="*/ 20 w 28"/>
                  <a:gd name="T25" fmla="*/ 11 h 16"/>
                  <a:gd name="T26" fmla="*/ 14 w 28"/>
                  <a:gd name="T27" fmla="*/ 13 h 16"/>
                  <a:gd name="T28" fmla="*/ 14 w 28"/>
                  <a:gd name="T29" fmla="*/ 13 h 16"/>
                  <a:gd name="T30" fmla="*/ 8 w 28"/>
                  <a:gd name="T31" fmla="*/ 11 h 16"/>
                  <a:gd name="T32" fmla="*/ 6 w 28"/>
                  <a:gd name="T33" fmla="*/ 8 h 16"/>
                  <a:gd name="T34" fmla="*/ 14 w 28"/>
                  <a:gd name="T35" fmla="*/ 0 h 16"/>
                  <a:gd name="T36" fmla="*/ 14 w 28"/>
                  <a:gd name="T37" fmla="*/ 0 h 16"/>
                  <a:gd name="T38" fmla="*/ 5 w 28"/>
                  <a:gd name="T39" fmla="*/ 2 h 16"/>
                  <a:gd name="T40" fmla="*/ 5 w 28"/>
                  <a:gd name="T41" fmla="*/ 2 h 16"/>
                  <a:gd name="T42" fmla="*/ 4 w 28"/>
                  <a:gd name="T43" fmla="*/ 2 h 16"/>
                  <a:gd name="T44" fmla="*/ 4 w 28"/>
                  <a:gd name="T45" fmla="*/ 2 h 16"/>
                  <a:gd name="T46" fmla="*/ 0 w 28"/>
                  <a:gd name="T47" fmla="*/ 8 h 16"/>
                  <a:gd name="T48" fmla="*/ 4 w 28"/>
                  <a:gd name="T49" fmla="*/ 13 h 16"/>
                  <a:gd name="T50" fmla="*/ 4 w 28"/>
                  <a:gd name="T51" fmla="*/ 14 h 16"/>
                  <a:gd name="T52" fmla="*/ 14 w 28"/>
                  <a:gd name="T53" fmla="*/ 16 h 16"/>
                  <a:gd name="T54" fmla="*/ 14 w 28"/>
                  <a:gd name="T55" fmla="*/ 16 h 16"/>
                  <a:gd name="T56" fmla="*/ 14 w 28"/>
                  <a:gd name="T57" fmla="*/ 16 h 16"/>
                  <a:gd name="T58" fmla="*/ 14 w 28"/>
                  <a:gd name="T59" fmla="*/ 16 h 16"/>
                  <a:gd name="T60" fmla="*/ 23 w 28"/>
                  <a:gd name="T61" fmla="*/ 14 h 16"/>
                  <a:gd name="T62" fmla="*/ 23 w 28"/>
                  <a:gd name="T63" fmla="*/ 14 h 16"/>
                  <a:gd name="T64" fmla="*/ 23 w 28"/>
                  <a:gd name="T65" fmla="*/ 14 h 16"/>
                  <a:gd name="T66" fmla="*/ 24 w 28"/>
                  <a:gd name="T67" fmla="*/ 13 h 16"/>
                  <a:gd name="T68" fmla="*/ 24 w 28"/>
                  <a:gd name="T69" fmla="*/ 13 h 16"/>
                  <a:gd name="T70" fmla="*/ 28 w 28"/>
                  <a:gd name="T71" fmla="*/ 8 h 16"/>
                  <a:gd name="T72" fmla="*/ 24 w 28"/>
                  <a:gd name="T73" fmla="*/ 2 h 16"/>
                  <a:gd name="T74" fmla="*/ 14 w 28"/>
                  <a:gd name="T75" fmla="*/ 0 h 16"/>
                  <a:gd name="T76" fmla="*/ 14 w 28"/>
                  <a:gd name="T77" fmla="*/ 0 h 16"/>
                  <a:gd name="T78" fmla="*/ 14 w 28"/>
                  <a:gd name="T7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" h="16">
                    <a:moveTo>
                      <a:pt x="6" y="8"/>
                    </a:moveTo>
                    <a:cubicBezTo>
                      <a:pt x="6" y="7"/>
                      <a:pt x="7" y="6"/>
                      <a:pt x="8" y="5"/>
                    </a:cubicBezTo>
                    <a:cubicBezTo>
                      <a:pt x="10" y="4"/>
                      <a:pt x="12" y="3"/>
                      <a:pt x="14" y="3"/>
                    </a:cubicBezTo>
                    <a:cubicBezTo>
                      <a:pt x="15" y="3"/>
                      <a:pt x="16" y="3"/>
                      <a:pt x="1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4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7"/>
                      <a:pt x="22" y="8"/>
                    </a:cubicBezTo>
                    <a:cubicBezTo>
                      <a:pt x="22" y="9"/>
                      <a:pt x="21" y="10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8" y="12"/>
                      <a:pt x="16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2" y="13"/>
                      <a:pt x="10" y="12"/>
                      <a:pt x="8" y="11"/>
                    </a:cubicBezTo>
                    <a:cubicBezTo>
                      <a:pt x="7" y="10"/>
                      <a:pt x="6" y="9"/>
                      <a:pt x="6" y="8"/>
                    </a:cubicBezTo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1" y="0"/>
                      <a:pt x="7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2" y="12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7" y="15"/>
                      <a:pt x="10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7" y="16"/>
                      <a:pt x="20" y="15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6" y="12"/>
                      <a:pt x="28" y="10"/>
                      <a:pt x="28" y="8"/>
                    </a:cubicBezTo>
                    <a:cubicBezTo>
                      <a:pt x="28" y="6"/>
                      <a:pt x="26" y="4"/>
                      <a:pt x="24" y="2"/>
                    </a:cubicBezTo>
                    <a:cubicBezTo>
                      <a:pt x="21" y="1"/>
                      <a:pt x="17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8" name="Freeform 752"/>
              <p:cNvSpPr>
                <a:spLocks/>
              </p:cNvSpPr>
              <p:nvPr/>
            </p:nvSpPr>
            <p:spPr bwMode="auto">
              <a:xfrm>
                <a:off x="4715" y="1725"/>
                <a:ext cx="276" cy="160"/>
              </a:xfrm>
              <a:custGeom>
                <a:avLst/>
                <a:gdLst>
                  <a:gd name="T0" fmla="*/ 104 w 145"/>
                  <a:gd name="T1" fmla="*/ 0 h 84"/>
                  <a:gd name="T2" fmla="*/ 0 w 145"/>
                  <a:gd name="T3" fmla="*/ 60 h 84"/>
                  <a:gd name="T4" fmla="*/ 13 w 145"/>
                  <a:gd name="T5" fmla="*/ 71 h 84"/>
                  <a:gd name="T6" fmla="*/ 68 w 145"/>
                  <a:gd name="T7" fmla="*/ 84 h 84"/>
                  <a:gd name="T8" fmla="*/ 81 w 145"/>
                  <a:gd name="T9" fmla="*/ 83 h 84"/>
                  <a:gd name="T10" fmla="*/ 123 w 145"/>
                  <a:gd name="T11" fmla="*/ 71 h 84"/>
                  <a:gd name="T12" fmla="*/ 123 w 145"/>
                  <a:gd name="T13" fmla="*/ 71 h 84"/>
                  <a:gd name="T14" fmla="*/ 145 w 145"/>
                  <a:gd name="T15" fmla="*/ 39 h 84"/>
                  <a:gd name="T16" fmla="*/ 122 w 145"/>
                  <a:gd name="T17" fmla="*/ 7 h 84"/>
                  <a:gd name="T18" fmla="*/ 122 w 145"/>
                  <a:gd name="T19" fmla="*/ 7 h 84"/>
                  <a:gd name="T20" fmla="*/ 104 w 145"/>
                  <a:gd name="T2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5" h="84">
                    <a:moveTo>
                      <a:pt x="104" y="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3" y="64"/>
                      <a:pt x="8" y="68"/>
                      <a:pt x="13" y="71"/>
                    </a:cubicBezTo>
                    <a:cubicBezTo>
                      <a:pt x="28" y="80"/>
                      <a:pt x="48" y="84"/>
                      <a:pt x="68" y="84"/>
                    </a:cubicBezTo>
                    <a:cubicBezTo>
                      <a:pt x="72" y="84"/>
                      <a:pt x="77" y="84"/>
                      <a:pt x="81" y="83"/>
                    </a:cubicBezTo>
                    <a:cubicBezTo>
                      <a:pt x="96" y="82"/>
                      <a:pt x="111" y="78"/>
                      <a:pt x="123" y="71"/>
                    </a:cubicBezTo>
                    <a:cubicBezTo>
                      <a:pt x="123" y="71"/>
                      <a:pt x="123" y="71"/>
                      <a:pt x="123" y="71"/>
                    </a:cubicBezTo>
                    <a:cubicBezTo>
                      <a:pt x="138" y="62"/>
                      <a:pt x="145" y="51"/>
                      <a:pt x="145" y="39"/>
                    </a:cubicBezTo>
                    <a:cubicBezTo>
                      <a:pt x="145" y="28"/>
                      <a:pt x="138" y="16"/>
                      <a:pt x="122" y="7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6" y="4"/>
                      <a:pt x="111" y="2"/>
                      <a:pt x="10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9" name="Freeform 753"/>
              <p:cNvSpPr>
                <a:spLocks noEditPoints="1"/>
              </p:cNvSpPr>
              <p:nvPr/>
            </p:nvSpPr>
            <p:spPr bwMode="auto">
              <a:xfrm>
                <a:off x="3323" y="1484"/>
                <a:ext cx="1129" cy="646"/>
              </a:xfrm>
              <a:custGeom>
                <a:avLst/>
                <a:gdLst>
                  <a:gd name="T0" fmla="*/ 549 w 592"/>
                  <a:gd name="T1" fmla="*/ 241 h 338"/>
                  <a:gd name="T2" fmla="*/ 543 w 592"/>
                  <a:gd name="T3" fmla="*/ 242 h 338"/>
                  <a:gd name="T4" fmla="*/ 526 w 592"/>
                  <a:gd name="T5" fmla="*/ 252 h 338"/>
                  <a:gd name="T6" fmla="*/ 526 w 592"/>
                  <a:gd name="T7" fmla="*/ 258 h 338"/>
                  <a:gd name="T8" fmla="*/ 550 w 592"/>
                  <a:gd name="T9" fmla="*/ 272 h 338"/>
                  <a:gd name="T10" fmla="*/ 555 w 592"/>
                  <a:gd name="T11" fmla="*/ 273 h 338"/>
                  <a:gd name="T12" fmla="*/ 560 w 592"/>
                  <a:gd name="T13" fmla="*/ 272 h 338"/>
                  <a:gd name="T14" fmla="*/ 577 w 592"/>
                  <a:gd name="T15" fmla="*/ 262 h 338"/>
                  <a:gd name="T16" fmla="*/ 578 w 592"/>
                  <a:gd name="T17" fmla="*/ 256 h 338"/>
                  <a:gd name="T18" fmla="*/ 572 w 592"/>
                  <a:gd name="T19" fmla="*/ 252 h 338"/>
                  <a:gd name="T20" fmla="*/ 572 w 592"/>
                  <a:gd name="T21" fmla="*/ 250 h 338"/>
                  <a:gd name="T22" fmla="*/ 571 w 592"/>
                  <a:gd name="T23" fmla="*/ 248 h 338"/>
                  <a:gd name="T24" fmla="*/ 566 w 592"/>
                  <a:gd name="T25" fmla="*/ 246 h 338"/>
                  <a:gd name="T26" fmla="*/ 564 w 592"/>
                  <a:gd name="T27" fmla="*/ 245 h 338"/>
                  <a:gd name="T28" fmla="*/ 564 w 592"/>
                  <a:gd name="T29" fmla="*/ 245 h 338"/>
                  <a:gd name="T30" fmla="*/ 560 w 592"/>
                  <a:gd name="T31" fmla="*/ 245 h 338"/>
                  <a:gd name="T32" fmla="*/ 554 w 592"/>
                  <a:gd name="T33" fmla="*/ 242 h 338"/>
                  <a:gd name="T34" fmla="*/ 549 w 592"/>
                  <a:gd name="T35" fmla="*/ 241 h 338"/>
                  <a:gd name="T36" fmla="*/ 380 w 592"/>
                  <a:gd name="T37" fmla="*/ 37 h 338"/>
                  <a:gd name="T38" fmla="*/ 392 w 592"/>
                  <a:gd name="T39" fmla="*/ 53 h 338"/>
                  <a:gd name="T40" fmla="*/ 420 w 592"/>
                  <a:gd name="T41" fmla="*/ 60 h 338"/>
                  <a:gd name="T42" fmla="*/ 428 w 592"/>
                  <a:gd name="T43" fmla="*/ 60 h 338"/>
                  <a:gd name="T44" fmla="*/ 454 w 592"/>
                  <a:gd name="T45" fmla="*/ 57 h 338"/>
                  <a:gd name="T46" fmla="*/ 428 w 592"/>
                  <a:gd name="T47" fmla="*/ 60 h 338"/>
                  <a:gd name="T48" fmla="*/ 420 w 592"/>
                  <a:gd name="T49" fmla="*/ 60 h 338"/>
                  <a:gd name="T50" fmla="*/ 392 w 592"/>
                  <a:gd name="T51" fmla="*/ 53 h 338"/>
                  <a:gd name="T52" fmla="*/ 380 w 592"/>
                  <a:gd name="T53" fmla="*/ 37 h 338"/>
                  <a:gd name="T54" fmla="*/ 56 w 592"/>
                  <a:gd name="T55" fmla="*/ 0 h 338"/>
                  <a:gd name="T56" fmla="*/ 0 w 592"/>
                  <a:gd name="T57" fmla="*/ 10 h 338"/>
                  <a:gd name="T58" fmla="*/ 568 w 592"/>
                  <a:gd name="T59" fmla="*/ 338 h 338"/>
                  <a:gd name="T60" fmla="*/ 592 w 592"/>
                  <a:gd name="T61" fmla="*/ 266 h 338"/>
                  <a:gd name="T62" fmla="*/ 555 w 592"/>
                  <a:gd name="T63" fmla="*/ 288 h 338"/>
                  <a:gd name="T64" fmla="*/ 56 w 592"/>
                  <a:gd name="T65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92" h="338">
                    <a:moveTo>
                      <a:pt x="549" y="241"/>
                    </a:moveTo>
                    <a:cubicBezTo>
                      <a:pt x="547" y="241"/>
                      <a:pt x="545" y="241"/>
                      <a:pt x="543" y="242"/>
                    </a:cubicBezTo>
                    <a:cubicBezTo>
                      <a:pt x="526" y="252"/>
                      <a:pt x="526" y="252"/>
                      <a:pt x="526" y="252"/>
                    </a:cubicBezTo>
                    <a:cubicBezTo>
                      <a:pt x="523" y="254"/>
                      <a:pt x="523" y="257"/>
                      <a:pt x="526" y="258"/>
                    </a:cubicBezTo>
                    <a:cubicBezTo>
                      <a:pt x="550" y="272"/>
                      <a:pt x="550" y="272"/>
                      <a:pt x="550" y="272"/>
                    </a:cubicBezTo>
                    <a:cubicBezTo>
                      <a:pt x="551" y="273"/>
                      <a:pt x="553" y="273"/>
                      <a:pt x="555" y="273"/>
                    </a:cubicBezTo>
                    <a:cubicBezTo>
                      <a:pt x="557" y="273"/>
                      <a:pt x="559" y="273"/>
                      <a:pt x="560" y="272"/>
                    </a:cubicBezTo>
                    <a:cubicBezTo>
                      <a:pt x="577" y="262"/>
                      <a:pt x="577" y="262"/>
                      <a:pt x="577" y="262"/>
                    </a:cubicBezTo>
                    <a:cubicBezTo>
                      <a:pt x="580" y="260"/>
                      <a:pt x="581" y="257"/>
                      <a:pt x="578" y="256"/>
                    </a:cubicBezTo>
                    <a:cubicBezTo>
                      <a:pt x="572" y="252"/>
                      <a:pt x="572" y="252"/>
                      <a:pt x="572" y="252"/>
                    </a:cubicBezTo>
                    <a:cubicBezTo>
                      <a:pt x="572" y="250"/>
                      <a:pt x="572" y="250"/>
                      <a:pt x="572" y="250"/>
                    </a:cubicBezTo>
                    <a:cubicBezTo>
                      <a:pt x="572" y="249"/>
                      <a:pt x="572" y="249"/>
                      <a:pt x="571" y="248"/>
                    </a:cubicBezTo>
                    <a:cubicBezTo>
                      <a:pt x="566" y="246"/>
                      <a:pt x="566" y="246"/>
                      <a:pt x="566" y="246"/>
                    </a:cubicBezTo>
                    <a:cubicBezTo>
                      <a:pt x="566" y="245"/>
                      <a:pt x="565" y="245"/>
                      <a:pt x="564" y="245"/>
                    </a:cubicBezTo>
                    <a:cubicBezTo>
                      <a:pt x="564" y="245"/>
                      <a:pt x="564" y="245"/>
                      <a:pt x="564" y="245"/>
                    </a:cubicBezTo>
                    <a:cubicBezTo>
                      <a:pt x="560" y="245"/>
                      <a:pt x="560" y="245"/>
                      <a:pt x="560" y="245"/>
                    </a:cubicBezTo>
                    <a:cubicBezTo>
                      <a:pt x="554" y="242"/>
                      <a:pt x="554" y="242"/>
                      <a:pt x="554" y="242"/>
                    </a:cubicBezTo>
                    <a:cubicBezTo>
                      <a:pt x="553" y="241"/>
                      <a:pt x="551" y="241"/>
                      <a:pt x="549" y="241"/>
                    </a:cubicBezTo>
                    <a:moveTo>
                      <a:pt x="380" y="37"/>
                    </a:moveTo>
                    <a:cubicBezTo>
                      <a:pt x="380" y="43"/>
                      <a:pt x="385" y="49"/>
                      <a:pt x="392" y="53"/>
                    </a:cubicBezTo>
                    <a:cubicBezTo>
                      <a:pt x="399" y="58"/>
                      <a:pt x="409" y="60"/>
                      <a:pt x="420" y="60"/>
                    </a:cubicBezTo>
                    <a:cubicBezTo>
                      <a:pt x="423" y="60"/>
                      <a:pt x="425" y="60"/>
                      <a:pt x="428" y="60"/>
                    </a:cubicBezTo>
                    <a:cubicBezTo>
                      <a:pt x="454" y="57"/>
                      <a:pt x="454" y="57"/>
                      <a:pt x="454" y="57"/>
                    </a:cubicBezTo>
                    <a:cubicBezTo>
                      <a:pt x="428" y="60"/>
                      <a:pt x="428" y="60"/>
                      <a:pt x="428" y="60"/>
                    </a:cubicBezTo>
                    <a:cubicBezTo>
                      <a:pt x="425" y="60"/>
                      <a:pt x="423" y="60"/>
                      <a:pt x="420" y="60"/>
                    </a:cubicBezTo>
                    <a:cubicBezTo>
                      <a:pt x="409" y="60"/>
                      <a:pt x="399" y="58"/>
                      <a:pt x="392" y="53"/>
                    </a:cubicBezTo>
                    <a:cubicBezTo>
                      <a:pt x="385" y="49"/>
                      <a:pt x="380" y="43"/>
                      <a:pt x="380" y="37"/>
                    </a:cubicBezTo>
                    <a:moveTo>
                      <a:pt x="56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568" y="338"/>
                      <a:pt x="568" y="338"/>
                      <a:pt x="568" y="338"/>
                    </a:cubicBezTo>
                    <a:cubicBezTo>
                      <a:pt x="592" y="266"/>
                      <a:pt x="592" y="266"/>
                      <a:pt x="592" y="266"/>
                    </a:cubicBezTo>
                    <a:cubicBezTo>
                      <a:pt x="555" y="288"/>
                      <a:pt x="555" y="288"/>
                      <a:pt x="555" y="288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0" name="Freeform 754"/>
              <p:cNvSpPr>
                <a:spLocks/>
              </p:cNvSpPr>
              <p:nvPr/>
            </p:nvSpPr>
            <p:spPr bwMode="auto">
              <a:xfrm>
                <a:off x="3159" y="1400"/>
                <a:ext cx="130" cy="76"/>
              </a:xfrm>
              <a:custGeom>
                <a:avLst/>
                <a:gdLst>
                  <a:gd name="T0" fmla="*/ 66 w 68"/>
                  <a:gd name="T1" fmla="*/ 0 h 40"/>
                  <a:gd name="T2" fmla="*/ 0 w 68"/>
                  <a:gd name="T3" fmla="*/ 39 h 40"/>
                  <a:gd name="T4" fmla="*/ 2 w 68"/>
                  <a:gd name="T5" fmla="*/ 40 h 40"/>
                  <a:gd name="T6" fmla="*/ 68 w 68"/>
                  <a:gd name="T7" fmla="*/ 1 h 40"/>
                  <a:gd name="T8" fmla="*/ 66 w 68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0">
                    <a:moveTo>
                      <a:pt x="66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4" y="27"/>
                      <a:pt x="46" y="14"/>
                      <a:pt x="68" y="1"/>
                    </a:cubicBezTo>
                    <a:cubicBezTo>
                      <a:pt x="66" y="0"/>
                      <a:pt x="66" y="0"/>
                      <a:pt x="66" y="0"/>
                    </a:cubicBezTo>
                  </a:path>
                </a:pathLst>
              </a:custGeom>
              <a:solidFill>
                <a:srgbClr val="505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1" name="Freeform 755"/>
              <p:cNvSpPr>
                <a:spLocks noEditPoints="1"/>
              </p:cNvSpPr>
              <p:nvPr/>
            </p:nvSpPr>
            <p:spPr bwMode="auto">
              <a:xfrm>
                <a:off x="3163" y="1401"/>
                <a:ext cx="168" cy="100"/>
              </a:xfrm>
              <a:custGeom>
                <a:avLst/>
                <a:gdLst>
                  <a:gd name="T0" fmla="*/ 88 w 88"/>
                  <a:gd name="T1" fmla="*/ 13 h 52"/>
                  <a:gd name="T2" fmla="*/ 22 w 88"/>
                  <a:gd name="T3" fmla="*/ 52 h 52"/>
                  <a:gd name="T4" fmla="*/ 22 w 88"/>
                  <a:gd name="T5" fmla="*/ 52 h 52"/>
                  <a:gd name="T6" fmla="*/ 88 w 88"/>
                  <a:gd name="T7" fmla="*/ 13 h 52"/>
                  <a:gd name="T8" fmla="*/ 88 w 88"/>
                  <a:gd name="T9" fmla="*/ 13 h 52"/>
                  <a:gd name="T10" fmla="*/ 66 w 88"/>
                  <a:gd name="T11" fmla="*/ 0 h 52"/>
                  <a:gd name="T12" fmla="*/ 0 w 88"/>
                  <a:gd name="T13" fmla="*/ 39 h 52"/>
                  <a:gd name="T14" fmla="*/ 19 w 88"/>
                  <a:gd name="T15" fmla="*/ 50 h 52"/>
                  <a:gd name="T16" fmla="*/ 85 w 88"/>
                  <a:gd name="T17" fmla="*/ 11 h 52"/>
                  <a:gd name="T18" fmla="*/ 66 w 88"/>
                  <a:gd name="T1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52">
                    <a:moveTo>
                      <a:pt x="88" y="13"/>
                    </a:moveTo>
                    <a:cubicBezTo>
                      <a:pt x="22" y="52"/>
                      <a:pt x="22" y="52"/>
                      <a:pt x="22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8" y="13"/>
                      <a:pt x="88" y="13"/>
                      <a:pt x="88" y="13"/>
                    </a:cubicBezTo>
                    <a:moveTo>
                      <a:pt x="66" y="0"/>
                    </a:moveTo>
                    <a:cubicBezTo>
                      <a:pt x="44" y="13"/>
                      <a:pt x="22" y="26"/>
                      <a:pt x="0" y="39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66" y="0"/>
                      <a:pt x="66" y="0"/>
                      <a:pt x="66" y="0"/>
                    </a:cubicBezTo>
                  </a:path>
                </a:pathLst>
              </a:custGeom>
              <a:solidFill>
                <a:srgbClr val="505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2" name="Freeform 756"/>
              <p:cNvSpPr>
                <a:spLocks/>
              </p:cNvSpPr>
              <p:nvPr/>
            </p:nvSpPr>
            <p:spPr bwMode="auto">
              <a:xfrm>
                <a:off x="3199" y="1422"/>
                <a:ext cx="132" cy="79"/>
              </a:xfrm>
              <a:custGeom>
                <a:avLst/>
                <a:gdLst>
                  <a:gd name="T0" fmla="*/ 126 w 132"/>
                  <a:gd name="T1" fmla="*/ 0 h 79"/>
                  <a:gd name="T2" fmla="*/ 0 w 132"/>
                  <a:gd name="T3" fmla="*/ 75 h 79"/>
                  <a:gd name="T4" fmla="*/ 6 w 132"/>
                  <a:gd name="T5" fmla="*/ 79 h 79"/>
                  <a:gd name="T6" fmla="*/ 132 w 132"/>
                  <a:gd name="T7" fmla="*/ 4 h 79"/>
                  <a:gd name="T8" fmla="*/ 126 w 132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79">
                    <a:moveTo>
                      <a:pt x="126" y="0"/>
                    </a:moveTo>
                    <a:lnTo>
                      <a:pt x="0" y="75"/>
                    </a:lnTo>
                    <a:lnTo>
                      <a:pt x="6" y="79"/>
                    </a:lnTo>
                    <a:lnTo>
                      <a:pt x="132" y="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3" name="Freeform 757"/>
              <p:cNvSpPr>
                <a:spLocks/>
              </p:cNvSpPr>
              <p:nvPr/>
            </p:nvSpPr>
            <p:spPr bwMode="auto">
              <a:xfrm>
                <a:off x="3199" y="1422"/>
                <a:ext cx="132" cy="79"/>
              </a:xfrm>
              <a:custGeom>
                <a:avLst/>
                <a:gdLst>
                  <a:gd name="T0" fmla="*/ 126 w 132"/>
                  <a:gd name="T1" fmla="*/ 0 h 79"/>
                  <a:gd name="T2" fmla="*/ 0 w 132"/>
                  <a:gd name="T3" fmla="*/ 75 h 79"/>
                  <a:gd name="T4" fmla="*/ 6 w 132"/>
                  <a:gd name="T5" fmla="*/ 79 h 79"/>
                  <a:gd name="T6" fmla="*/ 132 w 132"/>
                  <a:gd name="T7" fmla="*/ 4 h 79"/>
                  <a:gd name="T8" fmla="*/ 126 w 132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79">
                    <a:moveTo>
                      <a:pt x="126" y="0"/>
                    </a:moveTo>
                    <a:lnTo>
                      <a:pt x="0" y="75"/>
                    </a:lnTo>
                    <a:lnTo>
                      <a:pt x="6" y="79"/>
                    </a:lnTo>
                    <a:lnTo>
                      <a:pt x="132" y="4"/>
                    </a:lnTo>
                    <a:lnTo>
                      <a:pt x="1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4" name="Freeform 758"/>
              <p:cNvSpPr>
                <a:spLocks noEditPoints="1"/>
              </p:cNvSpPr>
              <p:nvPr/>
            </p:nvSpPr>
            <p:spPr bwMode="auto">
              <a:xfrm>
                <a:off x="3205" y="1426"/>
                <a:ext cx="1973" cy="800"/>
              </a:xfrm>
              <a:custGeom>
                <a:avLst/>
                <a:gdLst>
                  <a:gd name="T0" fmla="*/ 833 w 1035"/>
                  <a:gd name="T1" fmla="*/ 139 h 418"/>
                  <a:gd name="T2" fmla="*/ 634 w 1035"/>
                  <a:gd name="T3" fmla="*/ 84 h 418"/>
                  <a:gd name="T4" fmla="*/ 646 w 1035"/>
                  <a:gd name="T5" fmla="*/ 101 h 418"/>
                  <a:gd name="T6" fmla="*/ 634 w 1035"/>
                  <a:gd name="T7" fmla="*/ 84 h 418"/>
                  <a:gd name="T8" fmla="*/ 599 w 1035"/>
                  <a:gd name="T9" fmla="*/ 78 h 418"/>
                  <a:gd name="T10" fmla="*/ 599 w 1035"/>
                  <a:gd name="T11" fmla="*/ 78 h 418"/>
                  <a:gd name="T12" fmla="*/ 600 w 1035"/>
                  <a:gd name="T13" fmla="*/ 78 h 418"/>
                  <a:gd name="T14" fmla="*/ 600 w 1035"/>
                  <a:gd name="T15" fmla="*/ 78 h 418"/>
                  <a:gd name="T16" fmla="*/ 600 w 1035"/>
                  <a:gd name="T17" fmla="*/ 78 h 418"/>
                  <a:gd name="T18" fmla="*/ 606 w 1035"/>
                  <a:gd name="T19" fmla="*/ 78 h 418"/>
                  <a:gd name="T20" fmla="*/ 606 w 1035"/>
                  <a:gd name="T21" fmla="*/ 78 h 418"/>
                  <a:gd name="T22" fmla="*/ 785 w 1035"/>
                  <a:gd name="T23" fmla="*/ 55 h 418"/>
                  <a:gd name="T24" fmla="*/ 742 w 1035"/>
                  <a:gd name="T25" fmla="*/ 95 h 418"/>
                  <a:gd name="T26" fmla="*/ 785 w 1035"/>
                  <a:gd name="T27" fmla="*/ 55 h 418"/>
                  <a:gd name="T28" fmla="*/ 651 w 1035"/>
                  <a:gd name="T29" fmla="*/ 371 h 418"/>
                  <a:gd name="T30" fmla="*/ 651 w 1035"/>
                  <a:gd name="T31" fmla="*/ 371 h 418"/>
                  <a:gd name="T32" fmla="*/ 656 w 1035"/>
                  <a:gd name="T33" fmla="*/ 372 h 418"/>
                  <a:gd name="T34" fmla="*/ 656 w 1035"/>
                  <a:gd name="T35" fmla="*/ 372 h 418"/>
                  <a:gd name="T36" fmla="*/ 666 w 1035"/>
                  <a:gd name="T37" fmla="*/ 375 h 418"/>
                  <a:gd name="T38" fmla="*/ 666 w 1035"/>
                  <a:gd name="T39" fmla="*/ 375 h 418"/>
                  <a:gd name="T40" fmla="*/ 667 w 1035"/>
                  <a:gd name="T41" fmla="*/ 375 h 418"/>
                  <a:gd name="T42" fmla="*/ 668 w 1035"/>
                  <a:gd name="T43" fmla="*/ 376 h 418"/>
                  <a:gd name="T44" fmla="*/ 674 w 1035"/>
                  <a:gd name="T45" fmla="*/ 380 h 418"/>
                  <a:gd name="T46" fmla="*/ 674 w 1035"/>
                  <a:gd name="T47" fmla="*/ 382 h 418"/>
                  <a:gd name="T48" fmla="*/ 682 w 1035"/>
                  <a:gd name="T49" fmla="*/ 388 h 418"/>
                  <a:gd name="T50" fmla="*/ 662 w 1035"/>
                  <a:gd name="T51" fmla="*/ 402 h 418"/>
                  <a:gd name="T52" fmla="*/ 662 w 1035"/>
                  <a:gd name="T53" fmla="*/ 402 h 418"/>
                  <a:gd name="T54" fmla="*/ 657 w 1035"/>
                  <a:gd name="T55" fmla="*/ 403 h 418"/>
                  <a:gd name="T56" fmla="*/ 657 w 1035"/>
                  <a:gd name="T57" fmla="*/ 403 h 418"/>
                  <a:gd name="T58" fmla="*/ 652 w 1035"/>
                  <a:gd name="T59" fmla="*/ 402 h 418"/>
                  <a:gd name="T60" fmla="*/ 652 w 1035"/>
                  <a:gd name="T61" fmla="*/ 402 h 418"/>
                  <a:gd name="T62" fmla="*/ 626 w 1035"/>
                  <a:gd name="T63" fmla="*/ 385 h 418"/>
                  <a:gd name="T64" fmla="*/ 645 w 1035"/>
                  <a:gd name="T65" fmla="*/ 372 h 418"/>
                  <a:gd name="T66" fmla="*/ 651 w 1035"/>
                  <a:gd name="T67" fmla="*/ 371 h 418"/>
                  <a:gd name="T68" fmla="*/ 0 w 1035"/>
                  <a:gd name="T69" fmla="*/ 39 h 418"/>
                  <a:gd name="T70" fmla="*/ 1035 w 1035"/>
                  <a:gd name="T71" fmla="*/ 198 h 418"/>
                  <a:gd name="T72" fmla="*/ 999 w 1035"/>
                  <a:gd name="T73" fmla="*/ 178 h 418"/>
                  <a:gd name="T74" fmla="*/ 896 w 1035"/>
                  <a:gd name="T75" fmla="*/ 156 h 418"/>
                  <a:gd name="T76" fmla="*/ 914 w 1035"/>
                  <a:gd name="T77" fmla="*/ 163 h 418"/>
                  <a:gd name="T78" fmla="*/ 915 w 1035"/>
                  <a:gd name="T79" fmla="*/ 227 h 418"/>
                  <a:gd name="T80" fmla="*/ 873 w 1035"/>
                  <a:gd name="T81" fmla="*/ 239 h 418"/>
                  <a:gd name="T82" fmla="*/ 805 w 1035"/>
                  <a:gd name="T83" fmla="*/ 227 h 418"/>
                  <a:gd name="T84" fmla="*/ 654 w 1035"/>
                  <a:gd name="T85" fmla="*/ 296 h 418"/>
                  <a:gd name="T86" fmla="*/ 62 w 1035"/>
                  <a:gd name="T87" fmla="*/ 40 h 418"/>
                  <a:gd name="T88" fmla="*/ 66 w 1035"/>
                  <a:gd name="T89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35" h="418">
                    <a:moveTo>
                      <a:pt x="875" y="127"/>
                    </a:moveTo>
                    <a:cubicBezTo>
                      <a:pt x="863" y="134"/>
                      <a:pt x="848" y="138"/>
                      <a:pt x="833" y="139"/>
                    </a:cubicBezTo>
                    <a:cubicBezTo>
                      <a:pt x="848" y="138"/>
                      <a:pt x="863" y="134"/>
                      <a:pt x="875" y="127"/>
                    </a:cubicBezTo>
                    <a:moveTo>
                      <a:pt x="634" y="84"/>
                    </a:moveTo>
                    <a:cubicBezTo>
                      <a:pt x="634" y="84"/>
                      <a:pt x="634" y="84"/>
                      <a:pt x="634" y="84"/>
                    </a:cubicBezTo>
                    <a:cubicBezTo>
                      <a:pt x="642" y="89"/>
                      <a:pt x="646" y="94"/>
                      <a:pt x="646" y="101"/>
                    </a:cubicBezTo>
                    <a:cubicBezTo>
                      <a:pt x="646" y="94"/>
                      <a:pt x="642" y="89"/>
                      <a:pt x="634" y="84"/>
                    </a:cubicBezTo>
                    <a:cubicBezTo>
                      <a:pt x="634" y="84"/>
                      <a:pt x="634" y="84"/>
                      <a:pt x="634" y="84"/>
                    </a:cubicBezTo>
                    <a:moveTo>
                      <a:pt x="600" y="78"/>
                    </a:moveTo>
                    <a:cubicBezTo>
                      <a:pt x="599" y="78"/>
                      <a:pt x="599" y="78"/>
                      <a:pt x="599" y="78"/>
                    </a:cubicBezTo>
                    <a:cubicBezTo>
                      <a:pt x="516" y="87"/>
                      <a:pt x="516" y="87"/>
                      <a:pt x="516" y="87"/>
                    </a:cubicBezTo>
                    <a:cubicBezTo>
                      <a:pt x="599" y="78"/>
                      <a:pt x="599" y="78"/>
                      <a:pt x="599" y="78"/>
                    </a:cubicBezTo>
                    <a:cubicBezTo>
                      <a:pt x="599" y="78"/>
                      <a:pt x="599" y="78"/>
                      <a:pt x="600" y="78"/>
                    </a:cubicBezTo>
                    <a:moveTo>
                      <a:pt x="600" y="78"/>
                    </a:moveTo>
                    <a:cubicBezTo>
                      <a:pt x="600" y="78"/>
                      <a:pt x="600" y="78"/>
                      <a:pt x="600" y="78"/>
                    </a:cubicBezTo>
                    <a:cubicBezTo>
                      <a:pt x="600" y="78"/>
                      <a:pt x="600" y="78"/>
                      <a:pt x="600" y="78"/>
                    </a:cubicBezTo>
                    <a:moveTo>
                      <a:pt x="606" y="78"/>
                    </a:moveTo>
                    <a:cubicBezTo>
                      <a:pt x="604" y="78"/>
                      <a:pt x="602" y="78"/>
                      <a:pt x="600" y="78"/>
                    </a:cubicBezTo>
                    <a:cubicBezTo>
                      <a:pt x="602" y="78"/>
                      <a:pt x="604" y="78"/>
                      <a:pt x="606" y="78"/>
                    </a:cubicBezTo>
                    <a:moveTo>
                      <a:pt x="606" y="78"/>
                    </a:moveTo>
                    <a:cubicBezTo>
                      <a:pt x="606" y="78"/>
                      <a:pt x="606" y="78"/>
                      <a:pt x="606" y="78"/>
                    </a:cubicBezTo>
                    <a:cubicBezTo>
                      <a:pt x="606" y="78"/>
                      <a:pt x="606" y="78"/>
                      <a:pt x="606" y="78"/>
                    </a:cubicBezTo>
                    <a:cubicBezTo>
                      <a:pt x="606" y="78"/>
                      <a:pt x="606" y="78"/>
                      <a:pt x="606" y="78"/>
                    </a:cubicBezTo>
                    <a:moveTo>
                      <a:pt x="785" y="55"/>
                    </a:moveTo>
                    <a:cubicBezTo>
                      <a:pt x="778" y="57"/>
                      <a:pt x="771" y="60"/>
                      <a:pt x="765" y="63"/>
                    </a:cubicBezTo>
                    <a:cubicBezTo>
                      <a:pt x="750" y="72"/>
                      <a:pt x="742" y="84"/>
                      <a:pt x="742" y="95"/>
                    </a:cubicBezTo>
                    <a:cubicBezTo>
                      <a:pt x="742" y="84"/>
                      <a:pt x="750" y="72"/>
                      <a:pt x="765" y="63"/>
                    </a:cubicBezTo>
                    <a:cubicBezTo>
                      <a:pt x="771" y="60"/>
                      <a:pt x="778" y="57"/>
                      <a:pt x="785" y="55"/>
                    </a:cubicBezTo>
                    <a:cubicBezTo>
                      <a:pt x="785" y="55"/>
                      <a:pt x="785" y="55"/>
                      <a:pt x="785" y="55"/>
                    </a:cubicBezTo>
                    <a:moveTo>
                      <a:pt x="651" y="371"/>
                    </a:moveTo>
                    <a:cubicBezTo>
                      <a:pt x="651" y="371"/>
                      <a:pt x="651" y="371"/>
                      <a:pt x="651" y="371"/>
                    </a:cubicBezTo>
                    <a:cubicBezTo>
                      <a:pt x="651" y="371"/>
                      <a:pt x="651" y="371"/>
                      <a:pt x="651" y="371"/>
                    </a:cubicBezTo>
                    <a:cubicBezTo>
                      <a:pt x="653" y="371"/>
                      <a:pt x="654" y="371"/>
                      <a:pt x="656" y="372"/>
                    </a:cubicBezTo>
                    <a:cubicBezTo>
                      <a:pt x="656" y="372"/>
                      <a:pt x="656" y="372"/>
                      <a:pt x="656" y="372"/>
                    </a:cubicBezTo>
                    <a:cubicBezTo>
                      <a:pt x="656" y="372"/>
                      <a:pt x="656" y="372"/>
                      <a:pt x="656" y="372"/>
                    </a:cubicBezTo>
                    <a:cubicBezTo>
                      <a:pt x="656" y="372"/>
                      <a:pt x="656" y="372"/>
                      <a:pt x="656" y="372"/>
                    </a:cubicBezTo>
                    <a:cubicBezTo>
                      <a:pt x="662" y="375"/>
                      <a:pt x="662" y="375"/>
                      <a:pt x="662" y="375"/>
                    </a:cubicBezTo>
                    <a:cubicBezTo>
                      <a:pt x="666" y="375"/>
                      <a:pt x="666" y="375"/>
                      <a:pt x="666" y="375"/>
                    </a:cubicBezTo>
                    <a:cubicBezTo>
                      <a:pt x="666" y="375"/>
                      <a:pt x="666" y="375"/>
                      <a:pt x="666" y="375"/>
                    </a:cubicBezTo>
                    <a:cubicBezTo>
                      <a:pt x="666" y="375"/>
                      <a:pt x="666" y="375"/>
                      <a:pt x="666" y="375"/>
                    </a:cubicBezTo>
                    <a:cubicBezTo>
                      <a:pt x="666" y="375"/>
                      <a:pt x="666" y="375"/>
                      <a:pt x="666" y="375"/>
                    </a:cubicBezTo>
                    <a:cubicBezTo>
                      <a:pt x="667" y="375"/>
                      <a:pt x="667" y="375"/>
                      <a:pt x="667" y="375"/>
                    </a:cubicBezTo>
                    <a:cubicBezTo>
                      <a:pt x="668" y="375"/>
                      <a:pt x="668" y="375"/>
                      <a:pt x="668" y="376"/>
                    </a:cubicBezTo>
                    <a:cubicBezTo>
                      <a:pt x="668" y="376"/>
                      <a:pt x="668" y="376"/>
                      <a:pt x="668" y="376"/>
                    </a:cubicBezTo>
                    <a:cubicBezTo>
                      <a:pt x="673" y="378"/>
                      <a:pt x="673" y="378"/>
                      <a:pt x="673" y="378"/>
                    </a:cubicBezTo>
                    <a:cubicBezTo>
                      <a:pt x="674" y="379"/>
                      <a:pt x="674" y="379"/>
                      <a:pt x="674" y="380"/>
                    </a:cubicBezTo>
                    <a:cubicBezTo>
                      <a:pt x="674" y="380"/>
                      <a:pt x="674" y="380"/>
                      <a:pt x="674" y="380"/>
                    </a:cubicBezTo>
                    <a:cubicBezTo>
                      <a:pt x="674" y="382"/>
                      <a:pt x="674" y="382"/>
                      <a:pt x="674" y="382"/>
                    </a:cubicBezTo>
                    <a:cubicBezTo>
                      <a:pt x="680" y="386"/>
                      <a:pt x="680" y="386"/>
                      <a:pt x="680" y="386"/>
                    </a:cubicBezTo>
                    <a:cubicBezTo>
                      <a:pt x="681" y="386"/>
                      <a:pt x="682" y="387"/>
                      <a:pt x="682" y="388"/>
                    </a:cubicBezTo>
                    <a:cubicBezTo>
                      <a:pt x="682" y="390"/>
                      <a:pt x="681" y="391"/>
                      <a:pt x="679" y="392"/>
                    </a:cubicBezTo>
                    <a:cubicBezTo>
                      <a:pt x="662" y="402"/>
                      <a:pt x="662" y="402"/>
                      <a:pt x="662" y="402"/>
                    </a:cubicBezTo>
                    <a:cubicBezTo>
                      <a:pt x="662" y="402"/>
                      <a:pt x="662" y="402"/>
                      <a:pt x="662" y="402"/>
                    </a:cubicBezTo>
                    <a:cubicBezTo>
                      <a:pt x="662" y="402"/>
                      <a:pt x="662" y="402"/>
                      <a:pt x="662" y="402"/>
                    </a:cubicBezTo>
                    <a:cubicBezTo>
                      <a:pt x="662" y="402"/>
                      <a:pt x="662" y="402"/>
                      <a:pt x="662" y="402"/>
                    </a:cubicBezTo>
                    <a:cubicBezTo>
                      <a:pt x="660" y="403"/>
                      <a:pt x="658" y="403"/>
                      <a:pt x="657" y="403"/>
                    </a:cubicBezTo>
                    <a:cubicBezTo>
                      <a:pt x="657" y="403"/>
                      <a:pt x="657" y="403"/>
                      <a:pt x="657" y="403"/>
                    </a:cubicBezTo>
                    <a:cubicBezTo>
                      <a:pt x="657" y="403"/>
                      <a:pt x="657" y="403"/>
                      <a:pt x="657" y="403"/>
                    </a:cubicBezTo>
                    <a:cubicBezTo>
                      <a:pt x="657" y="403"/>
                      <a:pt x="656" y="403"/>
                      <a:pt x="656" y="403"/>
                    </a:cubicBezTo>
                    <a:cubicBezTo>
                      <a:pt x="655" y="403"/>
                      <a:pt x="653" y="403"/>
                      <a:pt x="652" y="402"/>
                    </a:cubicBezTo>
                    <a:cubicBezTo>
                      <a:pt x="652" y="402"/>
                      <a:pt x="652" y="402"/>
                      <a:pt x="652" y="402"/>
                    </a:cubicBezTo>
                    <a:cubicBezTo>
                      <a:pt x="652" y="402"/>
                      <a:pt x="652" y="402"/>
                      <a:pt x="652" y="402"/>
                    </a:cubicBezTo>
                    <a:cubicBezTo>
                      <a:pt x="628" y="388"/>
                      <a:pt x="628" y="388"/>
                      <a:pt x="628" y="388"/>
                    </a:cubicBezTo>
                    <a:cubicBezTo>
                      <a:pt x="626" y="387"/>
                      <a:pt x="626" y="386"/>
                      <a:pt x="626" y="385"/>
                    </a:cubicBezTo>
                    <a:cubicBezTo>
                      <a:pt x="626" y="384"/>
                      <a:pt x="627" y="383"/>
                      <a:pt x="628" y="382"/>
                    </a:cubicBezTo>
                    <a:cubicBezTo>
                      <a:pt x="645" y="372"/>
                      <a:pt x="645" y="372"/>
                      <a:pt x="645" y="372"/>
                    </a:cubicBezTo>
                    <a:cubicBezTo>
                      <a:pt x="647" y="371"/>
                      <a:pt x="649" y="371"/>
                      <a:pt x="651" y="371"/>
                    </a:cubicBezTo>
                    <a:cubicBezTo>
                      <a:pt x="651" y="371"/>
                      <a:pt x="651" y="371"/>
                      <a:pt x="651" y="371"/>
                    </a:cubicBezTo>
                    <a:moveTo>
                      <a:pt x="66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657" y="418"/>
                      <a:pt x="657" y="418"/>
                      <a:pt x="657" y="418"/>
                    </a:cubicBezTo>
                    <a:cubicBezTo>
                      <a:pt x="1035" y="198"/>
                      <a:pt x="1035" y="198"/>
                      <a:pt x="1035" y="198"/>
                    </a:cubicBezTo>
                    <a:cubicBezTo>
                      <a:pt x="999" y="178"/>
                      <a:pt x="999" y="178"/>
                      <a:pt x="999" y="178"/>
                    </a:cubicBezTo>
                    <a:cubicBezTo>
                      <a:pt x="999" y="178"/>
                      <a:pt x="999" y="178"/>
                      <a:pt x="999" y="178"/>
                    </a:cubicBezTo>
                    <a:cubicBezTo>
                      <a:pt x="928" y="137"/>
                      <a:pt x="928" y="137"/>
                      <a:pt x="928" y="137"/>
                    </a:cubicBezTo>
                    <a:cubicBezTo>
                      <a:pt x="896" y="156"/>
                      <a:pt x="896" y="156"/>
                      <a:pt x="896" y="156"/>
                    </a:cubicBezTo>
                    <a:cubicBezTo>
                      <a:pt x="903" y="158"/>
                      <a:pt x="908" y="160"/>
                      <a:pt x="914" y="163"/>
                    </a:cubicBezTo>
                    <a:cubicBezTo>
                      <a:pt x="914" y="163"/>
                      <a:pt x="914" y="163"/>
                      <a:pt x="914" y="163"/>
                    </a:cubicBezTo>
                    <a:cubicBezTo>
                      <a:pt x="930" y="172"/>
                      <a:pt x="937" y="184"/>
                      <a:pt x="937" y="195"/>
                    </a:cubicBezTo>
                    <a:cubicBezTo>
                      <a:pt x="937" y="207"/>
                      <a:pt x="930" y="218"/>
                      <a:pt x="915" y="227"/>
                    </a:cubicBezTo>
                    <a:cubicBezTo>
                      <a:pt x="915" y="227"/>
                      <a:pt x="915" y="227"/>
                      <a:pt x="915" y="227"/>
                    </a:cubicBezTo>
                    <a:cubicBezTo>
                      <a:pt x="903" y="234"/>
                      <a:pt x="888" y="238"/>
                      <a:pt x="873" y="239"/>
                    </a:cubicBezTo>
                    <a:cubicBezTo>
                      <a:pt x="869" y="240"/>
                      <a:pt x="864" y="240"/>
                      <a:pt x="860" y="240"/>
                    </a:cubicBezTo>
                    <a:cubicBezTo>
                      <a:pt x="840" y="240"/>
                      <a:pt x="820" y="236"/>
                      <a:pt x="805" y="227"/>
                    </a:cubicBezTo>
                    <a:cubicBezTo>
                      <a:pt x="800" y="224"/>
                      <a:pt x="795" y="220"/>
                      <a:pt x="792" y="216"/>
                    </a:cubicBezTo>
                    <a:cubicBezTo>
                      <a:pt x="654" y="296"/>
                      <a:pt x="654" y="296"/>
                      <a:pt x="654" y="296"/>
                    </a:cubicBezTo>
                    <a:cubicBezTo>
                      <a:pt x="630" y="368"/>
                      <a:pt x="630" y="368"/>
                      <a:pt x="630" y="368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118" y="30"/>
                      <a:pt x="118" y="30"/>
                      <a:pt x="118" y="30"/>
                    </a:cubicBezTo>
                    <a:cubicBezTo>
                      <a:pt x="66" y="0"/>
                      <a:pt x="66" y="0"/>
                      <a:pt x="66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5" name="Freeform 759"/>
              <p:cNvSpPr>
                <a:spLocks/>
              </p:cNvSpPr>
              <p:nvPr/>
            </p:nvSpPr>
            <p:spPr bwMode="auto">
              <a:xfrm>
                <a:off x="4358" y="1966"/>
                <a:ext cx="35" cy="19"/>
              </a:xfrm>
              <a:custGeom>
                <a:avLst/>
                <a:gdLst>
                  <a:gd name="T0" fmla="*/ 14 w 18"/>
                  <a:gd name="T1" fmla="*/ 2 h 10"/>
                  <a:gd name="T2" fmla="*/ 15 w 18"/>
                  <a:gd name="T3" fmla="*/ 8 h 10"/>
                  <a:gd name="T4" fmla="*/ 3 w 18"/>
                  <a:gd name="T5" fmla="*/ 8 h 10"/>
                  <a:gd name="T6" fmla="*/ 3 w 18"/>
                  <a:gd name="T7" fmla="*/ 2 h 10"/>
                  <a:gd name="T8" fmla="*/ 14 w 1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4" y="2"/>
                    </a:moveTo>
                    <a:cubicBezTo>
                      <a:pt x="18" y="3"/>
                      <a:pt x="18" y="6"/>
                      <a:pt x="15" y="8"/>
                    </a:cubicBezTo>
                    <a:cubicBezTo>
                      <a:pt x="11" y="10"/>
                      <a:pt x="6" y="10"/>
                      <a:pt x="3" y="8"/>
                    </a:cubicBezTo>
                    <a:cubicBezTo>
                      <a:pt x="0" y="6"/>
                      <a:pt x="0" y="3"/>
                      <a:pt x="3" y="2"/>
                    </a:cubicBezTo>
                    <a:cubicBezTo>
                      <a:pt x="6" y="0"/>
                      <a:pt x="11" y="0"/>
                      <a:pt x="14" y="2"/>
                    </a:cubicBezTo>
                    <a:close/>
                  </a:path>
                </a:pathLst>
              </a:custGeom>
              <a:solidFill>
                <a:srgbClr val="E7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6" name="Freeform 760"/>
              <p:cNvSpPr>
                <a:spLocks noEditPoints="1"/>
              </p:cNvSpPr>
              <p:nvPr/>
            </p:nvSpPr>
            <p:spPr bwMode="auto">
              <a:xfrm>
                <a:off x="4320" y="1943"/>
                <a:ext cx="111" cy="65"/>
              </a:xfrm>
              <a:custGeom>
                <a:avLst/>
                <a:gdLst>
                  <a:gd name="T0" fmla="*/ 55 w 58"/>
                  <a:gd name="T1" fmla="*/ 16 h 34"/>
                  <a:gd name="T2" fmla="*/ 54 w 58"/>
                  <a:gd name="T3" fmla="*/ 22 h 34"/>
                  <a:gd name="T4" fmla="*/ 37 w 58"/>
                  <a:gd name="T5" fmla="*/ 32 h 34"/>
                  <a:gd name="T6" fmla="*/ 27 w 58"/>
                  <a:gd name="T7" fmla="*/ 32 h 34"/>
                  <a:gd name="T8" fmla="*/ 3 w 58"/>
                  <a:gd name="T9" fmla="*/ 18 h 34"/>
                  <a:gd name="T10" fmla="*/ 3 w 58"/>
                  <a:gd name="T11" fmla="*/ 12 h 34"/>
                  <a:gd name="T12" fmla="*/ 20 w 58"/>
                  <a:gd name="T13" fmla="*/ 2 h 34"/>
                  <a:gd name="T14" fmla="*/ 31 w 58"/>
                  <a:gd name="T15" fmla="*/ 2 h 34"/>
                  <a:gd name="T16" fmla="*/ 37 w 58"/>
                  <a:gd name="T17" fmla="*/ 5 h 34"/>
                  <a:gd name="T18" fmla="*/ 41 w 58"/>
                  <a:gd name="T19" fmla="*/ 5 h 34"/>
                  <a:gd name="T20" fmla="*/ 43 w 58"/>
                  <a:gd name="T21" fmla="*/ 6 h 34"/>
                  <a:gd name="T22" fmla="*/ 48 w 58"/>
                  <a:gd name="T23" fmla="*/ 8 h 34"/>
                  <a:gd name="T24" fmla="*/ 49 w 58"/>
                  <a:gd name="T25" fmla="*/ 10 h 34"/>
                  <a:gd name="T26" fmla="*/ 49 w 58"/>
                  <a:gd name="T27" fmla="*/ 12 h 34"/>
                  <a:gd name="T28" fmla="*/ 55 w 58"/>
                  <a:gd name="T29" fmla="*/ 16 h 34"/>
                  <a:gd name="T30" fmla="*/ 19 w 58"/>
                  <a:gd name="T31" fmla="*/ 22 h 34"/>
                  <a:gd name="T32" fmla="*/ 39 w 58"/>
                  <a:gd name="T33" fmla="*/ 22 h 34"/>
                  <a:gd name="T34" fmla="*/ 39 w 58"/>
                  <a:gd name="T35" fmla="*/ 11 h 34"/>
                  <a:gd name="T36" fmla="*/ 19 w 58"/>
                  <a:gd name="T37" fmla="*/ 11 h 34"/>
                  <a:gd name="T38" fmla="*/ 19 w 58"/>
                  <a:gd name="T3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34">
                    <a:moveTo>
                      <a:pt x="55" y="16"/>
                    </a:moveTo>
                    <a:cubicBezTo>
                      <a:pt x="58" y="17"/>
                      <a:pt x="57" y="20"/>
                      <a:pt x="54" y="2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4" y="33"/>
                      <a:pt x="30" y="34"/>
                      <a:pt x="27" y="3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0" y="17"/>
                      <a:pt x="0" y="14"/>
                      <a:pt x="3" y="1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3" y="0"/>
                      <a:pt x="28" y="0"/>
                      <a:pt x="31" y="2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2" y="5"/>
                      <a:pt x="43" y="5"/>
                      <a:pt x="43" y="6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9" y="9"/>
                      <a:pt x="49" y="9"/>
                      <a:pt x="49" y="10"/>
                    </a:cubicBezTo>
                    <a:cubicBezTo>
                      <a:pt x="49" y="12"/>
                      <a:pt x="49" y="12"/>
                      <a:pt x="49" y="12"/>
                    </a:cubicBezTo>
                    <a:lnTo>
                      <a:pt x="55" y="16"/>
                    </a:lnTo>
                    <a:close/>
                    <a:moveTo>
                      <a:pt x="19" y="22"/>
                    </a:moveTo>
                    <a:cubicBezTo>
                      <a:pt x="25" y="26"/>
                      <a:pt x="33" y="26"/>
                      <a:pt x="39" y="22"/>
                    </a:cubicBezTo>
                    <a:cubicBezTo>
                      <a:pt x="44" y="19"/>
                      <a:pt x="44" y="14"/>
                      <a:pt x="39" y="11"/>
                    </a:cubicBezTo>
                    <a:cubicBezTo>
                      <a:pt x="33" y="8"/>
                      <a:pt x="24" y="8"/>
                      <a:pt x="19" y="11"/>
                    </a:cubicBezTo>
                    <a:cubicBezTo>
                      <a:pt x="14" y="14"/>
                      <a:pt x="14" y="19"/>
                      <a:pt x="19" y="22"/>
                    </a:cubicBezTo>
                  </a:path>
                </a:pathLst>
              </a:custGeom>
              <a:solidFill>
                <a:srgbClr val="E7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7" name="Freeform 761"/>
              <p:cNvSpPr>
                <a:spLocks noEditPoints="1"/>
              </p:cNvSpPr>
              <p:nvPr/>
            </p:nvSpPr>
            <p:spPr bwMode="auto">
              <a:xfrm>
                <a:off x="4347" y="1958"/>
                <a:ext cx="57" cy="35"/>
              </a:xfrm>
              <a:custGeom>
                <a:avLst/>
                <a:gdLst>
                  <a:gd name="T0" fmla="*/ 25 w 30"/>
                  <a:gd name="T1" fmla="*/ 3 h 18"/>
                  <a:gd name="T2" fmla="*/ 25 w 30"/>
                  <a:gd name="T3" fmla="*/ 14 h 18"/>
                  <a:gd name="T4" fmla="*/ 5 w 30"/>
                  <a:gd name="T5" fmla="*/ 14 h 18"/>
                  <a:gd name="T6" fmla="*/ 5 w 30"/>
                  <a:gd name="T7" fmla="*/ 3 h 18"/>
                  <a:gd name="T8" fmla="*/ 25 w 30"/>
                  <a:gd name="T9" fmla="*/ 3 h 18"/>
                  <a:gd name="T10" fmla="*/ 9 w 30"/>
                  <a:gd name="T11" fmla="*/ 12 h 18"/>
                  <a:gd name="T12" fmla="*/ 21 w 30"/>
                  <a:gd name="T13" fmla="*/ 12 h 18"/>
                  <a:gd name="T14" fmla="*/ 20 w 30"/>
                  <a:gd name="T15" fmla="*/ 6 h 18"/>
                  <a:gd name="T16" fmla="*/ 9 w 30"/>
                  <a:gd name="T17" fmla="*/ 6 h 18"/>
                  <a:gd name="T18" fmla="*/ 9 w 30"/>
                  <a:gd name="T1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8">
                    <a:moveTo>
                      <a:pt x="25" y="3"/>
                    </a:moveTo>
                    <a:cubicBezTo>
                      <a:pt x="30" y="6"/>
                      <a:pt x="30" y="11"/>
                      <a:pt x="25" y="14"/>
                    </a:cubicBezTo>
                    <a:cubicBezTo>
                      <a:pt x="19" y="18"/>
                      <a:pt x="11" y="18"/>
                      <a:pt x="5" y="14"/>
                    </a:cubicBezTo>
                    <a:cubicBezTo>
                      <a:pt x="0" y="11"/>
                      <a:pt x="0" y="6"/>
                      <a:pt x="5" y="3"/>
                    </a:cubicBezTo>
                    <a:cubicBezTo>
                      <a:pt x="10" y="0"/>
                      <a:pt x="19" y="0"/>
                      <a:pt x="25" y="3"/>
                    </a:cubicBezTo>
                    <a:close/>
                    <a:moveTo>
                      <a:pt x="9" y="12"/>
                    </a:moveTo>
                    <a:cubicBezTo>
                      <a:pt x="12" y="14"/>
                      <a:pt x="17" y="14"/>
                      <a:pt x="21" y="12"/>
                    </a:cubicBezTo>
                    <a:cubicBezTo>
                      <a:pt x="24" y="10"/>
                      <a:pt x="24" y="7"/>
                      <a:pt x="20" y="6"/>
                    </a:cubicBezTo>
                    <a:cubicBezTo>
                      <a:pt x="17" y="4"/>
                      <a:pt x="12" y="4"/>
                      <a:pt x="9" y="6"/>
                    </a:cubicBezTo>
                    <a:cubicBezTo>
                      <a:pt x="6" y="7"/>
                      <a:pt x="6" y="10"/>
                      <a:pt x="9" y="12"/>
                    </a:cubicBezTo>
                  </a:path>
                </a:pathLst>
              </a:custGeom>
              <a:solidFill>
                <a:srgbClr val="C4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8" name="Freeform 762"/>
              <p:cNvSpPr>
                <a:spLocks/>
              </p:cNvSpPr>
              <p:nvPr/>
            </p:nvSpPr>
            <p:spPr bwMode="auto">
              <a:xfrm>
                <a:off x="4606" y="1514"/>
                <a:ext cx="324" cy="188"/>
              </a:xfrm>
              <a:custGeom>
                <a:avLst/>
                <a:gdLst>
                  <a:gd name="T0" fmla="*/ 139 w 170"/>
                  <a:gd name="T1" fmla="*/ 17 h 98"/>
                  <a:gd name="T2" fmla="*/ 140 w 170"/>
                  <a:gd name="T3" fmla="*/ 81 h 98"/>
                  <a:gd name="T4" fmla="*/ 30 w 170"/>
                  <a:gd name="T5" fmla="*/ 81 h 98"/>
                  <a:gd name="T6" fmla="*/ 30 w 170"/>
                  <a:gd name="T7" fmla="*/ 17 h 98"/>
                  <a:gd name="T8" fmla="*/ 139 w 170"/>
                  <a:gd name="T9" fmla="*/ 1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98">
                    <a:moveTo>
                      <a:pt x="139" y="17"/>
                    </a:moveTo>
                    <a:cubicBezTo>
                      <a:pt x="170" y="35"/>
                      <a:pt x="170" y="63"/>
                      <a:pt x="140" y="81"/>
                    </a:cubicBezTo>
                    <a:cubicBezTo>
                      <a:pt x="110" y="98"/>
                      <a:pt x="60" y="98"/>
                      <a:pt x="30" y="81"/>
                    </a:cubicBezTo>
                    <a:cubicBezTo>
                      <a:pt x="0" y="63"/>
                      <a:pt x="0" y="35"/>
                      <a:pt x="30" y="17"/>
                    </a:cubicBezTo>
                    <a:cubicBezTo>
                      <a:pt x="60" y="0"/>
                      <a:pt x="109" y="0"/>
                      <a:pt x="139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9" name="Freeform 763"/>
              <p:cNvSpPr>
                <a:spLocks/>
              </p:cNvSpPr>
              <p:nvPr/>
            </p:nvSpPr>
            <p:spPr bwMode="auto">
              <a:xfrm>
                <a:off x="3247" y="1149"/>
                <a:ext cx="1193" cy="790"/>
              </a:xfrm>
              <a:custGeom>
                <a:avLst/>
                <a:gdLst>
                  <a:gd name="T0" fmla="*/ 487 w 626"/>
                  <a:gd name="T1" fmla="*/ 9 h 413"/>
                  <a:gd name="T2" fmla="*/ 497 w 626"/>
                  <a:gd name="T3" fmla="*/ 31 h 413"/>
                  <a:gd name="T4" fmla="*/ 421 w 626"/>
                  <a:gd name="T5" fmla="*/ 206 h 413"/>
                  <a:gd name="T6" fmla="*/ 432 w 626"/>
                  <a:gd name="T7" fmla="*/ 228 h 413"/>
                  <a:gd name="T8" fmla="*/ 468 w 626"/>
                  <a:gd name="T9" fmla="*/ 235 h 413"/>
                  <a:gd name="T10" fmla="*/ 577 w 626"/>
                  <a:gd name="T11" fmla="*/ 223 h 413"/>
                  <a:gd name="T12" fmla="*/ 612 w 626"/>
                  <a:gd name="T13" fmla="*/ 229 h 413"/>
                  <a:gd name="T14" fmla="*/ 623 w 626"/>
                  <a:gd name="T15" fmla="*/ 250 h 413"/>
                  <a:gd name="T16" fmla="*/ 568 w 626"/>
                  <a:gd name="T17" fmla="*/ 413 h 413"/>
                  <a:gd name="T18" fmla="*/ 0 w 626"/>
                  <a:gd name="T19" fmla="*/ 85 h 413"/>
                  <a:gd name="T20" fmla="*/ 446 w 626"/>
                  <a:gd name="T21" fmla="*/ 3 h 413"/>
                  <a:gd name="T22" fmla="*/ 487 w 626"/>
                  <a:gd name="T23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6" h="413">
                    <a:moveTo>
                      <a:pt x="487" y="9"/>
                    </a:moveTo>
                    <a:cubicBezTo>
                      <a:pt x="496" y="14"/>
                      <a:pt x="501" y="22"/>
                      <a:pt x="497" y="31"/>
                    </a:cubicBezTo>
                    <a:cubicBezTo>
                      <a:pt x="421" y="206"/>
                      <a:pt x="421" y="206"/>
                      <a:pt x="421" y="206"/>
                    </a:cubicBezTo>
                    <a:cubicBezTo>
                      <a:pt x="418" y="215"/>
                      <a:pt x="423" y="223"/>
                      <a:pt x="432" y="228"/>
                    </a:cubicBezTo>
                    <a:cubicBezTo>
                      <a:pt x="441" y="233"/>
                      <a:pt x="454" y="236"/>
                      <a:pt x="468" y="235"/>
                    </a:cubicBezTo>
                    <a:cubicBezTo>
                      <a:pt x="577" y="223"/>
                      <a:pt x="577" y="223"/>
                      <a:pt x="577" y="223"/>
                    </a:cubicBezTo>
                    <a:cubicBezTo>
                      <a:pt x="591" y="221"/>
                      <a:pt x="604" y="224"/>
                      <a:pt x="612" y="229"/>
                    </a:cubicBezTo>
                    <a:cubicBezTo>
                      <a:pt x="621" y="235"/>
                      <a:pt x="626" y="242"/>
                      <a:pt x="623" y="250"/>
                    </a:cubicBezTo>
                    <a:cubicBezTo>
                      <a:pt x="568" y="413"/>
                      <a:pt x="568" y="413"/>
                      <a:pt x="568" y="413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446" y="3"/>
                      <a:pt x="446" y="3"/>
                      <a:pt x="446" y="3"/>
                    </a:cubicBezTo>
                    <a:cubicBezTo>
                      <a:pt x="462" y="0"/>
                      <a:pt x="477" y="3"/>
                      <a:pt x="487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0" name="Freeform 764"/>
              <p:cNvSpPr>
                <a:spLocks noEditPoints="1"/>
              </p:cNvSpPr>
              <p:nvPr/>
            </p:nvSpPr>
            <p:spPr bwMode="auto">
              <a:xfrm>
                <a:off x="3083" y="862"/>
                <a:ext cx="2019" cy="1173"/>
              </a:xfrm>
              <a:custGeom>
                <a:avLst/>
                <a:gdLst>
                  <a:gd name="T0" fmla="*/ 378 w 1059"/>
                  <a:gd name="T1" fmla="*/ 0 h 613"/>
                  <a:gd name="T2" fmla="*/ 1059 w 1059"/>
                  <a:gd name="T3" fmla="*/ 393 h 613"/>
                  <a:gd name="T4" fmla="*/ 681 w 1059"/>
                  <a:gd name="T5" fmla="*/ 613 h 613"/>
                  <a:gd name="T6" fmla="*/ 0 w 1059"/>
                  <a:gd name="T7" fmla="*/ 220 h 613"/>
                  <a:gd name="T8" fmla="*/ 378 w 1059"/>
                  <a:gd name="T9" fmla="*/ 0 h 613"/>
                  <a:gd name="T10" fmla="*/ 86 w 1059"/>
                  <a:gd name="T11" fmla="*/ 235 h 613"/>
                  <a:gd name="T12" fmla="*/ 654 w 1059"/>
                  <a:gd name="T13" fmla="*/ 563 h 613"/>
                  <a:gd name="T14" fmla="*/ 709 w 1059"/>
                  <a:gd name="T15" fmla="*/ 400 h 613"/>
                  <a:gd name="T16" fmla="*/ 698 w 1059"/>
                  <a:gd name="T17" fmla="*/ 379 h 613"/>
                  <a:gd name="T18" fmla="*/ 663 w 1059"/>
                  <a:gd name="T19" fmla="*/ 373 h 613"/>
                  <a:gd name="T20" fmla="*/ 554 w 1059"/>
                  <a:gd name="T21" fmla="*/ 385 h 613"/>
                  <a:gd name="T22" fmla="*/ 518 w 1059"/>
                  <a:gd name="T23" fmla="*/ 378 h 613"/>
                  <a:gd name="T24" fmla="*/ 507 w 1059"/>
                  <a:gd name="T25" fmla="*/ 356 h 613"/>
                  <a:gd name="T26" fmla="*/ 583 w 1059"/>
                  <a:gd name="T27" fmla="*/ 181 h 613"/>
                  <a:gd name="T28" fmla="*/ 573 w 1059"/>
                  <a:gd name="T29" fmla="*/ 159 h 613"/>
                  <a:gd name="T30" fmla="*/ 532 w 1059"/>
                  <a:gd name="T31" fmla="*/ 153 h 613"/>
                  <a:gd name="T32" fmla="*/ 86 w 1059"/>
                  <a:gd name="T33" fmla="*/ 235 h 613"/>
                  <a:gd name="T34" fmla="*/ 829 w 1059"/>
                  <a:gd name="T35" fmla="*/ 422 h 613"/>
                  <a:gd name="T36" fmla="*/ 939 w 1059"/>
                  <a:gd name="T37" fmla="*/ 422 h 613"/>
                  <a:gd name="T38" fmla="*/ 938 w 1059"/>
                  <a:gd name="T39" fmla="*/ 358 h 613"/>
                  <a:gd name="T40" fmla="*/ 829 w 1059"/>
                  <a:gd name="T41" fmla="*/ 358 h 613"/>
                  <a:gd name="T42" fmla="*/ 829 w 1059"/>
                  <a:gd name="T43" fmla="*/ 422 h 613"/>
                  <a:gd name="T44" fmla="*/ 686 w 1059"/>
                  <a:gd name="T45" fmla="*/ 597 h 613"/>
                  <a:gd name="T46" fmla="*/ 703 w 1059"/>
                  <a:gd name="T47" fmla="*/ 587 h 613"/>
                  <a:gd name="T48" fmla="*/ 704 w 1059"/>
                  <a:gd name="T49" fmla="*/ 581 h 613"/>
                  <a:gd name="T50" fmla="*/ 698 w 1059"/>
                  <a:gd name="T51" fmla="*/ 577 h 613"/>
                  <a:gd name="T52" fmla="*/ 698 w 1059"/>
                  <a:gd name="T53" fmla="*/ 575 h 613"/>
                  <a:gd name="T54" fmla="*/ 697 w 1059"/>
                  <a:gd name="T55" fmla="*/ 573 h 613"/>
                  <a:gd name="T56" fmla="*/ 692 w 1059"/>
                  <a:gd name="T57" fmla="*/ 571 h 613"/>
                  <a:gd name="T58" fmla="*/ 690 w 1059"/>
                  <a:gd name="T59" fmla="*/ 570 h 613"/>
                  <a:gd name="T60" fmla="*/ 686 w 1059"/>
                  <a:gd name="T61" fmla="*/ 570 h 613"/>
                  <a:gd name="T62" fmla="*/ 680 w 1059"/>
                  <a:gd name="T63" fmla="*/ 567 h 613"/>
                  <a:gd name="T64" fmla="*/ 669 w 1059"/>
                  <a:gd name="T65" fmla="*/ 567 h 613"/>
                  <a:gd name="T66" fmla="*/ 652 w 1059"/>
                  <a:gd name="T67" fmla="*/ 577 h 613"/>
                  <a:gd name="T68" fmla="*/ 652 w 1059"/>
                  <a:gd name="T69" fmla="*/ 583 h 613"/>
                  <a:gd name="T70" fmla="*/ 676 w 1059"/>
                  <a:gd name="T71" fmla="*/ 597 h 613"/>
                  <a:gd name="T72" fmla="*/ 686 w 1059"/>
                  <a:gd name="T73" fmla="*/ 597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59" h="613">
                    <a:moveTo>
                      <a:pt x="378" y="0"/>
                    </a:moveTo>
                    <a:cubicBezTo>
                      <a:pt x="1059" y="393"/>
                      <a:pt x="1059" y="393"/>
                      <a:pt x="1059" y="393"/>
                    </a:cubicBezTo>
                    <a:cubicBezTo>
                      <a:pt x="681" y="613"/>
                      <a:pt x="681" y="613"/>
                      <a:pt x="681" y="613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378" y="0"/>
                      <a:pt x="378" y="0"/>
                      <a:pt x="378" y="0"/>
                    </a:cubicBezTo>
                    <a:moveTo>
                      <a:pt x="86" y="235"/>
                    </a:moveTo>
                    <a:cubicBezTo>
                      <a:pt x="654" y="563"/>
                      <a:pt x="654" y="563"/>
                      <a:pt x="654" y="563"/>
                    </a:cubicBezTo>
                    <a:cubicBezTo>
                      <a:pt x="709" y="400"/>
                      <a:pt x="709" y="400"/>
                      <a:pt x="709" y="400"/>
                    </a:cubicBezTo>
                    <a:cubicBezTo>
                      <a:pt x="712" y="392"/>
                      <a:pt x="707" y="385"/>
                      <a:pt x="698" y="379"/>
                    </a:cubicBezTo>
                    <a:cubicBezTo>
                      <a:pt x="690" y="374"/>
                      <a:pt x="677" y="371"/>
                      <a:pt x="663" y="373"/>
                    </a:cubicBezTo>
                    <a:cubicBezTo>
                      <a:pt x="554" y="385"/>
                      <a:pt x="554" y="385"/>
                      <a:pt x="554" y="385"/>
                    </a:cubicBezTo>
                    <a:cubicBezTo>
                      <a:pt x="540" y="386"/>
                      <a:pt x="527" y="383"/>
                      <a:pt x="518" y="378"/>
                    </a:cubicBezTo>
                    <a:cubicBezTo>
                      <a:pt x="509" y="373"/>
                      <a:pt x="504" y="365"/>
                      <a:pt x="507" y="356"/>
                    </a:cubicBezTo>
                    <a:cubicBezTo>
                      <a:pt x="583" y="181"/>
                      <a:pt x="583" y="181"/>
                      <a:pt x="583" y="181"/>
                    </a:cubicBezTo>
                    <a:cubicBezTo>
                      <a:pt x="587" y="172"/>
                      <a:pt x="582" y="164"/>
                      <a:pt x="573" y="159"/>
                    </a:cubicBezTo>
                    <a:cubicBezTo>
                      <a:pt x="563" y="153"/>
                      <a:pt x="548" y="150"/>
                      <a:pt x="532" y="153"/>
                    </a:cubicBezTo>
                    <a:cubicBezTo>
                      <a:pt x="86" y="235"/>
                      <a:pt x="86" y="235"/>
                      <a:pt x="86" y="235"/>
                    </a:cubicBezTo>
                    <a:moveTo>
                      <a:pt x="829" y="422"/>
                    </a:moveTo>
                    <a:cubicBezTo>
                      <a:pt x="859" y="439"/>
                      <a:pt x="909" y="439"/>
                      <a:pt x="939" y="422"/>
                    </a:cubicBezTo>
                    <a:cubicBezTo>
                      <a:pt x="969" y="404"/>
                      <a:pt x="969" y="376"/>
                      <a:pt x="938" y="358"/>
                    </a:cubicBezTo>
                    <a:cubicBezTo>
                      <a:pt x="908" y="341"/>
                      <a:pt x="859" y="341"/>
                      <a:pt x="829" y="358"/>
                    </a:cubicBezTo>
                    <a:cubicBezTo>
                      <a:pt x="799" y="376"/>
                      <a:pt x="799" y="404"/>
                      <a:pt x="829" y="422"/>
                    </a:cubicBezTo>
                    <a:moveTo>
                      <a:pt x="686" y="597"/>
                    </a:moveTo>
                    <a:cubicBezTo>
                      <a:pt x="703" y="587"/>
                      <a:pt x="703" y="587"/>
                      <a:pt x="703" y="587"/>
                    </a:cubicBezTo>
                    <a:cubicBezTo>
                      <a:pt x="706" y="585"/>
                      <a:pt x="707" y="582"/>
                      <a:pt x="704" y="581"/>
                    </a:cubicBezTo>
                    <a:cubicBezTo>
                      <a:pt x="698" y="577"/>
                      <a:pt x="698" y="577"/>
                      <a:pt x="698" y="577"/>
                    </a:cubicBezTo>
                    <a:cubicBezTo>
                      <a:pt x="698" y="575"/>
                      <a:pt x="698" y="575"/>
                      <a:pt x="698" y="575"/>
                    </a:cubicBezTo>
                    <a:cubicBezTo>
                      <a:pt x="698" y="574"/>
                      <a:pt x="698" y="574"/>
                      <a:pt x="697" y="573"/>
                    </a:cubicBezTo>
                    <a:cubicBezTo>
                      <a:pt x="692" y="571"/>
                      <a:pt x="692" y="571"/>
                      <a:pt x="692" y="571"/>
                    </a:cubicBezTo>
                    <a:cubicBezTo>
                      <a:pt x="692" y="570"/>
                      <a:pt x="691" y="570"/>
                      <a:pt x="690" y="570"/>
                    </a:cubicBezTo>
                    <a:cubicBezTo>
                      <a:pt x="686" y="570"/>
                      <a:pt x="686" y="570"/>
                      <a:pt x="686" y="570"/>
                    </a:cubicBezTo>
                    <a:cubicBezTo>
                      <a:pt x="680" y="567"/>
                      <a:pt x="680" y="567"/>
                      <a:pt x="680" y="567"/>
                    </a:cubicBezTo>
                    <a:cubicBezTo>
                      <a:pt x="677" y="565"/>
                      <a:pt x="672" y="565"/>
                      <a:pt x="669" y="567"/>
                    </a:cubicBezTo>
                    <a:cubicBezTo>
                      <a:pt x="652" y="577"/>
                      <a:pt x="652" y="577"/>
                      <a:pt x="652" y="577"/>
                    </a:cubicBezTo>
                    <a:cubicBezTo>
                      <a:pt x="649" y="579"/>
                      <a:pt x="649" y="582"/>
                      <a:pt x="652" y="583"/>
                    </a:cubicBezTo>
                    <a:cubicBezTo>
                      <a:pt x="676" y="597"/>
                      <a:pt x="676" y="597"/>
                      <a:pt x="676" y="597"/>
                    </a:cubicBezTo>
                    <a:cubicBezTo>
                      <a:pt x="679" y="599"/>
                      <a:pt x="683" y="598"/>
                      <a:pt x="686" y="597"/>
                    </a:cubicBezTo>
                  </a:path>
                </a:pathLst>
              </a:custGeom>
              <a:solidFill>
                <a:srgbClr val="C4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1" name="Freeform 765"/>
              <p:cNvSpPr>
                <a:spLocks noEditPoints="1"/>
              </p:cNvSpPr>
              <p:nvPr/>
            </p:nvSpPr>
            <p:spPr bwMode="auto">
              <a:xfrm>
                <a:off x="5085" y="1627"/>
                <a:ext cx="91" cy="54"/>
              </a:xfrm>
              <a:custGeom>
                <a:avLst/>
                <a:gdLst>
                  <a:gd name="T0" fmla="*/ 27 w 48"/>
                  <a:gd name="T1" fmla="*/ 9 h 28"/>
                  <a:gd name="T2" fmla="*/ 32 w 48"/>
                  <a:gd name="T3" fmla="*/ 16 h 28"/>
                  <a:gd name="T4" fmla="*/ 24 w 48"/>
                  <a:gd name="T5" fmla="*/ 19 h 28"/>
                  <a:gd name="T6" fmla="*/ 24 w 48"/>
                  <a:gd name="T7" fmla="*/ 19 h 28"/>
                  <a:gd name="T8" fmla="*/ 14 w 48"/>
                  <a:gd name="T9" fmla="*/ 14 h 28"/>
                  <a:gd name="T10" fmla="*/ 16 w 48"/>
                  <a:gd name="T11" fmla="*/ 11 h 28"/>
                  <a:gd name="T12" fmla="*/ 18 w 48"/>
                  <a:gd name="T13" fmla="*/ 0 h 28"/>
                  <a:gd name="T14" fmla="*/ 17 w 48"/>
                  <a:gd name="T15" fmla="*/ 0 h 28"/>
                  <a:gd name="T16" fmla="*/ 12 w 48"/>
                  <a:gd name="T17" fmla="*/ 1 h 28"/>
                  <a:gd name="T18" fmla="*/ 11 w 48"/>
                  <a:gd name="T19" fmla="*/ 6 h 28"/>
                  <a:gd name="T20" fmla="*/ 8 w 48"/>
                  <a:gd name="T21" fmla="*/ 7 h 28"/>
                  <a:gd name="T22" fmla="*/ 6 w 48"/>
                  <a:gd name="T23" fmla="*/ 7 h 28"/>
                  <a:gd name="T24" fmla="*/ 3 w 48"/>
                  <a:gd name="T25" fmla="*/ 6 h 28"/>
                  <a:gd name="T26" fmla="*/ 0 w 48"/>
                  <a:gd name="T27" fmla="*/ 10 h 28"/>
                  <a:gd name="T28" fmla="*/ 0 w 48"/>
                  <a:gd name="T29" fmla="*/ 11 h 28"/>
                  <a:gd name="T30" fmla="*/ 5 w 48"/>
                  <a:gd name="T31" fmla="*/ 13 h 28"/>
                  <a:gd name="T32" fmla="*/ 0 w 48"/>
                  <a:gd name="T33" fmla="*/ 17 h 28"/>
                  <a:gd name="T34" fmla="*/ 2 w 48"/>
                  <a:gd name="T35" fmla="*/ 20 h 28"/>
                  <a:gd name="T36" fmla="*/ 3 w 48"/>
                  <a:gd name="T37" fmla="*/ 21 h 28"/>
                  <a:gd name="T38" fmla="*/ 6 w 48"/>
                  <a:gd name="T39" fmla="*/ 21 h 28"/>
                  <a:gd name="T40" fmla="*/ 7 w 48"/>
                  <a:gd name="T41" fmla="*/ 21 h 28"/>
                  <a:gd name="T42" fmla="*/ 10 w 48"/>
                  <a:gd name="T43" fmla="*/ 21 h 28"/>
                  <a:gd name="T44" fmla="*/ 10 w 48"/>
                  <a:gd name="T45" fmla="*/ 26 h 28"/>
                  <a:gd name="T46" fmla="*/ 12 w 48"/>
                  <a:gd name="T47" fmla="*/ 27 h 28"/>
                  <a:gd name="T48" fmla="*/ 16 w 48"/>
                  <a:gd name="T49" fmla="*/ 28 h 28"/>
                  <a:gd name="T50" fmla="*/ 16 w 48"/>
                  <a:gd name="T51" fmla="*/ 28 h 28"/>
                  <a:gd name="T52" fmla="*/ 17 w 48"/>
                  <a:gd name="T53" fmla="*/ 28 h 28"/>
                  <a:gd name="T54" fmla="*/ 19 w 48"/>
                  <a:gd name="T55" fmla="*/ 27 h 28"/>
                  <a:gd name="T56" fmla="*/ 23 w 48"/>
                  <a:gd name="T57" fmla="*/ 25 h 28"/>
                  <a:gd name="T58" fmla="*/ 25 w 48"/>
                  <a:gd name="T59" fmla="*/ 25 h 28"/>
                  <a:gd name="T60" fmla="*/ 29 w 48"/>
                  <a:gd name="T61" fmla="*/ 28 h 28"/>
                  <a:gd name="T62" fmla="*/ 30 w 48"/>
                  <a:gd name="T63" fmla="*/ 28 h 28"/>
                  <a:gd name="T64" fmla="*/ 36 w 48"/>
                  <a:gd name="T65" fmla="*/ 26 h 28"/>
                  <a:gd name="T66" fmla="*/ 36 w 48"/>
                  <a:gd name="T67" fmla="*/ 22 h 28"/>
                  <a:gd name="T68" fmla="*/ 41 w 48"/>
                  <a:gd name="T69" fmla="*/ 21 h 28"/>
                  <a:gd name="T70" fmla="*/ 42 w 48"/>
                  <a:gd name="T71" fmla="*/ 21 h 28"/>
                  <a:gd name="T72" fmla="*/ 44 w 48"/>
                  <a:gd name="T73" fmla="*/ 22 h 28"/>
                  <a:gd name="T74" fmla="*/ 45 w 48"/>
                  <a:gd name="T75" fmla="*/ 21 h 28"/>
                  <a:gd name="T76" fmla="*/ 47 w 48"/>
                  <a:gd name="T77" fmla="*/ 19 h 28"/>
                  <a:gd name="T78" fmla="*/ 45 w 48"/>
                  <a:gd name="T79" fmla="*/ 17 h 28"/>
                  <a:gd name="T80" fmla="*/ 42 w 48"/>
                  <a:gd name="T81" fmla="*/ 15 h 28"/>
                  <a:gd name="T82" fmla="*/ 48 w 48"/>
                  <a:gd name="T83" fmla="*/ 11 h 28"/>
                  <a:gd name="T84" fmla="*/ 45 w 48"/>
                  <a:gd name="T85" fmla="*/ 7 h 28"/>
                  <a:gd name="T86" fmla="*/ 44 w 48"/>
                  <a:gd name="T87" fmla="*/ 7 h 28"/>
                  <a:gd name="T88" fmla="*/ 42 w 48"/>
                  <a:gd name="T89" fmla="*/ 7 h 28"/>
                  <a:gd name="T90" fmla="*/ 40 w 48"/>
                  <a:gd name="T91" fmla="*/ 8 h 28"/>
                  <a:gd name="T92" fmla="*/ 38 w 48"/>
                  <a:gd name="T93" fmla="*/ 7 h 28"/>
                  <a:gd name="T94" fmla="*/ 36 w 48"/>
                  <a:gd name="T95" fmla="*/ 4 h 28"/>
                  <a:gd name="T96" fmla="*/ 36 w 48"/>
                  <a:gd name="T97" fmla="*/ 2 h 28"/>
                  <a:gd name="T98" fmla="*/ 31 w 48"/>
                  <a:gd name="T99" fmla="*/ 0 h 28"/>
                  <a:gd name="T100" fmla="*/ 29 w 48"/>
                  <a:gd name="T101" fmla="*/ 2 h 28"/>
                  <a:gd name="T102" fmla="*/ 21 w 48"/>
                  <a:gd name="T103" fmla="*/ 3 h 28"/>
                  <a:gd name="T104" fmla="*/ 18 w 48"/>
                  <a:gd name="T10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28">
                    <a:moveTo>
                      <a:pt x="24" y="9"/>
                    </a:move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5" y="9"/>
                      <a:pt x="26" y="9"/>
                      <a:pt x="27" y="9"/>
                    </a:cubicBezTo>
                    <a:cubicBezTo>
                      <a:pt x="28" y="9"/>
                      <a:pt x="29" y="10"/>
                      <a:pt x="30" y="10"/>
                    </a:cubicBezTo>
                    <a:cubicBezTo>
                      <a:pt x="32" y="11"/>
                      <a:pt x="33" y="13"/>
                      <a:pt x="33" y="14"/>
                    </a:cubicBezTo>
                    <a:cubicBezTo>
                      <a:pt x="33" y="15"/>
                      <a:pt x="33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0" y="18"/>
                      <a:pt x="27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2" y="19"/>
                      <a:pt x="21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19"/>
                      <a:pt x="18" y="18"/>
                      <a:pt x="17" y="18"/>
                    </a:cubicBezTo>
                    <a:cubicBezTo>
                      <a:pt x="15" y="17"/>
                      <a:pt x="14" y="15"/>
                      <a:pt x="14" y="14"/>
                    </a:cubicBezTo>
                    <a:cubicBezTo>
                      <a:pt x="14" y="13"/>
                      <a:pt x="15" y="13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2"/>
                      <a:pt x="16" y="11"/>
                    </a:cubicBezTo>
                    <a:cubicBezTo>
                      <a:pt x="17" y="10"/>
                      <a:pt x="20" y="9"/>
                      <a:pt x="23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1"/>
                      <a:pt x="17" y="0"/>
                      <a:pt x="15" y="1"/>
                    </a:cubicBezTo>
                    <a:cubicBezTo>
                      <a:pt x="13" y="1"/>
                      <a:pt x="14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5"/>
                    </a:cubicBezTo>
                    <a:cubicBezTo>
                      <a:pt x="12" y="5"/>
                      <a:pt x="12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7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2" y="7"/>
                    </a:cubicBezTo>
                    <a:cubicBezTo>
                      <a:pt x="2" y="8"/>
                      <a:pt x="2" y="7"/>
                      <a:pt x="1" y="8"/>
                    </a:cubicBezTo>
                    <a:cubicBezTo>
                      <a:pt x="0" y="9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4" y="16"/>
                      <a:pt x="2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1" y="19"/>
                    </a:cubicBezTo>
                    <a:cubicBezTo>
                      <a:pt x="1" y="20"/>
                      <a:pt x="1" y="20"/>
                      <a:pt x="2" y="20"/>
                    </a:cubicBezTo>
                    <a:cubicBezTo>
                      <a:pt x="2" y="20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6" y="21"/>
                    </a:cubicBezTo>
                    <a:cubicBezTo>
                      <a:pt x="6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1"/>
                      <a:pt x="9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3"/>
                    </a:cubicBezTo>
                    <a:cubicBezTo>
                      <a:pt x="12" y="23"/>
                      <a:pt x="11" y="24"/>
                      <a:pt x="11" y="25"/>
                    </a:cubicBezTo>
                    <a:cubicBezTo>
                      <a:pt x="11" y="25"/>
                      <a:pt x="10" y="25"/>
                      <a:pt x="10" y="26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2" y="26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4" y="27"/>
                    </a:cubicBezTo>
                    <a:cubicBezTo>
                      <a:pt x="15" y="28"/>
                      <a:pt x="15" y="27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7"/>
                      <a:pt x="18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0" y="26"/>
                      <a:pt x="21" y="25"/>
                      <a:pt x="22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5" y="25"/>
                    </a:cubicBezTo>
                    <a:cubicBezTo>
                      <a:pt x="25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6"/>
                      <a:pt x="27" y="26"/>
                      <a:pt x="28" y="27"/>
                    </a:cubicBezTo>
                    <a:cubicBezTo>
                      <a:pt x="28" y="27"/>
                      <a:pt x="28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1" y="28"/>
                      <a:pt x="31" y="28"/>
                      <a:pt x="32" y="27"/>
                    </a:cubicBezTo>
                    <a:cubicBezTo>
                      <a:pt x="34" y="27"/>
                      <a:pt x="34" y="27"/>
                      <a:pt x="35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6" y="27"/>
                      <a:pt x="36" y="26"/>
                      <a:pt x="36" y="26"/>
                    </a:cubicBezTo>
                    <a:cubicBezTo>
                      <a:pt x="36" y="26"/>
                      <a:pt x="36" y="25"/>
                      <a:pt x="35" y="25"/>
                    </a:cubicBezTo>
                    <a:cubicBezTo>
                      <a:pt x="35" y="25"/>
                      <a:pt x="35" y="24"/>
                      <a:pt x="35" y="24"/>
                    </a:cubicBezTo>
                    <a:cubicBezTo>
                      <a:pt x="35" y="23"/>
                      <a:pt x="35" y="23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1"/>
                      <a:pt x="38" y="21"/>
                      <a:pt x="39" y="21"/>
                    </a:cubicBezTo>
                    <a:cubicBezTo>
                      <a:pt x="40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2"/>
                      <a:pt x="42" y="22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3" y="22"/>
                      <a:pt x="43" y="22"/>
                      <a:pt x="44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2"/>
                      <a:pt x="45" y="22"/>
                      <a:pt x="45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6" y="21"/>
                      <a:pt x="45" y="21"/>
                      <a:pt x="46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7"/>
                      <a:pt x="46" y="17"/>
                      <a:pt x="45" y="17"/>
                    </a:cubicBezTo>
                    <a:cubicBezTo>
                      <a:pt x="44" y="17"/>
                      <a:pt x="44" y="17"/>
                      <a:pt x="43" y="16"/>
                    </a:cubicBezTo>
                    <a:cubicBezTo>
                      <a:pt x="43" y="16"/>
                      <a:pt x="42" y="15"/>
                      <a:pt x="42" y="15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3"/>
                      <a:pt x="44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7" y="12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0"/>
                    </a:cubicBezTo>
                    <a:cubicBezTo>
                      <a:pt x="47" y="10"/>
                      <a:pt x="47" y="10"/>
                      <a:pt x="47" y="9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3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8"/>
                      <a:pt x="41" y="8"/>
                    </a:cubicBezTo>
                    <a:cubicBezTo>
                      <a:pt x="41" y="8"/>
                      <a:pt x="41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8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5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7" y="3"/>
                      <a:pt x="37" y="3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5" y="1"/>
                      <a:pt x="36" y="2"/>
                      <a:pt x="34" y="1"/>
                    </a:cubicBezTo>
                    <a:cubicBezTo>
                      <a:pt x="32" y="1"/>
                      <a:pt x="32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29" y="1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7" y="3"/>
                      <a:pt x="25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3"/>
                      <a:pt x="22" y="3"/>
                      <a:pt x="21" y="3"/>
                    </a:cubicBezTo>
                    <a:cubicBezTo>
                      <a:pt x="21" y="2"/>
                      <a:pt x="20" y="2"/>
                      <a:pt x="20" y="2"/>
                    </a:cubicBezTo>
                    <a:cubicBezTo>
                      <a:pt x="19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2" name="Freeform 766"/>
              <p:cNvSpPr>
                <a:spLocks/>
              </p:cNvSpPr>
              <p:nvPr/>
            </p:nvSpPr>
            <p:spPr bwMode="auto">
              <a:xfrm>
                <a:off x="5111" y="1644"/>
                <a:ext cx="36" cy="20"/>
              </a:xfrm>
              <a:custGeom>
                <a:avLst/>
                <a:gdLst>
                  <a:gd name="T0" fmla="*/ 10 w 19"/>
                  <a:gd name="T1" fmla="*/ 0 h 10"/>
                  <a:gd name="T2" fmla="*/ 9 w 19"/>
                  <a:gd name="T3" fmla="*/ 0 h 10"/>
                  <a:gd name="T4" fmla="*/ 2 w 19"/>
                  <a:gd name="T5" fmla="*/ 2 h 10"/>
                  <a:gd name="T6" fmla="*/ 1 w 19"/>
                  <a:gd name="T7" fmla="*/ 3 h 10"/>
                  <a:gd name="T8" fmla="*/ 1 w 19"/>
                  <a:gd name="T9" fmla="*/ 3 h 10"/>
                  <a:gd name="T10" fmla="*/ 1 w 19"/>
                  <a:gd name="T11" fmla="*/ 3 h 10"/>
                  <a:gd name="T12" fmla="*/ 0 w 19"/>
                  <a:gd name="T13" fmla="*/ 5 h 10"/>
                  <a:gd name="T14" fmla="*/ 3 w 19"/>
                  <a:gd name="T15" fmla="*/ 9 h 10"/>
                  <a:gd name="T16" fmla="*/ 6 w 19"/>
                  <a:gd name="T17" fmla="*/ 10 h 10"/>
                  <a:gd name="T18" fmla="*/ 6 w 19"/>
                  <a:gd name="T19" fmla="*/ 10 h 10"/>
                  <a:gd name="T20" fmla="*/ 10 w 19"/>
                  <a:gd name="T21" fmla="*/ 10 h 10"/>
                  <a:gd name="T22" fmla="*/ 10 w 19"/>
                  <a:gd name="T23" fmla="*/ 10 h 10"/>
                  <a:gd name="T24" fmla="*/ 10 w 19"/>
                  <a:gd name="T25" fmla="*/ 10 h 10"/>
                  <a:gd name="T26" fmla="*/ 10 w 19"/>
                  <a:gd name="T27" fmla="*/ 10 h 10"/>
                  <a:gd name="T28" fmla="*/ 18 w 19"/>
                  <a:gd name="T29" fmla="*/ 8 h 10"/>
                  <a:gd name="T30" fmla="*/ 18 w 19"/>
                  <a:gd name="T31" fmla="*/ 7 h 10"/>
                  <a:gd name="T32" fmla="*/ 18 w 19"/>
                  <a:gd name="T33" fmla="*/ 7 h 10"/>
                  <a:gd name="T34" fmla="*/ 18 w 19"/>
                  <a:gd name="T35" fmla="*/ 7 h 10"/>
                  <a:gd name="T36" fmla="*/ 18 w 19"/>
                  <a:gd name="T37" fmla="*/ 7 h 10"/>
                  <a:gd name="T38" fmla="*/ 19 w 19"/>
                  <a:gd name="T39" fmla="*/ 5 h 10"/>
                  <a:gd name="T40" fmla="*/ 16 w 19"/>
                  <a:gd name="T41" fmla="*/ 1 h 10"/>
                  <a:gd name="T42" fmla="*/ 13 w 19"/>
                  <a:gd name="T43" fmla="*/ 0 h 10"/>
                  <a:gd name="T44" fmla="*/ 10 w 19"/>
                  <a:gd name="T45" fmla="*/ 0 h 10"/>
                  <a:gd name="T46" fmla="*/ 10 w 19"/>
                  <a:gd name="T47" fmla="*/ 0 h 10"/>
                  <a:gd name="T48" fmla="*/ 10 w 19"/>
                  <a:gd name="T4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10"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6" y="0"/>
                      <a:pt x="3" y="1"/>
                      <a:pt x="2" y="2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6"/>
                      <a:pt x="1" y="8"/>
                      <a:pt x="3" y="9"/>
                    </a:cubicBezTo>
                    <a:cubicBezTo>
                      <a:pt x="4" y="9"/>
                      <a:pt x="5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8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10"/>
                      <a:pt x="16" y="9"/>
                      <a:pt x="18" y="8"/>
                    </a:cubicBezTo>
                    <a:cubicBezTo>
                      <a:pt x="18" y="8"/>
                      <a:pt x="18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6"/>
                      <a:pt x="19" y="5"/>
                    </a:cubicBezTo>
                    <a:cubicBezTo>
                      <a:pt x="19" y="4"/>
                      <a:pt x="18" y="2"/>
                      <a:pt x="16" y="1"/>
                    </a:cubicBezTo>
                    <a:cubicBezTo>
                      <a:pt x="15" y="1"/>
                      <a:pt x="14" y="0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3" name="Rectangle 767"/>
              <p:cNvSpPr>
                <a:spLocks noChangeArrowheads="1"/>
              </p:cNvSpPr>
              <p:nvPr/>
            </p:nvSpPr>
            <p:spPr bwMode="auto">
              <a:xfrm>
                <a:off x="4010" y="982"/>
                <a:ext cx="1" cy="1"/>
              </a:xfrm>
              <a:prstGeom prst="rect">
                <a:avLst/>
              </a:prstGeom>
              <a:solidFill>
                <a:srgbClr val="5F6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4" name="Freeform 768"/>
              <p:cNvSpPr>
                <a:spLocks/>
              </p:cNvSpPr>
              <p:nvPr/>
            </p:nvSpPr>
            <p:spPr bwMode="auto">
              <a:xfrm>
                <a:off x="4010" y="9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5" name="Freeform 769"/>
              <p:cNvSpPr>
                <a:spLocks/>
              </p:cNvSpPr>
              <p:nvPr/>
            </p:nvSpPr>
            <p:spPr bwMode="auto">
              <a:xfrm>
                <a:off x="4010" y="982"/>
                <a:ext cx="20" cy="10"/>
              </a:xfrm>
              <a:custGeom>
                <a:avLst/>
                <a:gdLst>
                  <a:gd name="T0" fmla="*/ 0 w 20"/>
                  <a:gd name="T1" fmla="*/ 0 h 10"/>
                  <a:gd name="T2" fmla="*/ 0 w 20"/>
                  <a:gd name="T3" fmla="*/ 0 h 10"/>
                  <a:gd name="T4" fmla="*/ 17 w 20"/>
                  <a:gd name="T5" fmla="*/ 10 h 10"/>
                  <a:gd name="T6" fmla="*/ 19 w 20"/>
                  <a:gd name="T7" fmla="*/ 10 h 10"/>
                  <a:gd name="T8" fmla="*/ 20 w 20"/>
                  <a:gd name="T9" fmla="*/ 0 h 10"/>
                  <a:gd name="T10" fmla="*/ 0 w 20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0">
                    <a:moveTo>
                      <a:pt x="0" y="0"/>
                    </a:moveTo>
                    <a:lnTo>
                      <a:pt x="0" y="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6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6" name="Freeform 770"/>
              <p:cNvSpPr>
                <a:spLocks/>
              </p:cNvSpPr>
              <p:nvPr/>
            </p:nvSpPr>
            <p:spPr bwMode="auto">
              <a:xfrm>
                <a:off x="4010" y="982"/>
                <a:ext cx="20" cy="10"/>
              </a:xfrm>
              <a:custGeom>
                <a:avLst/>
                <a:gdLst>
                  <a:gd name="T0" fmla="*/ 0 w 20"/>
                  <a:gd name="T1" fmla="*/ 0 h 10"/>
                  <a:gd name="T2" fmla="*/ 0 w 20"/>
                  <a:gd name="T3" fmla="*/ 0 h 10"/>
                  <a:gd name="T4" fmla="*/ 17 w 20"/>
                  <a:gd name="T5" fmla="*/ 10 h 10"/>
                  <a:gd name="T6" fmla="*/ 19 w 20"/>
                  <a:gd name="T7" fmla="*/ 10 h 10"/>
                  <a:gd name="T8" fmla="*/ 20 w 20"/>
                  <a:gd name="T9" fmla="*/ 0 h 10"/>
                  <a:gd name="T10" fmla="*/ 0 w 20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0">
                    <a:moveTo>
                      <a:pt x="0" y="0"/>
                    </a:moveTo>
                    <a:lnTo>
                      <a:pt x="0" y="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7" name="Freeform 771"/>
              <p:cNvSpPr>
                <a:spLocks/>
              </p:cNvSpPr>
              <p:nvPr/>
            </p:nvSpPr>
            <p:spPr bwMode="auto">
              <a:xfrm>
                <a:off x="3962" y="979"/>
                <a:ext cx="65" cy="38"/>
              </a:xfrm>
              <a:custGeom>
                <a:avLst/>
                <a:gdLst>
                  <a:gd name="T0" fmla="*/ 0 w 65"/>
                  <a:gd name="T1" fmla="*/ 0 h 38"/>
                  <a:gd name="T2" fmla="*/ 4 w 65"/>
                  <a:gd name="T3" fmla="*/ 38 h 38"/>
                  <a:gd name="T4" fmla="*/ 19 w 65"/>
                  <a:gd name="T5" fmla="*/ 38 h 38"/>
                  <a:gd name="T6" fmla="*/ 17 w 65"/>
                  <a:gd name="T7" fmla="*/ 11 h 38"/>
                  <a:gd name="T8" fmla="*/ 65 w 65"/>
                  <a:gd name="T9" fmla="*/ 13 h 38"/>
                  <a:gd name="T10" fmla="*/ 48 w 65"/>
                  <a:gd name="T11" fmla="*/ 3 h 38"/>
                  <a:gd name="T12" fmla="*/ 48 w 65"/>
                  <a:gd name="T13" fmla="*/ 3 h 38"/>
                  <a:gd name="T14" fmla="*/ 0 w 65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38">
                    <a:moveTo>
                      <a:pt x="0" y="0"/>
                    </a:moveTo>
                    <a:lnTo>
                      <a:pt x="4" y="38"/>
                    </a:lnTo>
                    <a:lnTo>
                      <a:pt x="19" y="38"/>
                    </a:lnTo>
                    <a:lnTo>
                      <a:pt x="17" y="11"/>
                    </a:lnTo>
                    <a:lnTo>
                      <a:pt x="65" y="1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D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8" name="Freeform 772"/>
              <p:cNvSpPr>
                <a:spLocks/>
              </p:cNvSpPr>
              <p:nvPr/>
            </p:nvSpPr>
            <p:spPr bwMode="auto">
              <a:xfrm>
                <a:off x="3962" y="979"/>
                <a:ext cx="65" cy="38"/>
              </a:xfrm>
              <a:custGeom>
                <a:avLst/>
                <a:gdLst>
                  <a:gd name="T0" fmla="*/ 0 w 65"/>
                  <a:gd name="T1" fmla="*/ 0 h 38"/>
                  <a:gd name="T2" fmla="*/ 4 w 65"/>
                  <a:gd name="T3" fmla="*/ 38 h 38"/>
                  <a:gd name="T4" fmla="*/ 19 w 65"/>
                  <a:gd name="T5" fmla="*/ 38 h 38"/>
                  <a:gd name="T6" fmla="*/ 17 w 65"/>
                  <a:gd name="T7" fmla="*/ 11 h 38"/>
                  <a:gd name="T8" fmla="*/ 65 w 65"/>
                  <a:gd name="T9" fmla="*/ 13 h 38"/>
                  <a:gd name="T10" fmla="*/ 48 w 65"/>
                  <a:gd name="T11" fmla="*/ 3 h 38"/>
                  <a:gd name="T12" fmla="*/ 48 w 65"/>
                  <a:gd name="T13" fmla="*/ 3 h 38"/>
                  <a:gd name="T14" fmla="*/ 0 w 65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38">
                    <a:moveTo>
                      <a:pt x="0" y="0"/>
                    </a:moveTo>
                    <a:lnTo>
                      <a:pt x="4" y="38"/>
                    </a:lnTo>
                    <a:lnTo>
                      <a:pt x="19" y="38"/>
                    </a:lnTo>
                    <a:lnTo>
                      <a:pt x="17" y="11"/>
                    </a:lnTo>
                    <a:lnTo>
                      <a:pt x="65" y="1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9" name="Freeform 773"/>
              <p:cNvSpPr>
                <a:spLocks/>
              </p:cNvSpPr>
              <p:nvPr/>
            </p:nvSpPr>
            <p:spPr bwMode="auto">
              <a:xfrm>
                <a:off x="4450" y="1237"/>
                <a:ext cx="38" cy="23"/>
              </a:xfrm>
              <a:custGeom>
                <a:avLst/>
                <a:gdLst>
                  <a:gd name="T0" fmla="*/ 0 w 20"/>
                  <a:gd name="T1" fmla="*/ 0 h 12"/>
                  <a:gd name="T2" fmla="*/ 20 w 20"/>
                  <a:gd name="T3" fmla="*/ 12 h 12"/>
                  <a:gd name="T4" fmla="*/ 14 w 20"/>
                  <a:gd name="T5" fmla="*/ 4 h 12"/>
                  <a:gd name="T6" fmla="*/ 0 w 2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2">
                    <a:moveTo>
                      <a:pt x="0" y="0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19" y="9"/>
                      <a:pt x="17" y="6"/>
                      <a:pt x="14" y="4"/>
                    </a:cubicBezTo>
                    <a:cubicBezTo>
                      <a:pt x="10" y="2"/>
                      <a:pt x="5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0" name="Freeform 774"/>
              <p:cNvSpPr>
                <a:spLocks noEditPoints="1"/>
              </p:cNvSpPr>
              <p:nvPr/>
            </p:nvSpPr>
            <p:spPr bwMode="auto">
              <a:xfrm>
                <a:off x="4412" y="1237"/>
                <a:ext cx="76" cy="61"/>
              </a:xfrm>
              <a:custGeom>
                <a:avLst/>
                <a:gdLst>
                  <a:gd name="T0" fmla="*/ 8 w 40"/>
                  <a:gd name="T1" fmla="*/ 12 h 32"/>
                  <a:gd name="T2" fmla="*/ 8 w 40"/>
                  <a:gd name="T3" fmla="*/ 12 h 32"/>
                  <a:gd name="T4" fmla="*/ 11 w 40"/>
                  <a:gd name="T5" fmla="*/ 7 h 32"/>
                  <a:gd name="T6" fmla="*/ 20 w 40"/>
                  <a:gd name="T7" fmla="*/ 5 h 32"/>
                  <a:gd name="T8" fmla="*/ 28 w 40"/>
                  <a:gd name="T9" fmla="*/ 7 h 32"/>
                  <a:gd name="T10" fmla="*/ 32 w 40"/>
                  <a:gd name="T11" fmla="*/ 12 h 32"/>
                  <a:gd name="T12" fmla="*/ 32 w 40"/>
                  <a:gd name="T13" fmla="*/ 12 h 32"/>
                  <a:gd name="T14" fmla="*/ 32 w 40"/>
                  <a:gd name="T15" fmla="*/ 12 h 32"/>
                  <a:gd name="T16" fmla="*/ 28 w 40"/>
                  <a:gd name="T17" fmla="*/ 17 h 32"/>
                  <a:gd name="T18" fmla="*/ 20 w 40"/>
                  <a:gd name="T19" fmla="*/ 19 h 32"/>
                  <a:gd name="T20" fmla="*/ 11 w 40"/>
                  <a:gd name="T21" fmla="*/ 17 h 32"/>
                  <a:gd name="T22" fmla="*/ 8 w 40"/>
                  <a:gd name="T23" fmla="*/ 12 h 32"/>
                  <a:gd name="T24" fmla="*/ 8 w 40"/>
                  <a:gd name="T25" fmla="*/ 12 h 32"/>
                  <a:gd name="T26" fmla="*/ 20 w 40"/>
                  <a:gd name="T27" fmla="*/ 0 h 32"/>
                  <a:gd name="T28" fmla="*/ 5 w 40"/>
                  <a:gd name="T29" fmla="*/ 4 h 32"/>
                  <a:gd name="T30" fmla="*/ 0 w 40"/>
                  <a:gd name="T31" fmla="*/ 12 h 32"/>
                  <a:gd name="T32" fmla="*/ 6 w 40"/>
                  <a:gd name="T33" fmla="*/ 20 h 32"/>
                  <a:gd name="T34" fmla="*/ 16 w 40"/>
                  <a:gd name="T35" fmla="*/ 23 h 32"/>
                  <a:gd name="T36" fmla="*/ 16 w 40"/>
                  <a:gd name="T37" fmla="*/ 30 h 32"/>
                  <a:gd name="T38" fmla="*/ 16 w 40"/>
                  <a:gd name="T39" fmla="*/ 30 h 32"/>
                  <a:gd name="T40" fmla="*/ 16 w 40"/>
                  <a:gd name="T41" fmla="*/ 30 h 32"/>
                  <a:gd name="T42" fmla="*/ 17 w 40"/>
                  <a:gd name="T43" fmla="*/ 31 h 32"/>
                  <a:gd name="T44" fmla="*/ 17 w 40"/>
                  <a:gd name="T45" fmla="*/ 31 h 32"/>
                  <a:gd name="T46" fmla="*/ 17 w 40"/>
                  <a:gd name="T47" fmla="*/ 32 h 32"/>
                  <a:gd name="T48" fmla="*/ 20 w 40"/>
                  <a:gd name="T49" fmla="*/ 32 h 32"/>
                  <a:gd name="T50" fmla="*/ 20 w 40"/>
                  <a:gd name="T51" fmla="*/ 32 h 32"/>
                  <a:gd name="T52" fmla="*/ 20 w 40"/>
                  <a:gd name="T53" fmla="*/ 32 h 32"/>
                  <a:gd name="T54" fmla="*/ 24 w 40"/>
                  <a:gd name="T55" fmla="*/ 30 h 32"/>
                  <a:gd name="T56" fmla="*/ 24 w 40"/>
                  <a:gd name="T57" fmla="*/ 23 h 32"/>
                  <a:gd name="T58" fmla="*/ 24 w 40"/>
                  <a:gd name="T59" fmla="*/ 23 h 32"/>
                  <a:gd name="T60" fmla="*/ 34 w 40"/>
                  <a:gd name="T61" fmla="*/ 20 h 32"/>
                  <a:gd name="T62" fmla="*/ 40 w 40"/>
                  <a:gd name="T63" fmla="*/ 12 h 32"/>
                  <a:gd name="T64" fmla="*/ 40 w 40"/>
                  <a:gd name="T65" fmla="*/ 12 h 32"/>
                  <a:gd name="T66" fmla="*/ 20 w 40"/>
                  <a:gd name="T67" fmla="*/ 0 h 32"/>
                  <a:gd name="T68" fmla="*/ 20 w 40"/>
                  <a:gd name="T6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" h="32"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9" y="8"/>
                      <a:pt x="11" y="7"/>
                    </a:cubicBezTo>
                    <a:cubicBezTo>
                      <a:pt x="13" y="6"/>
                      <a:pt x="16" y="5"/>
                      <a:pt x="20" y="5"/>
                    </a:cubicBezTo>
                    <a:cubicBezTo>
                      <a:pt x="23" y="5"/>
                      <a:pt x="26" y="6"/>
                      <a:pt x="28" y="7"/>
                    </a:cubicBezTo>
                    <a:cubicBezTo>
                      <a:pt x="30" y="8"/>
                      <a:pt x="32" y="10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4"/>
                      <a:pt x="30" y="16"/>
                      <a:pt x="28" y="17"/>
                    </a:cubicBezTo>
                    <a:cubicBezTo>
                      <a:pt x="26" y="18"/>
                      <a:pt x="23" y="19"/>
                      <a:pt x="20" y="19"/>
                    </a:cubicBezTo>
                    <a:cubicBezTo>
                      <a:pt x="16" y="19"/>
                      <a:pt x="13" y="18"/>
                      <a:pt x="11" y="17"/>
                    </a:cubicBezTo>
                    <a:cubicBezTo>
                      <a:pt x="9" y="16"/>
                      <a:pt x="8" y="14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moveTo>
                      <a:pt x="20" y="0"/>
                    </a:moveTo>
                    <a:cubicBezTo>
                      <a:pt x="14" y="0"/>
                      <a:pt x="9" y="2"/>
                      <a:pt x="5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6" y="20"/>
                    </a:cubicBezTo>
                    <a:cubicBezTo>
                      <a:pt x="8" y="22"/>
                      <a:pt x="12" y="23"/>
                      <a:pt x="16" y="23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2"/>
                    </a:cubicBezTo>
                    <a:cubicBezTo>
                      <a:pt x="18" y="32"/>
                      <a:pt x="19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2" y="32"/>
                      <a:pt x="24" y="31"/>
                      <a:pt x="24" y="30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7" y="23"/>
                      <a:pt x="31" y="22"/>
                      <a:pt x="34" y="20"/>
                    </a:cubicBezTo>
                    <a:cubicBezTo>
                      <a:pt x="38" y="18"/>
                      <a:pt x="40" y="15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BAD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1" name="Freeform 775"/>
              <p:cNvSpPr>
                <a:spLocks/>
              </p:cNvSpPr>
              <p:nvPr/>
            </p:nvSpPr>
            <p:spPr bwMode="auto">
              <a:xfrm>
                <a:off x="4427" y="1246"/>
                <a:ext cx="46" cy="27"/>
              </a:xfrm>
              <a:custGeom>
                <a:avLst/>
                <a:gdLst>
                  <a:gd name="T0" fmla="*/ 12 w 24"/>
                  <a:gd name="T1" fmla="*/ 0 h 14"/>
                  <a:gd name="T2" fmla="*/ 3 w 24"/>
                  <a:gd name="T3" fmla="*/ 2 h 14"/>
                  <a:gd name="T4" fmla="*/ 0 w 24"/>
                  <a:gd name="T5" fmla="*/ 7 h 14"/>
                  <a:gd name="T6" fmla="*/ 0 w 24"/>
                  <a:gd name="T7" fmla="*/ 7 h 14"/>
                  <a:gd name="T8" fmla="*/ 3 w 24"/>
                  <a:gd name="T9" fmla="*/ 12 h 14"/>
                  <a:gd name="T10" fmla="*/ 12 w 24"/>
                  <a:gd name="T11" fmla="*/ 14 h 14"/>
                  <a:gd name="T12" fmla="*/ 20 w 24"/>
                  <a:gd name="T13" fmla="*/ 12 h 14"/>
                  <a:gd name="T14" fmla="*/ 24 w 24"/>
                  <a:gd name="T15" fmla="*/ 7 h 14"/>
                  <a:gd name="T16" fmla="*/ 24 w 24"/>
                  <a:gd name="T17" fmla="*/ 7 h 14"/>
                  <a:gd name="T18" fmla="*/ 20 w 24"/>
                  <a:gd name="T19" fmla="*/ 2 h 14"/>
                  <a:gd name="T20" fmla="*/ 12 w 24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4">
                    <a:moveTo>
                      <a:pt x="12" y="0"/>
                    </a:moveTo>
                    <a:cubicBezTo>
                      <a:pt x="8" y="0"/>
                      <a:pt x="5" y="1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1" y="11"/>
                      <a:pt x="3" y="12"/>
                    </a:cubicBezTo>
                    <a:cubicBezTo>
                      <a:pt x="5" y="13"/>
                      <a:pt x="8" y="14"/>
                      <a:pt x="12" y="14"/>
                    </a:cubicBezTo>
                    <a:cubicBezTo>
                      <a:pt x="15" y="14"/>
                      <a:pt x="18" y="13"/>
                      <a:pt x="20" y="12"/>
                    </a:cubicBezTo>
                    <a:cubicBezTo>
                      <a:pt x="22" y="11"/>
                      <a:pt x="24" y="9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5"/>
                      <a:pt x="22" y="3"/>
                      <a:pt x="20" y="2"/>
                    </a:cubicBezTo>
                    <a:cubicBezTo>
                      <a:pt x="18" y="1"/>
                      <a:pt x="15" y="0"/>
                      <a:pt x="12" y="0"/>
                    </a:cubicBezTo>
                  </a:path>
                </a:pathLst>
              </a:custGeom>
              <a:solidFill>
                <a:srgbClr val="BAD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2" name="Freeform 776"/>
              <p:cNvSpPr>
                <a:spLocks/>
              </p:cNvSpPr>
              <p:nvPr/>
            </p:nvSpPr>
            <p:spPr bwMode="auto">
              <a:xfrm>
                <a:off x="4538" y="1311"/>
                <a:ext cx="177" cy="102"/>
              </a:xfrm>
              <a:custGeom>
                <a:avLst/>
                <a:gdLst>
                  <a:gd name="T0" fmla="*/ 4 w 93"/>
                  <a:gd name="T1" fmla="*/ 0 h 53"/>
                  <a:gd name="T2" fmla="*/ 1 w 93"/>
                  <a:gd name="T3" fmla="*/ 0 h 53"/>
                  <a:gd name="T4" fmla="*/ 0 w 93"/>
                  <a:gd name="T5" fmla="*/ 2 h 53"/>
                  <a:gd name="T6" fmla="*/ 1 w 93"/>
                  <a:gd name="T7" fmla="*/ 4 h 53"/>
                  <a:gd name="T8" fmla="*/ 1 w 93"/>
                  <a:gd name="T9" fmla="*/ 4 h 53"/>
                  <a:gd name="T10" fmla="*/ 86 w 93"/>
                  <a:gd name="T11" fmla="*/ 53 h 53"/>
                  <a:gd name="T12" fmla="*/ 89 w 93"/>
                  <a:gd name="T13" fmla="*/ 53 h 53"/>
                  <a:gd name="T14" fmla="*/ 92 w 93"/>
                  <a:gd name="T15" fmla="*/ 53 h 53"/>
                  <a:gd name="T16" fmla="*/ 92 w 93"/>
                  <a:gd name="T17" fmla="*/ 49 h 53"/>
                  <a:gd name="T18" fmla="*/ 7 w 93"/>
                  <a:gd name="T19" fmla="*/ 0 h 53"/>
                  <a:gd name="T20" fmla="*/ 4 w 93"/>
                  <a:gd name="T2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53">
                    <a:moveTo>
                      <a:pt x="4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7" y="53"/>
                      <a:pt x="88" y="53"/>
                      <a:pt x="89" y="53"/>
                    </a:cubicBezTo>
                    <a:cubicBezTo>
                      <a:pt x="90" y="53"/>
                      <a:pt x="91" y="53"/>
                      <a:pt x="92" y="53"/>
                    </a:cubicBezTo>
                    <a:cubicBezTo>
                      <a:pt x="93" y="52"/>
                      <a:pt x="93" y="50"/>
                      <a:pt x="92" y="4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rgbClr val="BAD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3" name="Freeform 777"/>
              <p:cNvSpPr>
                <a:spLocks noEditPoints="1"/>
              </p:cNvSpPr>
              <p:nvPr/>
            </p:nvSpPr>
            <p:spPr bwMode="auto">
              <a:xfrm>
                <a:off x="4111" y="1028"/>
                <a:ext cx="974" cy="565"/>
              </a:xfrm>
              <a:custGeom>
                <a:avLst/>
                <a:gdLst>
                  <a:gd name="T0" fmla="*/ 399 w 511"/>
                  <a:gd name="T1" fmla="*/ 271 h 295"/>
                  <a:gd name="T2" fmla="*/ 399 w 511"/>
                  <a:gd name="T3" fmla="*/ 271 h 295"/>
                  <a:gd name="T4" fmla="*/ 419 w 511"/>
                  <a:gd name="T5" fmla="*/ 289 h 295"/>
                  <a:gd name="T6" fmla="*/ 419 w 511"/>
                  <a:gd name="T7" fmla="*/ 289 h 295"/>
                  <a:gd name="T8" fmla="*/ 399 w 511"/>
                  <a:gd name="T9" fmla="*/ 271 h 295"/>
                  <a:gd name="T10" fmla="*/ 399 w 511"/>
                  <a:gd name="T11" fmla="*/ 271 h 295"/>
                  <a:gd name="T12" fmla="*/ 15 w 511"/>
                  <a:gd name="T13" fmla="*/ 0 h 295"/>
                  <a:gd name="T14" fmla="*/ 10 w 511"/>
                  <a:gd name="T15" fmla="*/ 1 h 295"/>
                  <a:gd name="T16" fmla="*/ 0 w 511"/>
                  <a:gd name="T17" fmla="*/ 7 h 295"/>
                  <a:gd name="T18" fmla="*/ 178 w 511"/>
                  <a:gd name="T19" fmla="*/ 109 h 295"/>
                  <a:gd name="T20" fmla="*/ 192 w 511"/>
                  <a:gd name="T21" fmla="*/ 113 h 295"/>
                  <a:gd name="T22" fmla="*/ 198 w 511"/>
                  <a:gd name="T23" fmla="*/ 121 h 295"/>
                  <a:gd name="T24" fmla="*/ 500 w 511"/>
                  <a:gd name="T25" fmla="*/ 295 h 295"/>
                  <a:gd name="T26" fmla="*/ 509 w 511"/>
                  <a:gd name="T27" fmla="*/ 289 h 295"/>
                  <a:gd name="T28" fmla="*/ 511 w 511"/>
                  <a:gd name="T29" fmla="*/ 286 h 295"/>
                  <a:gd name="T30" fmla="*/ 509 w 511"/>
                  <a:gd name="T31" fmla="*/ 283 h 295"/>
                  <a:gd name="T32" fmla="*/ 21 w 511"/>
                  <a:gd name="T33" fmla="*/ 1 h 295"/>
                  <a:gd name="T34" fmla="*/ 15 w 511"/>
                  <a:gd name="T35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1" h="295">
                    <a:moveTo>
                      <a:pt x="399" y="271"/>
                    </a:moveTo>
                    <a:cubicBezTo>
                      <a:pt x="399" y="271"/>
                      <a:pt x="399" y="271"/>
                      <a:pt x="399" y="271"/>
                    </a:cubicBezTo>
                    <a:cubicBezTo>
                      <a:pt x="408" y="277"/>
                      <a:pt x="415" y="283"/>
                      <a:pt x="419" y="289"/>
                    </a:cubicBezTo>
                    <a:cubicBezTo>
                      <a:pt x="419" y="289"/>
                      <a:pt x="419" y="289"/>
                      <a:pt x="419" y="289"/>
                    </a:cubicBezTo>
                    <a:cubicBezTo>
                      <a:pt x="415" y="283"/>
                      <a:pt x="408" y="277"/>
                      <a:pt x="399" y="271"/>
                    </a:cubicBezTo>
                    <a:cubicBezTo>
                      <a:pt x="399" y="271"/>
                      <a:pt x="399" y="271"/>
                      <a:pt x="399" y="271"/>
                    </a:cubicBezTo>
                    <a:moveTo>
                      <a:pt x="15" y="0"/>
                    </a:moveTo>
                    <a:cubicBezTo>
                      <a:pt x="13" y="0"/>
                      <a:pt x="11" y="0"/>
                      <a:pt x="10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78" y="109"/>
                      <a:pt x="178" y="109"/>
                      <a:pt x="178" y="109"/>
                    </a:cubicBezTo>
                    <a:cubicBezTo>
                      <a:pt x="183" y="109"/>
                      <a:pt x="188" y="111"/>
                      <a:pt x="192" y="113"/>
                    </a:cubicBezTo>
                    <a:cubicBezTo>
                      <a:pt x="195" y="115"/>
                      <a:pt x="197" y="118"/>
                      <a:pt x="198" y="121"/>
                    </a:cubicBezTo>
                    <a:cubicBezTo>
                      <a:pt x="500" y="295"/>
                      <a:pt x="500" y="295"/>
                      <a:pt x="500" y="295"/>
                    </a:cubicBezTo>
                    <a:cubicBezTo>
                      <a:pt x="509" y="289"/>
                      <a:pt x="509" y="289"/>
                      <a:pt x="509" y="289"/>
                    </a:cubicBezTo>
                    <a:cubicBezTo>
                      <a:pt x="511" y="289"/>
                      <a:pt x="511" y="287"/>
                      <a:pt x="511" y="286"/>
                    </a:cubicBezTo>
                    <a:cubicBezTo>
                      <a:pt x="511" y="285"/>
                      <a:pt x="511" y="284"/>
                      <a:pt x="509" y="283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9" y="0"/>
                      <a:pt x="17" y="0"/>
                      <a:pt x="15" y="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4" name="Freeform 778"/>
              <p:cNvSpPr>
                <a:spLocks/>
              </p:cNvSpPr>
              <p:nvPr/>
            </p:nvSpPr>
            <p:spPr bwMode="auto">
              <a:xfrm>
                <a:off x="4812" y="1526"/>
                <a:ext cx="97" cy="55"/>
              </a:xfrm>
              <a:custGeom>
                <a:avLst/>
                <a:gdLst>
                  <a:gd name="T0" fmla="*/ 0 w 51"/>
                  <a:gd name="T1" fmla="*/ 0 h 29"/>
                  <a:gd name="T2" fmla="*/ 51 w 51"/>
                  <a:gd name="T3" fmla="*/ 29 h 29"/>
                  <a:gd name="T4" fmla="*/ 31 w 51"/>
                  <a:gd name="T5" fmla="*/ 11 h 29"/>
                  <a:gd name="T6" fmla="*/ 31 w 51"/>
                  <a:gd name="T7" fmla="*/ 11 h 29"/>
                  <a:gd name="T8" fmla="*/ 0 w 5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9">
                    <a:moveTo>
                      <a:pt x="0" y="0"/>
                    </a:moveTo>
                    <a:cubicBezTo>
                      <a:pt x="51" y="29"/>
                      <a:pt x="51" y="29"/>
                      <a:pt x="51" y="29"/>
                    </a:cubicBezTo>
                    <a:cubicBezTo>
                      <a:pt x="47" y="23"/>
                      <a:pt x="40" y="17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2" y="6"/>
                      <a:pt x="11" y="2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5" name="Freeform 779"/>
              <p:cNvSpPr>
                <a:spLocks noEditPoints="1"/>
              </p:cNvSpPr>
              <p:nvPr/>
            </p:nvSpPr>
            <p:spPr bwMode="auto">
              <a:xfrm>
                <a:off x="4050" y="1042"/>
                <a:ext cx="1014" cy="587"/>
              </a:xfrm>
              <a:custGeom>
                <a:avLst/>
                <a:gdLst>
                  <a:gd name="T0" fmla="*/ 256 w 532"/>
                  <a:gd name="T1" fmla="*/ 143 h 307"/>
                  <a:gd name="T2" fmla="*/ 257 w 532"/>
                  <a:gd name="T3" fmla="*/ 141 h 307"/>
                  <a:gd name="T4" fmla="*/ 260 w 532"/>
                  <a:gd name="T5" fmla="*/ 141 h 307"/>
                  <a:gd name="T6" fmla="*/ 263 w 532"/>
                  <a:gd name="T7" fmla="*/ 141 h 307"/>
                  <a:gd name="T8" fmla="*/ 263 w 532"/>
                  <a:gd name="T9" fmla="*/ 141 h 307"/>
                  <a:gd name="T10" fmla="*/ 348 w 532"/>
                  <a:gd name="T11" fmla="*/ 190 h 307"/>
                  <a:gd name="T12" fmla="*/ 348 w 532"/>
                  <a:gd name="T13" fmla="*/ 194 h 307"/>
                  <a:gd name="T14" fmla="*/ 345 w 532"/>
                  <a:gd name="T15" fmla="*/ 194 h 307"/>
                  <a:gd name="T16" fmla="*/ 345 w 532"/>
                  <a:gd name="T17" fmla="*/ 194 h 307"/>
                  <a:gd name="T18" fmla="*/ 342 w 532"/>
                  <a:gd name="T19" fmla="*/ 194 h 307"/>
                  <a:gd name="T20" fmla="*/ 257 w 532"/>
                  <a:gd name="T21" fmla="*/ 145 h 307"/>
                  <a:gd name="T22" fmla="*/ 256 w 532"/>
                  <a:gd name="T23" fmla="*/ 143 h 307"/>
                  <a:gd name="T24" fmla="*/ 32 w 532"/>
                  <a:gd name="T25" fmla="*/ 0 h 307"/>
                  <a:gd name="T26" fmla="*/ 2 w 532"/>
                  <a:gd name="T27" fmla="*/ 17 h 307"/>
                  <a:gd name="T28" fmla="*/ 0 w 532"/>
                  <a:gd name="T29" fmla="*/ 20 h 307"/>
                  <a:gd name="T30" fmla="*/ 2 w 532"/>
                  <a:gd name="T31" fmla="*/ 24 h 307"/>
                  <a:gd name="T32" fmla="*/ 400 w 532"/>
                  <a:gd name="T33" fmla="*/ 253 h 307"/>
                  <a:gd name="T34" fmla="*/ 431 w 532"/>
                  <a:gd name="T35" fmla="*/ 264 h 307"/>
                  <a:gd name="T36" fmla="*/ 431 w 532"/>
                  <a:gd name="T37" fmla="*/ 264 h 307"/>
                  <a:gd name="T38" fmla="*/ 451 w 532"/>
                  <a:gd name="T39" fmla="*/ 282 h 307"/>
                  <a:gd name="T40" fmla="*/ 490 w 532"/>
                  <a:gd name="T41" fmla="*/ 305 h 307"/>
                  <a:gd name="T42" fmla="*/ 491 w 532"/>
                  <a:gd name="T43" fmla="*/ 306 h 307"/>
                  <a:gd name="T44" fmla="*/ 491 w 532"/>
                  <a:gd name="T45" fmla="*/ 306 h 307"/>
                  <a:gd name="T46" fmla="*/ 496 w 532"/>
                  <a:gd name="T47" fmla="*/ 307 h 307"/>
                  <a:gd name="T48" fmla="*/ 496 w 532"/>
                  <a:gd name="T49" fmla="*/ 307 h 307"/>
                  <a:gd name="T50" fmla="*/ 496 w 532"/>
                  <a:gd name="T51" fmla="*/ 307 h 307"/>
                  <a:gd name="T52" fmla="*/ 501 w 532"/>
                  <a:gd name="T53" fmla="*/ 306 h 307"/>
                  <a:gd name="T54" fmla="*/ 501 w 532"/>
                  <a:gd name="T55" fmla="*/ 306 h 307"/>
                  <a:gd name="T56" fmla="*/ 501 w 532"/>
                  <a:gd name="T57" fmla="*/ 305 h 307"/>
                  <a:gd name="T58" fmla="*/ 502 w 532"/>
                  <a:gd name="T59" fmla="*/ 305 h 307"/>
                  <a:gd name="T60" fmla="*/ 532 w 532"/>
                  <a:gd name="T61" fmla="*/ 288 h 307"/>
                  <a:gd name="T62" fmla="*/ 230 w 532"/>
                  <a:gd name="T63" fmla="*/ 114 h 307"/>
                  <a:gd name="T64" fmla="*/ 230 w 532"/>
                  <a:gd name="T65" fmla="*/ 114 h 307"/>
                  <a:gd name="T66" fmla="*/ 230 w 532"/>
                  <a:gd name="T67" fmla="*/ 114 h 307"/>
                  <a:gd name="T68" fmla="*/ 224 w 532"/>
                  <a:gd name="T69" fmla="*/ 122 h 307"/>
                  <a:gd name="T70" fmla="*/ 214 w 532"/>
                  <a:gd name="T71" fmla="*/ 125 h 307"/>
                  <a:gd name="T72" fmla="*/ 214 w 532"/>
                  <a:gd name="T73" fmla="*/ 125 h 307"/>
                  <a:gd name="T74" fmla="*/ 214 w 532"/>
                  <a:gd name="T75" fmla="*/ 132 h 307"/>
                  <a:gd name="T76" fmla="*/ 214 w 532"/>
                  <a:gd name="T77" fmla="*/ 132 h 307"/>
                  <a:gd name="T78" fmla="*/ 210 w 532"/>
                  <a:gd name="T79" fmla="*/ 134 h 307"/>
                  <a:gd name="T80" fmla="*/ 210 w 532"/>
                  <a:gd name="T81" fmla="*/ 134 h 307"/>
                  <a:gd name="T82" fmla="*/ 210 w 532"/>
                  <a:gd name="T83" fmla="*/ 134 h 307"/>
                  <a:gd name="T84" fmla="*/ 210 w 532"/>
                  <a:gd name="T85" fmla="*/ 134 h 307"/>
                  <a:gd name="T86" fmla="*/ 207 w 532"/>
                  <a:gd name="T87" fmla="*/ 134 h 307"/>
                  <a:gd name="T88" fmla="*/ 207 w 532"/>
                  <a:gd name="T89" fmla="*/ 133 h 307"/>
                  <a:gd name="T90" fmla="*/ 207 w 532"/>
                  <a:gd name="T91" fmla="*/ 133 h 307"/>
                  <a:gd name="T92" fmla="*/ 206 w 532"/>
                  <a:gd name="T93" fmla="*/ 132 h 307"/>
                  <a:gd name="T94" fmla="*/ 206 w 532"/>
                  <a:gd name="T95" fmla="*/ 132 h 307"/>
                  <a:gd name="T96" fmla="*/ 206 w 532"/>
                  <a:gd name="T97" fmla="*/ 132 h 307"/>
                  <a:gd name="T98" fmla="*/ 206 w 532"/>
                  <a:gd name="T99" fmla="*/ 125 h 307"/>
                  <a:gd name="T100" fmla="*/ 196 w 532"/>
                  <a:gd name="T101" fmla="*/ 122 h 307"/>
                  <a:gd name="T102" fmla="*/ 190 w 532"/>
                  <a:gd name="T103" fmla="*/ 114 h 307"/>
                  <a:gd name="T104" fmla="*/ 190 w 532"/>
                  <a:gd name="T105" fmla="*/ 114 h 307"/>
                  <a:gd name="T106" fmla="*/ 195 w 532"/>
                  <a:gd name="T107" fmla="*/ 106 h 307"/>
                  <a:gd name="T108" fmla="*/ 210 w 532"/>
                  <a:gd name="T109" fmla="*/ 102 h 307"/>
                  <a:gd name="T110" fmla="*/ 210 w 532"/>
                  <a:gd name="T111" fmla="*/ 102 h 307"/>
                  <a:gd name="T112" fmla="*/ 32 w 532"/>
                  <a:gd name="T113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2" h="307">
                    <a:moveTo>
                      <a:pt x="256" y="143"/>
                    </a:moveTo>
                    <a:cubicBezTo>
                      <a:pt x="256" y="142"/>
                      <a:pt x="256" y="142"/>
                      <a:pt x="257" y="141"/>
                    </a:cubicBezTo>
                    <a:cubicBezTo>
                      <a:pt x="258" y="141"/>
                      <a:pt x="259" y="141"/>
                      <a:pt x="260" y="141"/>
                    </a:cubicBezTo>
                    <a:cubicBezTo>
                      <a:pt x="261" y="141"/>
                      <a:pt x="262" y="141"/>
                      <a:pt x="263" y="141"/>
                    </a:cubicBezTo>
                    <a:cubicBezTo>
                      <a:pt x="263" y="141"/>
                      <a:pt x="263" y="141"/>
                      <a:pt x="263" y="141"/>
                    </a:cubicBezTo>
                    <a:cubicBezTo>
                      <a:pt x="348" y="190"/>
                      <a:pt x="348" y="190"/>
                      <a:pt x="348" y="190"/>
                    </a:cubicBezTo>
                    <a:cubicBezTo>
                      <a:pt x="349" y="191"/>
                      <a:pt x="349" y="193"/>
                      <a:pt x="348" y="194"/>
                    </a:cubicBezTo>
                    <a:cubicBezTo>
                      <a:pt x="347" y="194"/>
                      <a:pt x="346" y="194"/>
                      <a:pt x="345" y="194"/>
                    </a:cubicBezTo>
                    <a:cubicBezTo>
                      <a:pt x="345" y="194"/>
                      <a:pt x="345" y="194"/>
                      <a:pt x="345" y="194"/>
                    </a:cubicBezTo>
                    <a:cubicBezTo>
                      <a:pt x="344" y="194"/>
                      <a:pt x="343" y="194"/>
                      <a:pt x="342" y="194"/>
                    </a:cubicBezTo>
                    <a:cubicBezTo>
                      <a:pt x="257" y="145"/>
                      <a:pt x="257" y="145"/>
                      <a:pt x="257" y="145"/>
                    </a:cubicBezTo>
                    <a:cubicBezTo>
                      <a:pt x="256" y="144"/>
                      <a:pt x="256" y="143"/>
                      <a:pt x="256" y="143"/>
                    </a:cubicBezTo>
                    <a:moveTo>
                      <a:pt x="32" y="0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1" y="18"/>
                      <a:pt x="0" y="19"/>
                      <a:pt x="0" y="20"/>
                    </a:cubicBezTo>
                    <a:cubicBezTo>
                      <a:pt x="0" y="21"/>
                      <a:pt x="1" y="23"/>
                      <a:pt x="2" y="24"/>
                    </a:cubicBezTo>
                    <a:cubicBezTo>
                      <a:pt x="400" y="253"/>
                      <a:pt x="400" y="253"/>
                      <a:pt x="400" y="253"/>
                    </a:cubicBezTo>
                    <a:cubicBezTo>
                      <a:pt x="411" y="255"/>
                      <a:pt x="422" y="259"/>
                      <a:pt x="431" y="264"/>
                    </a:cubicBezTo>
                    <a:cubicBezTo>
                      <a:pt x="431" y="264"/>
                      <a:pt x="431" y="264"/>
                      <a:pt x="431" y="264"/>
                    </a:cubicBezTo>
                    <a:cubicBezTo>
                      <a:pt x="440" y="270"/>
                      <a:pt x="447" y="276"/>
                      <a:pt x="451" y="282"/>
                    </a:cubicBezTo>
                    <a:cubicBezTo>
                      <a:pt x="490" y="305"/>
                      <a:pt x="490" y="305"/>
                      <a:pt x="490" y="305"/>
                    </a:cubicBezTo>
                    <a:cubicBezTo>
                      <a:pt x="490" y="305"/>
                      <a:pt x="491" y="306"/>
                      <a:pt x="491" y="306"/>
                    </a:cubicBezTo>
                    <a:cubicBezTo>
                      <a:pt x="491" y="306"/>
                      <a:pt x="491" y="306"/>
                      <a:pt x="491" y="306"/>
                    </a:cubicBezTo>
                    <a:cubicBezTo>
                      <a:pt x="492" y="306"/>
                      <a:pt x="494" y="307"/>
                      <a:pt x="496" y="307"/>
                    </a:cubicBezTo>
                    <a:cubicBezTo>
                      <a:pt x="496" y="307"/>
                      <a:pt x="496" y="307"/>
                      <a:pt x="496" y="307"/>
                    </a:cubicBezTo>
                    <a:cubicBezTo>
                      <a:pt x="496" y="307"/>
                      <a:pt x="496" y="307"/>
                      <a:pt x="496" y="307"/>
                    </a:cubicBezTo>
                    <a:cubicBezTo>
                      <a:pt x="498" y="307"/>
                      <a:pt x="500" y="306"/>
                      <a:pt x="501" y="306"/>
                    </a:cubicBezTo>
                    <a:cubicBezTo>
                      <a:pt x="501" y="306"/>
                      <a:pt x="501" y="306"/>
                      <a:pt x="501" y="306"/>
                    </a:cubicBezTo>
                    <a:cubicBezTo>
                      <a:pt x="501" y="306"/>
                      <a:pt x="501" y="305"/>
                      <a:pt x="501" y="305"/>
                    </a:cubicBezTo>
                    <a:cubicBezTo>
                      <a:pt x="501" y="305"/>
                      <a:pt x="501" y="305"/>
                      <a:pt x="502" y="305"/>
                    </a:cubicBezTo>
                    <a:cubicBezTo>
                      <a:pt x="532" y="288"/>
                      <a:pt x="532" y="288"/>
                      <a:pt x="532" y="288"/>
                    </a:cubicBezTo>
                    <a:cubicBezTo>
                      <a:pt x="230" y="114"/>
                      <a:pt x="230" y="114"/>
                      <a:pt x="230" y="114"/>
                    </a:cubicBezTo>
                    <a:cubicBezTo>
                      <a:pt x="230" y="114"/>
                      <a:pt x="230" y="114"/>
                      <a:pt x="230" y="114"/>
                    </a:cubicBezTo>
                    <a:cubicBezTo>
                      <a:pt x="230" y="114"/>
                      <a:pt x="230" y="114"/>
                      <a:pt x="230" y="114"/>
                    </a:cubicBezTo>
                    <a:cubicBezTo>
                      <a:pt x="230" y="117"/>
                      <a:pt x="228" y="120"/>
                      <a:pt x="224" y="122"/>
                    </a:cubicBezTo>
                    <a:cubicBezTo>
                      <a:pt x="221" y="124"/>
                      <a:pt x="217" y="125"/>
                      <a:pt x="214" y="125"/>
                    </a:cubicBezTo>
                    <a:cubicBezTo>
                      <a:pt x="214" y="125"/>
                      <a:pt x="214" y="125"/>
                      <a:pt x="214" y="125"/>
                    </a:cubicBezTo>
                    <a:cubicBezTo>
                      <a:pt x="214" y="132"/>
                      <a:pt x="214" y="132"/>
                      <a:pt x="214" y="132"/>
                    </a:cubicBezTo>
                    <a:cubicBezTo>
                      <a:pt x="214" y="132"/>
                      <a:pt x="214" y="132"/>
                      <a:pt x="214" y="132"/>
                    </a:cubicBezTo>
                    <a:cubicBezTo>
                      <a:pt x="214" y="133"/>
                      <a:pt x="212" y="134"/>
                      <a:pt x="210" y="134"/>
                    </a:cubicBezTo>
                    <a:cubicBezTo>
                      <a:pt x="210" y="134"/>
                      <a:pt x="210" y="134"/>
                      <a:pt x="210" y="134"/>
                    </a:cubicBezTo>
                    <a:cubicBezTo>
                      <a:pt x="210" y="134"/>
                      <a:pt x="210" y="134"/>
                      <a:pt x="210" y="134"/>
                    </a:cubicBezTo>
                    <a:cubicBezTo>
                      <a:pt x="210" y="134"/>
                      <a:pt x="210" y="134"/>
                      <a:pt x="210" y="134"/>
                    </a:cubicBezTo>
                    <a:cubicBezTo>
                      <a:pt x="209" y="134"/>
                      <a:pt x="208" y="134"/>
                      <a:pt x="207" y="134"/>
                    </a:cubicBezTo>
                    <a:cubicBezTo>
                      <a:pt x="207" y="133"/>
                      <a:pt x="207" y="133"/>
                      <a:pt x="207" y="133"/>
                    </a:cubicBezTo>
                    <a:cubicBezTo>
                      <a:pt x="207" y="133"/>
                      <a:pt x="207" y="133"/>
                      <a:pt x="207" y="133"/>
                    </a:cubicBezTo>
                    <a:cubicBezTo>
                      <a:pt x="206" y="133"/>
                      <a:pt x="206" y="132"/>
                      <a:pt x="206" y="132"/>
                    </a:cubicBezTo>
                    <a:cubicBezTo>
                      <a:pt x="206" y="132"/>
                      <a:pt x="206" y="132"/>
                      <a:pt x="206" y="132"/>
                    </a:cubicBezTo>
                    <a:cubicBezTo>
                      <a:pt x="206" y="132"/>
                      <a:pt x="206" y="132"/>
                      <a:pt x="206" y="132"/>
                    </a:cubicBezTo>
                    <a:cubicBezTo>
                      <a:pt x="206" y="125"/>
                      <a:pt x="206" y="125"/>
                      <a:pt x="206" y="125"/>
                    </a:cubicBezTo>
                    <a:cubicBezTo>
                      <a:pt x="202" y="125"/>
                      <a:pt x="198" y="124"/>
                      <a:pt x="196" y="122"/>
                    </a:cubicBezTo>
                    <a:cubicBezTo>
                      <a:pt x="192" y="120"/>
                      <a:pt x="190" y="117"/>
                      <a:pt x="190" y="114"/>
                    </a:cubicBezTo>
                    <a:cubicBezTo>
                      <a:pt x="190" y="114"/>
                      <a:pt x="190" y="114"/>
                      <a:pt x="190" y="114"/>
                    </a:cubicBezTo>
                    <a:cubicBezTo>
                      <a:pt x="190" y="111"/>
                      <a:pt x="192" y="108"/>
                      <a:pt x="195" y="106"/>
                    </a:cubicBezTo>
                    <a:cubicBezTo>
                      <a:pt x="199" y="104"/>
                      <a:pt x="204" y="102"/>
                      <a:pt x="210" y="102"/>
                    </a:cubicBezTo>
                    <a:cubicBezTo>
                      <a:pt x="210" y="102"/>
                      <a:pt x="210" y="102"/>
                      <a:pt x="210" y="102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rgbClr val="BAD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6" name="Freeform 780"/>
              <p:cNvSpPr>
                <a:spLocks/>
              </p:cNvSpPr>
              <p:nvPr/>
            </p:nvSpPr>
            <p:spPr bwMode="auto">
              <a:xfrm>
                <a:off x="3937" y="889"/>
                <a:ext cx="154" cy="90"/>
              </a:xfrm>
              <a:custGeom>
                <a:avLst/>
                <a:gdLst>
                  <a:gd name="T0" fmla="*/ 88 w 154"/>
                  <a:gd name="T1" fmla="*/ 0 h 90"/>
                  <a:gd name="T2" fmla="*/ 0 w 154"/>
                  <a:gd name="T3" fmla="*/ 51 h 90"/>
                  <a:gd name="T4" fmla="*/ 67 w 154"/>
                  <a:gd name="T5" fmla="*/ 90 h 90"/>
                  <a:gd name="T6" fmla="*/ 128 w 154"/>
                  <a:gd name="T7" fmla="*/ 55 h 90"/>
                  <a:gd name="T8" fmla="*/ 154 w 154"/>
                  <a:gd name="T9" fmla="*/ 40 h 90"/>
                  <a:gd name="T10" fmla="*/ 88 w 154"/>
                  <a:gd name="T1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90">
                    <a:moveTo>
                      <a:pt x="88" y="0"/>
                    </a:moveTo>
                    <a:lnTo>
                      <a:pt x="0" y="51"/>
                    </a:lnTo>
                    <a:lnTo>
                      <a:pt x="67" y="90"/>
                    </a:lnTo>
                    <a:lnTo>
                      <a:pt x="128" y="55"/>
                    </a:lnTo>
                    <a:lnTo>
                      <a:pt x="154" y="4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7" name="Freeform 781"/>
              <p:cNvSpPr>
                <a:spLocks/>
              </p:cNvSpPr>
              <p:nvPr/>
            </p:nvSpPr>
            <p:spPr bwMode="auto">
              <a:xfrm>
                <a:off x="3937" y="889"/>
                <a:ext cx="154" cy="90"/>
              </a:xfrm>
              <a:custGeom>
                <a:avLst/>
                <a:gdLst>
                  <a:gd name="T0" fmla="*/ 88 w 154"/>
                  <a:gd name="T1" fmla="*/ 0 h 90"/>
                  <a:gd name="T2" fmla="*/ 0 w 154"/>
                  <a:gd name="T3" fmla="*/ 51 h 90"/>
                  <a:gd name="T4" fmla="*/ 67 w 154"/>
                  <a:gd name="T5" fmla="*/ 90 h 90"/>
                  <a:gd name="T6" fmla="*/ 128 w 154"/>
                  <a:gd name="T7" fmla="*/ 55 h 90"/>
                  <a:gd name="T8" fmla="*/ 154 w 154"/>
                  <a:gd name="T9" fmla="*/ 40 h 90"/>
                  <a:gd name="T10" fmla="*/ 88 w 154"/>
                  <a:gd name="T1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90">
                    <a:moveTo>
                      <a:pt x="88" y="0"/>
                    </a:moveTo>
                    <a:lnTo>
                      <a:pt x="0" y="51"/>
                    </a:lnTo>
                    <a:lnTo>
                      <a:pt x="67" y="90"/>
                    </a:lnTo>
                    <a:lnTo>
                      <a:pt x="128" y="55"/>
                    </a:lnTo>
                    <a:lnTo>
                      <a:pt x="154" y="40"/>
                    </a:lnTo>
                    <a:lnTo>
                      <a:pt x="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043" name="Freeform 783"/>
            <p:cNvSpPr>
              <a:spLocks/>
            </p:cNvSpPr>
            <p:nvPr/>
          </p:nvSpPr>
          <p:spPr bwMode="auto">
            <a:xfrm>
              <a:off x="6356351" y="1474788"/>
              <a:ext cx="147638" cy="84138"/>
            </a:xfrm>
            <a:custGeom>
              <a:avLst/>
              <a:gdLst>
                <a:gd name="T0" fmla="*/ 46 w 49"/>
                <a:gd name="T1" fmla="*/ 0 h 28"/>
                <a:gd name="T2" fmla="*/ 32 w 49"/>
                <a:gd name="T3" fmla="*/ 8 h 28"/>
                <a:gd name="T4" fmla="*/ 0 w 49"/>
                <a:gd name="T5" fmla="*/ 26 h 28"/>
                <a:gd name="T6" fmla="*/ 3 w 49"/>
                <a:gd name="T7" fmla="*/ 28 h 28"/>
                <a:gd name="T8" fmla="*/ 3 w 49"/>
                <a:gd name="T9" fmla="*/ 28 h 28"/>
                <a:gd name="T10" fmla="*/ 49 w 49"/>
                <a:gd name="T11" fmla="*/ 1 h 28"/>
                <a:gd name="T12" fmla="*/ 46 w 49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8">
                  <a:moveTo>
                    <a:pt x="46" y="0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8" y="19"/>
                    <a:pt x="34" y="10"/>
                    <a:pt x="49" y="1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5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44" name="Freeform 784"/>
            <p:cNvSpPr>
              <a:spLocks noEditPoints="1"/>
            </p:cNvSpPr>
            <p:nvPr/>
          </p:nvSpPr>
          <p:spPr bwMode="auto">
            <a:xfrm>
              <a:off x="6365876" y="1477963"/>
              <a:ext cx="204788" cy="117475"/>
            </a:xfrm>
            <a:custGeom>
              <a:avLst/>
              <a:gdLst>
                <a:gd name="T0" fmla="*/ 68 w 68"/>
                <a:gd name="T1" fmla="*/ 13 h 39"/>
                <a:gd name="T2" fmla="*/ 22 w 68"/>
                <a:gd name="T3" fmla="*/ 39 h 39"/>
                <a:gd name="T4" fmla="*/ 68 w 68"/>
                <a:gd name="T5" fmla="*/ 13 h 39"/>
                <a:gd name="T6" fmla="*/ 46 w 68"/>
                <a:gd name="T7" fmla="*/ 0 h 39"/>
                <a:gd name="T8" fmla="*/ 0 w 68"/>
                <a:gd name="T9" fmla="*/ 27 h 39"/>
                <a:gd name="T10" fmla="*/ 11 w 68"/>
                <a:gd name="T11" fmla="*/ 27 h 39"/>
                <a:gd name="T12" fmla="*/ 10 w 68"/>
                <a:gd name="T13" fmla="*/ 32 h 39"/>
                <a:gd name="T14" fmla="*/ 9 w 68"/>
                <a:gd name="T15" fmla="*/ 32 h 39"/>
                <a:gd name="T16" fmla="*/ 19 w 68"/>
                <a:gd name="T17" fmla="*/ 38 h 39"/>
                <a:gd name="T18" fmla="*/ 65 w 68"/>
                <a:gd name="T19" fmla="*/ 11 h 39"/>
                <a:gd name="T20" fmla="*/ 46 w 68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39">
                  <a:moveTo>
                    <a:pt x="68" y="13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68" y="13"/>
                    <a:pt x="68" y="13"/>
                    <a:pt x="68" y="13"/>
                  </a:cubicBezTo>
                  <a:moveTo>
                    <a:pt x="46" y="0"/>
                  </a:moveTo>
                  <a:cubicBezTo>
                    <a:pt x="31" y="9"/>
                    <a:pt x="15" y="18"/>
                    <a:pt x="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5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45" name="Freeform 785"/>
            <p:cNvSpPr>
              <a:spLocks/>
            </p:cNvSpPr>
            <p:nvPr/>
          </p:nvSpPr>
          <p:spPr bwMode="auto">
            <a:xfrm>
              <a:off x="6423026" y="1511301"/>
              <a:ext cx="147638" cy="84138"/>
            </a:xfrm>
            <a:custGeom>
              <a:avLst/>
              <a:gdLst>
                <a:gd name="T0" fmla="*/ 87 w 93"/>
                <a:gd name="T1" fmla="*/ 0 h 53"/>
                <a:gd name="T2" fmla="*/ 0 w 93"/>
                <a:gd name="T3" fmla="*/ 51 h 53"/>
                <a:gd name="T4" fmla="*/ 5 w 93"/>
                <a:gd name="T5" fmla="*/ 53 h 53"/>
                <a:gd name="T6" fmla="*/ 93 w 93"/>
                <a:gd name="T7" fmla="*/ 4 h 53"/>
                <a:gd name="T8" fmla="*/ 87 w 9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53">
                  <a:moveTo>
                    <a:pt x="87" y="0"/>
                  </a:moveTo>
                  <a:lnTo>
                    <a:pt x="0" y="51"/>
                  </a:lnTo>
                  <a:lnTo>
                    <a:pt x="5" y="53"/>
                  </a:lnTo>
                  <a:lnTo>
                    <a:pt x="93" y="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46" name="Freeform 786"/>
            <p:cNvSpPr>
              <a:spLocks/>
            </p:cNvSpPr>
            <p:nvPr/>
          </p:nvSpPr>
          <p:spPr bwMode="auto">
            <a:xfrm>
              <a:off x="6423026" y="1511301"/>
              <a:ext cx="147638" cy="84138"/>
            </a:xfrm>
            <a:custGeom>
              <a:avLst/>
              <a:gdLst>
                <a:gd name="T0" fmla="*/ 87 w 93"/>
                <a:gd name="T1" fmla="*/ 0 h 53"/>
                <a:gd name="T2" fmla="*/ 0 w 93"/>
                <a:gd name="T3" fmla="*/ 51 h 53"/>
                <a:gd name="T4" fmla="*/ 5 w 93"/>
                <a:gd name="T5" fmla="*/ 53 h 53"/>
                <a:gd name="T6" fmla="*/ 93 w 93"/>
                <a:gd name="T7" fmla="*/ 4 h 53"/>
                <a:gd name="T8" fmla="*/ 87 w 9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53">
                  <a:moveTo>
                    <a:pt x="87" y="0"/>
                  </a:moveTo>
                  <a:lnTo>
                    <a:pt x="0" y="51"/>
                  </a:lnTo>
                  <a:lnTo>
                    <a:pt x="5" y="53"/>
                  </a:lnTo>
                  <a:lnTo>
                    <a:pt x="93" y="4"/>
                  </a:lnTo>
                  <a:lnTo>
                    <a:pt x="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47" name="Freeform 787"/>
            <p:cNvSpPr>
              <a:spLocks noEditPoints="1"/>
            </p:cNvSpPr>
            <p:nvPr/>
          </p:nvSpPr>
          <p:spPr bwMode="auto">
            <a:xfrm>
              <a:off x="6430963" y="1517651"/>
              <a:ext cx="2019300" cy="1287463"/>
            </a:xfrm>
            <a:custGeom>
              <a:avLst/>
              <a:gdLst>
                <a:gd name="T0" fmla="*/ 560 w 667"/>
                <a:gd name="T1" fmla="*/ 351 h 424"/>
                <a:gd name="T2" fmla="*/ 566 w 667"/>
                <a:gd name="T3" fmla="*/ 354 h 424"/>
                <a:gd name="T4" fmla="*/ 571 w 667"/>
                <a:gd name="T5" fmla="*/ 353 h 424"/>
                <a:gd name="T6" fmla="*/ 573 w 667"/>
                <a:gd name="T7" fmla="*/ 351 h 424"/>
                <a:gd name="T8" fmla="*/ 578 w 667"/>
                <a:gd name="T9" fmla="*/ 353 h 424"/>
                <a:gd name="T10" fmla="*/ 578 w 667"/>
                <a:gd name="T11" fmla="*/ 355 h 424"/>
                <a:gd name="T12" fmla="*/ 580 w 667"/>
                <a:gd name="T13" fmla="*/ 358 h 424"/>
                <a:gd name="T14" fmla="*/ 582 w 667"/>
                <a:gd name="T15" fmla="*/ 359 h 424"/>
                <a:gd name="T16" fmla="*/ 584 w 667"/>
                <a:gd name="T17" fmla="*/ 358 h 424"/>
                <a:gd name="T18" fmla="*/ 586 w 667"/>
                <a:gd name="T19" fmla="*/ 358 h 424"/>
                <a:gd name="T20" fmla="*/ 588 w 667"/>
                <a:gd name="T21" fmla="*/ 359 h 424"/>
                <a:gd name="T22" fmla="*/ 587 w 667"/>
                <a:gd name="T23" fmla="*/ 363 h 424"/>
                <a:gd name="T24" fmla="*/ 584 w 667"/>
                <a:gd name="T25" fmla="*/ 366 h 424"/>
                <a:gd name="T26" fmla="*/ 589 w 667"/>
                <a:gd name="T27" fmla="*/ 369 h 424"/>
                <a:gd name="T28" fmla="*/ 587 w 667"/>
                <a:gd name="T29" fmla="*/ 372 h 424"/>
                <a:gd name="T30" fmla="*/ 586 w 667"/>
                <a:gd name="T31" fmla="*/ 373 h 424"/>
                <a:gd name="T32" fmla="*/ 585 w 667"/>
                <a:gd name="T33" fmla="*/ 373 h 424"/>
                <a:gd name="T34" fmla="*/ 584 w 667"/>
                <a:gd name="T35" fmla="*/ 372 h 424"/>
                <a:gd name="T36" fmla="*/ 583 w 667"/>
                <a:gd name="T37" fmla="*/ 372 h 424"/>
                <a:gd name="T38" fmla="*/ 577 w 667"/>
                <a:gd name="T39" fmla="*/ 375 h 424"/>
                <a:gd name="T40" fmla="*/ 577 w 667"/>
                <a:gd name="T41" fmla="*/ 378 h 424"/>
                <a:gd name="T42" fmla="*/ 571 w 667"/>
                <a:gd name="T43" fmla="*/ 379 h 424"/>
                <a:gd name="T44" fmla="*/ 570 w 667"/>
                <a:gd name="T45" fmla="*/ 378 h 424"/>
                <a:gd name="T46" fmla="*/ 566 w 667"/>
                <a:gd name="T47" fmla="*/ 376 h 424"/>
                <a:gd name="T48" fmla="*/ 565 w 667"/>
                <a:gd name="T49" fmla="*/ 376 h 424"/>
                <a:gd name="T50" fmla="*/ 560 w 667"/>
                <a:gd name="T51" fmla="*/ 378 h 424"/>
                <a:gd name="T52" fmla="*/ 559 w 667"/>
                <a:gd name="T53" fmla="*/ 379 h 424"/>
                <a:gd name="T54" fmla="*/ 558 w 667"/>
                <a:gd name="T55" fmla="*/ 379 h 424"/>
                <a:gd name="T56" fmla="*/ 558 w 667"/>
                <a:gd name="T57" fmla="*/ 379 h 424"/>
                <a:gd name="T58" fmla="*/ 553 w 667"/>
                <a:gd name="T59" fmla="*/ 377 h 424"/>
                <a:gd name="T60" fmla="*/ 553 w 667"/>
                <a:gd name="T61" fmla="*/ 376 h 424"/>
                <a:gd name="T62" fmla="*/ 552 w 667"/>
                <a:gd name="T63" fmla="*/ 372 h 424"/>
                <a:gd name="T64" fmla="*/ 549 w 667"/>
                <a:gd name="T65" fmla="*/ 372 h 424"/>
                <a:gd name="T66" fmla="*/ 547 w 667"/>
                <a:gd name="T67" fmla="*/ 372 h 424"/>
                <a:gd name="T68" fmla="*/ 545 w 667"/>
                <a:gd name="T69" fmla="*/ 372 h 424"/>
                <a:gd name="T70" fmla="*/ 543 w 667"/>
                <a:gd name="T71" fmla="*/ 370 h 424"/>
                <a:gd name="T72" fmla="*/ 544 w 667"/>
                <a:gd name="T73" fmla="*/ 367 h 424"/>
                <a:gd name="T74" fmla="*/ 544 w 667"/>
                <a:gd name="T75" fmla="*/ 362 h 424"/>
                <a:gd name="T76" fmla="*/ 542 w 667"/>
                <a:gd name="T77" fmla="*/ 361 h 424"/>
                <a:gd name="T78" fmla="*/ 545 w 667"/>
                <a:gd name="T79" fmla="*/ 357 h 424"/>
                <a:gd name="T80" fmla="*/ 547 w 667"/>
                <a:gd name="T81" fmla="*/ 358 h 424"/>
                <a:gd name="T82" fmla="*/ 548 w 667"/>
                <a:gd name="T83" fmla="*/ 358 h 424"/>
                <a:gd name="T84" fmla="*/ 553 w 667"/>
                <a:gd name="T85" fmla="*/ 357 h 424"/>
                <a:gd name="T86" fmla="*/ 554 w 667"/>
                <a:gd name="T87" fmla="*/ 353 h 424"/>
                <a:gd name="T88" fmla="*/ 557 w 667"/>
                <a:gd name="T89" fmla="*/ 352 h 424"/>
                <a:gd name="T90" fmla="*/ 560 w 667"/>
                <a:gd name="T91" fmla="*/ 351 h 424"/>
                <a:gd name="T92" fmla="*/ 31 w 667"/>
                <a:gd name="T93" fmla="*/ 45 h 424"/>
                <a:gd name="T94" fmla="*/ 540 w 667"/>
                <a:gd name="T95" fmla="*/ 321 h 424"/>
                <a:gd name="T96" fmla="*/ 551 w 667"/>
                <a:gd name="T97" fmla="*/ 344 h 424"/>
                <a:gd name="T98" fmla="*/ 46 w 667"/>
                <a:gd name="T9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7" h="424">
                  <a:moveTo>
                    <a:pt x="560" y="351"/>
                  </a:moveTo>
                  <a:cubicBezTo>
                    <a:pt x="560" y="351"/>
                    <a:pt x="560" y="351"/>
                    <a:pt x="560" y="351"/>
                  </a:cubicBezTo>
                  <a:cubicBezTo>
                    <a:pt x="560" y="351"/>
                    <a:pt x="560" y="351"/>
                    <a:pt x="560" y="351"/>
                  </a:cubicBezTo>
                  <a:cubicBezTo>
                    <a:pt x="560" y="351"/>
                    <a:pt x="560" y="351"/>
                    <a:pt x="560" y="351"/>
                  </a:cubicBezTo>
                  <a:cubicBezTo>
                    <a:pt x="560" y="351"/>
                    <a:pt x="561" y="351"/>
                    <a:pt x="561" y="351"/>
                  </a:cubicBezTo>
                  <a:cubicBezTo>
                    <a:pt x="561" y="352"/>
                    <a:pt x="561" y="352"/>
                    <a:pt x="562" y="353"/>
                  </a:cubicBezTo>
                  <a:cubicBezTo>
                    <a:pt x="562" y="353"/>
                    <a:pt x="563" y="353"/>
                    <a:pt x="563" y="354"/>
                  </a:cubicBezTo>
                  <a:cubicBezTo>
                    <a:pt x="564" y="354"/>
                    <a:pt x="565" y="354"/>
                    <a:pt x="566" y="354"/>
                  </a:cubicBezTo>
                  <a:cubicBezTo>
                    <a:pt x="567" y="354"/>
                    <a:pt x="567" y="354"/>
                    <a:pt x="567" y="354"/>
                  </a:cubicBezTo>
                  <a:cubicBezTo>
                    <a:pt x="569" y="354"/>
                    <a:pt x="570" y="354"/>
                    <a:pt x="571" y="353"/>
                  </a:cubicBezTo>
                  <a:cubicBezTo>
                    <a:pt x="571" y="353"/>
                    <a:pt x="571" y="353"/>
                    <a:pt x="571" y="353"/>
                  </a:cubicBezTo>
                  <a:cubicBezTo>
                    <a:pt x="571" y="353"/>
                    <a:pt x="571" y="353"/>
                    <a:pt x="571" y="353"/>
                  </a:cubicBezTo>
                  <a:cubicBezTo>
                    <a:pt x="571" y="352"/>
                    <a:pt x="572" y="351"/>
                    <a:pt x="573" y="351"/>
                  </a:cubicBezTo>
                  <a:cubicBezTo>
                    <a:pt x="573" y="351"/>
                    <a:pt x="573" y="351"/>
                    <a:pt x="573" y="351"/>
                  </a:cubicBezTo>
                  <a:cubicBezTo>
                    <a:pt x="573" y="351"/>
                    <a:pt x="573" y="351"/>
                    <a:pt x="573" y="351"/>
                  </a:cubicBezTo>
                  <a:cubicBezTo>
                    <a:pt x="573" y="351"/>
                    <a:pt x="573" y="351"/>
                    <a:pt x="573" y="351"/>
                  </a:cubicBezTo>
                  <a:cubicBezTo>
                    <a:pt x="573" y="351"/>
                    <a:pt x="573" y="351"/>
                    <a:pt x="573" y="352"/>
                  </a:cubicBezTo>
                  <a:cubicBezTo>
                    <a:pt x="573" y="352"/>
                    <a:pt x="573" y="352"/>
                    <a:pt x="573" y="352"/>
                  </a:cubicBezTo>
                  <a:cubicBezTo>
                    <a:pt x="574" y="352"/>
                    <a:pt x="574" y="352"/>
                    <a:pt x="576" y="352"/>
                  </a:cubicBezTo>
                  <a:cubicBezTo>
                    <a:pt x="578" y="353"/>
                    <a:pt x="577" y="352"/>
                    <a:pt x="578" y="353"/>
                  </a:cubicBezTo>
                  <a:cubicBezTo>
                    <a:pt x="579" y="353"/>
                    <a:pt x="579" y="353"/>
                    <a:pt x="579" y="353"/>
                  </a:cubicBezTo>
                  <a:cubicBezTo>
                    <a:pt x="579" y="353"/>
                    <a:pt x="579" y="353"/>
                    <a:pt x="579" y="353"/>
                  </a:cubicBezTo>
                  <a:cubicBezTo>
                    <a:pt x="579" y="354"/>
                    <a:pt x="579" y="354"/>
                    <a:pt x="578" y="355"/>
                  </a:cubicBezTo>
                  <a:cubicBezTo>
                    <a:pt x="578" y="355"/>
                    <a:pt x="578" y="355"/>
                    <a:pt x="578" y="355"/>
                  </a:cubicBezTo>
                  <a:cubicBezTo>
                    <a:pt x="578" y="355"/>
                    <a:pt x="578" y="356"/>
                    <a:pt x="578" y="357"/>
                  </a:cubicBezTo>
                  <a:cubicBezTo>
                    <a:pt x="578" y="357"/>
                    <a:pt x="578" y="357"/>
                    <a:pt x="579" y="358"/>
                  </a:cubicBezTo>
                  <a:cubicBezTo>
                    <a:pt x="580" y="358"/>
                    <a:pt x="580" y="358"/>
                    <a:pt x="580" y="358"/>
                  </a:cubicBezTo>
                  <a:cubicBezTo>
                    <a:pt x="580" y="358"/>
                    <a:pt x="580" y="358"/>
                    <a:pt x="580" y="358"/>
                  </a:cubicBezTo>
                  <a:cubicBezTo>
                    <a:pt x="580" y="358"/>
                    <a:pt x="581" y="359"/>
                    <a:pt x="582" y="359"/>
                  </a:cubicBezTo>
                  <a:cubicBezTo>
                    <a:pt x="582" y="359"/>
                    <a:pt x="582" y="359"/>
                    <a:pt x="582" y="359"/>
                  </a:cubicBezTo>
                  <a:cubicBezTo>
                    <a:pt x="582" y="359"/>
                    <a:pt x="582" y="359"/>
                    <a:pt x="582" y="359"/>
                  </a:cubicBezTo>
                  <a:cubicBezTo>
                    <a:pt x="582" y="359"/>
                    <a:pt x="582" y="359"/>
                    <a:pt x="582" y="359"/>
                  </a:cubicBezTo>
                  <a:cubicBezTo>
                    <a:pt x="583" y="359"/>
                    <a:pt x="583" y="359"/>
                    <a:pt x="583" y="359"/>
                  </a:cubicBezTo>
                  <a:cubicBezTo>
                    <a:pt x="584" y="359"/>
                    <a:pt x="584" y="358"/>
                    <a:pt x="584" y="358"/>
                  </a:cubicBezTo>
                  <a:cubicBezTo>
                    <a:pt x="584" y="358"/>
                    <a:pt x="584" y="358"/>
                    <a:pt x="584" y="358"/>
                  </a:cubicBezTo>
                  <a:cubicBezTo>
                    <a:pt x="584" y="358"/>
                    <a:pt x="584" y="358"/>
                    <a:pt x="584" y="358"/>
                  </a:cubicBezTo>
                  <a:cubicBezTo>
                    <a:pt x="584" y="358"/>
                    <a:pt x="584" y="358"/>
                    <a:pt x="584" y="358"/>
                  </a:cubicBezTo>
                  <a:cubicBezTo>
                    <a:pt x="585" y="358"/>
                    <a:pt x="586" y="358"/>
                    <a:pt x="586" y="358"/>
                  </a:cubicBezTo>
                  <a:cubicBezTo>
                    <a:pt x="586" y="358"/>
                    <a:pt x="586" y="358"/>
                    <a:pt x="586" y="358"/>
                  </a:cubicBezTo>
                  <a:cubicBezTo>
                    <a:pt x="586" y="358"/>
                    <a:pt x="586" y="358"/>
                    <a:pt x="586" y="358"/>
                  </a:cubicBezTo>
                  <a:cubicBezTo>
                    <a:pt x="586" y="358"/>
                    <a:pt x="586" y="358"/>
                    <a:pt x="587" y="358"/>
                  </a:cubicBezTo>
                  <a:cubicBezTo>
                    <a:pt x="587" y="358"/>
                    <a:pt x="587" y="358"/>
                    <a:pt x="587" y="358"/>
                  </a:cubicBezTo>
                  <a:cubicBezTo>
                    <a:pt x="587" y="358"/>
                    <a:pt x="587" y="358"/>
                    <a:pt x="587" y="358"/>
                  </a:cubicBezTo>
                  <a:cubicBezTo>
                    <a:pt x="588" y="359"/>
                    <a:pt x="588" y="359"/>
                    <a:pt x="588" y="359"/>
                  </a:cubicBezTo>
                  <a:cubicBezTo>
                    <a:pt x="588" y="359"/>
                    <a:pt x="588" y="359"/>
                    <a:pt x="589" y="360"/>
                  </a:cubicBezTo>
                  <a:cubicBezTo>
                    <a:pt x="589" y="361"/>
                    <a:pt x="589" y="361"/>
                    <a:pt x="590" y="361"/>
                  </a:cubicBezTo>
                  <a:cubicBezTo>
                    <a:pt x="590" y="362"/>
                    <a:pt x="590" y="362"/>
                    <a:pt x="590" y="362"/>
                  </a:cubicBezTo>
                  <a:cubicBezTo>
                    <a:pt x="590" y="362"/>
                    <a:pt x="589" y="363"/>
                    <a:pt x="587" y="363"/>
                  </a:cubicBezTo>
                  <a:cubicBezTo>
                    <a:pt x="587" y="363"/>
                    <a:pt x="587" y="363"/>
                    <a:pt x="587" y="363"/>
                  </a:cubicBezTo>
                  <a:cubicBezTo>
                    <a:pt x="586" y="363"/>
                    <a:pt x="584" y="364"/>
                    <a:pt x="584" y="365"/>
                  </a:cubicBezTo>
                  <a:cubicBezTo>
                    <a:pt x="584" y="366"/>
                    <a:pt x="584" y="366"/>
                    <a:pt x="584" y="366"/>
                  </a:cubicBezTo>
                  <a:cubicBezTo>
                    <a:pt x="584" y="366"/>
                    <a:pt x="584" y="366"/>
                    <a:pt x="584" y="366"/>
                  </a:cubicBezTo>
                  <a:cubicBezTo>
                    <a:pt x="584" y="366"/>
                    <a:pt x="585" y="367"/>
                    <a:pt x="585" y="367"/>
                  </a:cubicBezTo>
                  <a:cubicBezTo>
                    <a:pt x="586" y="368"/>
                    <a:pt x="586" y="368"/>
                    <a:pt x="587" y="368"/>
                  </a:cubicBezTo>
                  <a:cubicBezTo>
                    <a:pt x="588" y="368"/>
                    <a:pt x="589" y="368"/>
                    <a:pt x="589" y="369"/>
                  </a:cubicBezTo>
                  <a:cubicBezTo>
                    <a:pt x="589" y="369"/>
                    <a:pt x="589" y="369"/>
                    <a:pt x="589" y="369"/>
                  </a:cubicBezTo>
                  <a:cubicBezTo>
                    <a:pt x="589" y="369"/>
                    <a:pt x="589" y="369"/>
                    <a:pt x="589" y="370"/>
                  </a:cubicBezTo>
                  <a:cubicBezTo>
                    <a:pt x="589" y="370"/>
                    <a:pt x="589" y="370"/>
                    <a:pt x="589" y="370"/>
                  </a:cubicBezTo>
                  <a:cubicBezTo>
                    <a:pt x="589" y="370"/>
                    <a:pt x="589" y="370"/>
                    <a:pt x="588" y="371"/>
                  </a:cubicBezTo>
                  <a:cubicBezTo>
                    <a:pt x="587" y="372"/>
                    <a:pt x="588" y="372"/>
                    <a:pt x="587" y="372"/>
                  </a:cubicBezTo>
                  <a:cubicBezTo>
                    <a:pt x="587" y="372"/>
                    <a:pt x="587" y="372"/>
                    <a:pt x="587" y="372"/>
                  </a:cubicBezTo>
                  <a:cubicBezTo>
                    <a:pt x="587" y="372"/>
                    <a:pt x="587" y="372"/>
                    <a:pt x="587" y="372"/>
                  </a:cubicBezTo>
                  <a:cubicBezTo>
                    <a:pt x="587" y="373"/>
                    <a:pt x="586" y="373"/>
                    <a:pt x="586" y="373"/>
                  </a:cubicBezTo>
                  <a:cubicBezTo>
                    <a:pt x="586" y="373"/>
                    <a:pt x="586" y="373"/>
                    <a:pt x="586" y="373"/>
                  </a:cubicBezTo>
                  <a:cubicBezTo>
                    <a:pt x="586" y="373"/>
                    <a:pt x="586" y="373"/>
                    <a:pt x="586" y="373"/>
                  </a:cubicBezTo>
                  <a:cubicBezTo>
                    <a:pt x="586" y="373"/>
                    <a:pt x="586" y="373"/>
                    <a:pt x="586" y="373"/>
                  </a:cubicBezTo>
                  <a:cubicBezTo>
                    <a:pt x="586" y="373"/>
                    <a:pt x="586" y="373"/>
                    <a:pt x="586" y="373"/>
                  </a:cubicBezTo>
                  <a:cubicBezTo>
                    <a:pt x="585" y="373"/>
                    <a:pt x="585" y="373"/>
                    <a:pt x="585" y="373"/>
                  </a:cubicBezTo>
                  <a:cubicBezTo>
                    <a:pt x="585" y="373"/>
                    <a:pt x="585" y="373"/>
                    <a:pt x="584" y="373"/>
                  </a:cubicBezTo>
                  <a:cubicBezTo>
                    <a:pt x="584" y="373"/>
                    <a:pt x="584" y="372"/>
                    <a:pt x="584" y="372"/>
                  </a:cubicBezTo>
                  <a:cubicBezTo>
                    <a:pt x="584" y="372"/>
                    <a:pt x="584" y="372"/>
                    <a:pt x="584" y="372"/>
                  </a:cubicBezTo>
                  <a:cubicBezTo>
                    <a:pt x="584" y="372"/>
                    <a:pt x="584" y="372"/>
                    <a:pt x="584" y="372"/>
                  </a:cubicBezTo>
                  <a:cubicBezTo>
                    <a:pt x="584" y="372"/>
                    <a:pt x="584" y="372"/>
                    <a:pt x="583" y="372"/>
                  </a:cubicBezTo>
                  <a:cubicBezTo>
                    <a:pt x="583" y="372"/>
                    <a:pt x="583" y="372"/>
                    <a:pt x="583" y="372"/>
                  </a:cubicBezTo>
                  <a:cubicBezTo>
                    <a:pt x="583" y="372"/>
                    <a:pt x="583" y="372"/>
                    <a:pt x="583" y="372"/>
                  </a:cubicBezTo>
                  <a:cubicBezTo>
                    <a:pt x="583" y="372"/>
                    <a:pt x="583" y="372"/>
                    <a:pt x="583" y="372"/>
                  </a:cubicBezTo>
                  <a:cubicBezTo>
                    <a:pt x="583" y="372"/>
                    <a:pt x="582" y="372"/>
                    <a:pt x="581" y="372"/>
                  </a:cubicBezTo>
                  <a:cubicBezTo>
                    <a:pt x="580" y="372"/>
                    <a:pt x="580" y="372"/>
                    <a:pt x="579" y="373"/>
                  </a:cubicBezTo>
                  <a:cubicBezTo>
                    <a:pt x="578" y="373"/>
                    <a:pt x="578" y="373"/>
                    <a:pt x="578" y="373"/>
                  </a:cubicBezTo>
                  <a:cubicBezTo>
                    <a:pt x="577" y="374"/>
                    <a:pt x="577" y="374"/>
                    <a:pt x="577" y="375"/>
                  </a:cubicBezTo>
                  <a:cubicBezTo>
                    <a:pt x="577" y="375"/>
                    <a:pt x="577" y="376"/>
                    <a:pt x="577" y="376"/>
                  </a:cubicBezTo>
                  <a:cubicBezTo>
                    <a:pt x="578" y="376"/>
                    <a:pt x="578" y="377"/>
                    <a:pt x="578" y="377"/>
                  </a:cubicBezTo>
                  <a:cubicBezTo>
                    <a:pt x="578" y="377"/>
                    <a:pt x="578" y="378"/>
                    <a:pt x="577" y="378"/>
                  </a:cubicBezTo>
                  <a:cubicBezTo>
                    <a:pt x="577" y="378"/>
                    <a:pt x="577" y="378"/>
                    <a:pt x="577" y="378"/>
                  </a:cubicBezTo>
                  <a:cubicBezTo>
                    <a:pt x="576" y="378"/>
                    <a:pt x="576" y="378"/>
                    <a:pt x="574" y="378"/>
                  </a:cubicBezTo>
                  <a:cubicBezTo>
                    <a:pt x="573" y="379"/>
                    <a:pt x="573" y="379"/>
                    <a:pt x="572" y="379"/>
                  </a:cubicBezTo>
                  <a:cubicBezTo>
                    <a:pt x="572" y="379"/>
                    <a:pt x="572" y="379"/>
                    <a:pt x="572" y="379"/>
                  </a:cubicBezTo>
                  <a:cubicBezTo>
                    <a:pt x="572" y="379"/>
                    <a:pt x="572" y="379"/>
                    <a:pt x="571" y="379"/>
                  </a:cubicBezTo>
                  <a:cubicBezTo>
                    <a:pt x="571" y="379"/>
                    <a:pt x="571" y="379"/>
                    <a:pt x="571" y="379"/>
                  </a:cubicBezTo>
                  <a:cubicBezTo>
                    <a:pt x="571" y="379"/>
                    <a:pt x="571" y="379"/>
                    <a:pt x="571" y="379"/>
                  </a:cubicBezTo>
                  <a:cubicBezTo>
                    <a:pt x="571" y="379"/>
                    <a:pt x="571" y="379"/>
                    <a:pt x="571" y="379"/>
                  </a:cubicBezTo>
                  <a:cubicBezTo>
                    <a:pt x="570" y="379"/>
                    <a:pt x="570" y="378"/>
                    <a:pt x="570" y="378"/>
                  </a:cubicBezTo>
                  <a:cubicBezTo>
                    <a:pt x="569" y="377"/>
                    <a:pt x="569" y="377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7" y="376"/>
                    <a:pt x="567" y="376"/>
                  </a:cubicBezTo>
                  <a:cubicBezTo>
                    <a:pt x="566" y="376"/>
                    <a:pt x="566" y="376"/>
                    <a:pt x="566" y="376"/>
                  </a:cubicBezTo>
                  <a:cubicBezTo>
                    <a:pt x="565" y="376"/>
                    <a:pt x="565" y="376"/>
                    <a:pt x="565" y="376"/>
                  </a:cubicBezTo>
                  <a:cubicBezTo>
                    <a:pt x="565" y="376"/>
                    <a:pt x="565" y="376"/>
                    <a:pt x="565" y="376"/>
                  </a:cubicBezTo>
                  <a:cubicBezTo>
                    <a:pt x="565" y="376"/>
                    <a:pt x="565" y="376"/>
                    <a:pt x="565" y="376"/>
                  </a:cubicBezTo>
                  <a:cubicBezTo>
                    <a:pt x="565" y="376"/>
                    <a:pt x="565" y="376"/>
                    <a:pt x="565" y="376"/>
                  </a:cubicBezTo>
                  <a:cubicBezTo>
                    <a:pt x="565" y="376"/>
                    <a:pt x="565" y="376"/>
                    <a:pt x="564" y="376"/>
                  </a:cubicBezTo>
                  <a:cubicBezTo>
                    <a:pt x="563" y="376"/>
                    <a:pt x="562" y="377"/>
                    <a:pt x="561" y="378"/>
                  </a:cubicBezTo>
                  <a:cubicBezTo>
                    <a:pt x="561" y="378"/>
                    <a:pt x="561" y="378"/>
                    <a:pt x="561" y="378"/>
                  </a:cubicBezTo>
                  <a:cubicBezTo>
                    <a:pt x="561" y="378"/>
                    <a:pt x="561" y="378"/>
                    <a:pt x="560" y="378"/>
                  </a:cubicBezTo>
                  <a:cubicBezTo>
                    <a:pt x="560" y="378"/>
                    <a:pt x="559" y="379"/>
                    <a:pt x="559" y="379"/>
                  </a:cubicBezTo>
                  <a:cubicBezTo>
                    <a:pt x="559" y="379"/>
                    <a:pt x="559" y="379"/>
                    <a:pt x="559" y="379"/>
                  </a:cubicBezTo>
                  <a:cubicBezTo>
                    <a:pt x="559" y="379"/>
                    <a:pt x="559" y="379"/>
                    <a:pt x="559" y="379"/>
                  </a:cubicBezTo>
                  <a:cubicBezTo>
                    <a:pt x="559" y="379"/>
                    <a:pt x="559" y="379"/>
                    <a:pt x="559" y="379"/>
                  </a:cubicBezTo>
                  <a:cubicBezTo>
                    <a:pt x="559" y="379"/>
                    <a:pt x="558" y="379"/>
                    <a:pt x="558" y="379"/>
                  </a:cubicBezTo>
                  <a:cubicBezTo>
                    <a:pt x="558" y="379"/>
                    <a:pt x="558" y="379"/>
                    <a:pt x="558" y="379"/>
                  </a:cubicBezTo>
                  <a:cubicBezTo>
                    <a:pt x="558" y="379"/>
                    <a:pt x="558" y="379"/>
                    <a:pt x="558" y="379"/>
                  </a:cubicBezTo>
                  <a:cubicBezTo>
                    <a:pt x="558" y="379"/>
                    <a:pt x="558" y="379"/>
                    <a:pt x="558" y="379"/>
                  </a:cubicBezTo>
                  <a:cubicBezTo>
                    <a:pt x="558" y="379"/>
                    <a:pt x="558" y="379"/>
                    <a:pt x="558" y="379"/>
                  </a:cubicBezTo>
                  <a:cubicBezTo>
                    <a:pt x="558" y="379"/>
                    <a:pt x="558" y="379"/>
                    <a:pt x="558" y="379"/>
                  </a:cubicBezTo>
                  <a:cubicBezTo>
                    <a:pt x="558" y="379"/>
                    <a:pt x="558" y="379"/>
                    <a:pt x="558" y="379"/>
                  </a:cubicBezTo>
                  <a:cubicBezTo>
                    <a:pt x="558" y="379"/>
                    <a:pt x="558" y="379"/>
                    <a:pt x="558" y="379"/>
                  </a:cubicBezTo>
                  <a:cubicBezTo>
                    <a:pt x="557" y="378"/>
                    <a:pt x="557" y="379"/>
                    <a:pt x="556" y="378"/>
                  </a:cubicBezTo>
                  <a:cubicBezTo>
                    <a:pt x="554" y="378"/>
                    <a:pt x="554" y="378"/>
                    <a:pt x="554" y="378"/>
                  </a:cubicBezTo>
                  <a:cubicBezTo>
                    <a:pt x="554" y="378"/>
                    <a:pt x="554" y="378"/>
                    <a:pt x="554" y="378"/>
                  </a:cubicBezTo>
                  <a:cubicBezTo>
                    <a:pt x="554" y="378"/>
                    <a:pt x="554" y="377"/>
                    <a:pt x="553" y="377"/>
                  </a:cubicBezTo>
                  <a:cubicBezTo>
                    <a:pt x="553" y="377"/>
                    <a:pt x="553" y="377"/>
                    <a:pt x="553" y="377"/>
                  </a:cubicBezTo>
                  <a:cubicBezTo>
                    <a:pt x="553" y="377"/>
                    <a:pt x="553" y="377"/>
                    <a:pt x="553" y="377"/>
                  </a:cubicBezTo>
                  <a:cubicBezTo>
                    <a:pt x="553" y="377"/>
                    <a:pt x="552" y="377"/>
                    <a:pt x="552" y="377"/>
                  </a:cubicBezTo>
                  <a:cubicBezTo>
                    <a:pt x="552" y="376"/>
                    <a:pt x="553" y="376"/>
                    <a:pt x="553" y="376"/>
                  </a:cubicBezTo>
                  <a:cubicBezTo>
                    <a:pt x="553" y="375"/>
                    <a:pt x="554" y="374"/>
                    <a:pt x="553" y="374"/>
                  </a:cubicBezTo>
                  <a:cubicBezTo>
                    <a:pt x="553" y="373"/>
                    <a:pt x="553" y="373"/>
                    <a:pt x="553" y="373"/>
                  </a:cubicBezTo>
                  <a:cubicBezTo>
                    <a:pt x="552" y="372"/>
                    <a:pt x="552" y="372"/>
                    <a:pt x="552" y="372"/>
                  </a:cubicBezTo>
                  <a:cubicBezTo>
                    <a:pt x="552" y="372"/>
                    <a:pt x="552" y="372"/>
                    <a:pt x="552" y="372"/>
                  </a:cubicBezTo>
                  <a:cubicBezTo>
                    <a:pt x="552" y="372"/>
                    <a:pt x="552" y="372"/>
                    <a:pt x="552" y="372"/>
                  </a:cubicBezTo>
                  <a:cubicBezTo>
                    <a:pt x="551" y="372"/>
                    <a:pt x="550" y="372"/>
                    <a:pt x="549" y="372"/>
                  </a:cubicBezTo>
                  <a:cubicBezTo>
                    <a:pt x="549" y="372"/>
                    <a:pt x="549" y="372"/>
                    <a:pt x="549" y="372"/>
                  </a:cubicBezTo>
                  <a:cubicBezTo>
                    <a:pt x="549" y="372"/>
                    <a:pt x="549" y="372"/>
                    <a:pt x="549" y="372"/>
                  </a:cubicBezTo>
                  <a:cubicBezTo>
                    <a:pt x="549" y="372"/>
                    <a:pt x="549" y="372"/>
                    <a:pt x="549" y="372"/>
                  </a:cubicBezTo>
                  <a:cubicBezTo>
                    <a:pt x="549" y="372"/>
                    <a:pt x="548" y="372"/>
                    <a:pt x="548" y="372"/>
                  </a:cubicBezTo>
                  <a:cubicBezTo>
                    <a:pt x="547" y="372"/>
                    <a:pt x="547" y="372"/>
                    <a:pt x="547" y="372"/>
                  </a:cubicBezTo>
                  <a:cubicBezTo>
                    <a:pt x="547" y="372"/>
                    <a:pt x="547" y="372"/>
                    <a:pt x="547" y="372"/>
                  </a:cubicBezTo>
                  <a:cubicBezTo>
                    <a:pt x="546" y="372"/>
                    <a:pt x="546" y="372"/>
                    <a:pt x="546" y="372"/>
                  </a:cubicBezTo>
                  <a:cubicBezTo>
                    <a:pt x="546" y="372"/>
                    <a:pt x="545" y="372"/>
                    <a:pt x="545" y="372"/>
                  </a:cubicBezTo>
                  <a:cubicBezTo>
                    <a:pt x="545" y="372"/>
                    <a:pt x="545" y="372"/>
                    <a:pt x="545" y="372"/>
                  </a:cubicBezTo>
                  <a:cubicBezTo>
                    <a:pt x="545" y="372"/>
                    <a:pt x="545" y="372"/>
                    <a:pt x="545" y="372"/>
                  </a:cubicBezTo>
                  <a:cubicBezTo>
                    <a:pt x="545" y="372"/>
                    <a:pt x="544" y="372"/>
                    <a:pt x="544" y="372"/>
                  </a:cubicBezTo>
                  <a:cubicBezTo>
                    <a:pt x="544" y="372"/>
                    <a:pt x="544" y="372"/>
                    <a:pt x="544" y="372"/>
                  </a:cubicBezTo>
                  <a:cubicBezTo>
                    <a:pt x="544" y="372"/>
                    <a:pt x="544" y="371"/>
                    <a:pt x="544" y="371"/>
                  </a:cubicBezTo>
                  <a:cubicBezTo>
                    <a:pt x="543" y="371"/>
                    <a:pt x="543" y="371"/>
                    <a:pt x="543" y="370"/>
                  </a:cubicBezTo>
                  <a:cubicBezTo>
                    <a:pt x="542" y="369"/>
                    <a:pt x="542" y="369"/>
                    <a:pt x="542" y="369"/>
                  </a:cubicBezTo>
                  <a:cubicBezTo>
                    <a:pt x="542" y="369"/>
                    <a:pt x="542" y="369"/>
                    <a:pt x="542" y="369"/>
                  </a:cubicBezTo>
                  <a:cubicBezTo>
                    <a:pt x="542" y="369"/>
                    <a:pt x="542" y="368"/>
                    <a:pt x="542" y="368"/>
                  </a:cubicBezTo>
                  <a:cubicBezTo>
                    <a:pt x="542" y="368"/>
                    <a:pt x="543" y="368"/>
                    <a:pt x="544" y="367"/>
                  </a:cubicBezTo>
                  <a:cubicBezTo>
                    <a:pt x="546" y="367"/>
                    <a:pt x="547" y="366"/>
                    <a:pt x="547" y="365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7" y="364"/>
                    <a:pt x="547" y="363"/>
                    <a:pt x="546" y="363"/>
                  </a:cubicBezTo>
                  <a:cubicBezTo>
                    <a:pt x="545" y="363"/>
                    <a:pt x="545" y="362"/>
                    <a:pt x="544" y="362"/>
                  </a:cubicBezTo>
                  <a:cubicBezTo>
                    <a:pt x="543" y="362"/>
                    <a:pt x="543" y="362"/>
                    <a:pt x="542" y="362"/>
                  </a:cubicBezTo>
                  <a:cubicBezTo>
                    <a:pt x="542" y="361"/>
                    <a:pt x="542" y="361"/>
                    <a:pt x="542" y="361"/>
                  </a:cubicBezTo>
                  <a:cubicBezTo>
                    <a:pt x="542" y="361"/>
                    <a:pt x="542" y="361"/>
                    <a:pt x="542" y="361"/>
                  </a:cubicBezTo>
                  <a:cubicBezTo>
                    <a:pt x="542" y="361"/>
                    <a:pt x="542" y="361"/>
                    <a:pt x="542" y="361"/>
                  </a:cubicBezTo>
                  <a:cubicBezTo>
                    <a:pt x="542" y="361"/>
                    <a:pt x="542" y="361"/>
                    <a:pt x="542" y="361"/>
                  </a:cubicBezTo>
                  <a:cubicBezTo>
                    <a:pt x="543" y="360"/>
                    <a:pt x="542" y="360"/>
                    <a:pt x="543" y="359"/>
                  </a:cubicBezTo>
                  <a:cubicBezTo>
                    <a:pt x="544" y="358"/>
                    <a:pt x="544" y="359"/>
                    <a:pt x="544" y="358"/>
                  </a:cubicBezTo>
                  <a:cubicBezTo>
                    <a:pt x="545" y="358"/>
                    <a:pt x="545" y="357"/>
                    <a:pt x="545" y="357"/>
                  </a:cubicBezTo>
                  <a:cubicBezTo>
                    <a:pt x="545" y="357"/>
                    <a:pt x="545" y="357"/>
                    <a:pt x="545" y="357"/>
                  </a:cubicBezTo>
                  <a:cubicBezTo>
                    <a:pt x="545" y="357"/>
                    <a:pt x="545" y="357"/>
                    <a:pt x="545" y="357"/>
                  </a:cubicBezTo>
                  <a:cubicBezTo>
                    <a:pt x="546" y="357"/>
                    <a:pt x="546" y="357"/>
                    <a:pt x="546" y="357"/>
                  </a:cubicBezTo>
                  <a:cubicBezTo>
                    <a:pt x="546" y="358"/>
                    <a:pt x="547" y="358"/>
                    <a:pt x="547" y="358"/>
                  </a:cubicBezTo>
                  <a:cubicBezTo>
                    <a:pt x="547" y="358"/>
                    <a:pt x="547" y="358"/>
                    <a:pt x="548" y="358"/>
                  </a:cubicBezTo>
                  <a:cubicBezTo>
                    <a:pt x="548" y="358"/>
                    <a:pt x="548" y="358"/>
                    <a:pt x="548" y="358"/>
                  </a:cubicBezTo>
                  <a:cubicBezTo>
                    <a:pt x="548" y="358"/>
                    <a:pt x="548" y="358"/>
                    <a:pt x="548" y="358"/>
                  </a:cubicBezTo>
                  <a:cubicBezTo>
                    <a:pt x="548" y="358"/>
                    <a:pt x="548" y="358"/>
                    <a:pt x="548" y="358"/>
                  </a:cubicBezTo>
                  <a:cubicBezTo>
                    <a:pt x="548" y="358"/>
                    <a:pt x="548" y="358"/>
                    <a:pt x="548" y="358"/>
                  </a:cubicBezTo>
                  <a:cubicBezTo>
                    <a:pt x="549" y="358"/>
                    <a:pt x="549" y="358"/>
                    <a:pt x="550" y="358"/>
                  </a:cubicBezTo>
                  <a:cubicBezTo>
                    <a:pt x="550" y="358"/>
                    <a:pt x="551" y="358"/>
                    <a:pt x="551" y="358"/>
                  </a:cubicBezTo>
                  <a:cubicBezTo>
                    <a:pt x="552" y="358"/>
                    <a:pt x="552" y="358"/>
                    <a:pt x="553" y="357"/>
                  </a:cubicBezTo>
                  <a:cubicBezTo>
                    <a:pt x="553" y="357"/>
                    <a:pt x="553" y="357"/>
                    <a:pt x="553" y="357"/>
                  </a:cubicBezTo>
                  <a:cubicBezTo>
                    <a:pt x="554" y="357"/>
                    <a:pt x="554" y="356"/>
                    <a:pt x="554" y="356"/>
                  </a:cubicBezTo>
                  <a:cubicBezTo>
                    <a:pt x="554" y="355"/>
                    <a:pt x="554" y="355"/>
                    <a:pt x="554" y="354"/>
                  </a:cubicBezTo>
                  <a:cubicBezTo>
                    <a:pt x="554" y="354"/>
                    <a:pt x="554" y="353"/>
                    <a:pt x="554" y="353"/>
                  </a:cubicBezTo>
                  <a:cubicBezTo>
                    <a:pt x="554" y="353"/>
                    <a:pt x="554" y="352"/>
                    <a:pt x="554" y="352"/>
                  </a:cubicBezTo>
                  <a:cubicBezTo>
                    <a:pt x="554" y="352"/>
                    <a:pt x="555" y="352"/>
                    <a:pt x="555" y="352"/>
                  </a:cubicBezTo>
                  <a:cubicBezTo>
                    <a:pt x="555" y="352"/>
                    <a:pt x="555" y="352"/>
                    <a:pt x="555" y="352"/>
                  </a:cubicBezTo>
                  <a:cubicBezTo>
                    <a:pt x="556" y="352"/>
                    <a:pt x="555" y="352"/>
                    <a:pt x="557" y="352"/>
                  </a:cubicBezTo>
                  <a:cubicBezTo>
                    <a:pt x="559" y="351"/>
                    <a:pt x="558" y="352"/>
                    <a:pt x="559" y="351"/>
                  </a:cubicBezTo>
                  <a:cubicBezTo>
                    <a:pt x="559" y="351"/>
                    <a:pt x="559" y="351"/>
                    <a:pt x="559" y="351"/>
                  </a:cubicBezTo>
                  <a:cubicBezTo>
                    <a:pt x="559" y="351"/>
                    <a:pt x="559" y="351"/>
                    <a:pt x="559" y="351"/>
                  </a:cubicBezTo>
                  <a:cubicBezTo>
                    <a:pt x="560" y="351"/>
                    <a:pt x="560" y="351"/>
                    <a:pt x="560" y="351"/>
                  </a:cubicBezTo>
                  <a:cubicBezTo>
                    <a:pt x="560" y="351"/>
                    <a:pt x="560" y="351"/>
                    <a:pt x="560" y="351"/>
                  </a:cubicBezTo>
                  <a:moveTo>
                    <a:pt x="46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2" y="38"/>
                    <a:pt x="44" y="38"/>
                    <a:pt x="46" y="38"/>
                  </a:cubicBezTo>
                  <a:cubicBezTo>
                    <a:pt x="48" y="38"/>
                    <a:pt x="50" y="38"/>
                    <a:pt x="52" y="39"/>
                  </a:cubicBezTo>
                  <a:cubicBezTo>
                    <a:pt x="540" y="321"/>
                    <a:pt x="540" y="321"/>
                    <a:pt x="540" y="321"/>
                  </a:cubicBezTo>
                  <a:cubicBezTo>
                    <a:pt x="542" y="322"/>
                    <a:pt x="542" y="323"/>
                    <a:pt x="542" y="324"/>
                  </a:cubicBezTo>
                  <a:cubicBezTo>
                    <a:pt x="542" y="325"/>
                    <a:pt x="542" y="327"/>
                    <a:pt x="540" y="327"/>
                  </a:cubicBezTo>
                  <a:cubicBezTo>
                    <a:pt x="531" y="333"/>
                    <a:pt x="531" y="333"/>
                    <a:pt x="531" y="333"/>
                  </a:cubicBezTo>
                  <a:cubicBezTo>
                    <a:pt x="551" y="344"/>
                    <a:pt x="551" y="344"/>
                    <a:pt x="551" y="344"/>
                  </a:cubicBezTo>
                  <a:cubicBezTo>
                    <a:pt x="484" y="383"/>
                    <a:pt x="484" y="383"/>
                    <a:pt x="484" y="383"/>
                  </a:cubicBezTo>
                  <a:cubicBezTo>
                    <a:pt x="555" y="424"/>
                    <a:pt x="555" y="424"/>
                    <a:pt x="555" y="424"/>
                  </a:cubicBezTo>
                  <a:cubicBezTo>
                    <a:pt x="667" y="359"/>
                    <a:pt x="667" y="359"/>
                    <a:pt x="667" y="359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48" name="Freeform 788"/>
            <p:cNvSpPr>
              <a:spLocks/>
            </p:cNvSpPr>
            <p:nvPr/>
          </p:nvSpPr>
          <p:spPr bwMode="auto">
            <a:xfrm>
              <a:off x="7896226" y="2679701"/>
              <a:ext cx="214313" cy="125413"/>
            </a:xfrm>
            <a:custGeom>
              <a:avLst/>
              <a:gdLst>
                <a:gd name="T0" fmla="*/ 0 w 135"/>
                <a:gd name="T1" fmla="*/ 0 h 79"/>
                <a:gd name="T2" fmla="*/ 0 w 135"/>
                <a:gd name="T3" fmla="*/ 0 h 79"/>
                <a:gd name="T4" fmla="*/ 135 w 135"/>
                <a:gd name="T5" fmla="*/ 79 h 79"/>
                <a:gd name="T6" fmla="*/ 135 w 135"/>
                <a:gd name="T7" fmla="*/ 79 h 79"/>
                <a:gd name="T8" fmla="*/ 0 w 13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79">
                  <a:moveTo>
                    <a:pt x="0" y="0"/>
                  </a:moveTo>
                  <a:lnTo>
                    <a:pt x="0" y="0"/>
                  </a:lnTo>
                  <a:lnTo>
                    <a:pt x="135" y="79"/>
                  </a:lnTo>
                  <a:lnTo>
                    <a:pt x="135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49" name="Freeform 789"/>
            <p:cNvSpPr>
              <a:spLocks/>
            </p:cNvSpPr>
            <p:nvPr/>
          </p:nvSpPr>
          <p:spPr bwMode="auto">
            <a:xfrm>
              <a:off x="7896226" y="2679701"/>
              <a:ext cx="214313" cy="125413"/>
            </a:xfrm>
            <a:custGeom>
              <a:avLst/>
              <a:gdLst>
                <a:gd name="T0" fmla="*/ 0 w 135"/>
                <a:gd name="T1" fmla="*/ 0 h 79"/>
                <a:gd name="T2" fmla="*/ 0 w 135"/>
                <a:gd name="T3" fmla="*/ 0 h 79"/>
                <a:gd name="T4" fmla="*/ 135 w 135"/>
                <a:gd name="T5" fmla="*/ 79 h 79"/>
                <a:gd name="T6" fmla="*/ 135 w 135"/>
                <a:gd name="T7" fmla="*/ 79 h 79"/>
                <a:gd name="T8" fmla="*/ 0 w 13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79">
                  <a:moveTo>
                    <a:pt x="0" y="0"/>
                  </a:moveTo>
                  <a:lnTo>
                    <a:pt x="0" y="0"/>
                  </a:lnTo>
                  <a:lnTo>
                    <a:pt x="135" y="79"/>
                  </a:lnTo>
                  <a:lnTo>
                    <a:pt x="135" y="7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0" name="Freeform 790"/>
            <p:cNvSpPr>
              <a:spLocks noEditPoints="1"/>
            </p:cNvSpPr>
            <p:nvPr/>
          </p:nvSpPr>
          <p:spPr bwMode="auto">
            <a:xfrm>
              <a:off x="6453188" y="1830388"/>
              <a:ext cx="90488" cy="11113"/>
            </a:xfrm>
            <a:custGeom>
              <a:avLst/>
              <a:gdLst>
                <a:gd name="T0" fmla="*/ 30 w 30"/>
                <a:gd name="T1" fmla="*/ 0 h 4"/>
                <a:gd name="T2" fmla="*/ 17 w 30"/>
                <a:gd name="T3" fmla="*/ 1 h 4"/>
                <a:gd name="T4" fmla="*/ 0 w 30"/>
                <a:gd name="T5" fmla="*/ 4 h 4"/>
                <a:gd name="T6" fmla="*/ 17 w 30"/>
                <a:gd name="T7" fmla="*/ 1 h 4"/>
                <a:gd name="T8" fmla="*/ 30 w 30"/>
                <a:gd name="T9" fmla="*/ 0 h 4"/>
                <a:gd name="T10" fmla="*/ 30 w 30"/>
                <a:gd name="T11" fmla="*/ 0 h 4"/>
                <a:gd name="T12" fmla="*/ 30 w 30"/>
                <a:gd name="T13" fmla="*/ 0 h 4"/>
                <a:gd name="T14" fmla="*/ 30 w 30"/>
                <a:gd name="T15" fmla="*/ 0 h 4"/>
                <a:gd name="T16" fmla="*/ 30 w 30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">
                  <a:moveTo>
                    <a:pt x="30" y="0"/>
                  </a:moveTo>
                  <a:cubicBezTo>
                    <a:pt x="26" y="0"/>
                    <a:pt x="22" y="0"/>
                    <a:pt x="17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2" y="0"/>
                    <a:pt x="26" y="0"/>
                    <a:pt x="30" y="0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1" name="Freeform 791"/>
            <p:cNvSpPr>
              <a:spLocks noEditPoints="1"/>
            </p:cNvSpPr>
            <p:nvPr/>
          </p:nvSpPr>
          <p:spPr bwMode="auto">
            <a:xfrm>
              <a:off x="6623051" y="1847851"/>
              <a:ext cx="946150" cy="584200"/>
            </a:xfrm>
            <a:custGeom>
              <a:avLst/>
              <a:gdLst>
                <a:gd name="T0" fmla="*/ 312 w 313"/>
                <a:gd name="T1" fmla="*/ 187 h 192"/>
                <a:gd name="T2" fmla="*/ 279 w 313"/>
                <a:gd name="T3" fmla="*/ 192 h 192"/>
                <a:gd name="T4" fmla="*/ 279 w 313"/>
                <a:gd name="T5" fmla="*/ 192 h 192"/>
                <a:gd name="T6" fmla="*/ 312 w 313"/>
                <a:gd name="T7" fmla="*/ 187 h 192"/>
                <a:gd name="T8" fmla="*/ 313 w 313"/>
                <a:gd name="T9" fmla="*/ 187 h 192"/>
                <a:gd name="T10" fmla="*/ 313 w 313"/>
                <a:gd name="T11" fmla="*/ 187 h 192"/>
                <a:gd name="T12" fmla="*/ 313 w 313"/>
                <a:gd name="T13" fmla="*/ 187 h 192"/>
                <a:gd name="T14" fmla="*/ 313 w 313"/>
                <a:gd name="T15" fmla="*/ 187 h 192"/>
                <a:gd name="T16" fmla="*/ 0 w 313"/>
                <a:gd name="T17" fmla="*/ 0 h 192"/>
                <a:gd name="T18" fmla="*/ 2 w 313"/>
                <a:gd name="T19" fmla="*/ 1 h 192"/>
                <a:gd name="T20" fmla="*/ 14 w 313"/>
                <a:gd name="T21" fmla="*/ 17 h 192"/>
                <a:gd name="T22" fmla="*/ 2 w 313"/>
                <a:gd name="T23" fmla="*/ 1 h 192"/>
                <a:gd name="T24" fmla="*/ 0 w 313"/>
                <a:gd name="T2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3" h="192">
                  <a:moveTo>
                    <a:pt x="312" y="187"/>
                  </a:moveTo>
                  <a:cubicBezTo>
                    <a:pt x="301" y="187"/>
                    <a:pt x="289" y="189"/>
                    <a:pt x="279" y="192"/>
                  </a:cubicBezTo>
                  <a:cubicBezTo>
                    <a:pt x="279" y="192"/>
                    <a:pt x="279" y="192"/>
                    <a:pt x="279" y="192"/>
                  </a:cubicBezTo>
                  <a:cubicBezTo>
                    <a:pt x="289" y="189"/>
                    <a:pt x="301" y="187"/>
                    <a:pt x="312" y="187"/>
                  </a:cubicBezTo>
                  <a:moveTo>
                    <a:pt x="313" y="187"/>
                  </a:moveTo>
                  <a:cubicBezTo>
                    <a:pt x="313" y="187"/>
                    <a:pt x="313" y="187"/>
                    <a:pt x="313" y="187"/>
                  </a:cubicBezTo>
                  <a:cubicBezTo>
                    <a:pt x="313" y="187"/>
                    <a:pt x="313" y="187"/>
                    <a:pt x="313" y="187"/>
                  </a:cubicBezTo>
                  <a:cubicBezTo>
                    <a:pt x="313" y="187"/>
                    <a:pt x="313" y="187"/>
                    <a:pt x="313" y="187"/>
                  </a:cubicBezTo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9" y="5"/>
                    <a:pt x="14" y="11"/>
                    <a:pt x="14" y="17"/>
                  </a:cubicBezTo>
                  <a:cubicBezTo>
                    <a:pt x="14" y="11"/>
                    <a:pt x="9" y="5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2" name="Freeform 792"/>
            <p:cNvSpPr>
              <a:spLocks/>
            </p:cNvSpPr>
            <p:nvPr/>
          </p:nvSpPr>
          <p:spPr bwMode="auto">
            <a:xfrm>
              <a:off x="7462838" y="2432051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3" name="Freeform 793"/>
            <p:cNvSpPr>
              <a:spLocks/>
            </p:cNvSpPr>
            <p:nvPr/>
          </p:nvSpPr>
          <p:spPr bwMode="auto">
            <a:xfrm>
              <a:off x="7462838" y="2416176"/>
              <a:ext cx="339725" cy="196850"/>
            </a:xfrm>
            <a:custGeom>
              <a:avLst/>
              <a:gdLst>
                <a:gd name="T0" fmla="*/ 35 w 112"/>
                <a:gd name="T1" fmla="*/ 0 h 65"/>
                <a:gd name="T2" fmla="*/ 34 w 112"/>
                <a:gd name="T3" fmla="*/ 0 h 65"/>
                <a:gd name="T4" fmla="*/ 1 w 112"/>
                <a:gd name="T5" fmla="*/ 5 h 65"/>
                <a:gd name="T6" fmla="*/ 0 w 112"/>
                <a:gd name="T7" fmla="*/ 5 h 65"/>
                <a:gd name="T8" fmla="*/ 104 w 112"/>
                <a:gd name="T9" fmla="*/ 65 h 65"/>
                <a:gd name="T10" fmla="*/ 112 w 112"/>
                <a:gd name="T11" fmla="*/ 45 h 65"/>
                <a:gd name="T12" fmla="*/ 109 w 112"/>
                <a:gd name="T13" fmla="*/ 31 h 65"/>
                <a:gd name="T14" fmla="*/ 58 w 112"/>
                <a:gd name="T15" fmla="*/ 2 h 65"/>
                <a:gd name="T16" fmla="*/ 35 w 112"/>
                <a:gd name="T17" fmla="*/ 0 h 65"/>
                <a:gd name="T18" fmla="*/ 35 w 112"/>
                <a:gd name="T1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65">
                  <a:moveTo>
                    <a:pt x="3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11" y="2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04" y="65"/>
                    <a:pt x="104" y="65"/>
                    <a:pt x="104" y="65"/>
                  </a:cubicBezTo>
                  <a:cubicBezTo>
                    <a:pt x="110" y="59"/>
                    <a:pt x="112" y="52"/>
                    <a:pt x="112" y="45"/>
                  </a:cubicBezTo>
                  <a:cubicBezTo>
                    <a:pt x="112" y="41"/>
                    <a:pt x="111" y="36"/>
                    <a:pt x="109" y="3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1" y="1"/>
                    <a:pt x="43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4" name="Freeform 794"/>
            <p:cNvSpPr>
              <a:spLocks/>
            </p:cNvSpPr>
            <p:nvPr/>
          </p:nvSpPr>
          <p:spPr bwMode="auto">
            <a:xfrm>
              <a:off x="6450013" y="1830388"/>
              <a:ext cx="214313" cy="123825"/>
            </a:xfrm>
            <a:custGeom>
              <a:avLst/>
              <a:gdLst>
                <a:gd name="T0" fmla="*/ 31 w 71"/>
                <a:gd name="T1" fmla="*/ 0 h 41"/>
                <a:gd name="T2" fmla="*/ 31 w 71"/>
                <a:gd name="T3" fmla="*/ 0 h 41"/>
                <a:gd name="T4" fmla="*/ 18 w 71"/>
                <a:gd name="T5" fmla="*/ 1 h 41"/>
                <a:gd name="T6" fmla="*/ 1 w 71"/>
                <a:gd name="T7" fmla="*/ 4 h 41"/>
                <a:gd name="T8" fmla="*/ 0 w 71"/>
                <a:gd name="T9" fmla="*/ 4 h 41"/>
                <a:gd name="T10" fmla="*/ 64 w 71"/>
                <a:gd name="T11" fmla="*/ 41 h 41"/>
                <a:gd name="T12" fmla="*/ 69 w 71"/>
                <a:gd name="T13" fmla="*/ 29 h 41"/>
                <a:gd name="T14" fmla="*/ 71 w 71"/>
                <a:gd name="T15" fmla="*/ 23 h 41"/>
                <a:gd name="T16" fmla="*/ 59 w 71"/>
                <a:gd name="T17" fmla="*/ 7 h 41"/>
                <a:gd name="T18" fmla="*/ 57 w 71"/>
                <a:gd name="T19" fmla="*/ 6 h 41"/>
                <a:gd name="T20" fmla="*/ 31 w 71"/>
                <a:gd name="T21" fmla="*/ 0 h 41"/>
                <a:gd name="T22" fmla="*/ 31 w 71"/>
                <a:gd name="T2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1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3" y="0"/>
                    <a:pt x="18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70" y="27"/>
                    <a:pt x="71" y="25"/>
                    <a:pt x="71" y="23"/>
                  </a:cubicBezTo>
                  <a:cubicBezTo>
                    <a:pt x="71" y="17"/>
                    <a:pt x="66" y="11"/>
                    <a:pt x="59" y="7"/>
                  </a:cubicBezTo>
                  <a:cubicBezTo>
                    <a:pt x="58" y="7"/>
                    <a:pt x="58" y="6"/>
                    <a:pt x="57" y="6"/>
                  </a:cubicBezTo>
                  <a:cubicBezTo>
                    <a:pt x="50" y="2"/>
                    <a:pt x="4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5" name="Freeform 795"/>
            <p:cNvSpPr>
              <a:spLocks/>
            </p:cNvSpPr>
            <p:nvPr/>
          </p:nvSpPr>
          <p:spPr bwMode="auto">
            <a:xfrm>
              <a:off x="6049963" y="1492251"/>
              <a:ext cx="1589088" cy="939800"/>
            </a:xfrm>
            <a:custGeom>
              <a:avLst/>
              <a:gdLst>
                <a:gd name="T0" fmla="*/ 66 w 525"/>
                <a:gd name="T1" fmla="*/ 0 h 309"/>
                <a:gd name="T2" fmla="*/ 0 w 525"/>
                <a:gd name="T3" fmla="*/ 39 h 309"/>
                <a:gd name="T4" fmla="*/ 132 w 525"/>
                <a:gd name="T5" fmla="*/ 115 h 309"/>
                <a:gd name="T6" fmla="*/ 133 w 525"/>
                <a:gd name="T7" fmla="*/ 115 h 309"/>
                <a:gd name="T8" fmla="*/ 150 w 525"/>
                <a:gd name="T9" fmla="*/ 112 h 309"/>
                <a:gd name="T10" fmla="*/ 163 w 525"/>
                <a:gd name="T11" fmla="*/ 111 h 309"/>
                <a:gd name="T12" fmla="*/ 163 w 525"/>
                <a:gd name="T13" fmla="*/ 111 h 309"/>
                <a:gd name="T14" fmla="*/ 163 w 525"/>
                <a:gd name="T15" fmla="*/ 111 h 309"/>
                <a:gd name="T16" fmla="*/ 163 w 525"/>
                <a:gd name="T17" fmla="*/ 111 h 309"/>
                <a:gd name="T18" fmla="*/ 189 w 525"/>
                <a:gd name="T19" fmla="*/ 117 h 309"/>
                <a:gd name="T20" fmla="*/ 191 w 525"/>
                <a:gd name="T21" fmla="*/ 118 h 309"/>
                <a:gd name="T22" fmla="*/ 203 w 525"/>
                <a:gd name="T23" fmla="*/ 134 h 309"/>
                <a:gd name="T24" fmla="*/ 201 w 525"/>
                <a:gd name="T25" fmla="*/ 140 h 309"/>
                <a:gd name="T26" fmla="*/ 196 w 525"/>
                <a:gd name="T27" fmla="*/ 152 h 309"/>
                <a:gd name="T28" fmla="*/ 467 w 525"/>
                <a:gd name="T29" fmla="*/ 309 h 309"/>
                <a:gd name="T30" fmla="*/ 468 w 525"/>
                <a:gd name="T31" fmla="*/ 309 h 309"/>
                <a:gd name="T32" fmla="*/ 501 w 525"/>
                <a:gd name="T33" fmla="*/ 304 h 309"/>
                <a:gd name="T34" fmla="*/ 502 w 525"/>
                <a:gd name="T35" fmla="*/ 304 h 309"/>
                <a:gd name="T36" fmla="*/ 502 w 525"/>
                <a:gd name="T37" fmla="*/ 304 h 309"/>
                <a:gd name="T38" fmla="*/ 502 w 525"/>
                <a:gd name="T39" fmla="*/ 304 h 309"/>
                <a:gd name="T40" fmla="*/ 525 w 525"/>
                <a:gd name="T41" fmla="*/ 306 h 309"/>
                <a:gd name="T42" fmla="*/ 127 w 525"/>
                <a:gd name="T43" fmla="*/ 77 h 309"/>
                <a:gd name="T44" fmla="*/ 125 w 525"/>
                <a:gd name="T45" fmla="*/ 73 h 309"/>
                <a:gd name="T46" fmla="*/ 127 w 525"/>
                <a:gd name="T47" fmla="*/ 70 h 309"/>
                <a:gd name="T48" fmla="*/ 157 w 525"/>
                <a:gd name="T49" fmla="*/ 53 h 309"/>
                <a:gd name="T50" fmla="*/ 126 w 525"/>
                <a:gd name="T51" fmla="*/ 34 h 309"/>
                <a:gd name="T52" fmla="*/ 123 w 525"/>
                <a:gd name="T53" fmla="*/ 33 h 309"/>
                <a:gd name="T54" fmla="*/ 113 w 525"/>
                <a:gd name="T55" fmla="*/ 27 h 309"/>
                <a:gd name="T56" fmla="*/ 88 w 525"/>
                <a:gd name="T57" fmla="*/ 26 h 309"/>
                <a:gd name="T58" fmla="*/ 89 w 525"/>
                <a:gd name="T59" fmla="*/ 40 h 309"/>
                <a:gd name="T60" fmla="*/ 81 w 525"/>
                <a:gd name="T61" fmla="*/ 40 h 309"/>
                <a:gd name="T62" fmla="*/ 79 w 525"/>
                <a:gd name="T63" fmla="*/ 20 h 309"/>
                <a:gd name="T64" fmla="*/ 104 w 525"/>
                <a:gd name="T65" fmla="*/ 22 h 309"/>
                <a:gd name="T66" fmla="*/ 101 w 525"/>
                <a:gd name="T67" fmla="*/ 20 h 309"/>
                <a:gd name="T68" fmla="*/ 66 w 525"/>
                <a:gd name="T6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5" h="309">
                  <a:moveTo>
                    <a:pt x="66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5" y="111"/>
                    <a:pt x="159" y="111"/>
                    <a:pt x="163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73" y="111"/>
                    <a:pt x="182" y="113"/>
                    <a:pt x="189" y="117"/>
                  </a:cubicBezTo>
                  <a:cubicBezTo>
                    <a:pt x="190" y="117"/>
                    <a:pt x="190" y="118"/>
                    <a:pt x="191" y="118"/>
                  </a:cubicBezTo>
                  <a:cubicBezTo>
                    <a:pt x="198" y="122"/>
                    <a:pt x="203" y="128"/>
                    <a:pt x="203" y="134"/>
                  </a:cubicBezTo>
                  <a:cubicBezTo>
                    <a:pt x="203" y="136"/>
                    <a:pt x="202" y="138"/>
                    <a:pt x="201" y="140"/>
                  </a:cubicBezTo>
                  <a:cubicBezTo>
                    <a:pt x="196" y="152"/>
                    <a:pt x="196" y="152"/>
                    <a:pt x="196" y="152"/>
                  </a:cubicBezTo>
                  <a:cubicBezTo>
                    <a:pt x="467" y="309"/>
                    <a:pt x="467" y="309"/>
                    <a:pt x="467" y="309"/>
                  </a:cubicBezTo>
                  <a:cubicBezTo>
                    <a:pt x="467" y="309"/>
                    <a:pt x="468" y="309"/>
                    <a:pt x="468" y="309"/>
                  </a:cubicBezTo>
                  <a:cubicBezTo>
                    <a:pt x="478" y="306"/>
                    <a:pt x="490" y="304"/>
                    <a:pt x="501" y="304"/>
                  </a:cubicBezTo>
                  <a:cubicBezTo>
                    <a:pt x="501" y="304"/>
                    <a:pt x="501" y="304"/>
                    <a:pt x="502" y="304"/>
                  </a:cubicBezTo>
                  <a:cubicBezTo>
                    <a:pt x="502" y="304"/>
                    <a:pt x="502" y="304"/>
                    <a:pt x="502" y="304"/>
                  </a:cubicBezTo>
                  <a:cubicBezTo>
                    <a:pt x="502" y="304"/>
                    <a:pt x="502" y="304"/>
                    <a:pt x="502" y="304"/>
                  </a:cubicBezTo>
                  <a:cubicBezTo>
                    <a:pt x="510" y="304"/>
                    <a:pt x="518" y="305"/>
                    <a:pt x="525" y="306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6" y="76"/>
                    <a:pt x="125" y="74"/>
                    <a:pt x="125" y="73"/>
                  </a:cubicBezTo>
                  <a:cubicBezTo>
                    <a:pt x="125" y="72"/>
                    <a:pt x="126" y="71"/>
                    <a:pt x="127" y="70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solidFill>
              <a:srgbClr val="BAD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6" name="Freeform 796"/>
            <p:cNvSpPr>
              <a:spLocks/>
            </p:cNvSpPr>
            <p:nvPr/>
          </p:nvSpPr>
          <p:spPr bwMode="auto">
            <a:xfrm>
              <a:off x="7778751" y="2509838"/>
              <a:ext cx="320675" cy="169863"/>
            </a:xfrm>
            <a:custGeom>
              <a:avLst/>
              <a:gdLst>
                <a:gd name="T0" fmla="*/ 5 w 106"/>
                <a:gd name="T1" fmla="*/ 0 h 56"/>
                <a:gd name="T2" fmla="*/ 8 w 106"/>
                <a:gd name="T3" fmla="*/ 14 h 56"/>
                <a:gd name="T4" fmla="*/ 0 w 106"/>
                <a:gd name="T5" fmla="*/ 34 h 56"/>
                <a:gd name="T6" fmla="*/ 39 w 106"/>
                <a:gd name="T7" fmla="*/ 56 h 56"/>
                <a:gd name="T8" fmla="*/ 39 w 106"/>
                <a:gd name="T9" fmla="*/ 56 h 56"/>
                <a:gd name="T10" fmla="*/ 106 w 106"/>
                <a:gd name="T11" fmla="*/ 17 h 56"/>
                <a:gd name="T12" fmla="*/ 86 w 106"/>
                <a:gd name="T13" fmla="*/ 6 h 56"/>
                <a:gd name="T14" fmla="*/ 56 w 106"/>
                <a:gd name="T15" fmla="*/ 23 h 56"/>
                <a:gd name="T16" fmla="*/ 55 w 106"/>
                <a:gd name="T17" fmla="*/ 23 h 56"/>
                <a:gd name="T18" fmla="*/ 55 w 106"/>
                <a:gd name="T19" fmla="*/ 24 h 56"/>
                <a:gd name="T20" fmla="*/ 55 w 106"/>
                <a:gd name="T21" fmla="*/ 24 h 56"/>
                <a:gd name="T22" fmla="*/ 50 w 106"/>
                <a:gd name="T23" fmla="*/ 25 h 56"/>
                <a:gd name="T24" fmla="*/ 50 w 106"/>
                <a:gd name="T25" fmla="*/ 25 h 56"/>
                <a:gd name="T26" fmla="*/ 50 w 106"/>
                <a:gd name="T27" fmla="*/ 25 h 56"/>
                <a:gd name="T28" fmla="*/ 50 w 106"/>
                <a:gd name="T29" fmla="*/ 25 h 56"/>
                <a:gd name="T30" fmla="*/ 45 w 106"/>
                <a:gd name="T31" fmla="*/ 24 h 56"/>
                <a:gd name="T32" fmla="*/ 45 w 106"/>
                <a:gd name="T33" fmla="*/ 24 h 56"/>
                <a:gd name="T34" fmla="*/ 44 w 106"/>
                <a:gd name="T35" fmla="*/ 23 h 56"/>
                <a:gd name="T36" fmla="*/ 5 w 106"/>
                <a:gd name="T3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56">
                  <a:moveTo>
                    <a:pt x="5" y="0"/>
                  </a:moveTo>
                  <a:cubicBezTo>
                    <a:pt x="7" y="5"/>
                    <a:pt x="8" y="10"/>
                    <a:pt x="8" y="14"/>
                  </a:cubicBezTo>
                  <a:cubicBezTo>
                    <a:pt x="8" y="21"/>
                    <a:pt x="6" y="28"/>
                    <a:pt x="0" y="34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4" y="24"/>
                    <a:pt x="52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8" y="25"/>
                    <a:pt x="46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4" y="23"/>
                    <a:pt x="44" y="2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BAD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7" name="Freeform 797"/>
            <p:cNvSpPr>
              <a:spLocks noEditPoints="1"/>
            </p:cNvSpPr>
            <p:nvPr/>
          </p:nvSpPr>
          <p:spPr bwMode="auto">
            <a:xfrm>
              <a:off x="7947026" y="2219326"/>
              <a:ext cx="149225" cy="84138"/>
            </a:xfrm>
            <a:custGeom>
              <a:avLst/>
              <a:gdLst>
                <a:gd name="T0" fmla="*/ 36 w 49"/>
                <a:gd name="T1" fmla="*/ 27 h 28"/>
                <a:gd name="T2" fmla="*/ 31 w 49"/>
                <a:gd name="T3" fmla="*/ 28 h 28"/>
                <a:gd name="T4" fmla="*/ 29 w 49"/>
                <a:gd name="T5" fmla="*/ 27 h 28"/>
                <a:gd name="T6" fmla="*/ 25 w 49"/>
                <a:gd name="T7" fmla="*/ 25 h 28"/>
                <a:gd name="T8" fmla="*/ 20 w 49"/>
                <a:gd name="T9" fmla="*/ 27 h 28"/>
                <a:gd name="T10" fmla="*/ 15 w 49"/>
                <a:gd name="T11" fmla="*/ 27 h 28"/>
                <a:gd name="T12" fmla="*/ 12 w 49"/>
                <a:gd name="T13" fmla="*/ 26 h 28"/>
                <a:gd name="T14" fmla="*/ 12 w 49"/>
                <a:gd name="T15" fmla="*/ 22 h 28"/>
                <a:gd name="T16" fmla="*/ 6 w 49"/>
                <a:gd name="T17" fmla="*/ 21 h 28"/>
                <a:gd name="T18" fmla="*/ 3 w 49"/>
                <a:gd name="T19" fmla="*/ 21 h 28"/>
                <a:gd name="T20" fmla="*/ 1 w 49"/>
                <a:gd name="T21" fmla="*/ 18 h 28"/>
                <a:gd name="T22" fmla="*/ 6 w 49"/>
                <a:gd name="T23" fmla="*/ 14 h 28"/>
                <a:gd name="T24" fmla="*/ 5 w 49"/>
                <a:gd name="T25" fmla="*/ 12 h 28"/>
                <a:gd name="T26" fmla="*/ 1 w 49"/>
                <a:gd name="T27" fmla="*/ 11 h 28"/>
                <a:gd name="T28" fmla="*/ 2 w 49"/>
                <a:gd name="T29" fmla="*/ 8 h 28"/>
                <a:gd name="T30" fmla="*/ 7 w 49"/>
                <a:gd name="T31" fmla="*/ 7 h 28"/>
                <a:gd name="T32" fmla="*/ 12 w 49"/>
                <a:gd name="T33" fmla="*/ 6 h 28"/>
                <a:gd name="T34" fmla="*/ 13 w 49"/>
                <a:gd name="T35" fmla="*/ 1 h 28"/>
                <a:gd name="T36" fmla="*/ 18 w 49"/>
                <a:gd name="T37" fmla="*/ 0 h 28"/>
                <a:gd name="T38" fmla="*/ 21 w 49"/>
                <a:gd name="T39" fmla="*/ 2 h 28"/>
                <a:gd name="T40" fmla="*/ 25 w 49"/>
                <a:gd name="T41" fmla="*/ 3 h 28"/>
                <a:gd name="T42" fmla="*/ 30 w 49"/>
                <a:gd name="T43" fmla="*/ 2 h 28"/>
                <a:gd name="T44" fmla="*/ 35 w 49"/>
                <a:gd name="T45" fmla="*/ 1 h 28"/>
                <a:gd name="T46" fmla="*/ 38 w 49"/>
                <a:gd name="T47" fmla="*/ 2 h 28"/>
                <a:gd name="T48" fmla="*/ 38 w 49"/>
                <a:gd name="T49" fmla="*/ 7 h 28"/>
                <a:gd name="T50" fmla="*/ 43 w 49"/>
                <a:gd name="T51" fmla="*/ 7 h 28"/>
                <a:gd name="T52" fmla="*/ 47 w 49"/>
                <a:gd name="T53" fmla="*/ 8 h 28"/>
                <a:gd name="T54" fmla="*/ 49 w 49"/>
                <a:gd name="T55" fmla="*/ 10 h 28"/>
                <a:gd name="T56" fmla="*/ 43 w 49"/>
                <a:gd name="T57" fmla="*/ 14 h 28"/>
                <a:gd name="T58" fmla="*/ 44 w 49"/>
                <a:gd name="T59" fmla="*/ 16 h 28"/>
                <a:gd name="T60" fmla="*/ 48 w 49"/>
                <a:gd name="T61" fmla="*/ 18 h 28"/>
                <a:gd name="T62" fmla="*/ 47 w 49"/>
                <a:gd name="T63" fmla="*/ 20 h 28"/>
                <a:gd name="T64" fmla="*/ 43 w 49"/>
                <a:gd name="T65" fmla="*/ 21 h 28"/>
                <a:gd name="T66" fmla="*/ 37 w 49"/>
                <a:gd name="T67" fmla="*/ 22 h 28"/>
                <a:gd name="T68" fmla="*/ 21 w 49"/>
                <a:gd name="T69" fmla="*/ 19 h 28"/>
                <a:gd name="T70" fmla="*/ 31 w 49"/>
                <a:gd name="T71" fmla="*/ 10 h 28"/>
                <a:gd name="T72" fmla="*/ 16 w 49"/>
                <a:gd name="T73" fmla="*/ 12 h 28"/>
                <a:gd name="T74" fmla="*/ 21 w 49"/>
                <a:gd name="T75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28">
                  <a:moveTo>
                    <a:pt x="36" y="25"/>
                  </a:moveTo>
                  <a:cubicBezTo>
                    <a:pt x="37" y="26"/>
                    <a:pt x="37" y="27"/>
                    <a:pt x="36" y="27"/>
                  </a:cubicBezTo>
                  <a:cubicBezTo>
                    <a:pt x="35" y="27"/>
                    <a:pt x="36" y="27"/>
                    <a:pt x="33" y="27"/>
                  </a:cubicBezTo>
                  <a:cubicBezTo>
                    <a:pt x="31" y="28"/>
                    <a:pt x="32" y="28"/>
                    <a:pt x="31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8"/>
                    <a:pt x="29" y="27"/>
                    <a:pt x="29" y="27"/>
                  </a:cubicBezTo>
                  <a:cubicBezTo>
                    <a:pt x="28" y="26"/>
                    <a:pt x="28" y="26"/>
                    <a:pt x="27" y="25"/>
                  </a:cubicBezTo>
                  <a:cubicBezTo>
                    <a:pt x="26" y="25"/>
                    <a:pt x="26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2" y="25"/>
                    <a:pt x="21" y="26"/>
                    <a:pt x="20" y="27"/>
                  </a:cubicBezTo>
                  <a:cubicBezTo>
                    <a:pt x="19" y="27"/>
                    <a:pt x="18" y="28"/>
                    <a:pt x="17" y="28"/>
                  </a:cubicBezTo>
                  <a:cubicBezTo>
                    <a:pt x="16" y="27"/>
                    <a:pt x="17" y="28"/>
                    <a:pt x="15" y="27"/>
                  </a:cubicBezTo>
                  <a:cubicBezTo>
                    <a:pt x="13" y="27"/>
                    <a:pt x="14" y="27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6"/>
                    <a:pt x="12" y="25"/>
                    <a:pt x="12" y="25"/>
                  </a:cubicBezTo>
                  <a:cubicBezTo>
                    <a:pt x="13" y="24"/>
                    <a:pt x="13" y="22"/>
                    <a:pt x="12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8" y="21"/>
                    <a:pt x="6" y="21"/>
                  </a:cubicBezTo>
                  <a:cubicBezTo>
                    <a:pt x="5" y="21"/>
                    <a:pt x="4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3" y="20"/>
                    <a:pt x="2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1" y="17"/>
                    <a:pt x="3" y="16"/>
                  </a:cubicBezTo>
                  <a:cubicBezTo>
                    <a:pt x="5" y="16"/>
                    <a:pt x="6" y="15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2"/>
                    <a:pt x="5" y="12"/>
                  </a:cubicBezTo>
                  <a:cubicBezTo>
                    <a:pt x="4" y="12"/>
                    <a:pt x="4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1" y="9"/>
                    <a:pt x="2" y="8"/>
                  </a:cubicBezTo>
                  <a:cubicBezTo>
                    <a:pt x="3" y="7"/>
                    <a:pt x="3" y="8"/>
                    <a:pt x="3" y="7"/>
                  </a:cubicBezTo>
                  <a:cubicBezTo>
                    <a:pt x="4" y="6"/>
                    <a:pt x="5" y="6"/>
                    <a:pt x="7" y="7"/>
                  </a:cubicBezTo>
                  <a:cubicBezTo>
                    <a:pt x="8" y="7"/>
                    <a:pt x="10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5"/>
                    <a:pt x="14" y="4"/>
                    <a:pt x="13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5" y="1"/>
                    <a:pt x="14" y="1"/>
                    <a:pt x="16" y="1"/>
                  </a:cubicBezTo>
                  <a:cubicBezTo>
                    <a:pt x="18" y="0"/>
                    <a:pt x="17" y="1"/>
                    <a:pt x="18" y="0"/>
                  </a:cubicBezTo>
                  <a:cubicBezTo>
                    <a:pt x="19" y="0"/>
                    <a:pt x="19" y="0"/>
                    <a:pt x="20" y="0"/>
                  </a:cubicBezTo>
                  <a:cubicBezTo>
                    <a:pt x="20" y="1"/>
                    <a:pt x="20" y="1"/>
                    <a:pt x="21" y="2"/>
                  </a:cubicBezTo>
                  <a:cubicBezTo>
                    <a:pt x="21" y="2"/>
                    <a:pt x="22" y="2"/>
                    <a:pt x="22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9" y="3"/>
                    <a:pt x="30" y="2"/>
                  </a:cubicBezTo>
                  <a:cubicBezTo>
                    <a:pt x="31" y="1"/>
                    <a:pt x="31" y="0"/>
                    <a:pt x="32" y="1"/>
                  </a:cubicBezTo>
                  <a:cubicBezTo>
                    <a:pt x="33" y="1"/>
                    <a:pt x="33" y="1"/>
                    <a:pt x="35" y="1"/>
                  </a:cubicBezTo>
                  <a:cubicBezTo>
                    <a:pt x="37" y="2"/>
                    <a:pt x="36" y="1"/>
                    <a:pt x="37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38" y="3"/>
                    <a:pt x="37" y="4"/>
                  </a:cubicBezTo>
                  <a:cubicBezTo>
                    <a:pt x="37" y="5"/>
                    <a:pt x="37" y="6"/>
                    <a:pt x="38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0" y="8"/>
                    <a:pt x="42" y="8"/>
                    <a:pt x="43" y="7"/>
                  </a:cubicBezTo>
                  <a:cubicBezTo>
                    <a:pt x="45" y="7"/>
                    <a:pt x="46" y="7"/>
                    <a:pt x="46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8" y="9"/>
                  </a:cubicBezTo>
                  <a:cubicBezTo>
                    <a:pt x="48" y="10"/>
                    <a:pt x="48" y="10"/>
                    <a:pt x="49" y="10"/>
                  </a:cubicBezTo>
                  <a:cubicBezTo>
                    <a:pt x="49" y="11"/>
                    <a:pt x="48" y="11"/>
                    <a:pt x="46" y="12"/>
                  </a:cubicBezTo>
                  <a:cubicBezTo>
                    <a:pt x="45" y="12"/>
                    <a:pt x="43" y="13"/>
                    <a:pt x="43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4" y="16"/>
                    <a:pt x="44" y="16"/>
                  </a:cubicBezTo>
                  <a:cubicBezTo>
                    <a:pt x="45" y="17"/>
                    <a:pt x="45" y="17"/>
                    <a:pt x="46" y="17"/>
                  </a:cubicBezTo>
                  <a:cubicBezTo>
                    <a:pt x="47" y="17"/>
                    <a:pt x="48" y="17"/>
                    <a:pt x="48" y="18"/>
                  </a:cubicBezTo>
                  <a:cubicBezTo>
                    <a:pt x="48" y="18"/>
                    <a:pt x="48" y="18"/>
                    <a:pt x="48" y="19"/>
                  </a:cubicBezTo>
                  <a:cubicBezTo>
                    <a:pt x="48" y="19"/>
                    <a:pt x="48" y="19"/>
                    <a:pt x="47" y="20"/>
                  </a:cubicBezTo>
                  <a:cubicBezTo>
                    <a:pt x="46" y="21"/>
                    <a:pt x="47" y="21"/>
                    <a:pt x="46" y="21"/>
                  </a:cubicBezTo>
                  <a:cubicBezTo>
                    <a:pt x="45" y="22"/>
                    <a:pt x="45" y="22"/>
                    <a:pt x="43" y="21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6" y="23"/>
                    <a:pt x="36" y="24"/>
                    <a:pt x="36" y="25"/>
                  </a:cubicBezTo>
                  <a:close/>
                  <a:moveTo>
                    <a:pt x="21" y="19"/>
                  </a:moveTo>
                  <a:cubicBezTo>
                    <a:pt x="26" y="20"/>
                    <a:pt x="31" y="19"/>
                    <a:pt x="33" y="16"/>
                  </a:cubicBezTo>
                  <a:cubicBezTo>
                    <a:pt x="35" y="14"/>
                    <a:pt x="34" y="12"/>
                    <a:pt x="31" y="10"/>
                  </a:cubicBezTo>
                  <a:cubicBezTo>
                    <a:pt x="30" y="10"/>
                    <a:pt x="29" y="9"/>
                    <a:pt x="28" y="9"/>
                  </a:cubicBezTo>
                  <a:cubicBezTo>
                    <a:pt x="24" y="8"/>
                    <a:pt x="18" y="9"/>
                    <a:pt x="16" y="12"/>
                  </a:cubicBezTo>
                  <a:cubicBezTo>
                    <a:pt x="15" y="14"/>
                    <a:pt x="15" y="16"/>
                    <a:pt x="18" y="18"/>
                  </a:cubicBezTo>
                  <a:cubicBezTo>
                    <a:pt x="19" y="18"/>
                    <a:pt x="20" y="19"/>
                    <a:pt x="2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8" name="Freeform 798"/>
            <p:cNvSpPr>
              <a:spLocks/>
            </p:cNvSpPr>
            <p:nvPr/>
          </p:nvSpPr>
          <p:spPr bwMode="auto">
            <a:xfrm>
              <a:off x="7993063" y="2243138"/>
              <a:ext cx="60325" cy="36513"/>
            </a:xfrm>
            <a:custGeom>
              <a:avLst/>
              <a:gdLst>
                <a:gd name="T0" fmla="*/ 16 w 20"/>
                <a:gd name="T1" fmla="*/ 2 h 12"/>
                <a:gd name="T2" fmla="*/ 18 w 20"/>
                <a:gd name="T3" fmla="*/ 8 h 12"/>
                <a:gd name="T4" fmla="*/ 6 w 20"/>
                <a:gd name="T5" fmla="*/ 11 h 12"/>
                <a:gd name="T6" fmla="*/ 3 w 20"/>
                <a:gd name="T7" fmla="*/ 10 h 12"/>
                <a:gd name="T8" fmla="*/ 1 w 20"/>
                <a:gd name="T9" fmla="*/ 4 h 12"/>
                <a:gd name="T10" fmla="*/ 13 w 20"/>
                <a:gd name="T11" fmla="*/ 1 h 12"/>
                <a:gd name="T12" fmla="*/ 16 w 20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16" y="2"/>
                  </a:moveTo>
                  <a:cubicBezTo>
                    <a:pt x="19" y="4"/>
                    <a:pt x="20" y="6"/>
                    <a:pt x="18" y="8"/>
                  </a:cubicBezTo>
                  <a:cubicBezTo>
                    <a:pt x="16" y="11"/>
                    <a:pt x="11" y="12"/>
                    <a:pt x="6" y="11"/>
                  </a:cubicBezTo>
                  <a:cubicBezTo>
                    <a:pt x="5" y="11"/>
                    <a:pt x="4" y="10"/>
                    <a:pt x="3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3" y="1"/>
                    <a:pt x="9" y="0"/>
                    <a:pt x="13" y="1"/>
                  </a:cubicBezTo>
                  <a:cubicBezTo>
                    <a:pt x="14" y="1"/>
                    <a:pt x="15" y="2"/>
                    <a:pt x="16" y="2"/>
                  </a:cubicBezTo>
                  <a:close/>
                </a:path>
              </a:pathLst>
            </a:custGeom>
            <a:solidFill>
              <a:srgbClr val="4F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9" name="Freeform 799"/>
            <p:cNvSpPr>
              <a:spLocks/>
            </p:cNvSpPr>
            <p:nvPr/>
          </p:nvSpPr>
          <p:spPr bwMode="auto">
            <a:xfrm>
              <a:off x="6169026" y="1189038"/>
              <a:ext cx="107950" cy="60325"/>
            </a:xfrm>
            <a:custGeom>
              <a:avLst/>
              <a:gdLst>
                <a:gd name="T0" fmla="*/ 68 w 68"/>
                <a:gd name="T1" fmla="*/ 4 h 38"/>
                <a:gd name="T2" fmla="*/ 66 w 68"/>
                <a:gd name="T3" fmla="*/ 13 h 38"/>
                <a:gd name="T4" fmla="*/ 17 w 68"/>
                <a:gd name="T5" fmla="*/ 11 h 38"/>
                <a:gd name="T6" fmla="*/ 19 w 68"/>
                <a:gd name="T7" fmla="*/ 38 h 38"/>
                <a:gd name="T8" fmla="*/ 3 w 68"/>
                <a:gd name="T9" fmla="*/ 38 h 38"/>
                <a:gd name="T10" fmla="*/ 0 w 68"/>
                <a:gd name="T11" fmla="*/ 0 h 38"/>
                <a:gd name="T12" fmla="*/ 68 w 68"/>
                <a:gd name="T13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38">
                  <a:moveTo>
                    <a:pt x="68" y="4"/>
                  </a:moveTo>
                  <a:lnTo>
                    <a:pt x="66" y="13"/>
                  </a:lnTo>
                  <a:lnTo>
                    <a:pt x="17" y="11"/>
                  </a:lnTo>
                  <a:lnTo>
                    <a:pt x="19" y="38"/>
                  </a:lnTo>
                  <a:lnTo>
                    <a:pt x="3" y="38"/>
                  </a:lnTo>
                  <a:lnTo>
                    <a:pt x="0" y="0"/>
                  </a:lnTo>
                  <a:lnTo>
                    <a:pt x="6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0" name="Freeform 800"/>
            <p:cNvSpPr>
              <a:spLocks noEditPoints="1"/>
            </p:cNvSpPr>
            <p:nvPr/>
          </p:nvSpPr>
          <p:spPr bwMode="auto">
            <a:xfrm>
              <a:off x="6881813" y="1598613"/>
              <a:ext cx="122238" cy="98425"/>
            </a:xfrm>
            <a:custGeom>
              <a:avLst/>
              <a:gdLst>
                <a:gd name="T0" fmla="*/ 24 w 40"/>
                <a:gd name="T1" fmla="*/ 30 h 32"/>
                <a:gd name="T2" fmla="*/ 20 w 40"/>
                <a:gd name="T3" fmla="*/ 32 h 32"/>
                <a:gd name="T4" fmla="*/ 17 w 40"/>
                <a:gd name="T5" fmla="*/ 31 h 32"/>
                <a:gd name="T6" fmla="*/ 16 w 40"/>
                <a:gd name="T7" fmla="*/ 30 h 32"/>
                <a:gd name="T8" fmla="*/ 16 w 40"/>
                <a:gd name="T9" fmla="*/ 23 h 32"/>
                <a:gd name="T10" fmla="*/ 6 w 40"/>
                <a:gd name="T11" fmla="*/ 20 h 32"/>
                <a:gd name="T12" fmla="*/ 0 w 40"/>
                <a:gd name="T13" fmla="*/ 12 h 32"/>
                <a:gd name="T14" fmla="*/ 5 w 40"/>
                <a:gd name="T15" fmla="*/ 4 h 32"/>
                <a:gd name="T16" fmla="*/ 20 w 40"/>
                <a:gd name="T17" fmla="*/ 0 h 32"/>
                <a:gd name="T18" fmla="*/ 34 w 40"/>
                <a:gd name="T19" fmla="*/ 4 h 32"/>
                <a:gd name="T20" fmla="*/ 40 w 40"/>
                <a:gd name="T21" fmla="*/ 12 h 32"/>
                <a:gd name="T22" fmla="*/ 34 w 40"/>
                <a:gd name="T23" fmla="*/ 20 h 32"/>
                <a:gd name="T24" fmla="*/ 24 w 40"/>
                <a:gd name="T25" fmla="*/ 23 h 32"/>
                <a:gd name="T26" fmla="*/ 24 w 40"/>
                <a:gd name="T27" fmla="*/ 30 h 32"/>
                <a:gd name="T28" fmla="*/ 20 w 40"/>
                <a:gd name="T29" fmla="*/ 19 h 32"/>
                <a:gd name="T30" fmla="*/ 28 w 40"/>
                <a:gd name="T31" fmla="*/ 17 h 32"/>
                <a:gd name="T32" fmla="*/ 32 w 40"/>
                <a:gd name="T33" fmla="*/ 12 h 32"/>
                <a:gd name="T34" fmla="*/ 28 w 40"/>
                <a:gd name="T35" fmla="*/ 7 h 32"/>
                <a:gd name="T36" fmla="*/ 20 w 40"/>
                <a:gd name="T37" fmla="*/ 5 h 32"/>
                <a:gd name="T38" fmla="*/ 11 w 40"/>
                <a:gd name="T39" fmla="*/ 7 h 32"/>
                <a:gd name="T40" fmla="*/ 8 w 40"/>
                <a:gd name="T41" fmla="*/ 12 h 32"/>
                <a:gd name="T42" fmla="*/ 11 w 40"/>
                <a:gd name="T43" fmla="*/ 17 h 32"/>
                <a:gd name="T44" fmla="*/ 20 w 40"/>
                <a:gd name="T4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32">
                  <a:moveTo>
                    <a:pt x="24" y="30"/>
                  </a:moveTo>
                  <a:cubicBezTo>
                    <a:pt x="24" y="31"/>
                    <a:pt x="22" y="32"/>
                    <a:pt x="20" y="32"/>
                  </a:cubicBezTo>
                  <a:cubicBezTo>
                    <a:pt x="19" y="32"/>
                    <a:pt x="18" y="32"/>
                    <a:pt x="17" y="31"/>
                  </a:cubicBezTo>
                  <a:cubicBezTo>
                    <a:pt x="16" y="31"/>
                    <a:pt x="16" y="30"/>
                    <a:pt x="16" y="3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2" y="23"/>
                    <a:pt x="8" y="22"/>
                    <a:pt x="6" y="20"/>
                  </a:cubicBezTo>
                  <a:cubicBezTo>
                    <a:pt x="2" y="18"/>
                    <a:pt x="0" y="15"/>
                    <a:pt x="0" y="12"/>
                  </a:cubicBezTo>
                  <a:cubicBezTo>
                    <a:pt x="0" y="9"/>
                    <a:pt x="2" y="6"/>
                    <a:pt x="5" y="4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4" y="4"/>
                  </a:cubicBezTo>
                  <a:cubicBezTo>
                    <a:pt x="38" y="6"/>
                    <a:pt x="40" y="9"/>
                    <a:pt x="40" y="12"/>
                  </a:cubicBezTo>
                  <a:cubicBezTo>
                    <a:pt x="40" y="15"/>
                    <a:pt x="38" y="18"/>
                    <a:pt x="34" y="20"/>
                  </a:cubicBezTo>
                  <a:cubicBezTo>
                    <a:pt x="31" y="22"/>
                    <a:pt x="27" y="23"/>
                    <a:pt x="24" y="23"/>
                  </a:cubicBezTo>
                  <a:lnTo>
                    <a:pt x="24" y="30"/>
                  </a:lnTo>
                  <a:close/>
                  <a:moveTo>
                    <a:pt x="20" y="19"/>
                  </a:moveTo>
                  <a:cubicBezTo>
                    <a:pt x="23" y="19"/>
                    <a:pt x="26" y="18"/>
                    <a:pt x="28" y="17"/>
                  </a:cubicBezTo>
                  <a:cubicBezTo>
                    <a:pt x="30" y="16"/>
                    <a:pt x="32" y="14"/>
                    <a:pt x="32" y="12"/>
                  </a:cubicBezTo>
                  <a:cubicBezTo>
                    <a:pt x="32" y="10"/>
                    <a:pt x="30" y="8"/>
                    <a:pt x="28" y="7"/>
                  </a:cubicBezTo>
                  <a:cubicBezTo>
                    <a:pt x="26" y="6"/>
                    <a:pt x="23" y="5"/>
                    <a:pt x="20" y="5"/>
                  </a:cubicBezTo>
                  <a:cubicBezTo>
                    <a:pt x="16" y="5"/>
                    <a:pt x="13" y="6"/>
                    <a:pt x="11" y="7"/>
                  </a:cubicBezTo>
                  <a:cubicBezTo>
                    <a:pt x="9" y="8"/>
                    <a:pt x="8" y="10"/>
                    <a:pt x="8" y="12"/>
                  </a:cubicBezTo>
                  <a:cubicBezTo>
                    <a:pt x="8" y="14"/>
                    <a:pt x="9" y="16"/>
                    <a:pt x="11" y="17"/>
                  </a:cubicBezTo>
                  <a:cubicBezTo>
                    <a:pt x="13" y="18"/>
                    <a:pt x="16" y="19"/>
                    <a:pt x="20" y="19"/>
                  </a:cubicBezTo>
                </a:path>
              </a:pathLst>
            </a:custGeom>
            <a:solidFill>
              <a:srgbClr val="616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1" name="Freeform 801"/>
            <p:cNvSpPr>
              <a:spLocks/>
            </p:cNvSpPr>
            <p:nvPr/>
          </p:nvSpPr>
          <p:spPr bwMode="auto">
            <a:xfrm>
              <a:off x="6907213" y="1614488"/>
              <a:ext cx="71438" cy="42863"/>
            </a:xfrm>
            <a:custGeom>
              <a:avLst/>
              <a:gdLst>
                <a:gd name="T0" fmla="*/ 20 w 24"/>
                <a:gd name="T1" fmla="*/ 2 h 14"/>
                <a:gd name="T2" fmla="*/ 24 w 24"/>
                <a:gd name="T3" fmla="*/ 7 h 14"/>
                <a:gd name="T4" fmla="*/ 20 w 24"/>
                <a:gd name="T5" fmla="*/ 12 h 14"/>
                <a:gd name="T6" fmla="*/ 12 w 24"/>
                <a:gd name="T7" fmla="*/ 14 h 14"/>
                <a:gd name="T8" fmla="*/ 3 w 24"/>
                <a:gd name="T9" fmla="*/ 12 h 14"/>
                <a:gd name="T10" fmla="*/ 0 w 24"/>
                <a:gd name="T11" fmla="*/ 7 h 14"/>
                <a:gd name="T12" fmla="*/ 3 w 24"/>
                <a:gd name="T13" fmla="*/ 2 h 14"/>
                <a:gd name="T14" fmla="*/ 12 w 24"/>
                <a:gd name="T15" fmla="*/ 0 h 14"/>
                <a:gd name="T16" fmla="*/ 20 w 24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20" y="2"/>
                  </a:moveTo>
                  <a:cubicBezTo>
                    <a:pt x="22" y="3"/>
                    <a:pt x="24" y="5"/>
                    <a:pt x="24" y="7"/>
                  </a:cubicBezTo>
                  <a:cubicBezTo>
                    <a:pt x="24" y="9"/>
                    <a:pt x="22" y="11"/>
                    <a:pt x="20" y="12"/>
                  </a:cubicBezTo>
                  <a:cubicBezTo>
                    <a:pt x="18" y="13"/>
                    <a:pt x="15" y="14"/>
                    <a:pt x="12" y="14"/>
                  </a:cubicBezTo>
                  <a:cubicBezTo>
                    <a:pt x="8" y="14"/>
                    <a:pt x="5" y="13"/>
                    <a:pt x="3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5" y="0"/>
                    <a:pt x="18" y="1"/>
                    <a:pt x="20" y="2"/>
                  </a:cubicBezTo>
                  <a:close/>
                </a:path>
              </a:pathLst>
            </a:custGeom>
            <a:solidFill>
              <a:srgbClr val="394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2" name="Freeform 802"/>
            <p:cNvSpPr>
              <a:spLocks/>
            </p:cNvSpPr>
            <p:nvPr/>
          </p:nvSpPr>
          <p:spPr bwMode="auto">
            <a:xfrm>
              <a:off x="7078663" y="1714501"/>
              <a:ext cx="285750" cy="166688"/>
            </a:xfrm>
            <a:custGeom>
              <a:avLst/>
              <a:gdLst>
                <a:gd name="T0" fmla="*/ 93 w 94"/>
                <a:gd name="T1" fmla="*/ 50 h 55"/>
                <a:gd name="T2" fmla="*/ 93 w 94"/>
                <a:gd name="T3" fmla="*/ 54 h 55"/>
                <a:gd name="T4" fmla="*/ 87 w 94"/>
                <a:gd name="T5" fmla="*/ 54 h 55"/>
                <a:gd name="T6" fmla="*/ 2 w 94"/>
                <a:gd name="T7" fmla="*/ 5 h 55"/>
                <a:gd name="T8" fmla="*/ 2 w 94"/>
                <a:gd name="T9" fmla="*/ 1 h 55"/>
                <a:gd name="T10" fmla="*/ 8 w 94"/>
                <a:gd name="T11" fmla="*/ 1 h 55"/>
                <a:gd name="T12" fmla="*/ 93 w 94"/>
                <a:gd name="T13" fmla="*/ 5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55">
                  <a:moveTo>
                    <a:pt x="93" y="50"/>
                  </a:moveTo>
                  <a:cubicBezTo>
                    <a:pt x="94" y="51"/>
                    <a:pt x="94" y="53"/>
                    <a:pt x="93" y="54"/>
                  </a:cubicBezTo>
                  <a:cubicBezTo>
                    <a:pt x="91" y="55"/>
                    <a:pt x="89" y="55"/>
                    <a:pt x="87" y="5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6" y="0"/>
                    <a:pt x="8" y="1"/>
                  </a:cubicBezTo>
                  <a:lnTo>
                    <a:pt x="93" y="50"/>
                  </a:lnTo>
                  <a:close/>
                </a:path>
              </a:pathLst>
            </a:custGeom>
            <a:solidFill>
              <a:srgbClr val="616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3" name="Freeform 803"/>
            <p:cNvSpPr>
              <a:spLocks noEditPoints="1"/>
            </p:cNvSpPr>
            <p:nvPr/>
          </p:nvSpPr>
          <p:spPr bwMode="auto">
            <a:xfrm>
              <a:off x="6303963" y="1265238"/>
              <a:ext cx="1649413" cy="957263"/>
            </a:xfrm>
            <a:custGeom>
              <a:avLst/>
              <a:gdLst>
                <a:gd name="T0" fmla="*/ 542 w 545"/>
                <a:gd name="T1" fmla="*/ 284 h 315"/>
                <a:gd name="T2" fmla="*/ 542 w 545"/>
                <a:gd name="T3" fmla="*/ 290 h 315"/>
                <a:gd name="T4" fmla="*/ 503 w 545"/>
                <a:gd name="T5" fmla="*/ 313 h 315"/>
                <a:gd name="T6" fmla="*/ 491 w 545"/>
                <a:gd name="T7" fmla="*/ 313 h 315"/>
                <a:gd name="T8" fmla="*/ 3 w 545"/>
                <a:gd name="T9" fmla="*/ 32 h 315"/>
                <a:gd name="T10" fmla="*/ 3 w 545"/>
                <a:gd name="T11" fmla="*/ 25 h 315"/>
                <a:gd name="T12" fmla="*/ 43 w 545"/>
                <a:gd name="T13" fmla="*/ 2 h 315"/>
                <a:gd name="T14" fmla="*/ 54 w 545"/>
                <a:gd name="T15" fmla="*/ 2 h 315"/>
                <a:gd name="T16" fmla="*/ 542 w 545"/>
                <a:gd name="T17" fmla="*/ 284 h 315"/>
                <a:gd name="T18" fmla="*/ 211 w 545"/>
                <a:gd name="T19" fmla="*/ 142 h 315"/>
                <a:gd name="T20" fmla="*/ 215 w 545"/>
                <a:gd name="T21" fmla="*/ 140 h 315"/>
                <a:gd name="T22" fmla="*/ 215 w 545"/>
                <a:gd name="T23" fmla="*/ 133 h 315"/>
                <a:gd name="T24" fmla="*/ 225 w 545"/>
                <a:gd name="T25" fmla="*/ 130 h 315"/>
                <a:gd name="T26" fmla="*/ 231 w 545"/>
                <a:gd name="T27" fmla="*/ 122 h 315"/>
                <a:gd name="T28" fmla="*/ 225 w 545"/>
                <a:gd name="T29" fmla="*/ 114 h 315"/>
                <a:gd name="T30" fmla="*/ 211 w 545"/>
                <a:gd name="T31" fmla="*/ 110 h 315"/>
                <a:gd name="T32" fmla="*/ 196 w 545"/>
                <a:gd name="T33" fmla="*/ 114 h 315"/>
                <a:gd name="T34" fmla="*/ 191 w 545"/>
                <a:gd name="T35" fmla="*/ 122 h 315"/>
                <a:gd name="T36" fmla="*/ 197 w 545"/>
                <a:gd name="T37" fmla="*/ 130 h 315"/>
                <a:gd name="T38" fmla="*/ 207 w 545"/>
                <a:gd name="T39" fmla="*/ 133 h 315"/>
                <a:gd name="T40" fmla="*/ 207 w 545"/>
                <a:gd name="T41" fmla="*/ 140 h 315"/>
                <a:gd name="T42" fmla="*/ 208 w 545"/>
                <a:gd name="T43" fmla="*/ 141 h 315"/>
                <a:gd name="T44" fmla="*/ 211 w 545"/>
                <a:gd name="T45" fmla="*/ 142 h 315"/>
                <a:gd name="T46" fmla="*/ 343 w 545"/>
                <a:gd name="T47" fmla="*/ 202 h 315"/>
                <a:gd name="T48" fmla="*/ 349 w 545"/>
                <a:gd name="T49" fmla="*/ 202 h 315"/>
                <a:gd name="T50" fmla="*/ 349 w 545"/>
                <a:gd name="T51" fmla="*/ 198 h 315"/>
                <a:gd name="T52" fmla="*/ 264 w 545"/>
                <a:gd name="T53" fmla="*/ 149 h 315"/>
                <a:gd name="T54" fmla="*/ 258 w 545"/>
                <a:gd name="T55" fmla="*/ 149 h 315"/>
                <a:gd name="T56" fmla="*/ 258 w 545"/>
                <a:gd name="T57" fmla="*/ 153 h 315"/>
                <a:gd name="T58" fmla="*/ 343 w 545"/>
                <a:gd name="T59" fmla="*/ 20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5" h="315">
                  <a:moveTo>
                    <a:pt x="542" y="284"/>
                  </a:moveTo>
                  <a:cubicBezTo>
                    <a:pt x="545" y="286"/>
                    <a:pt x="545" y="289"/>
                    <a:pt x="542" y="290"/>
                  </a:cubicBezTo>
                  <a:cubicBezTo>
                    <a:pt x="503" y="313"/>
                    <a:pt x="503" y="313"/>
                    <a:pt x="503" y="313"/>
                  </a:cubicBezTo>
                  <a:cubicBezTo>
                    <a:pt x="499" y="315"/>
                    <a:pt x="494" y="315"/>
                    <a:pt x="491" y="31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0"/>
                    <a:pt x="0" y="27"/>
                    <a:pt x="3" y="25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0"/>
                    <a:pt x="51" y="0"/>
                    <a:pt x="54" y="2"/>
                  </a:cubicBezTo>
                  <a:lnTo>
                    <a:pt x="542" y="284"/>
                  </a:lnTo>
                  <a:close/>
                  <a:moveTo>
                    <a:pt x="211" y="142"/>
                  </a:moveTo>
                  <a:cubicBezTo>
                    <a:pt x="213" y="142"/>
                    <a:pt x="215" y="141"/>
                    <a:pt x="215" y="140"/>
                  </a:cubicBezTo>
                  <a:cubicBezTo>
                    <a:pt x="215" y="133"/>
                    <a:pt x="215" y="133"/>
                    <a:pt x="215" y="133"/>
                  </a:cubicBezTo>
                  <a:cubicBezTo>
                    <a:pt x="218" y="133"/>
                    <a:pt x="222" y="132"/>
                    <a:pt x="225" y="130"/>
                  </a:cubicBezTo>
                  <a:cubicBezTo>
                    <a:pt x="229" y="128"/>
                    <a:pt x="231" y="125"/>
                    <a:pt x="231" y="122"/>
                  </a:cubicBezTo>
                  <a:cubicBezTo>
                    <a:pt x="231" y="119"/>
                    <a:pt x="229" y="116"/>
                    <a:pt x="225" y="114"/>
                  </a:cubicBezTo>
                  <a:cubicBezTo>
                    <a:pt x="221" y="112"/>
                    <a:pt x="216" y="110"/>
                    <a:pt x="211" y="110"/>
                  </a:cubicBezTo>
                  <a:cubicBezTo>
                    <a:pt x="205" y="110"/>
                    <a:pt x="200" y="112"/>
                    <a:pt x="196" y="114"/>
                  </a:cubicBezTo>
                  <a:cubicBezTo>
                    <a:pt x="193" y="116"/>
                    <a:pt x="191" y="119"/>
                    <a:pt x="191" y="122"/>
                  </a:cubicBezTo>
                  <a:cubicBezTo>
                    <a:pt x="191" y="125"/>
                    <a:pt x="193" y="128"/>
                    <a:pt x="197" y="130"/>
                  </a:cubicBezTo>
                  <a:cubicBezTo>
                    <a:pt x="199" y="132"/>
                    <a:pt x="203" y="133"/>
                    <a:pt x="207" y="133"/>
                  </a:cubicBezTo>
                  <a:cubicBezTo>
                    <a:pt x="207" y="140"/>
                    <a:pt x="207" y="140"/>
                    <a:pt x="207" y="140"/>
                  </a:cubicBezTo>
                  <a:cubicBezTo>
                    <a:pt x="207" y="140"/>
                    <a:pt x="207" y="141"/>
                    <a:pt x="208" y="141"/>
                  </a:cubicBezTo>
                  <a:cubicBezTo>
                    <a:pt x="209" y="142"/>
                    <a:pt x="210" y="142"/>
                    <a:pt x="211" y="142"/>
                  </a:cubicBezTo>
                  <a:moveTo>
                    <a:pt x="343" y="202"/>
                  </a:moveTo>
                  <a:cubicBezTo>
                    <a:pt x="345" y="203"/>
                    <a:pt x="347" y="203"/>
                    <a:pt x="349" y="202"/>
                  </a:cubicBezTo>
                  <a:cubicBezTo>
                    <a:pt x="350" y="201"/>
                    <a:pt x="350" y="199"/>
                    <a:pt x="349" y="198"/>
                  </a:cubicBezTo>
                  <a:cubicBezTo>
                    <a:pt x="264" y="149"/>
                    <a:pt x="264" y="149"/>
                    <a:pt x="264" y="149"/>
                  </a:cubicBezTo>
                  <a:cubicBezTo>
                    <a:pt x="262" y="148"/>
                    <a:pt x="259" y="148"/>
                    <a:pt x="258" y="149"/>
                  </a:cubicBezTo>
                  <a:cubicBezTo>
                    <a:pt x="256" y="150"/>
                    <a:pt x="256" y="152"/>
                    <a:pt x="258" y="153"/>
                  </a:cubicBezTo>
                  <a:cubicBezTo>
                    <a:pt x="343" y="202"/>
                    <a:pt x="343" y="202"/>
                    <a:pt x="343" y="202"/>
                  </a:cubicBezTo>
                </a:path>
              </a:pathLst>
            </a:custGeom>
            <a:solidFill>
              <a:srgbClr val="394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4" name="Freeform 804"/>
            <p:cNvSpPr>
              <a:spLocks noEditPoints="1"/>
            </p:cNvSpPr>
            <p:nvPr/>
          </p:nvSpPr>
          <p:spPr bwMode="auto">
            <a:xfrm>
              <a:off x="5929313" y="1046163"/>
              <a:ext cx="2400300" cy="1393825"/>
            </a:xfrm>
            <a:custGeom>
              <a:avLst/>
              <a:gdLst>
                <a:gd name="T0" fmla="*/ 793 w 793"/>
                <a:gd name="T1" fmla="*/ 394 h 459"/>
                <a:gd name="T2" fmla="*/ 0 w 793"/>
                <a:gd name="T3" fmla="*/ 66 h 459"/>
                <a:gd name="T4" fmla="*/ 627 w 793"/>
                <a:gd name="T5" fmla="*/ 385 h 459"/>
                <a:gd name="T6" fmla="*/ 666 w 793"/>
                <a:gd name="T7" fmla="*/ 356 h 459"/>
                <a:gd name="T8" fmla="*/ 167 w 793"/>
                <a:gd name="T9" fmla="*/ 74 h 459"/>
                <a:gd name="T10" fmla="*/ 127 w 793"/>
                <a:gd name="T11" fmla="*/ 104 h 459"/>
                <a:gd name="T12" fmla="*/ 627 w 793"/>
                <a:gd name="T13" fmla="*/ 385 h 459"/>
                <a:gd name="T14" fmla="*/ 704 w 793"/>
                <a:gd name="T15" fmla="*/ 408 h 459"/>
                <a:gd name="T16" fmla="*/ 710 w 793"/>
                <a:gd name="T17" fmla="*/ 407 h 459"/>
                <a:gd name="T18" fmla="*/ 714 w 793"/>
                <a:gd name="T19" fmla="*/ 406 h 459"/>
                <a:gd name="T20" fmla="*/ 715 w 793"/>
                <a:gd name="T21" fmla="*/ 404 h 459"/>
                <a:gd name="T22" fmla="*/ 711 w 793"/>
                <a:gd name="T23" fmla="*/ 402 h 459"/>
                <a:gd name="T24" fmla="*/ 710 w 793"/>
                <a:gd name="T25" fmla="*/ 400 h 459"/>
                <a:gd name="T26" fmla="*/ 716 w 793"/>
                <a:gd name="T27" fmla="*/ 396 h 459"/>
                <a:gd name="T28" fmla="*/ 714 w 793"/>
                <a:gd name="T29" fmla="*/ 394 h 459"/>
                <a:gd name="T30" fmla="*/ 710 w 793"/>
                <a:gd name="T31" fmla="*/ 393 h 459"/>
                <a:gd name="T32" fmla="*/ 705 w 793"/>
                <a:gd name="T33" fmla="*/ 393 h 459"/>
                <a:gd name="T34" fmla="*/ 705 w 793"/>
                <a:gd name="T35" fmla="*/ 388 h 459"/>
                <a:gd name="T36" fmla="*/ 702 w 793"/>
                <a:gd name="T37" fmla="*/ 387 h 459"/>
                <a:gd name="T38" fmla="*/ 697 w 793"/>
                <a:gd name="T39" fmla="*/ 388 h 459"/>
                <a:gd name="T40" fmla="*/ 692 w 793"/>
                <a:gd name="T41" fmla="*/ 389 h 459"/>
                <a:gd name="T42" fmla="*/ 688 w 793"/>
                <a:gd name="T43" fmla="*/ 388 h 459"/>
                <a:gd name="T44" fmla="*/ 685 w 793"/>
                <a:gd name="T45" fmla="*/ 386 h 459"/>
                <a:gd name="T46" fmla="*/ 680 w 793"/>
                <a:gd name="T47" fmla="*/ 387 h 459"/>
                <a:gd name="T48" fmla="*/ 679 w 793"/>
                <a:gd name="T49" fmla="*/ 392 h 459"/>
                <a:gd name="T50" fmla="*/ 674 w 793"/>
                <a:gd name="T51" fmla="*/ 393 h 459"/>
                <a:gd name="T52" fmla="*/ 669 w 793"/>
                <a:gd name="T53" fmla="*/ 394 h 459"/>
                <a:gd name="T54" fmla="*/ 668 w 793"/>
                <a:gd name="T55" fmla="*/ 397 h 459"/>
                <a:gd name="T56" fmla="*/ 672 w 793"/>
                <a:gd name="T57" fmla="*/ 398 h 459"/>
                <a:gd name="T58" fmla="*/ 673 w 793"/>
                <a:gd name="T59" fmla="*/ 400 h 459"/>
                <a:gd name="T60" fmla="*/ 668 w 793"/>
                <a:gd name="T61" fmla="*/ 404 h 459"/>
                <a:gd name="T62" fmla="*/ 670 w 793"/>
                <a:gd name="T63" fmla="*/ 407 h 459"/>
                <a:gd name="T64" fmla="*/ 673 w 793"/>
                <a:gd name="T65" fmla="*/ 407 h 459"/>
                <a:gd name="T66" fmla="*/ 679 w 793"/>
                <a:gd name="T67" fmla="*/ 408 h 459"/>
                <a:gd name="T68" fmla="*/ 679 w 793"/>
                <a:gd name="T69" fmla="*/ 412 h 459"/>
                <a:gd name="T70" fmla="*/ 682 w 793"/>
                <a:gd name="T71" fmla="*/ 413 h 459"/>
                <a:gd name="T72" fmla="*/ 687 w 793"/>
                <a:gd name="T73" fmla="*/ 413 h 459"/>
                <a:gd name="T74" fmla="*/ 692 w 793"/>
                <a:gd name="T75" fmla="*/ 411 h 459"/>
                <a:gd name="T76" fmla="*/ 696 w 793"/>
                <a:gd name="T77" fmla="*/ 413 h 459"/>
                <a:gd name="T78" fmla="*/ 698 w 793"/>
                <a:gd name="T79" fmla="*/ 414 h 459"/>
                <a:gd name="T80" fmla="*/ 703 w 793"/>
                <a:gd name="T81" fmla="*/ 413 h 459"/>
                <a:gd name="T82" fmla="*/ 89 w 793"/>
                <a:gd name="T83" fmla="*/ 67 h 459"/>
                <a:gd name="T84" fmla="*/ 114 w 793"/>
                <a:gd name="T85" fmla="*/ 54 h 459"/>
                <a:gd name="T86" fmla="*/ 79 w 793"/>
                <a:gd name="T87" fmla="*/ 47 h 459"/>
                <a:gd name="T88" fmla="*/ 89 w 793"/>
                <a:gd name="T89" fmla="*/ 67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3" h="459">
                  <a:moveTo>
                    <a:pt x="112" y="0"/>
                  </a:moveTo>
                  <a:cubicBezTo>
                    <a:pt x="793" y="394"/>
                    <a:pt x="793" y="394"/>
                    <a:pt x="793" y="394"/>
                  </a:cubicBezTo>
                  <a:cubicBezTo>
                    <a:pt x="681" y="459"/>
                    <a:pt x="681" y="459"/>
                    <a:pt x="681" y="459"/>
                  </a:cubicBezTo>
                  <a:cubicBezTo>
                    <a:pt x="0" y="66"/>
                    <a:pt x="0" y="66"/>
                    <a:pt x="0" y="66"/>
                  </a:cubicBezTo>
                  <a:lnTo>
                    <a:pt x="112" y="0"/>
                  </a:lnTo>
                  <a:close/>
                  <a:moveTo>
                    <a:pt x="627" y="385"/>
                  </a:moveTo>
                  <a:cubicBezTo>
                    <a:pt x="666" y="362"/>
                    <a:pt x="666" y="362"/>
                    <a:pt x="666" y="362"/>
                  </a:cubicBezTo>
                  <a:cubicBezTo>
                    <a:pt x="669" y="361"/>
                    <a:pt x="669" y="358"/>
                    <a:pt x="666" y="356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5" y="72"/>
                    <a:pt x="170" y="72"/>
                    <a:pt x="167" y="74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4" y="99"/>
                    <a:pt x="124" y="102"/>
                    <a:pt x="127" y="104"/>
                  </a:cubicBezTo>
                  <a:cubicBezTo>
                    <a:pt x="615" y="385"/>
                    <a:pt x="615" y="385"/>
                    <a:pt x="615" y="385"/>
                  </a:cubicBezTo>
                  <a:cubicBezTo>
                    <a:pt x="618" y="387"/>
                    <a:pt x="623" y="387"/>
                    <a:pt x="627" y="385"/>
                  </a:cubicBezTo>
                  <a:moveTo>
                    <a:pt x="703" y="411"/>
                  </a:moveTo>
                  <a:cubicBezTo>
                    <a:pt x="703" y="410"/>
                    <a:pt x="703" y="409"/>
                    <a:pt x="704" y="408"/>
                  </a:cubicBezTo>
                  <a:cubicBezTo>
                    <a:pt x="705" y="408"/>
                    <a:pt x="705" y="408"/>
                    <a:pt x="705" y="408"/>
                  </a:cubicBezTo>
                  <a:cubicBezTo>
                    <a:pt x="706" y="407"/>
                    <a:pt x="708" y="407"/>
                    <a:pt x="710" y="407"/>
                  </a:cubicBezTo>
                  <a:cubicBezTo>
                    <a:pt x="712" y="408"/>
                    <a:pt x="712" y="408"/>
                    <a:pt x="713" y="407"/>
                  </a:cubicBezTo>
                  <a:cubicBezTo>
                    <a:pt x="714" y="407"/>
                    <a:pt x="713" y="407"/>
                    <a:pt x="714" y="406"/>
                  </a:cubicBezTo>
                  <a:cubicBezTo>
                    <a:pt x="715" y="405"/>
                    <a:pt x="715" y="405"/>
                    <a:pt x="715" y="405"/>
                  </a:cubicBezTo>
                  <a:cubicBezTo>
                    <a:pt x="715" y="404"/>
                    <a:pt x="715" y="404"/>
                    <a:pt x="715" y="404"/>
                  </a:cubicBezTo>
                  <a:cubicBezTo>
                    <a:pt x="715" y="403"/>
                    <a:pt x="714" y="403"/>
                    <a:pt x="713" y="403"/>
                  </a:cubicBezTo>
                  <a:cubicBezTo>
                    <a:pt x="712" y="403"/>
                    <a:pt x="712" y="403"/>
                    <a:pt x="711" y="402"/>
                  </a:cubicBezTo>
                  <a:cubicBezTo>
                    <a:pt x="711" y="402"/>
                    <a:pt x="710" y="401"/>
                    <a:pt x="710" y="401"/>
                  </a:cubicBezTo>
                  <a:cubicBezTo>
                    <a:pt x="710" y="400"/>
                    <a:pt x="710" y="400"/>
                    <a:pt x="710" y="400"/>
                  </a:cubicBezTo>
                  <a:cubicBezTo>
                    <a:pt x="710" y="399"/>
                    <a:pt x="712" y="398"/>
                    <a:pt x="713" y="398"/>
                  </a:cubicBezTo>
                  <a:cubicBezTo>
                    <a:pt x="715" y="397"/>
                    <a:pt x="716" y="397"/>
                    <a:pt x="716" y="396"/>
                  </a:cubicBezTo>
                  <a:cubicBezTo>
                    <a:pt x="715" y="396"/>
                    <a:pt x="715" y="396"/>
                    <a:pt x="715" y="395"/>
                  </a:cubicBezTo>
                  <a:cubicBezTo>
                    <a:pt x="714" y="394"/>
                    <a:pt x="714" y="394"/>
                    <a:pt x="714" y="394"/>
                  </a:cubicBezTo>
                  <a:cubicBezTo>
                    <a:pt x="713" y="393"/>
                    <a:pt x="713" y="393"/>
                    <a:pt x="713" y="393"/>
                  </a:cubicBezTo>
                  <a:cubicBezTo>
                    <a:pt x="713" y="393"/>
                    <a:pt x="712" y="393"/>
                    <a:pt x="710" y="393"/>
                  </a:cubicBezTo>
                  <a:cubicBezTo>
                    <a:pt x="709" y="394"/>
                    <a:pt x="707" y="394"/>
                    <a:pt x="706" y="393"/>
                  </a:cubicBezTo>
                  <a:cubicBezTo>
                    <a:pt x="705" y="393"/>
                    <a:pt x="705" y="393"/>
                    <a:pt x="705" y="393"/>
                  </a:cubicBezTo>
                  <a:cubicBezTo>
                    <a:pt x="704" y="392"/>
                    <a:pt x="704" y="391"/>
                    <a:pt x="704" y="390"/>
                  </a:cubicBezTo>
                  <a:cubicBezTo>
                    <a:pt x="705" y="389"/>
                    <a:pt x="705" y="388"/>
                    <a:pt x="705" y="388"/>
                  </a:cubicBezTo>
                  <a:cubicBezTo>
                    <a:pt x="704" y="388"/>
                    <a:pt x="704" y="388"/>
                    <a:pt x="704" y="388"/>
                  </a:cubicBezTo>
                  <a:cubicBezTo>
                    <a:pt x="703" y="387"/>
                    <a:pt x="704" y="388"/>
                    <a:pt x="702" y="387"/>
                  </a:cubicBezTo>
                  <a:cubicBezTo>
                    <a:pt x="700" y="387"/>
                    <a:pt x="700" y="387"/>
                    <a:pt x="699" y="387"/>
                  </a:cubicBezTo>
                  <a:cubicBezTo>
                    <a:pt x="698" y="386"/>
                    <a:pt x="698" y="387"/>
                    <a:pt x="697" y="388"/>
                  </a:cubicBezTo>
                  <a:cubicBezTo>
                    <a:pt x="696" y="389"/>
                    <a:pt x="695" y="389"/>
                    <a:pt x="693" y="389"/>
                  </a:cubicBezTo>
                  <a:cubicBezTo>
                    <a:pt x="692" y="389"/>
                    <a:pt x="692" y="389"/>
                    <a:pt x="692" y="389"/>
                  </a:cubicBezTo>
                  <a:cubicBezTo>
                    <a:pt x="691" y="389"/>
                    <a:pt x="690" y="389"/>
                    <a:pt x="689" y="389"/>
                  </a:cubicBezTo>
                  <a:cubicBezTo>
                    <a:pt x="689" y="388"/>
                    <a:pt x="688" y="388"/>
                    <a:pt x="688" y="388"/>
                  </a:cubicBezTo>
                  <a:cubicBezTo>
                    <a:pt x="687" y="387"/>
                    <a:pt x="687" y="387"/>
                    <a:pt x="687" y="386"/>
                  </a:cubicBezTo>
                  <a:cubicBezTo>
                    <a:pt x="686" y="386"/>
                    <a:pt x="686" y="386"/>
                    <a:pt x="685" y="386"/>
                  </a:cubicBezTo>
                  <a:cubicBezTo>
                    <a:pt x="684" y="387"/>
                    <a:pt x="685" y="386"/>
                    <a:pt x="683" y="387"/>
                  </a:cubicBezTo>
                  <a:cubicBezTo>
                    <a:pt x="681" y="387"/>
                    <a:pt x="682" y="387"/>
                    <a:pt x="680" y="387"/>
                  </a:cubicBezTo>
                  <a:cubicBezTo>
                    <a:pt x="679" y="388"/>
                    <a:pt x="679" y="388"/>
                    <a:pt x="680" y="389"/>
                  </a:cubicBezTo>
                  <a:cubicBezTo>
                    <a:pt x="681" y="390"/>
                    <a:pt x="681" y="391"/>
                    <a:pt x="679" y="392"/>
                  </a:cubicBezTo>
                  <a:cubicBezTo>
                    <a:pt x="679" y="392"/>
                    <a:pt x="679" y="392"/>
                    <a:pt x="679" y="392"/>
                  </a:cubicBezTo>
                  <a:cubicBezTo>
                    <a:pt x="677" y="393"/>
                    <a:pt x="675" y="393"/>
                    <a:pt x="674" y="393"/>
                  </a:cubicBezTo>
                  <a:cubicBezTo>
                    <a:pt x="672" y="392"/>
                    <a:pt x="671" y="392"/>
                    <a:pt x="670" y="393"/>
                  </a:cubicBezTo>
                  <a:cubicBezTo>
                    <a:pt x="670" y="394"/>
                    <a:pt x="670" y="393"/>
                    <a:pt x="669" y="394"/>
                  </a:cubicBezTo>
                  <a:cubicBezTo>
                    <a:pt x="668" y="395"/>
                    <a:pt x="669" y="395"/>
                    <a:pt x="668" y="396"/>
                  </a:cubicBezTo>
                  <a:cubicBezTo>
                    <a:pt x="668" y="396"/>
                    <a:pt x="668" y="396"/>
                    <a:pt x="668" y="397"/>
                  </a:cubicBezTo>
                  <a:cubicBezTo>
                    <a:pt x="669" y="397"/>
                    <a:pt x="669" y="397"/>
                    <a:pt x="670" y="397"/>
                  </a:cubicBezTo>
                  <a:cubicBezTo>
                    <a:pt x="671" y="397"/>
                    <a:pt x="671" y="398"/>
                    <a:pt x="672" y="398"/>
                  </a:cubicBezTo>
                  <a:cubicBezTo>
                    <a:pt x="673" y="398"/>
                    <a:pt x="673" y="399"/>
                    <a:pt x="673" y="399"/>
                  </a:cubicBezTo>
                  <a:cubicBezTo>
                    <a:pt x="673" y="400"/>
                    <a:pt x="673" y="400"/>
                    <a:pt x="673" y="400"/>
                  </a:cubicBezTo>
                  <a:cubicBezTo>
                    <a:pt x="673" y="401"/>
                    <a:pt x="672" y="402"/>
                    <a:pt x="670" y="402"/>
                  </a:cubicBezTo>
                  <a:cubicBezTo>
                    <a:pt x="668" y="403"/>
                    <a:pt x="667" y="403"/>
                    <a:pt x="668" y="404"/>
                  </a:cubicBezTo>
                  <a:cubicBezTo>
                    <a:pt x="668" y="404"/>
                    <a:pt x="668" y="404"/>
                    <a:pt x="669" y="405"/>
                  </a:cubicBezTo>
                  <a:cubicBezTo>
                    <a:pt x="670" y="406"/>
                    <a:pt x="669" y="406"/>
                    <a:pt x="670" y="407"/>
                  </a:cubicBezTo>
                  <a:cubicBezTo>
                    <a:pt x="670" y="407"/>
                    <a:pt x="670" y="407"/>
                    <a:pt x="670" y="407"/>
                  </a:cubicBezTo>
                  <a:cubicBezTo>
                    <a:pt x="671" y="407"/>
                    <a:pt x="672" y="407"/>
                    <a:pt x="673" y="407"/>
                  </a:cubicBezTo>
                  <a:cubicBezTo>
                    <a:pt x="675" y="407"/>
                    <a:pt x="677" y="406"/>
                    <a:pt x="678" y="407"/>
                  </a:cubicBezTo>
                  <a:cubicBezTo>
                    <a:pt x="679" y="408"/>
                    <a:pt x="679" y="408"/>
                    <a:pt x="679" y="408"/>
                  </a:cubicBezTo>
                  <a:cubicBezTo>
                    <a:pt x="680" y="408"/>
                    <a:pt x="680" y="410"/>
                    <a:pt x="679" y="411"/>
                  </a:cubicBezTo>
                  <a:cubicBezTo>
                    <a:pt x="679" y="411"/>
                    <a:pt x="678" y="412"/>
                    <a:pt x="679" y="412"/>
                  </a:cubicBezTo>
                  <a:cubicBezTo>
                    <a:pt x="679" y="412"/>
                    <a:pt x="679" y="412"/>
                    <a:pt x="679" y="412"/>
                  </a:cubicBezTo>
                  <a:cubicBezTo>
                    <a:pt x="681" y="413"/>
                    <a:pt x="680" y="413"/>
                    <a:pt x="682" y="413"/>
                  </a:cubicBezTo>
                  <a:cubicBezTo>
                    <a:pt x="684" y="414"/>
                    <a:pt x="683" y="413"/>
                    <a:pt x="684" y="414"/>
                  </a:cubicBezTo>
                  <a:cubicBezTo>
                    <a:pt x="685" y="414"/>
                    <a:pt x="686" y="413"/>
                    <a:pt x="687" y="413"/>
                  </a:cubicBezTo>
                  <a:cubicBezTo>
                    <a:pt x="688" y="412"/>
                    <a:pt x="689" y="411"/>
                    <a:pt x="691" y="411"/>
                  </a:cubicBezTo>
                  <a:cubicBezTo>
                    <a:pt x="692" y="411"/>
                    <a:pt x="692" y="411"/>
                    <a:pt x="692" y="411"/>
                  </a:cubicBezTo>
                  <a:cubicBezTo>
                    <a:pt x="693" y="411"/>
                    <a:pt x="693" y="411"/>
                    <a:pt x="694" y="411"/>
                  </a:cubicBezTo>
                  <a:cubicBezTo>
                    <a:pt x="695" y="412"/>
                    <a:pt x="695" y="412"/>
                    <a:pt x="696" y="413"/>
                  </a:cubicBezTo>
                  <a:cubicBezTo>
                    <a:pt x="696" y="413"/>
                    <a:pt x="696" y="414"/>
                    <a:pt x="697" y="414"/>
                  </a:cubicBezTo>
                  <a:cubicBezTo>
                    <a:pt x="697" y="414"/>
                    <a:pt x="697" y="414"/>
                    <a:pt x="698" y="414"/>
                  </a:cubicBezTo>
                  <a:cubicBezTo>
                    <a:pt x="699" y="414"/>
                    <a:pt x="698" y="414"/>
                    <a:pt x="700" y="413"/>
                  </a:cubicBezTo>
                  <a:cubicBezTo>
                    <a:pt x="703" y="413"/>
                    <a:pt x="702" y="413"/>
                    <a:pt x="703" y="413"/>
                  </a:cubicBezTo>
                  <a:cubicBezTo>
                    <a:pt x="704" y="413"/>
                    <a:pt x="704" y="412"/>
                    <a:pt x="703" y="411"/>
                  </a:cubicBezTo>
                  <a:moveTo>
                    <a:pt x="89" y="67"/>
                  </a:moveTo>
                  <a:cubicBezTo>
                    <a:pt x="88" y="53"/>
                    <a:pt x="88" y="53"/>
                    <a:pt x="88" y="53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9" y="67"/>
                    <a:pt x="89" y="67"/>
                    <a:pt x="89" y="67"/>
                  </a:cubicBezTo>
                </a:path>
              </a:pathLst>
            </a:custGeom>
            <a:solidFill>
              <a:srgbClr val="4F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5" name="Freeform 805"/>
            <p:cNvSpPr>
              <a:spLocks noEditPoints="1"/>
            </p:cNvSpPr>
            <p:nvPr/>
          </p:nvSpPr>
          <p:spPr bwMode="auto">
            <a:xfrm>
              <a:off x="5357813" y="3340101"/>
              <a:ext cx="80963" cy="47625"/>
            </a:xfrm>
            <a:custGeom>
              <a:avLst/>
              <a:gdLst>
                <a:gd name="T0" fmla="*/ 13 w 27"/>
                <a:gd name="T1" fmla="*/ 3 h 16"/>
                <a:gd name="T2" fmla="*/ 13 w 27"/>
                <a:gd name="T3" fmla="*/ 3 h 16"/>
                <a:gd name="T4" fmla="*/ 14 w 27"/>
                <a:gd name="T5" fmla="*/ 3 h 16"/>
                <a:gd name="T6" fmla="*/ 19 w 27"/>
                <a:gd name="T7" fmla="*/ 4 h 16"/>
                <a:gd name="T8" fmla="*/ 19 w 27"/>
                <a:gd name="T9" fmla="*/ 4 h 16"/>
                <a:gd name="T10" fmla="*/ 19 w 27"/>
                <a:gd name="T11" fmla="*/ 4 h 16"/>
                <a:gd name="T12" fmla="*/ 21 w 27"/>
                <a:gd name="T13" fmla="*/ 8 h 16"/>
                <a:gd name="T14" fmla="*/ 19 w 27"/>
                <a:gd name="T15" fmla="*/ 11 h 16"/>
                <a:gd name="T16" fmla="*/ 19 w 27"/>
                <a:gd name="T17" fmla="*/ 11 h 16"/>
                <a:gd name="T18" fmla="*/ 19 w 27"/>
                <a:gd name="T19" fmla="*/ 11 h 16"/>
                <a:gd name="T20" fmla="*/ 14 w 27"/>
                <a:gd name="T21" fmla="*/ 12 h 16"/>
                <a:gd name="T22" fmla="*/ 14 w 27"/>
                <a:gd name="T23" fmla="*/ 12 h 16"/>
                <a:gd name="T24" fmla="*/ 14 w 27"/>
                <a:gd name="T25" fmla="*/ 12 h 16"/>
                <a:gd name="T26" fmla="*/ 14 w 27"/>
                <a:gd name="T27" fmla="*/ 12 h 16"/>
                <a:gd name="T28" fmla="*/ 13 w 27"/>
                <a:gd name="T29" fmla="*/ 12 h 16"/>
                <a:gd name="T30" fmla="*/ 8 w 27"/>
                <a:gd name="T31" fmla="*/ 11 h 16"/>
                <a:gd name="T32" fmla="*/ 8 w 27"/>
                <a:gd name="T33" fmla="*/ 11 h 16"/>
                <a:gd name="T34" fmla="*/ 8 w 27"/>
                <a:gd name="T35" fmla="*/ 11 h 16"/>
                <a:gd name="T36" fmla="*/ 8 w 27"/>
                <a:gd name="T37" fmla="*/ 11 h 16"/>
                <a:gd name="T38" fmla="*/ 5 w 27"/>
                <a:gd name="T39" fmla="*/ 8 h 16"/>
                <a:gd name="T40" fmla="*/ 8 w 27"/>
                <a:gd name="T41" fmla="*/ 4 h 16"/>
                <a:gd name="T42" fmla="*/ 8 w 27"/>
                <a:gd name="T43" fmla="*/ 4 h 16"/>
                <a:gd name="T44" fmla="*/ 8 w 27"/>
                <a:gd name="T45" fmla="*/ 4 h 16"/>
                <a:gd name="T46" fmla="*/ 8 w 27"/>
                <a:gd name="T47" fmla="*/ 4 h 16"/>
                <a:gd name="T48" fmla="*/ 13 w 27"/>
                <a:gd name="T49" fmla="*/ 3 h 16"/>
                <a:gd name="T50" fmla="*/ 13 w 27"/>
                <a:gd name="T51" fmla="*/ 3 h 16"/>
                <a:gd name="T52" fmla="*/ 13 w 27"/>
                <a:gd name="T53" fmla="*/ 3 h 16"/>
                <a:gd name="T54" fmla="*/ 13 w 27"/>
                <a:gd name="T55" fmla="*/ 0 h 16"/>
                <a:gd name="T56" fmla="*/ 13 w 27"/>
                <a:gd name="T57" fmla="*/ 0 h 16"/>
                <a:gd name="T58" fmla="*/ 4 w 27"/>
                <a:gd name="T59" fmla="*/ 2 h 16"/>
                <a:gd name="T60" fmla="*/ 4 w 27"/>
                <a:gd name="T61" fmla="*/ 2 h 16"/>
                <a:gd name="T62" fmla="*/ 4 w 27"/>
                <a:gd name="T63" fmla="*/ 2 h 16"/>
                <a:gd name="T64" fmla="*/ 4 w 27"/>
                <a:gd name="T65" fmla="*/ 2 h 16"/>
                <a:gd name="T66" fmla="*/ 4 w 27"/>
                <a:gd name="T67" fmla="*/ 2 h 16"/>
                <a:gd name="T68" fmla="*/ 0 w 27"/>
                <a:gd name="T69" fmla="*/ 8 h 16"/>
                <a:gd name="T70" fmla="*/ 4 w 27"/>
                <a:gd name="T71" fmla="*/ 13 h 16"/>
                <a:gd name="T72" fmla="*/ 14 w 27"/>
                <a:gd name="T73" fmla="*/ 16 h 16"/>
                <a:gd name="T74" fmla="*/ 23 w 27"/>
                <a:gd name="T75" fmla="*/ 13 h 16"/>
                <a:gd name="T76" fmla="*/ 27 w 27"/>
                <a:gd name="T77" fmla="*/ 8 h 16"/>
                <a:gd name="T78" fmla="*/ 23 w 27"/>
                <a:gd name="T79" fmla="*/ 2 h 16"/>
                <a:gd name="T80" fmla="*/ 22 w 27"/>
                <a:gd name="T81" fmla="*/ 1 h 16"/>
                <a:gd name="T82" fmla="*/ 14 w 27"/>
                <a:gd name="T83" fmla="*/ 0 h 16"/>
                <a:gd name="T84" fmla="*/ 13 w 27"/>
                <a:gd name="T8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" h="16">
                  <a:moveTo>
                    <a:pt x="1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5" y="3"/>
                    <a:pt x="17" y="3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5"/>
                    <a:pt x="21" y="6"/>
                    <a:pt x="21" y="8"/>
                  </a:cubicBezTo>
                  <a:cubicBezTo>
                    <a:pt x="21" y="9"/>
                    <a:pt x="21" y="10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12"/>
                    <a:pt x="16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0" y="12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0"/>
                    <a:pt x="5" y="9"/>
                    <a:pt x="5" y="8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3"/>
                    <a:pt x="11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7" y="0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2"/>
                    <a:pt x="4" y="13"/>
                  </a:cubicBezTo>
                  <a:cubicBezTo>
                    <a:pt x="7" y="15"/>
                    <a:pt x="10" y="16"/>
                    <a:pt x="14" y="16"/>
                  </a:cubicBezTo>
                  <a:cubicBezTo>
                    <a:pt x="17" y="16"/>
                    <a:pt x="21" y="15"/>
                    <a:pt x="23" y="13"/>
                  </a:cubicBezTo>
                  <a:cubicBezTo>
                    <a:pt x="26" y="12"/>
                    <a:pt x="27" y="10"/>
                    <a:pt x="27" y="8"/>
                  </a:cubicBezTo>
                  <a:cubicBezTo>
                    <a:pt x="27" y="6"/>
                    <a:pt x="26" y="4"/>
                    <a:pt x="23" y="2"/>
                  </a:cubicBezTo>
                  <a:cubicBezTo>
                    <a:pt x="23" y="2"/>
                    <a:pt x="23" y="2"/>
                    <a:pt x="22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6" name="Freeform 806"/>
            <p:cNvSpPr>
              <a:spLocks noEditPoints="1"/>
            </p:cNvSpPr>
            <p:nvPr/>
          </p:nvSpPr>
          <p:spPr bwMode="auto">
            <a:xfrm>
              <a:off x="4633913" y="2579688"/>
              <a:ext cx="1539875" cy="896938"/>
            </a:xfrm>
            <a:custGeom>
              <a:avLst/>
              <a:gdLst>
                <a:gd name="T0" fmla="*/ 42 w 970"/>
                <a:gd name="T1" fmla="*/ 283 h 565"/>
                <a:gd name="T2" fmla="*/ 42 w 970"/>
                <a:gd name="T3" fmla="*/ 283 h 565"/>
                <a:gd name="T4" fmla="*/ 482 w 970"/>
                <a:gd name="T5" fmla="*/ 25 h 565"/>
                <a:gd name="T6" fmla="*/ 927 w 970"/>
                <a:gd name="T7" fmla="*/ 283 h 565"/>
                <a:gd name="T8" fmla="*/ 486 w 970"/>
                <a:gd name="T9" fmla="*/ 540 h 565"/>
                <a:gd name="T10" fmla="*/ 42 w 970"/>
                <a:gd name="T11" fmla="*/ 283 h 565"/>
                <a:gd name="T12" fmla="*/ 482 w 970"/>
                <a:gd name="T13" fmla="*/ 0 h 565"/>
                <a:gd name="T14" fmla="*/ 0 w 970"/>
                <a:gd name="T15" fmla="*/ 283 h 565"/>
                <a:gd name="T16" fmla="*/ 486 w 970"/>
                <a:gd name="T17" fmla="*/ 565 h 565"/>
                <a:gd name="T18" fmla="*/ 970 w 970"/>
                <a:gd name="T19" fmla="*/ 283 h 565"/>
                <a:gd name="T20" fmla="*/ 482 w 970"/>
                <a:gd name="T21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0" h="565">
                  <a:moveTo>
                    <a:pt x="42" y="283"/>
                  </a:moveTo>
                  <a:lnTo>
                    <a:pt x="42" y="283"/>
                  </a:lnTo>
                  <a:lnTo>
                    <a:pt x="482" y="25"/>
                  </a:lnTo>
                  <a:lnTo>
                    <a:pt x="927" y="283"/>
                  </a:lnTo>
                  <a:lnTo>
                    <a:pt x="486" y="540"/>
                  </a:lnTo>
                  <a:lnTo>
                    <a:pt x="42" y="283"/>
                  </a:lnTo>
                  <a:close/>
                  <a:moveTo>
                    <a:pt x="482" y="0"/>
                  </a:moveTo>
                  <a:lnTo>
                    <a:pt x="0" y="283"/>
                  </a:lnTo>
                  <a:lnTo>
                    <a:pt x="486" y="565"/>
                  </a:lnTo>
                  <a:lnTo>
                    <a:pt x="970" y="28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7" name="Freeform 807"/>
            <p:cNvSpPr>
              <a:spLocks noEditPoints="1"/>
            </p:cNvSpPr>
            <p:nvPr/>
          </p:nvSpPr>
          <p:spPr bwMode="auto">
            <a:xfrm>
              <a:off x="4633913" y="2579688"/>
              <a:ext cx="1539875" cy="896938"/>
            </a:xfrm>
            <a:custGeom>
              <a:avLst/>
              <a:gdLst>
                <a:gd name="T0" fmla="*/ 42 w 970"/>
                <a:gd name="T1" fmla="*/ 283 h 565"/>
                <a:gd name="T2" fmla="*/ 42 w 970"/>
                <a:gd name="T3" fmla="*/ 283 h 565"/>
                <a:gd name="T4" fmla="*/ 482 w 970"/>
                <a:gd name="T5" fmla="*/ 25 h 565"/>
                <a:gd name="T6" fmla="*/ 927 w 970"/>
                <a:gd name="T7" fmla="*/ 283 h 565"/>
                <a:gd name="T8" fmla="*/ 486 w 970"/>
                <a:gd name="T9" fmla="*/ 540 h 565"/>
                <a:gd name="T10" fmla="*/ 42 w 970"/>
                <a:gd name="T11" fmla="*/ 283 h 565"/>
                <a:gd name="T12" fmla="*/ 482 w 970"/>
                <a:gd name="T13" fmla="*/ 0 h 565"/>
                <a:gd name="T14" fmla="*/ 0 w 970"/>
                <a:gd name="T15" fmla="*/ 283 h 565"/>
                <a:gd name="T16" fmla="*/ 486 w 970"/>
                <a:gd name="T17" fmla="*/ 565 h 565"/>
                <a:gd name="T18" fmla="*/ 970 w 970"/>
                <a:gd name="T19" fmla="*/ 283 h 565"/>
                <a:gd name="T20" fmla="*/ 482 w 970"/>
                <a:gd name="T21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0" h="565">
                  <a:moveTo>
                    <a:pt x="42" y="283"/>
                  </a:moveTo>
                  <a:lnTo>
                    <a:pt x="42" y="283"/>
                  </a:lnTo>
                  <a:lnTo>
                    <a:pt x="482" y="25"/>
                  </a:lnTo>
                  <a:lnTo>
                    <a:pt x="927" y="283"/>
                  </a:lnTo>
                  <a:lnTo>
                    <a:pt x="486" y="540"/>
                  </a:lnTo>
                  <a:lnTo>
                    <a:pt x="42" y="283"/>
                  </a:lnTo>
                  <a:moveTo>
                    <a:pt x="482" y="0"/>
                  </a:moveTo>
                  <a:lnTo>
                    <a:pt x="0" y="283"/>
                  </a:lnTo>
                  <a:lnTo>
                    <a:pt x="486" y="565"/>
                  </a:lnTo>
                  <a:lnTo>
                    <a:pt x="970" y="283"/>
                  </a:lnTo>
                  <a:lnTo>
                    <a:pt x="4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8" name="Freeform 808"/>
            <p:cNvSpPr>
              <a:spLocks noEditPoints="1"/>
            </p:cNvSpPr>
            <p:nvPr/>
          </p:nvSpPr>
          <p:spPr bwMode="auto">
            <a:xfrm>
              <a:off x="4700588" y="2619376"/>
              <a:ext cx="1404938" cy="817563"/>
            </a:xfrm>
            <a:custGeom>
              <a:avLst/>
              <a:gdLst>
                <a:gd name="T0" fmla="*/ 228 w 464"/>
                <a:gd name="T1" fmla="*/ 228 h 269"/>
                <a:gd name="T2" fmla="*/ 232 w 464"/>
                <a:gd name="T3" fmla="*/ 229 h 269"/>
                <a:gd name="T4" fmla="*/ 232 w 464"/>
                <a:gd name="T5" fmla="*/ 229 h 269"/>
                <a:gd name="T6" fmla="*/ 233 w 464"/>
                <a:gd name="T7" fmla="*/ 229 h 269"/>
                <a:gd name="T8" fmla="*/ 243 w 464"/>
                <a:gd name="T9" fmla="*/ 233 h 269"/>
                <a:gd name="T10" fmla="*/ 243 w 464"/>
                <a:gd name="T11" fmla="*/ 233 h 269"/>
                <a:gd name="T12" fmla="*/ 243 w 464"/>
                <a:gd name="T13" fmla="*/ 233 h 269"/>
                <a:gd name="T14" fmla="*/ 245 w 464"/>
                <a:gd name="T15" fmla="*/ 233 h 269"/>
                <a:gd name="T16" fmla="*/ 250 w 464"/>
                <a:gd name="T17" fmla="*/ 236 h 269"/>
                <a:gd name="T18" fmla="*/ 251 w 464"/>
                <a:gd name="T19" fmla="*/ 237 h 269"/>
                <a:gd name="T20" fmla="*/ 257 w 464"/>
                <a:gd name="T21" fmla="*/ 243 h 269"/>
                <a:gd name="T22" fmla="*/ 256 w 464"/>
                <a:gd name="T23" fmla="*/ 249 h 269"/>
                <a:gd name="T24" fmla="*/ 239 w 464"/>
                <a:gd name="T25" fmla="*/ 259 h 269"/>
                <a:gd name="T26" fmla="*/ 233 w 464"/>
                <a:gd name="T27" fmla="*/ 261 h 269"/>
                <a:gd name="T28" fmla="*/ 233 w 464"/>
                <a:gd name="T29" fmla="*/ 261 h 269"/>
                <a:gd name="T30" fmla="*/ 233 w 464"/>
                <a:gd name="T31" fmla="*/ 261 h 269"/>
                <a:gd name="T32" fmla="*/ 228 w 464"/>
                <a:gd name="T33" fmla="*/ 260 h 269"/>
                <a:gd name="T34" fmla="*/ 204 w 464"/>
                <a:gd name="T35" fmla="*/ 246 h 269"/>
                <a:gd name="T36" fmla="*/ 222 w 464"/>
                <a:gd name="T37" fmla="*/ 230 h 269"/>
                <a:gd name="T38" fmla="*/ 228 w 464"/>
                <a:gd name="T39" fmla="*/ 228 h 269"/>
                <a:gd name="T40" fmla="*/ 228 w 464"/>
                <a:gd name="T41" fmla="*/ 228 h 269"/>
                <a:gd name="T42" fmla="*/ 277 w 464"/>
                <a:gd name="T43" fmla="*/ 75 h 269"/>
                <a:gd name="T44" fmla="*/ 318 w 464"/>
                <a:gd name="T45" fmla="*/ 84 h 269"/>
                <a:gd name="T46" fmla="*/ 319 w 464"/>
                <a:gd name="T47" fmla="*/ 85 h 269"/>
                <a:gd name="T48" fmla="*/ 319 w 464"/>
                <a:gd name="T49" fmla="*/ 85 h 269"/>
                <a:gd name="T50" fmla="*/ 298 w 464"/>
                <a:gd name="T51" fmla="*/ 146 h 269"/>
                <a:gd name="T52" fmla="*/ 298 w 464"/>
                <a:gd name="T53" fmla="*/ 147 h 269"/>
                <a:gd name="T54" fmla="*/ 297 w 464"/>
                <a:gd name="T55" fmla="*/ 147 h 269"/>
                <a:gd name="T56" fmla="*/ 256 w 464"/>
                <a:gd name="T57" fmla="*/ 157 h 269"/>
                <a:gd name="T58" fmla="*/ 256 w 464"/>
                <a:gd name="T59" fmla="*/ 157 h 269"/>
                <a:gd name="T60" fmla="*/ 231 w 464"/>
                <a:gd name="T61" fmla="*/ 153 h 269"/>
                <a:gd name="T62" fmla="*/ 221 w 464"/>
                <a:gd name="T63" fmla="*/ 159 h 269"/>
                <a:gd name="T64" fmla="*/ 235 w 464"/>
                <a:gd name="T65" fmla="*/ 216 h 269"/>
                <a:gd name="T66" fmla="*/ 214 w 464"/>
                <a:gd name="T67" fmla="*/ 228 h 269"/>
                <a:gd name="T68" fmla="*/ 208 w 464"/>
                <a:gd name="T69" fmla="*/ 230 h 269"/>
                <a:gd name="T70" fmla="*/ 208 w 464"/>
                <a:gd name="T71" fmla="*/ 230 h 269"/>
                <a:gd name="T72" fmla="*/ 208 w 464"/>
                <a:gd name="T73" fmla="*/ 230 h 269"/>
                <a:gd name="T74" fmla="*/ 203 w 464"/>
                <a:gd name="T75" fmla="*/ 228 h 269"/>
                <a:gd name="T76" fmla="*/ 70 w 464"/>
                <a:gd name="T77" fmla="*/ 150 h 269"/>
                <a:gd name="T78" fmla="*/ 93 w 464"/>
                <a:gd name="T79" fmla="*/ 134 h 269"/>
                <a:gd name="T80" fmla="*/ 124 w 464"/>
                <a:gd name="T81" fmla="*/ 128 h 269"/>
                <a:gd name="T82" fmla="*/ 124 w 464"/>
                <a:gd name="T83" fmla="*/ 128 h 269"/>
                <a:gd name="T84" fmla="*/ 124 w 464"/>
                <a:gd name="T85" fmla="*/ 128 h 269"/>
                <a:gd name="T86" fmla="*/ 189 w 464"/>
                <a:gd name="T87" fmla="*/ 141 h 269"/>
                <a:gd name="T88" fmla="*/ 190 w 464"/>
                <a:gd name="T89" fmla="*/ 142 h 269"/>
                <a:gd name="T90" fmla="*/ 192 w 464"/>
                <a:gd name="T91" fmla="*/ 142 h 269"/>
                <a:gd name="T92" fmla="*/ 202 w 464"/>
                <a:gd name="T93" fmla="*/ 137 h 269"/>
                <a:gd name="T94" fmla="*/ 213 w 464"/>
                <a:gd name="T95" fmla="*/ 97 h 269"/>
                <a:gd name="T96" fmla="*/ 234 w 464"/>
                <a:gd name="T97" fmla="*/ 85 h 269"/>
                <a:gd name="T98" fmla="*/ 236 w 464"/>
                <a:gd name="T99" fmla="*/ 84 h 269"/>
                <a:gd name="T100" fmla="*/ 277 w 464"/>
                <a:gd name="T101" fmla="*/ 75 h 269"/>
                <a:gd name="T102" fmla="*/ 231 w 464"/>
                <a:gd name="T103" fmla="*/ 0 h 269"/>
                <a:gd name="T104" fmla="*/ 233 w 464"/>
                <a:gd name="T105" fmla="*/ 269 h 269"/>
                <a:gd name="T106" fmla="*/ 231 w 464"/>
                <a:gd name="T10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4" h="269">
                  <a:moveTo>
                    <a:pt x="228" y="228"/>
                  </a:moveTo>
                  <a:cubicBezTo>
                    <a:pt x="228" y="228"/>
                    <a:pt x="228" y="228"/>
                    <a:pt x="228" y="228"/>
                  </a:cubicBezTo>
                  <a:cubicBezTo>
                    <a:pt x="228" y="228"/>
                    <a:pt x="228" y="228"/>
                    <a:pt x="228" y="228"/>
                  </a:cubicBezTo>
                  <a:cubicBezTo>
                    <a:pt x="229" y="228"/>
                    <a:pt x="231" y="229"/>
                    <a:pt x="232" y="229"/>
                  </a:cubicBezTo>
                  <a:cubicBezTo>
                    <a:pt x="232" y="229"/>
                    <a:pt x="232" y="229"/>
                    <a:pt x="232" y="229"/>
                  </a:cubicBezTo>
                  <a:cubicBezTo>
                    <a:pt x="232" y="229"/>
                    <a:pt x="232" y="229"/>
                    <a:pt x="232" y="229"/>
                  </a:cubicBezTo>
                  <a:cubicBezTo>
                    <a:pt x="232" y="229"/>
                    <a:pt x="232" y="229"/>
                    <a:pt x="232" y="229"/>
                  </a:cubicBezTo>
                  <a:cubicBezTo>
                    <a:pt x="232" y="229"/>
                    <a:pt x="232" y="229"/>
                    <a:pt x="233" y="229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3" y="233"/>
                    <a:pt x="243" y="233"/>
                    <a:pt x="243" y="233"/>
                  </a:cubicBezTo>
                  <a:cubicBezTo>
                    <a:pt x="243" y="233"/>
                    <a:pt x="243" y="233"/>
                    <a:pt x="243" y="233"/>
                  </a:cubicBezTo>
                  <a:cubicBezTo>
                    <a:pt x="243" y="233"/>
                    <a:pt x="243" y="233"/>
                    <a:pt x="243" y="233"/>
                  </a:cubicBezTo>
                  <a:cubicBezTo>
                    <a:pt x="243" y="233"/>
                    <a:pt x="243" y="233"/>
                    <a:pt x="243" y="233"/>
                  </a:cubicBezTo>
                  <a:cubicBezTo>
                    <a:pt x="243" y="233"/>
                    <a:pt x="243" y="233"/>
                    <a:pt x="243" y="233"/>
                  </a:cubicBezTo>
                  <a:cubicBezTo>
                    <a:pt x="244" y="233"/>
                    <a:pt x="244" y="233"/>
                    <a:pt x="245" y="233"/>
                  </a:cubicBezTo>
                  <a:cubicBezTo>
                    <a:pt x="245" y="233"/>
                    <a:pt x="245" y="233"/>
                    <a:pt x="245" y="233"/>
                  </a:cubicBezTo>
                  <a:cubicBezTo>
                    <a:pt x="245" y="233"/>
                    <a:pt x="245" y="233"/>
                    <a:pt x="245" y="233"/>
                  </a:cubicBezTo>
                  <a:cubicBezTo>
                    <a:pt x="250" y="236"/>
                    <a:pt x="250" y="236"/>
                    <a:pt x="250" y="236"/>
                  </a:cubicBezTo>
                  <a:cubicBezTo>
                    <a:pt x="250" y="236"/>
                    <a:pt x="251" y="237"/>
                    <a:pt x="251" y="237"/>
                  </a:cubicBezTo>
                  <a:cubicBezTo>
                    <a:pt x="251" y="237"/>
                    <a:pt x="251" y="237"/>
                    <a:pt x="251" y="237"/>
                  </a:cubicBezTo>
                  <a:cubicBezTo>
                    <a:pt x="250" y="240"/>
                    <a:pt x="250" y="240"/>
                    <a:pt x="250" y="240"/>
                  </a:cubicBezTo>
                  <a:cubicBezTo>
                    <a:pt x="257" y="243"/>
                    <a:pt x="257" y="243"/>
                    <a:pt x="257" y="243"/>
                  </a:cubicBezTo>
                  <a:cubicBezTo>
                    <a:pt x="258" y="244"/>
                    <a:pt x="259" y="245"/>
                    <a:pt x="259" y="246"/>
                  </a:cubicBezTo>
                  <a:cubicBezTo>
                    <a:pt x="259" y="247"/>
                    <a:pt x="258" y="248"/>
                    <a:pt x="256" y="249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39" y="260"/>
                    <a:pt x="238" y="260"/>
                    <a:pt x="238" y="260"/>
                  </a:cubicBezTo>
                  <a:cubicBezTo>
                    <a:pt x="237" y="261"/>
                    <a:pt x="235" y="261"/>
                    <a:pt x="233" y="261"/>
                  </a:cubicBezTo>
                  <a:cubicBezTo>
                    <a:pt x="233" y="261"/>
                    <a:pt x="233" y="261"/>
                    <a:pt x="233" y="261"/>
                  </a:cubicBezTo>
                  <a:cubicBezTo>
                    <a:pt x="233" y="261"/>
                    <a:pt x="233" y="261"/>
                    <a:pt x="233" y="261"/>
                  </a:cubicBezTo>
                  <a:cubicBezTo>
                    <a:pt x="233" y="261"/>
                    <a:pt x="233" y="261"/>
                    <a:pt x="233" y="261"/>
                  </a:cubicBezTo>
                  <a:cubicBezTo>
                    <a:pt x="233" y="261"/>
                    <a:pt x="233" y="261"/>
                    <a:pt x="233" y="261"/>
                  </a:cubicBezTo>
                  <a:cubicBezTo>
                    <a:pt x="231" y="261"/>
                    <a:pt x="230" y="261"/>
                    <a:pt x="229" y="260"/>
                  </a:cubicBezTo>
                  <a:cubicBezTo>
                    <a:pt x="229" y="260"/>
                    <a:pt x="229" y="260"/>
                    <a:pt x="228" y="260"/>
                  </a:cubicBezTo>
                  <a:cubicBezTo>
                    <a:pt x="204" y="246"/>
                    <a:pt x="204" y="246"/>
                    <a:pt x="204" y="246"/>
                  </a:cubicBezTo>
                  <a:cubicBezTo>
                    <a:pt x="204" y="246"/>
                    <a:pt x="204" y="246"/>
                    <a:pt x="204" y="246"/>
                  </a:cubicBezTo>
                  <a:cubicBezTo>
                    <a:pt x="202" y="244"/>
                    <a:pt x="202" y="242"/>
                    <a:pt x="205" y="240"/>
                  </a:cubicBezTo>
                  <a:cubicBezTo>
                    <a:pt x="222" y="230"/>
                    <a:pt x="222" y="230"/>
                    <a:pt x="222" y="230"/>
                  </a:cubicBezTo>
                  <a:cubicBezTo>
                    <a:pt x="222" y="230"/>
                    <a:pt x="222" y="230"/>
                    <a:pt x="222" y="230"/>
                  </a:cubicBezTo>
                  <a:cubicBezTo>
                    <a:pt x="224" y="229"/>
                    <a:pt x="226" y="228"/>
                    <a:pt x="228" y="228"/>
                  </a:cubicBezTo>
                  <a:cubicBezTo>
                    <a:pt x="228" y="228"/>
                    <a:pt x="228" y="228"/>
                    <a:pt x="228" y="228"/>
                  </a:cubicBezTo>
                  <a:cubicBezTo>
                    <a:pt x="228" y="228"/>
                    <a:pt x="228" y="228"/>
                    <a:pt x="228" y="228"/>
                  </a:cubicBezTo>
                  <a:moveTo>
                    <a:pt x="277" y="75"/>
                  </a:move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92" y="75"/>
                    <a:pt x="307" y="78"/>
                    <a:pt x="318" y="84"/>
                  </a:cubicBezTo>
                  <a:cubicBezTo>
                    <a:pt x="318" y="84"/>
                    <a:pt x="318" y="84"/>
                    <a:pt x="318" y="84"/>
                  </a:cubicBezTo>
                  <a:cubicBezTo>
                    <a:pt x="318" y="84"/>
                    <a:pt x="318" y="85"/>
                    <a:pt x="319" y="85"/>
                  </a:cubicBezTo>
                  <a:cubicBezTo>
                    <a:pt x="319" y="85"/>
                    <a:pt x="319" y="85"/>
                    <a:pt x="319" y="85"/>
                  </a:cubicBezTo>
                  <a:cubicBezTo>
                    <a:pt x="319" y="85"/>
                    <a:pt x="319" y="85"/>
                    <a:pt x="319" y="85"/>
                  </a:cubicBezTo>
                  <a:cubicBezTo>
                    <a:pt x="343" y="99"/>
                    <a:pt x="343" y="121"/>
                    <a:pt x="320" y="134"/>
                  </a:cubicBezTo>
                  <a:cubicBezTo>
                    <a:pt x="298" y="146"/>
                    <a:pt x="298" y="146"/>
                    <a:pt x="298" y="146"/>
                  </a:cubicBezTo>
                  <a:cubicBezTo>
                    <a:pt x="298" y="146"/>
                    <a:pt x="298" y="146"/>
                    <a:pt x="298" y="146"/>
                  </a:cubicBezTo>
                  <a:cubicBezTo>
                    <a:pt x="298" y="147"/>
                    <a:pt x="298" y="147"/>
                    <a:pt x="298" y="147"/>
                  </a:cubicBezTo>
                  <a:cubicBezTo>
                    <a:pt x="298" y="147"/>
                    <a:pt x="298" y="147"/>
                    <a:pt x="298" y="147"/>
                  </a:cubicBezTo>
                  <a:cubicBezTo>
                    <a:pt x="298" y="147"/>
                    <a:pt x="298" y="147"/>
                    <a:pt x="297" y="147"/>
                  </a:cubicBezTo>
                  <a:cubicBezTo>
                    <a:pt x="286" y="153"/>
                    <a:pt x="271" y="157"/>
                    <a:pt x="256" y="157"/>
                  </a:cubicBezTo>
                  <a:cubicBezTo>
                    <a:pt x="256" y="157"/>
                    <a:pt x="256" y="157"/>
                    <a:pt x="256" y="157"/>
                  </a:cubicBezTo>
                  <a:cubicBezTo>
                    <a:pt x="256" y="157"/>
                    <a:pt x="256" y="157"/>
                    <a:pt x="256" y="157"/>
                  </a:cubicBezTo>
                  <a:cubicBezTo>
                    <a:pt x="256" y="157"/>
                    <a:pt x="256" y="157"/>
                    <a:pt x="256" y="157"/>
                  </a:cubicBezTo>
                  <a:cubicBezTo>
                    <a:pt x="256" y="157"/>
                    <a:pt x="256" y="157"/>
                    <a:pt x="256" y="157"/>
                  </a:cubicBezTo>
                  <a:cubicBezTo>
                    <a:pt x="247" y="157"/>
                    <a:pt x="239" y="156"/>
                    <a:pt x="231" y="153"/>
                  </a:cubicBezTo>
                  <a:cubicBezTo>
                    <a:pt x="231" y="153"/>
                    <a:pt x="230" y="153"/>
                    <a:pt x="230" y="153"/>
                  </a:cubicBezTo>
                  <a:cubicBezTo>
                    <a:pt x="221" y="159"/>
                    <a:pt x="221" y="159"/>
                    <a:pt x="221" y="159"/>
                  </a:cubicBezTo>
                  <a:cubicBezTo>
                    <a:pt x="234" y="170"/>
                    <a:pt x="246" y="185"/>
                    <a:pt x="246" y="198"/>
                  </a:cubicBezTo>
                  <a:cubicBezTo>
                    <a:pt x="246" y="205"/>
                    <a:pt x="243" y="212"/>
                    <a:pt x="235" y="216"/>
                  </a:cubicBezTo>
                  <a:cubicBezTo>
                    <a:pt x="214" y="228"/>
                    <a:pt x="214" y="228"/>
                    <a:pt x="214" y="228"/>
                  </a:cubicBezTo>
                  <a:cubicBezTo>
                    <a:pt x="214" y="228"/>
                    <a:pt x="214" y="228"/>
                    <a:pt x="214" y="228"/>
                  </a:cubicBezTo>
                  <a:cubicBezTo>
                    <a:pt x="214" y="229"/>
                    <a:pt x="214" y="229"/>
                    <a:pt x="214" y="229"/>
                  </a:cubicBezTo>
                  <a:cubicBezTo>
                    <a:pt x="212" y="229"/>
                    <a:pt x="210" y="230"/>
                    <a:pt x="208" y="230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6" y="230"/>
                    <a:pt x="204" y="229"/>
                    <a:pt x="203" y="228"/>
                  </a:cubicBezTo>
                  <a:cubicBezTo>
                    <a:pt x="203" y="228"/>
                    <a:pt x="203" y="228"/>
                    <a:pt x="203" y="228"/>
                  </a:cubicBezTo>
                  <a:cubicBezTo>
                    <a:pt x="72" y="153"/>
                    <a:pt x="72" y="153"/>
                    <a:pt x="72" y="153"/>
                  </a:cubicBezTo>
                  <a:cubicBezTo>
                    <a:pt x="71" y="152"/>
                    <a:pt x="70" y="151"/>
                    <a:pt x="70" y="150"/>
                  </a:cubicBezTo>
                  <a:cubicBezTo>
                    <a:pt x="70" y="149"/>
                    <a:pt x="71" y="147"/>
                    <a:pt x="72" y="146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101" y="130"/>
                    <a:pt x="112" y="128"/>
                    <a:pt x="124" y="128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46" y="128"/>
                    <a:pt x="171" y="134"/>
                    <a:pt x="189" y="141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90" y="141"/>
                    <a:pt x="190" y="141"/>
                    <a:pt x="190" y="142"/>
                  </a:cubicBezTo>
                  <a:cubicBezTo>
                    <a:pt x="190" y="142"/>
                    <a:pt x="190" y="142"/>
                    <a:pt x="190" y="142"/>
                  </a:cubicBezTo>
                  <a:cubicBezTo>
                    <a:pt x="191" y="142"/>
                    <a:pt x="191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202" y="137"/>
                    <a:pt x="202" y="137"/>
                    <a:pt x="202" y="137"/>
                  </a:cubicBezTo>
                  <a:cubicBezTo>
                    <a:pt x="198" y="132"/>
                    <a:pt x="196" y="127"/>
                    <a:pt x="196" y="122"/>
                  </a:cubicBezTo>
                  <a:cubicBezTo>
                    <a:pt x="196" y="113"/>
                    <a:pt x="202" y="104"/>
                    <a:pt x="213" y="97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5" y="85"/>
                    <a:pt x="235" y="85"/>
                    <a:pt x="236" y="84"/>
                  </a:cubicBezTo>
                  <a:cubicBezTo>
                    <a:pt x="236" y="84"/>
                    <a:pt x="236" y="84"/>
                    <a:pt x="236" y="84"/>
                  </a:cubicBezTo>
                  <a:cubicBezTo>
                    <a:pt x="247" y="78"/>
                    <a:pt x="262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moveTo>
                    <a:pt x="231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233" y="269"/>
                    <a:pt x="233" y="269"/>
                    <a:pt x="233" y="269"/>
                  </a:cubicBezTo>
                  <a:cubicBezTo>
                    <a:pt x="464" y="135"/>
                    <a:pt x="464" y="135"/>
                    <a:pt x="464" y="135"/>
                  </a:cubicBezTo>
                  <a:cubicBezTo>
                    <a:pt x="231" y="0"/>
                    <a:pt x="231" y="0"/>
                    <a:pt x="23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9" name="Freeform 809"/>
            <p:cNvSpPr>
              <a:spLocks/>
            </p:cNvSpPr>
            <p:nvPr/>
          </p:nvSpPr>
          <p:spPr bwMode="auto">
            <a:xfrm>
              <a:off x="5372101" y="3348038"/>
              <a:ext cx="49213" cy="28575"/>
            </a:xfrm>
            <a:custGeom>
              <a:avLst/>
              <a:gdLst>
                <a:gd name="T0" fmla="*/ 8 w 16"/>
                <a:gd name="T1" fmla="*/ 0 h 9"/>
                <a:gd name="T2" fmla="*/ 8 w 16"/>
                <a:gd name="T3" fmla="*/ 0 h 9"/>
                <a:gd name="T4" fmla="*/ 3 w 16"/>
                <a:gd name="T5" fmla="*/ 1 h 9"/>
                <a:gd name="T6" fmla="*/ 3 w 16"/>
                <a:gd name="T7" fmla="*/ 1 h 9"/>
                <a:gd name="T8" fmla="*/ 3 w 16"/>
                <a:gd name="T9" fmla="*/ 1 h 9"/>
                <a:gd name="T10" fmla="*/ 3 w 16"/>
                <a:gd name="T11" fmla="*/ 1 h 9"/>
                <a:gd name="T12" fmla="*/ 0 w 16"/>
                <a:gd name="T13" fmla="*/ 5 h 9"/>
                <a:gd name="T14" fmla="*/ 3 w 16"/>
                <a:gd name="T15" fmla="*/ 8 h 9"/>
                <a:gd name="T16" fmla="*/ 3 w 16"/>
                <a:gd name="T17" fmla="*/ 8 h 9"/>
                <a:gd name="T18" fmla="*/ 3 w 16"/>
                <a:gd name="T19" fmla="*/ 8 h 9"/>
                <a:gd name="T20" fmla="*/ 3 w 16"/>
                <a:gd name="T21" fmla="*/ 8 h 9"/>
                <a:gd name="T22" fmla="*/ 8 w 16"/>
                <a:gd name="T23" fmla="*/ 9 h 9"/>
                <a:gd name="T24" fmla="*/ 9 w 16"/>
                <a:gd name="T25" fmla="*/ 9 h 9"/>
                <a:gd name="T26" fmla="*/ 9 w 16"/>
                <a:gd name="T27" fmla="*/ 9 h 9"/>
                <a:gd name="T28" fmla="*/ 9 w 16"/>
                <a:gd name="T29" fmla="*/ 9 h 9"/>
                <a:gd name="T30" fmla="*/ 14 w 16"/>
                <a:gd name="T31" fmla="*/ 8 h 9"/>
                <a:gd name="T32" fmla="*/ 14 w 16"/>
                <a:gd name="T33" fmla="*/ 8 h 9"/>
                <a:gd name="T34" fmla="*/ 14 w 16"/>
                <a:gd name="T35" fmla="*/ 8 h 9"/>
                <a:gd name="T36" fmla="*/ 16 w 16"/>
                <a:gd name="T37" fmla="*/ 5 h 9"/>
                <a:gd name="T38" fmla="*/ 14 w 16"/>
                <a:gd name="T39" fmla="*/ 1 h 9"/>
                <a:gd name="T40" fmla="*/ 14 w 16"/>
                <a:gd name="T41" fmla="*/ 1 h 9"/>
                <a:gd name="T42" fmla="*/ 14 w 16"/>
                <a:gd name="T43" fmla="*/ 1 h 9"/>
                <a:gd name="T44" fmla="*/ 9 w 16"/>
                <a:gd name="T45" fmla="*/ 0 h 9"/>
                <a:gd name="T46" fmla="*/ 8 w 16"/>
                <a:gd name="T47" fmla="*/ 0 h 9"/>
                <a:gd name="T48" fmla="*/ 8 w 16"/>
                <a:gd name="T4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9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9"/>
                    <a:pt x="7" y="9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2" y="9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6"/>
                    <a:pt x="16" y="5"/>
                  </a:cubicBezTo>
                  <a:cubicBezTo>
                    <a:pt x="16" y="3"/>
                    <a:pt x="16" y="2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0" name="Freeform 810"/>
            <p:cNvSpPr>
              <a:spLocks/>
            </p:cNvSpPr>
            <p:nvPr/>
          </p:nvSpPr>
          <p:spPr bwMode="auto">
            <a:xfrm>
              <a:off x="4913313" y="2847976"/>
              <a:ext cx="825500" cy="469900"/>
            </a:xfrm>
            <a:custGeom>
              <a:avLst/>
              <a:gdLst>
                <a:gd name="T0" fmla="*/ 207 w 273"/>
                <a:gd name="T1" fmla="*/ 0 h 155"/>
                <a:gd name="T2" fmla="*/ 207 w 273"/>
                <a:gd name="T3" fmla="*/ 0 h 155"/>
                <a:gd name="T4" fmla="*/ 166 w 273"/>
                <a:gd name="T5" fmla="*/ 9 h 155"/>
                <a:gd name="T6" fmla="*/ 166 w 273"/>
                <a:gd name="T7" fmla="*/ 9 h 155"/>
                <a:gd name="T8" fmla="*/ 164 w 273"/>
                <a:gd name="T9" fmla="*/ 10 h 155"/>
                <a:gd name="T10" fmla="*/ 164 w 273"/>
                <a:gd name="T11" fmla="*/ 10 h 155"/>
                <a:gd name="T12" fmla="*/ 143 w 273"/>
                <a:gd name="T13" fmla="*/ 22 h 155"/>
                <a:gd name="T14" fmla="*/ 126 w 273"/>
                <a:gd name="T15" fmla="*/ 47 h 155"/>
                <a:gd name="T16" fmla="*/ 132 w 273"/>
                <a:gd name="T17" fmla="*/ 62 h 155"/>
                <a:gd name="T18" fmla="*/ 132 w 273"/>
                <a:gd name="T19" fmla="*/ 62 h 155"/>
                <a:gd name="T20" fmla="*/ 122 w 273"/>
                <a:gd name="T21" fmla="*/ 67 h 155"/>
                <a:gd name="T22" fmla="*/ 122 w 273"/>
                <a:gd name="T23" fmla="*/ 67 h 155"/>
                <a:gd name="T24" fmla="*/ 122 w 273"/>
                <a:gd name="T25" fmla="*/ 67 h 155"/>
                <a:gd name="T26" fmla="*/ 120 w 273"/>
                <a:gd name="T27" fmla="*/ 67 h 155"/>
                <a:gd name="T28" fmla="*/ 120 w 273"/>
                <a:gd name="T29" fmla="*/ 67 h 155"/>
                <a:gd name="T30" fmla="*/ 119 w 273"/>
                <a:gd name="T31" fmla="*/ 66 h 155"/>
                <a:gd name="T32" fmla="*/ 119 w 273"/>
                <a:gd name="T33" fmla="*/ 66 h 155"/>
                <a:gd name="T34" fmla="*/ 54 w 273"/>
                <a:gd name="T35" fmla="*/ 53 h 155"/>
                <a:gd name="T36" fmla="*/ 54 w 273"/>
                <a:gd name="T37" fmla="*/ 53 h 155"/>
                <a:gd name="T38" fmla="*/ 54 w 273"/>
                <a:gd name="T39" fmla="*/ 53 h 155"/>
                <a:gd name="T40" fmla="*/ 54 w 273"/>
                <a:gd name="T41" fmla="*/ 53 h 155"/>
                <a:gd name="T42" fmla="*/ 23 w 273"/>
                <a:gd name="T43" fmla="*/ 59 h 155"/>
                <a:gd name="T44" fmla="*/ 23 w 273"/>
                <a:gd name="T45" fmla="*/ 59 h 155"/>
                <a:gd name="T46" fmla="*/ 2 w 273"/>
                <a:gd name="T47" fmla="*/ 71 h 155"/>
                <a:gd name="T48" fmla="*/ 0 w 273"/>
                <a:gd name="T49" fmla="*/ 75 h 155"/>
                <a:gd name="T50" fmla="*/ 2 w 273"/>
                <a:gd name="T51" fmla="*/ 78 h 155"/>
                <a:gd name="T52" fmla="*/ 133 w 273"/>
                <a:gd name="T53" fmla="*/ 153 h 155"/>
                <a:gd name="T54" fmla="*/ 133 w 273"/>
                <a:gd name="T55" fmla="*/ 153 h 155"/>
                <a:gd name="T56" fmla="*/ 138 w 273"/>
                <a:gd name="T57" fmla="*/ 155 h 155"/>
                <a:gd name="T58" fmla="*/ 138 w 273"/>
                <a:gd name="T59" fmla="*/ 155 h 155"/>
                <a:gd name="T60" fmla="*/ 138 w 273"/>
                <a:gd name="T61" fmla="*/ 155 h 155"/>
                <a:gd name="T62" fmla="*/ 138 w 273"/>
                <a:gd name="T63" fmla="*/ 155 h 155"/>
                <a:gd name="T64" fmla="*/ 144 w 273"/>
                <a:gd name="T65" fmla="*/ 154 h 155"/>
                <a:gd name="T66" fmla="*/ 144 w 273"/>
                <a:gd name="T67" fmla="*/ 153 h 155"/>
                <a:gd name="T68" fmla="*/ 144 w 273"/>
                <a:gd name="T69" fmla="*/ 153 h 155"/>
                <a:gd name="T70" fmla="*/ 165 w 273"/>
                <a:gd name="T71" fmla="*/ 141 h 155"/>
                <a:gd name="T72" fmla="*/ 176 w 273"/>
                <a:gd name="T73" fmla="*/ 123 h 155"/>
                <a:gd name="T74" fmla="*/ 151 w 273"/>
                <a:gd name="T75" fmla="*/ 84 h 155"/>
                <a:gd name="T76" fmla="*/ 151 w 273"/>
                <a:gd name="T77" fmla="*/ 84 h 155"/>
                <a:gd name="T78" fmla="*/ 160 w 273"/>
                <a:gd name="T79" fmla="*/ 78 h 155"/>
                <a:gd name="T80" fmla="*/ 161 w 273"/>
                <a:gd name="T81" fmla="*/ 78 h 155"/>
                <a:gd name="T82" fmla="*/ 186 w 273"/>
                <a:gd name="T83" fmla="*/ 82 h 155"/>
                <a:gd name="T84" fmla="*/ 186 w 273"/>
                <a:gd name="T85" fmla="*/ 82 h 155"/>
                <a:gd name="T86" fmla="*/ 186 w 273"/>
                <a:gd name="T87" fmla="*/ 82 h 155"/>
                <a:gd name="T88" fmla="*/ 186 w 273"/>
                <a:gd name="T89" fmla="*/ 82 h 155"/>
                <a:gd name="T90" fmla="*/ 227 w 273"/>
                <a:gd name="T91" fmla="*/ 72 h 155"/>
                <a:gd name="T92" fmla="*/ 228 w 273"/>
                <a:gd name="T93" fmla="*/ 72 h 155"/>
                <a:gd name="T94" fmla="*/ 228 w 273"/>
                <a:gd name="T95" fmla="*/ 72 h 155"/>
                <a:gd name="T96" fmla="*/ 228 w 273"/>
                <a:gd name="T97" fmla="*/ 71 h 155"/>
                <a:gd name="T98" fmla="*/ 228 w 273"/>
                <a:gd name="T99" fmla="*/ 71 h 155"/>
                <a:gd name="T100" fmla="*/ 250 w 273"/>
                <a:gd name="T101" fmla="*/ 59 h 155"/>
                <a:gd name="T102" fmla="*/ 249 w 273"/>
                <a:gd name="T103" fmla="*/ 10 h 155"/>
                <a:gd name="T104" fmla="*/ 249 w 273"/>
                <a:gd name="T105" fmla="*/ 10 h 155"/>
                <a:gd name="T106" fmla="*/ 249 w 273"/>
                <a:gd name="T107" fmla="*/ 10 h 155"/>
                <a:gd name="T108" fmla="*/ 248 w 273"/>
                <a:gd name="T109" fmla="*/ 9 h 155"/>
                <a:gd name="T110" fmla="*/ 248 w 273"/>
                <a:gd name="T111" fmla="*/ 9 h 155"/>
                <a:gd name="T112" fmla="*/ 207 w 273"/>
                <a:gd name="T113" fmla="*/ 0 h 155"/>
                <a:gd name="T114" fmla="*/ 207 w 273"/>
                <a:gd name="T115" fmla="*/ 0 h 155"/>
                <a:gd name="T116" fmla="*/ 207 w 273"/>
                <a:gd name="T1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3" h="155">
                  <a:moveTo>
                    <a:pt x="207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192" y="0"/>
                    <a:pt x="177" y="3"/>
                    <a:pt x="166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5" y="10"/>
                    <a:pt x="165" y="10"/>
                    <a:pt x="164" y="10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2" y="29"/>
                    <a:pt x="126" y="38"/>
                    <a:pt x="126" y="47"/>
                  </a:cubicBezTo>
                  <a:cubicBezTo>
                    <a:pt x="126" y="52"/>
                    <a:pt x="128" y="57"/>
                    <a:pt x="132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1" y="67"/>
                    <a:pt x="121" y="67"/>
                    <a:pt x="120" y="67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120" y="66"/>
                    <a:pt x="120" y="66"/>
                    <a:pt x="119" y="66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01" y="59"/>
                    <a:pt x="76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42" y="53"/>
                    <a:pt x="31" y="55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2"/>
                    <a:pt x="0" y="74"/>
                    <a:pt x="0" y="75"/>
                  </a:cubicBezTo>
                  <a:cubicBezTo>
                    <a:pt x="0" y="76"/>
                    <a:pt x="1" y="77"/>
                    <a:pt x="2" y="78"/>
                  </a:cubicBezTo>
                  <a:cubicBezTo>
                    <a:pt x="133" y="153"/>
                    <a:pt x="133" y="153"/>
                    <a:pt x="133" y="153"/>
                  </a:cubicBezTo>
                  <a:cubicBezTo>
                    <a:pt x="133" y="153"/>
                    <a:pt x="133" y="153"/>
                    <a:pt x="133" y="153"/>
                  </a:cubicBezTo>
                  <a:cubicBezTo>
                    <a:pt x="134" y="154"/>
                    <a:pt x="136" y="155"/>
                    <a:pt x="138" y="15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40" y="155"/>
                    <a:pt x="142" y="154"/>
                    <a:pt x="144" y="154"/>
                  </a:cubicBezTo>
                  <a:cubicBezTo>
                    <a:pt x="144" y="154"/>
                    <a:pt x="144" y="154"/>
                    <a:pt x="144" y="153"/>
                  </a:cubicBezTo>
                  <a:cubicBezTo>
                    <a:pt x="144" y="153"/>
                    <a:pt x="144" y="153"/>
                    <a:pt x="144" y="153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73" y="137"/>
                    <a:pt x="176" y="130"/>
                    <a:pt x="176" y="123"/>
                  </a:cubicBezTo>
                  <a:cubicBezTo>
                    <a:pt x="176" y="110"/>
                    <a:pt x="164" y="95"/>
                    <a:pt x="151" y="84"/>
                  </a:cubicBezTo>
                  <a:cubicBezTo>
                    <a:pt x="151" y="84"/>
                    <a:pt x="151" y="84"/>
                    <a:pt x="151" y="84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0" y="78"/>
                    <a:pt x="161" y="78"/>
                    <a:pt x="161" y="78"/>
                  </a:cubicBezTo>
                  <a:cubicBezTo>
                    <a:pt x="169" y="81"/>
                    <a:pt x="177" y="82"/>
                    <a:pt x="186" y="82"/>
                  </a:cubicBezTo>
                  <a:cubicBezTo>
                    <a:pt x="186" y="82"/>
                    <a:pt x="186" y="82"/>
                    <a:pt x="186" y="82"/>
                  </a:cubicBezTo>
                  <a:cubicBezTo>
                    <a:pt x="186" y="82"/>
                    <a:pt x="186" y="82"/>
                    <a:pt x="186" y="82"/>
                  </a:cubicBezTo>
                  <a:cubicBezTo>
                    <a:pt x="186" y="82"/>
                    <a:pt x="186" y="82"/>
                    <a:pt x="186" y="82"/>
                  </a:cubicBezTo>
                  <a:cubicBezTo>
                    <a:pt x="201" y="82"/>
                    <a:pt x="216" y="78"/>
                    <a:pt x="227" y="72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8" y="72"/>
                    <a:pt x="228" y="72"/>
                    <a:pt x="228" y="71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73" y="46"/>
                    <a:pt x="273" y="24"/>
                    <a:pt x="24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8" y="10"/>
                    <a:pt x="248" y="9"/>
                    <a:pt x="248" y="9"/>
                  </a:cubicBezTo>
                  <a:cubicBezTo>
                    <a:pt x="248" y="9"/>
                    <a:pt x="248" y="9"/>
                    <a:pt x="248" y="9"/>
                  </a:cubicBezTo>
                  <a:cubicBezTo>
                    <a:pt x="237" y="3"/>
                    <a:pt x="222" y="0"/>
                    <a:pt x="207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0"/>
                    <a:pt x="207" y="0"/>
                    <a:pt x="20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1" name="Freeform 811"/>
            <p:cNvSpPr>
              <a:spLocks noEditPoints="1"/>
            </p:cNvSpPr>
            <p:nvPr/>
          </p:nvSpPr>
          <p:spPr bwMode="auto">
            <a:xfrm>
              <a:off x="5311776" y="3311526"/>
              <a:ext cx="173038" cy="101600"/>
            </a:xfrm>
            <a:custGeom>
              <a:avLst/>
              <a:gdLst>
                <a:gd name="T0" fmla="*/ 28 w 57"/>
                <a:gd name="T1" fmla="*/ 9 h 33"/>
                <a:gd name="T2" fmla="*/ 28 w 57"/>
                <a:gd name="T3" fmla="*/ 9 h 33"/>
                <a:gd name="T4" fmla="*/ 29 w 57"/>
                <a:gd name="T5" fmla="*/ 9 h 33"/>
                <a:gd name="T6" fmla="*/ 37 w 57"/>
                <a:gd name="T7" fmla="*/ 10 h 33"/>
                <a:gd name="T8" fmla="*/ 38 w 57"/>
                <a:gd name="T9" fmla="*/ 11 h 33"/>
                <a:gd name="T10" fmla="*/ 42 w 57"/>
                <a:gd name="T11" fmla="*/ 17 h 33"/>
                <a:gd name="T12" fmla="*/ 38 w 57"/>
                <a:gd name="T13" fmla="*/ 22 h 33"/>
                <a:gd name="T14" fmla="*/ 29 w 57"/>
                <a:gd name="T15" fmla="*/ 25 h 33"/>
                <a:gd name="T16" fmla="*/ 19 w 57"/>
                <a:gd name="T17" fmla="*/ 22 h 33"/>
                <a:gd name="T18" fmla="*/ 15 w 57"/>
                <a:gd name="T19" fmla="*/ 17 h 33"/>
                <a:gd name="T20" fmla="*/ 19 w 57"/>
                <a:gd name="T21" fmla="*/ 11 h 33"/>
                <a:gd name="T22" fmla="*/ 19 w 57"/>
                <a:gd name="T23" fmla="*/ 11 h 33"/>
                <a:gd name="T24" fmla="*/ 19 w 57"/>
                <a:gd name="T25" fmla="*/ 11 h 33"/>
                <a:gd name="T26" fmla="*/ 19 w 57"/>
                <a:gd name="T27" fmla="*/ 11 h 33"/>
                <a:gd name="T28" fmla="*/ 19 w 57"/>
                <a:gd name="T29" fmla="*/ 11 h 33"/>
                <a:gd name="T30" fmla="*/ 28 w 57"/>
                <a:gd name="T31" fmla="*/ 9 h 33"/>
                <a:gd name="T32" fmla="*/ 28 w 57"/>
                <a:gd name="T33" fmla="*/ 9 h 33"/>
                <a:gd name="T34" fmla="*/ 26 w 57"/>
                <a:gd name="T35" fmla="*/ 0 h 33"/>
                <a:gd name="T36" fmla="*/ 26 w 57"/>
                <a:gd name="T37" fmla="*/ 0 h 33"/>
                <a:gd name="T38" fmla="*/ 20 w 57"/>
                <a:gd name="T39" fmla="*/ 2 h 33"/>
                <a:gd name="T40" fmla="*/ 20 w 57"/>
                <a:gd name="T41" fmla="*/ 2 h 33"/>
                <a:gd name="T42" fmla="*/ 3 w 57"/>
                <a:gd name="T43" fmla="*/ 12 h 33"/>
                <a:gd name="T44" fmla="*/ 2 w 57"/>
                <a:gd name="T45" fmla="*/ 18 h 33"/>
                <a:gd name="T46" fmla="*/ 2 w 57"/>
                <a:gd name="T47" fmla="*/ 18 h 33"/>
                <a:gd name="T48" fmla="*/ 26 w 57"/>
                <a:gd name="T49" fmla="*/ 32 h 33"/>
                <a:gd name="T50" fmla="*/ 27 w 57"/>
                <a:gd name="T51" fmla="*/ 32 h 33"/>
                <a:gd name="T52" fmla="*/ 31 w 57"/>
                <a:gd name="T53" fmla="*/ 33 h 33"/>
                <a:gd name="T54" fmla="*/ 31 w 57"/>
                <a:gd name="T55" fmla="*/ 33 h 33"/>
                <a:gd name="T56" fmla="*/ 31 w 57"/>
                <a:gd name="T57" fmla="*/ 33 h 33"/>
                <a:gd name="T58" fmla="*/ 31 w 57"/>
                <a:gd name="T59" fmla="*/ 33 h 33"/>
                <a:gd name="T60" fmla="*/ 36 w 57"/>
                <a:gd name="T61" fmla="*/ 32 h 33"/>
                <a:gd name="T62" fmla="*/ 37 w 57"/>
                <a:gd name="T63" fmla="*/ 31 h 33"/>
                <a:gd name="T64" fmla="*/ 37 w 57"/>
                <a:gd name="T65" fmla="*/ 31 h 33"/>
                <a:gd name="T66" fmla="*/ 54 w 57"/>
                <a:gd name="T67" fmla="*/ 21 h 33"/>
                <a:gd name="T68" fmla="*/ 57 w 57"/>
                <a:gd name="T69" fmla="*/ 18 h 33"/>
                <a:gd name="T70" fmla="*/ 55 w 57"/>
                <a:gd name="T71" fmla="*/ 15 h 33"/>
                <a:gd name="T72" fmla="*/ 48 w 57"/>
                <a:gd name="T73" fmla="*/ 12 h 33"/>
                <a:gd name="T74" fmla="*/ 49 w 57"/>
                <a:gd name="T75" fmla="*/ 9 h 33"/>
                <a:gd name="T76" fmla="*/ 49 w 57"/>
                <a:gd name="T77" fmla="*/ 9 h 33"/>
                <a:gd name="T78" fmla="*/ 48 w 57"/>
                <a:gd name="T79" fmla="*/ 8 h 33"/>
                <a:gd name="T80" fmla="*/ 43 w 57"/>
                <a:gd name="T81" fmla="*/ 5 h 33"/>
                <a:gd name="T82" fmla="*/ 43 w 57"/>
                <a:gd name="T83" fmla="*/ 5 h 33"/>
                <a:gd name="T84" fmla="*/ 43 w 57"/>
                <a:gd name="T85" fmla="*/ 5 h 33"/>
                <a:gd name="T86" fmla="*/ 41 w 57"/>
                <a:gd name="T87" fmla="*/ 5 h 33"/>
                <a:gd name="T88" fmla="*/ 41 w 57"/>
                <a:gd name="T89" fmla="*/ 5 h 33"/>
                <a:gd name="T90" fmla="*/ 41 w 57"/>
                <a:gd name="T91" fmla="*/ 5 h 33"/>
                <a:gd name="T92" fmla="*/ 41 w 57"/>
                <a:gd name="T93" fmla="*/ 5 h 33"/>
                <a:gd name="T94" fmla="*/ 37 w 57"/>
                <a:gd name="T95" fmla="*/ 5 h 33"/>
                <a:gd name="T96" fmla="*/ 31 w 57"/>
                <a:gd name="T97" fmla="*/ 1 h 33"/>
                <a:gd name="T98" fmla="*/ 30 w 57"/>
                <a:gd name="T99" fmla="*/ 1 h 33"/>
                <a:gd name="T100" fmla="*/ 30 w 57"/>
                <a:gd name="T101" fmla="*/ 1 h 33"/>
                <a:gd name="T102" fmla="*/ 30 w 57"/>
                <a:gd name="T103" fmla="*/ 1 h 33"/>
                <a:gd name="T104" fmla="*/ 30 w 57"/>
                <a:gd name="T105" fmla="*/ 1 h 33"/>
                <a:gd name="T106" fmla="*/ 26 w 57"/>
                <a:gd name="T107" fmla="*/ 0 h 33"/>
                <a:gd name="T108" fmla="*/ 26 w 57"/>
                <a:gd name="T109" fmla="*/ 0 h 33"/>
                <a:gd name="T110" fmla="*/ 26 w 57"/>
                <a:gd name="T1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" h="33"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32" y="9"/>
                    <a:pt x="35" y="9"/>
                    <a:pt x="37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1" y="13"/>
                    <a:pt x="42" y="15"/>
                    <a:pt x="42" y="17"/>
                  </a:cubicBezTo>
                  <a:cubicBezTo>
                    <a:pt x="42" y="19"/>
                    <a:pt x="41" y="21"/>
                    <a:pt x="38" y="22"/>
                  </a:cubicBezTo>
                  <a:cubicBezTo>
                    <a:pt x="36" y="24"/>
                    <a:pt x="32" y="25"/>
                    <a:pt x="29" y="25"/>
                  </a:cubicBezTo>
                  <a:cubicBezTo>
                    <a:pt x="25" y="25"/>
                    <a:pt x="22" y="24"/>
                    <a:pt x="19" y="22"/>
                  </a:cubicBezTo>
                  <a:cubicBezTo>
                    <a:pt x="16" y="21"/>
                    <a:pt x="15" y="19"/>
                    <a:pt x="15" y="17"/>
                  </a:cubicBezTo>
                  <a:cubicBezTo>
                    <a:pt x="15" y="15"/>
                    <a:pt x="16" y="13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9"/>
                    <a:pt x="25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4"/>
                    <a:pt x="0" y="16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3"/>
                    <a:pt x="29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3" y="33"/>
                    <a:pt x="35" y="33"/>
                    <a:pt x="36" y="32"/>
                  </a:cubicBezTo>
                  <a:cubicBezTo>
                    <a:pt x="36" y="32"/>
                    <a:pt x="37" y="32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6" y="20"/>
                    <a:pt x="57" y="19"/>
                    <a:pt x="57" y="18"/>
                  </a:cubicBezTo>
                  <a:cubicBezTo>
                    <a:pt x="57" y="17"/>
                    <a:pt x="56" y="16"/>
                    <a:pt x="55" y="15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8" y="8"/>
                    <a:pt x="48" y="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2" y="5"/>
                    <a:pt x="42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2" name="Freeform 812"/>
            <p:cNvSpPr>
              <a:spLocks noEditPoints="1"/>
            </p:cNvSpPr>
            <p:nvPr/>
          </p:nvSpPr>
          <p:spPr bwMode="auto">
            <a:xfrm>
              <a:off x="5230813" y="3094038"/>
              <a:ext cx="93663" cy="50800"/>
            </a:xfrm>
            <a:custGeom>
              <a:avLst/>
              <a:gdLst>
                <a:gd name="T0" fmla="*/ 25 w 31"/>
                <a:gd name="T1" fmla="*/ 3 h 17"/>
                <a:gd name="T2" fmla="*/ 25 w 31"/>
                <a:gd name="T3" fmla="*/ 14 h 17"/>
                <a:gd name="T4" fmla="*/ 6 w 31"/>
                <a:gd name="T5" fmla="*/ 14 h 17"/>
                <a:gd name="T6" fmla="*/ 6 w 31"/>
                <a:gd name="T7" fmla="*/ 3 h 17"/>
                <a:gd name="T8" fmla="*/ 25 w 31"/>
                <a:gd name="T9" fmla="*/ 3 h 17"/>
                <a:gd name="T10" fmla="*/ 10 w 31"/>
                <a:gd name="T11" fmla="*/ 12 h 17"/>
                <a:gd name="T12" fmla="*/ 21 w 31"/>
                <a:gd name="T13" fmla="*/ 12 h 17"/>
                <a:gd name="T14" fmla="*/ 21 w 31"/>
                <a:gd name="T15" fmla="*/ 5 h 17"/>
                <a:gd name="T16" fmla="*/ 10 w 31"/>
                <a:gd name="T17" fmla="*/ 5 h 17"/>
                <a:gd name="T18" fmla="*/ 10 w 31"/>
                <a:gd name="T1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7">
                  <a:moveTo>
                    <a:pt x="25" y="3"/>
                  </a:moveTo>
                  <a:cubicBezTo>
                    <a:pt x="31" y="6"/>
                    <a:pt x="31" y="11"/>
                    <a:pt x="25" y="14"/>
                  </a:cubicBezTo>
                  <a:cubicBezTo>
                    <a:pt x="20" y="17"/>
                    <a:pt x="11" y="17"/>
                    <a:pt x="6" y="14"/>
                  </a:cubicBezTo>
                  <a:cubicBezTo>
                    <a:pt x="0" y="11"/>
                    <a:pt x="0" y="6"/>
                    <a:pt x="6" y="3"/>
                  </a:cubicBezTo>
                  <a:cubicBezTo>
                    <a:pt x="11" y="0"/>
                    <a:pt x="20" y="0"/>
                    <a:pt x="25" y="3"/>
                  </a:cubicBezTo>
                  <a:close/>
                  <a:moveTo>
                    <a:pt x="10" y="12"/>
                  </a:moveTo>
                  <a:cubicBezTo>
                    <a:pt x="13" y="14"/>
                    <a:pt x="18" y="14"/>
                    <a:pt x="21" y="12"/>
                  </a:cubicBezTo>
                  <a:cubicBezTo>
                    <a:pt x="24" y="10"/>
                    <a:pt x="24" y="7"/>
                    <a:pt x="21" y="5"/>
                  </a:cubicBezTo>
                  <a:cubicBezTo>
                    <a:pt x="18" y="4"/>
                    <a:pt x="13" y="3"/>
                    <a:pt x="10" y="5"/>
                  </a:cubicBezTo>
                  <a:cubicBezTo>
                    <a:pt x="7" y="7"/>
                    <a:pt x="7" y="10"/>
                    <a:pt x="10" y="12"/>
                  </a:cubicBezTo>
                </a:path>
              </a:pathLst>
            </a:custGeom>
            <a:solidFill>
              <a:srgbClr val="C4E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3" name="Freeform 813"/>
            <p:cNvSpPr>
              <a:spLocks noEditPoints="1"/>
            </p:cNvSpPr>
            <p:nvPr/>
          </p:nvSpPr>
          <p:spPr bwMode="auto">
            <a:xfrm>
              <a:off x="4513263" y="2336801"/>
              <a:ext cx="1539875" cy="896938"/>
            </a:xfrm>
            <a:custGeom>
              <a:avLst/>
              <a:gdLst>
                <a:gd name="T0" fmla="*/ 482 w 970"/>
                <a:gd name="T1" fmla="*/ 0 h 565"/>
                <a:gd name="T2" fmla="*/ 970 w 970"/>
                <a:gd name="T3" fmla="*/ 283 h 565"/>
                <a:gd name="T4" fmla="*/ 486 w 970"/>
                <a:gd name="T5" fmla="*/ 565 h 565"/>
                <a:gd name="T6" fmla="*/ 0 w 970"/>
                <a:gd name="T7" fmla="*/ 283 h 565"/>
                <a:gd name="T8" fmla="*/ 482 w 970"/>
                <a:gd name="T9" fmla="*/ 0 h 565"/>
                <a:gd name="T10" fmla="*/ 486 w 970"/>
                <a:gd name="T11" fmla="*/ 540 h 565"/>
                <a:gd name="T12" fmla="*/ 926 w 970"/>
                <a:gd name="T13" fmla="*/ 283 h 565"/>
                <a:gd name="T14" fmla="*/ 482 w 970"/>
                <a:gd name="T15" fmla="*/ 25 h 565"/>
                <a:gd name="T16" fmla="*/ 42 w 970"/>
                <a:gd name="T17" fmla="*/ 283 h 565"/>
                <a:gd name="T18" fmla="*/ 486 w 970"/>
                <a:gd name="T19" fmla="*/ 54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0" h="565">
                  <a:moveTo>
                    <a:pt x="482" y="0"/>
                  </a:moveTo>
                  <a:lnTo>
                    <a:pt x="970" y="283"/>
                  </a:lnTo>
                  <a:lnTo>
                    <a:pt x="486" y="565"/>
                  </a:lnTo>
                  <a:lnTo>
                    <a:pt x="0" y="283"/>
                  </a:lnTo>
                  <a:lnTo>
                    <a:pt x="482" y="0"/>
                  </a:lnTo>
                  <a:close/>
                  <a:moveTo>
                    <a:pt x="486" y="540"/>
                  </a:moveTo>
                  <a:lnTo>
                    <a:pt x="926" y="283"/>
                  </a:lnTo>
                  <a:lnTo>
                    <a:pt x="482" y="25"/>
                  </a:lnTo>
                  <a:lnTo>
                    <a:pt x="42" y="283"/>
                  </a:lnTo>
                  <a:lnTo>
                    <a:pt x="486" y="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4" name="Freeform 814"/>
            <p:cNvSpPr>
              <a:spLocks noEditPoints="1"/>
            </p:cNvSpPr>
            <p:nvPr/>
          </p:nvSpPr>
          <p:spPr bwMode="auto">
            <a:xfrm>
              <a:off x="4513263" y="2336801"/>
              <a:ext cx="1539875" cy="896938"/>
            </a:xfrm>
            <a:custGeom>
              <a:avLst/>
              <a:gdLst>
                <a:gd name="T0" fmla="*/ 482 w 970"/>
                <a:gd name="T1" fmla="*/ 0 h 565"/>
                <a:gd name="T2" fmla="*/ 970 w 970"/>
                <a:gd name="T3" fmla="*/ 283 h 565"/>
                <a:gd name="T4" fmla="*/ 486 w 970"/>
                <a:gd name="T5" fmla="*/ 565 h 565"/>
                <a:gd name="T6" fmla="*/ 0 w 970"/>
                <a:gd name="T7" fmla="*/ 283 h 565"/>
                <a:gd name="T8" fmla="*/ 482 w 970"/>
                <a:gd name="T9" fmla="*/ 0 h 565"/>
                <a:gd name="T10" fmla="*/ 486 w 970"/>
                <a:gd name="T11" fmla="*/ 540 h 565"/>
                <a:gd name="T12" fmla="*/ 926 w 970"/>
                <a:gd name="T13" fmla="*/ 283 h 565"/>
                <a:gd name="T14" fmla="*/ 482 w 970"/>
                <a:gd name="T15" fmla="*/ 25 h 565"/>
                <a:gd name="T16" fmla="*/ 42 w 970"/>
                <a:gd name="T17" fmla="*/ 283 h 565"/>
                <a:gd name="T18" fmla="*/ 486 w 970"/>
                <a:gd name="T19" fmla="*/ 54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0" h="565">
                  <a:moveTo>
                    <a:pt x="482" y="0"/>
                  </a:moveTo>
                  <a:lnTo>
                    <a:pt x="970" y="283"/>
                  </a:lnTo>
                  <a:lnTo>
                    <a:pt x="486" y="565"/>
                  </a:lnTo>
                  <a:lnTo>
                    <a:pt x="0" y="283"/>
                  </a:lnTo>
                  <a:lnTo>
                    <a:pt x="482" y="0"/>
                  </a:lnTo>
                  <a:moveTo>
                    <a:pt x="486" y="540"/>
                  </a:moveTo>
                  <a:lnTo>
                    <a:pt x="926" y="283"/>
                  </a:lnTo>
                  <a:lnTo>
                    <a:pt x="482" y="25"/>
                  </a:lnTo>
                  <a:lnTo>
                    <a:pt x="42" y="283"/>
                  </a:lnTo>
                  <a:lnTo>
                    <a:pt x="486" y="5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5" name="Freeform 815"/>
            <p:cNvSpPr>
              <a:spLocks noEditPoints="1"/>
            </p:cNvSpPr>
            <p:nvPr/>
          </p:nvSpPr>
          <p:spPr bwMode="auto">
            <a:xfrm>
              <a:off x="4579938" y="2376488"/>
              <a:ext cx="1403350" cy="817563"/>
            </a:xfrm>
            <a:custGeom>
              <a:avLst/>
              <a:gdLst>
                <a:gd name="T0" fmla="*/ 231 w 464"/>
                <a:gd name="T1" fmla="*/ 0 h 269"/>
                <a:gd name="T2" fmla="*/ 464 w 464"/>
                <a:gd name="T3" fmla="*/ 135 h 269"/>
                <a:gd name="T4" fmla="*/ 233 w 464"/>
                <a:gd name="T5" fmla="*/ 269 h 269"/>
                <a:gd name="T6" fmla="*/ 0 w 464"/>
                <a:gd name="T7" fmla="*/ 135 h 269"/>
                <a:gd name="T8" fmla="*/ 231 w 464"/>
                <a:gd name="T9" fmla="*/ 0 h 269"/>
                <a:gd name="T10" fmla="*/ 214 w 464"/>
                <a:gd name="T11" fmla="*/ 228 h 269"/>
                <a:gd name="T12" fmla="*/ 235 w 464"/>
                <a:gd name="T13" fmla="*/ 216 h 269"/>
                <a:gd name="T14" fmla="*/ 221 w 464"/>
                <a:gd name="T15" fmla="*/ 159 h 269"/>
                <a:gd name="T16" fmla="*/ 230 w 464"/>
                <a:gd name="T17" fmla="*/ 153 h 269"/>
                <a:gd name="T18" fmla="*/ 298 w 464"/>
                <a:gd name="T19" fmla="*/ 146 h 269"/>
                <a:gd name="T20" fmla="*/ 320 w 464"/>
                <a:gd name="T21" fmla="*/ 134 h 269"/>
                <a:gd name="T22" fmla="*/ 319 w 464"/>
                <a:gd name="T23" fmla="*/ 85 h 269"/>
                <a:gd name="T24" fmla="*/ 234 w 464"/>
                <a:gd name="T25" fmla="*/ 85 h 269"/>
                <a:gd name="T26" fmla="*/ 213 w 464"/>
                <a:gd name="T27" fmla="*/ 97 h 269"/>
                <a:gd name="T28" fmla="*/ 202 w 464"/>
                <a:gd name="T29" fmla="*/ 137 h 269"/>
                <a:gd name="T30" fmla="*/ 192 w 464"/>
                <a:gd name="T31" fmla="*/ 142 h 269"/>
                <a:gd name="T32" fmla="*/ 93 w 464"/>
                <a:gd name="T33" fmla="*/ 134 h 269"/>
                <a:gd name="T34" fmla="*/ 72 w 464"/>
                <a:gd name="T35" fmla="*/ 146 h 269"/>
                <a:gd name="T36" fmla="*/ 72 w 464"/>
                <a:gd name="T37" fmla="*/ 153 h 269"/>
                <a:gd name="T38" fmla="*/ 203 w 464"/>
                <a:gd name="T39" fmla="*/ 228 h 269"/>
                <a:gd name="T40" fmla="*/ 214 w 464"/>
                <a:gd name="T41" fmla="*/ 228 h 269"/>
                <a:gd name="T42" fmla="*/ 239 w 464"/>
                <a:gd name="T43" fmla="*/ 259 h 269"/>
                <a:gd name="T44" fmla="*/ 256 w 464"/>
                <a:gd name="T45" fmla="*/ 249 h 269"/>
                <a:gd name="T46" fmla="*/ 257 w 464"/>
                <a:gd name="T47" fmla="*/ 243 h 269"/>
                <a:gd name="T48" fmla="*/ 250 w 464"/>
                <a:gd name="T49" fmla="*/ 240 h 269"/>
                <a:gd name="T50" fmla="*/ 251 w 464"/>
                <a:gd name="T51" fmla="*/ 237 h 269"/>
                <a:gd name="T52" fmla="*/ 250 w 464"/>
                <a:gd name="T53" fmla="*/ 236 h 269"/>
                <a:gd name="T54" fmla="*/ 245 w 464"/>
                <a:gd name="T55" fmla="*/ 233 h 269"/>
                <a:gd name="T56" fmla="*/ 243 w 464"/>
                <a:gd name="T57" fmla="*/ 233 h 269"/>
                <a:gd name="T58" fmla="*/ 239 w 464"/>
                <a:gd name="T59" fmla="*/ 233 h 269"/>
                <a:gd name="T60" fmla="*/ 233 w 464"/>
                <a:gd name="T61" fmla="*/ 229 h 269"/>
                <a:gd name="T62" fmla="*/ 222 w 464"/>
                <a:gd name="T63" fmla="*/ 230 h 269"/>
                <a:gd name="T64" fmla="*/ 205 w 464"/>
                <a:gd name="T65" fmla="*/ 240 h 269"/>
                <a:gd name="T66" fmla="*/ 204 w 464"/>
                <a:gd name="T67" fmla="*/ 246 h 269"/>
                <a:gd name="T68" fmla="*/ 228 w 464"/>
                <a:gd name="T69" fmla="*/ 260 h 269"/>
                <a:gd name="T70" fmla="*/ 239 w 464"/>
                <a:gd name="T71" fmla="*/ 25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4" h="269">
                  <a:moveTo>
                    <a:pt x="231" y="0"/>
                  </a:moveTo>
                  <a:cubicBezTo>
                    <a:pt x="464" y="135"/>
                    <a:pt x="464" y="135"/>
                    <a:pt x="464" y="135"/>
                  </a:cubicBezTo>
                  <a:cubicBezTo>
                    <a:pt x="233" y="269"/>
                    <a:pt x="233" y="269"/>
                    <a:pt x="233" y="269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31" y="0"/>
                  </a:lnTo>
                  <a:close/>
                  <a:moveTo>
                    <a:pt x="214" y="228"/>
                  </a:moveTo>
                  <a:cubicBezTo>
                    <a:pt x="235" y="216"/>
                    <a:pt x="235" y="216"/>
                    <a:pt x="235" y="216"/>
                  </a:cubicBezTo>
                  <a:cubicBezTo>
                    <a:pt x="259" y="202"/>
                    <a:pt x="241" y="175"/>
                    <a:pt x="221" y="159"/>
                  </a:cubicBezTo>
                  <a:cubicBezTo>
                    <a:pt x="230" y="153"/>
                    <a:pt x="230" y="153"/>
                    <a:pt x="230" y="153"/>
                  </a:cubicBezTo>
                  <a:cubicBezTo>
                    <a:pt x="253" y="159"/>
                    <a:pt x="280" y="157"/>
                    <a:pt x="298" y="146"/>
                  </a:cubicBezTo>
                  <a:cubicBezTo>
                    <a:pt x="320" y="134"/>
                    <a:pt x="320" y="134"/>
                    <a:pt x="320" y="134"/>
                  </a:cubicBezTo>
                  <a:cubicBezTo>
                    <a:pt x="343" y="121"/>
                    <a:pt x="343" y="99"/>
                    <a:pt x="319" y="85"/>
                  </a:cubicBezTo>
                  <a:cubicBezTo>
                    <a:pt x="296" y="71"/>
                    <a:pt x="258" y="71"/>
                    <a:pt x="234" y="85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195" y="108"/>
                    <a:pt x="191" y="124"/>
                    <a:pt x="202" y="137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64" y="131"/>
                    <a:pt x="117" y="120"/>
                    <a:pt x="93" y="134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69" y="148"/>
                    <a:pt x="69" y="151"/>
                    <a:pt x="72" y="153"/>
                  </a:cubicBezTo>
                  <a:cubicBezTo>
                    <a:pt x="203" y="228"/>
                    <a:pt x="203" y="228"/>
                    <a:pt x="203" y="228"/>
                  </a:cubicBezTo>
                  <a:cubicBezTo>
                    <a:pt x="206" y="230"/>
                    <a:pt x="211" y="230"/>
                    <a:pt x="214" y="228"/>
                  </a:cubicBezTo>
                  <a:moveTo>
                    <a:pt x="239" y="259"/>
                  </a:moveTo>
                  <a:cubicBezTo>
                    <a:pt x="256" y="249"/>
                    <a:pt x="256" y="249"/>
                    <a:pt x="256" y="249"/>
                  </a:cubicBezTo>
                  <a:cubicBezTo>
                    <a:pt x="259" y="248"/>
                    <a:pt x="259" y="245"/>
                    <a:pt x="257" y="243"/>
                  </a:cubicBezTo>
                  <a:cubicBezTo>
                    <a:pt x="250" y="240"/>
                    <a:pt x="250" y="240"/>
                    <a:pt x="250" y="240"/>
                  </a:cubicBezTo>
                  <a:cubicBezTo>
                    <a:pt x="251" y="237"/>
                    <a:pt x="251" y="237"/>
                    <a:pt x="251" y="237"/>
                  </a:cubicBezTo>
                  <a:cubicBezTo>
                    <a:pt x="251" y="237"/>
                    <a:pt x="250" y="237"/>
                    <a:pt x="250" y="236"/>
                  </a:cubicBezTo>
                  <a:cubicBezTo>
                    <a:pt x="245" y="233"/>
                    <a:pt x="245" y="233"/>
                    <a:pt x="245" y="233"/>
                  </a:cubicBezTo>
                  <a:cubicBezTo>
                    <a:pt x="244" y="233"/>
                    <a:pt x="243" y="233"/>
                    <a:pt x="243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3" y="229"/>
                    <a:pt x="233" y="229"/>
                    <a:pt x="233" y="229"/>
                  </a:cubicBezTo>
                  <a:cubicBezTo>
                    <a:pt x="230" y="228"/>
                    <a:pt x="225" y="228"/>
                    <a:pt x="222" y="230"/>
                  </a:cubicBezTo>
                  <a:cubicBezTo>
                    <a:pt x="205" y="240"/>
                    <a:pt x="205" y="240"/>
                    <a:pt x="205" y="240"/>
                  </a:cubicBezTo>
                  <a:cubicBezTo>
                    <a:pt x="202" y="242"/>
                    <a:pt x="202" y="244"/>
                    <a:pt x="204" y="246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31" y="261"/>
                    <a:pt x="236" y="261"/>
                    <a:pt x="239" y="259"/>
                  </a:cubicBezTo>
                </a:path>
              </a:pathLst>
            </a:custGeom>
            <a:solidFill>
              <a:srgbClr val="C4E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6" name="Freeform 816"/>
            <p:cNvSpPr>
              <a:spLocks/>
            </p:cNvSpPr>
            <p:nvPr/>
          </p:nvSpPr>
          <p:spPr bwMode="auto">
            <a:xfrm>
              <a:off x="5251451" y="3101976"/>
              <a:ext cx="50800" cy="33338"/>
            </a:xfrm>
            <a:custGeom>
              <a:avLst/>
              <a:gdLst>
                <a:gd name="T0" fmla="*/ 14 w 17"/>
                <a:gd name="T1" fmla="*/ 2 h 11"/>
                <a:gd name="T2" fmla="*/ 14 w 17"/>
                <a:gd name="T3" fmla="*/ 9 h 11"/>
                <a:gd name="T4" fmla="*/ 3 w 17"/>
                <a:gd name="T5" fmla="*/ 9 h 11"/>
                <a:gd name="T6" fmla="*/ 3 w 17"/>
                <a:gd name="T7" fmla="*/ 2 h 11"/>
                <a:gd name="T8" fmla="*/ 14 w 1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4" y="2"/>
                  </a:moveTo>
                  <a:cubicBezTo>
                    <a:pt x="17" y="4"/>
                    <a:pt x="17" y="7"/>
                    <a:pt x="14" y="9"/>
                  </a:cubicBezTo>
                  <a:cubicBezTo>
                    <a:pt x="11" y="11"/>
                    <a:pt x="6" y="11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6" y="0"/>
                    <a:pt x="11" y="1"/>
                    <a:pt x="14" y="2"/>
                  </a:cubicBezTo>
                  <a:close/>
                </a:path>
              </a:pathLst>
            </a:custGeom>
            <a:solidFill>
              <a:srgbClr val="E7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7" name="Freeform 817"/>
            <p:cNvSpPr>
              <a:spLocks/>
            </p:cNvSpPr>
            <p:nvPr/>
          </p:nvSpPr>
          <p:spPr bwMode="auto">
            <a:xfrm>
              <a:off x="4787901" y="2592388"/>
              <a:ext cx="830263" cy="482600"/>
            </a:xfrm>
            <a:custGeom>
              <a:avLst/>
              <a:gdLst>
                <a:gd name="T0" fmla="*/ 250 w 274"/>
                <a:gd name="T1" fmla="*/ 14 h 159"/>
                <a:gd name="T2" fmla="*/ 251 w 274"/>
                <a:gd name="T3" fmla="*/ 63 h 159"/>
                <a:gd name="T4" fmla="*/ 229 w 274"/>
                <a:gd name="T5" fmla="*/ 75 h 159"/>
                <a:gd name="T6" fmla="*/ 161 w 274"/>
                <a:gd name="T7" fmla="*/ 82 h 159"/>
                <a:gd name="T8" fmla="*/ 152 w 274"/>
                <a:gd name="T9" fmla="*/ 88 h 159"/>
                <a:gd name="T10" fmla="*/ 166 w 274"/>
                <a:gd name="T11" fmla="*/ 145 h 159"/>
                <a:gd name="T12" fmla="*/ 145 w 274"/>
                <a:gd name="T13" fmla="*/ 157 h 159"/>
                <a:gd name="T14" fmla="*/ 134 w 274"/>
                <a:gd name="T15" fmla="*/ 157 h 159"/>
                <a:gd name="T16" fmla="*/ 3 w 274"/>
                <a:gd name="T17" fmla="*/ 82 h 159"/>
                <a:gd name="T18" fmla="*/ 3 w 274"/>
                <a:gd name="T19" fmla="*/ 75 h 159"/>
                <a:gd name="T20" fmla="*/ 24 w 274"/>
                <a:gd name="T21" fmla="*/ 63 h 159"/>
                <a:gd name="T22" fmla="*/ 123 w 274"/>
                <a:gd name="T23" fmla="*/ 71 h 159"/>
                <a:gd name="T24" fmla="*/ 133 w 274"/>
                <a:gd name="T25" fmla="*/ 66 h 159"/>
                <a:gd name="T26" fmla="*/ 144 w 274"/>
                <a:gd name="T27" fmla="*/ 26 h 159"/>
                <a:gd name="T28" fmla="*/ 165 w 274"/>
                <a:gd name="T29" fmla="*/ 14 h 159"/>
                <a:gd name="T30" fmla="*/ 250 w 274"/>
                <a:gd name="T31" fmla="*/ 1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4" h="159">
                  <a:moveTo>
                    <a:pt x="250" y="14"/>
                  </a:moveTo>
                  <a:cubicBezTo>
                    <a:pt x="274" y="28"/>
                    <a:pt x="274" y="50"/>
                    <a:pt x="251" y="63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11" y="86"/>
                    <a:pt x="184" y="88"/>
                    <a:pt x="161" y="82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72" y="104"/>
                    <a:pt x="190" y="131"/>
                    <a:pt x="166" y="145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42" y="159"/>
                    <a:pt x="137" y="159"/>
                    <a:pt x="134" y="157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80"/>
                    <a:pt x="0" y="77"/>
                    <a:pt x="3" y="75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48" y="49"/>
                    <a:pt x="95" y="60"/>
                    <a:pt x="123" y="71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22" y="53"/>
                    <a:pt x="126" y="37"/>
                    <a:pt x="144" y="26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89" y="0"/>
                    <a:pt x="227" y="0"/>
                    <a:pt x="25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8" name="Freeform 818"/>
            <p:cNvSpPr>
              <a:spLocks noEditPoints="1"/>
            </p:cNvSpPr>
            <p:nvPr/>
          </p:nvSpPr>
          <p:spPr bwMode="auto">
            <a:xfrm>
              <a:off x="5191126" y="3068638"/>
              <a:ext cx="173038" cy="100013"/>
            </a:xfrm>
            <a:custGeom>
              <a:avLst/>
              <a:gdLst>
                <a:gd name="T0" fmla="*/ 55 w 57"/>
                <a:gd name="T1" fmla="*/ 15 h 33"/>
                <a:gd name="T2" fmla="*/ 54 w 57"/>
                <a:gd name="T3" fmla="*/ 21 h 33"/>
                <a:gd name="T4" fmla="*/ 37 w 57"/>
                <a:gd name="T5" fmla="*/ 31 h 33"/>
                <a:gd name="T6" fmla="*/ 26 w 57"/>
                <a:gd name="T7" fmla="*/ 32 h 33"/>
                <a:gd name="T8" fmla="*/ 2 w 57"/>
                <a:gd name="T9" fmla="*/ 18 h 33"/>
                <a:gd name="T10" fmla="*/ 3 w 57"/>
                <a:gd name="T11" fmla="*/ 12 h 33"/>
                <a:gd name="T12" fmla="*/ 20 w 57"/>
                <a:gd name="T13" fmla="*/ 2 h 33"/>
                <a:gd name="T14" fmla="*/ 31 w 57"/>
                <a:gd name="T15" fmla="*/ 1 h 33"/>
                <a:gd name="T16" fmla="*/ 37 w 57"/>
                <a:gd name="T17" fmla="*/ 5 h 33"/>
                <a:gd name="T18" fmla="*/ 41 w 57"/>
                <a:gd name="T19" fmla="*/ 5 h 33"/>
                <a:gd name="T20" fmla="*/ 43 w 57"/>
                <a:gd name="T21" fmla="*/ 5 h 33"/>
                <a:gd name="T22" fmla="*/ 48 w 57"/>
                <a:gd name="T23" fmla="*/ 8 h 33"/>
                <a:gd name="T24" fmla="*/ 49 w 57"/>
                <a:gd name="T25" fmla="*/ 9 h 33"/>
                <a:gd name="T26" fmla="*/ 48 w 57"/>
                <a:gd name="T27" fmla="*/ 12 h 33"/>
                <a:gd name="T28" fmla="*/ 55 w 57"/>
                <a:gd name="T29" fmla="*/ 15 h 33"/>
                <a:gd name="T30" fmla="*/ 19 w 57"/>
                <a:gd name="T31" fmla="*/ 22 h 33"/>
                <a:gd name="T32" fmla="*/ 38 w 57"/>
                <a:gd name="T33" fmla="*/ 22 h 33"/>
                <a:gd name="T34" fmla="*/ 38 w 57"/>
                <a:gd name="T35" fmla="*/ 11 h 33"/>
                <a:gd name="T36" fmla="*/ 19 w 57"/>
                <a:gd name="T37" fmla="*/ 11 h 33"/>
                <a:gd name="T38" fmla="*/ 19 w 57"/>
                <a:gd name="T3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33">
                  <a:moveTo>
                    <a:pt x="55" y="15"/>
                  </a:moveTo>
                  <a:cubicBezTo>
                    <a:pt x="57" y="17"/>
                    <a:pt x="57" y="20"/>
                    <a:pt x="54" y="2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4" y="33"/>
                    <a:pt x="29" y="33"/>
                    <a:pt x="26" y="3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6"/>
                    <a:pt x="0" y="14"/>
                    <a:pt x="3" y="1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3" y="0"/>
                    <a:pt x="28" y="0"/>
                    <a:pt x="31" y="1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2" y="5"/>
                    <a:pt x="43" y="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9"/>
                    <a:pt x="49" y="9"/>
                    <a:pt x="49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55" y="15"/>
                  </a:lnTo>
                  <a:close/>
                  <a:moveTo>
                    <a:pt x="19" y="22"/>
                  </a:moveTo>
                  <a:cubicBezTo>
                    <a:pt x="24" y="25"/>
                    <a:pt x="33" y="25"/>
                    <a:pt x="38" y="22"/>
                  </a:cubicBezTo>
                  <a:cubicBezTo>
                    <a:pt x="44" y="19"/>
                    <a:pt x="44" y="14"/>
                    <a:pt x="38" y="11"/>
                  </a:cubicBezTo>
                  <a:cubicBezTo>
                    <a:pt x="33" y="8"/>
                    <a:pt x="24" y="8"/>
                    <a:pt x="19" y="11"/>
                  </a:cubicBezTo>
                  <a:cubicBezTo>
                    <a:pt x="13" y="14"/>
                    <a:pt x="13" y="19"/>
                    <a:pt x="19" y="22"/>
                  </a:cubicBezTo>
                </a:path>
              </a:pathLst>
            </a:custGeom>
            <a:solidFill>
              <a:srgbClr val="E7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9" name="Freeform 819"/>
            <p:cNvSpPr>
              <a:spLocks noEditPoints="1"/>
            </p:cNvSpPr>
            <p:nvPr/>
          </p:nvSpPr>
          <p:spPr bwMode="auto">
            <a:xfrm>
              <a:off x="5187951" y="3586163"/>
              <a:ext cx="53975" cy="33338"/>
            </a:xfrm>
            <a:custGeom>
              <a:avLst/>
              <a:gdLst>
                <a:gd name="T0" fmla="*/ 15 w 18"/>
                <a:gd name="T1" fmla="*/ 2 h 11"/>
                <a:gd name="T2" fmla="*/ 14 w 18"/>
                <a:gd name="T3" fmla="*/ 9 h 11"/>
                <a:gd name="T4" fmla="*/ 3 w 18"/>
                <a:gd name="T5" fmla="*/ 9 h 11"/>
                <a:gd name="T6" fmla="*/ 3 w 18"/>
                <a:gd name="T7" fmla="*/ 3 h 11"/>
                <a:gd name="T8" fmla="*/ 15 w 18"/>
                <a:gd name="T9" fmla="*/ 2 h 11"/>
                <a:gd name="T10" fmla="*/ 5 w 18"/>
                <a:gd name="T11" fmla="*/ 8 h 11"/>
                <a:gd name="T12" fmla="*/ 12 w 18"/>
                <a:gd name="T13" fmla="*/ 7 h 11"/>
                <a:gd name="T14" fmla="*/ 13 w 18"/>
                <a:gd name="T15" fmla="*/ 3 h 11"/>
                <a:gd name="T16" fmla="*/ 6 w 18"/>
                <a:gd name="T17" fmla="*/ 4 h 11"/>
                <a:gd name="T18" fmla="*/ 5 w 18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1">
                  <a:moveTo>
                    <a:pt x="15" y="2"/>
                  </a:moveTo>
                  <a:cubicBezTo>
                    <a:pt x="18" y="4"/>
                    <a:pt x="18" y="7"/>
                    <a:pt x="14" y="9"/>
                  </a:cubicBezTo>
                  <a:cubicBezTo>
                    <a:pt x="10" y="11"/>
                    <a:pt x="6" y="10"/>
                    <a:pt x="3" y="9"/>
                  </a:cubicBezTo>
                  <a:cubicBezTo>
                    <a:pt x="0" y="7"/>
                    <a:pt x="0" y="5"/>
                    <a:pt x="3" y="3"/>
                  </a:cubicBezTo>
                  <a:cubicBezTo>
                    <a:pt x="7" y="0"/>
                    <a:pt x="12" y="1"/>
                    <a:pt x="15" y="2"/>
                  </a:cubicBezTo>
                  <a:close/>
                  <a:moveTo>
                    <a:pt x="5" y="8"/>
                  </a:moveTo>
                  <a:cubicBezTo>
                    <a:pt x="7" y="9"/>
                    <a:pt x="10" y="9"/>
                    <a:pt x="12" y="7"/>
                  </a:cubicBezTo>
                  <a:cubicBezTo>
                    <a:pt x="14" y="6"/>
                    <a:pt x="16" y="5"/>
                    <a:pt x="13" y="3"/>
                  </a:cubicBezTo>
                  <a:cubicBezTo>
                    <a:pt x="11" y="2"/>
                    <a:pt x="8" y="2"/>
                    <a:pt x="6" y="4"/>
                  </a:cubicBezTo>
                  <a:cubicBezTo>
                    <a:pt x="3" y="5"/>
                    <a:pt x="3" y="7"/>
                    <a:pt x="5" y="8"/>
                  </a:cubicBezTo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0" name="Freeform 820"/>
            <p:cNvSpPr>
              <a:spLocks noEditPoints="1"/>
            </p:cNvSpPr>
            <p:nvPr/>
          </p:nvSpPr>
          <p:spPr bwMode="auto">
            <a:xfrm>
              <a:off x="5145088" y="3552826"/>
              <a:ext cx="60325" cy="44450"/>
            </a:xfrm>
            <a:custGeom>
              <a:avLst/>
              <a:gdLst>
                <a:gd name="T0" fmla="*/ 17 w 20"/>
                <a:gd name="T1" fmla="*/ 7 h 15"/>
                <a:gd name="T2" fmla="*/ 16 w 20"/>
                <a:gd name="T3" fmla="*/ 12 h 15"/>
                <a:gd name="T4" fmla="*/ 5 w 20"/>
                <a:gd name="T5" fmla="*/ 13 h 15"/>
                <a:gd name="T6" fmla="*/ 4 w 20"/>
                <a:gd name="T7" fmla="*/ 10 h 15"/>
                <a:gd name="T8" fmla="*/ 3 w 20"/>
                <a:gd name="T9" fmla="*/ 10 h 15"/>
                <a:gd name="T10" fmla="*/ 2 w 20"/>
                <a:gd name="T11" fmla="*/ 11 h 15"/>
                <a:gd name="T12" fmla="*/ 0 w 20"/>
                <a:gd name="T13" fmla="*/ 10 h 15"/>
                <a:gd name="T14" fmla="*/ 3 w 20"/>
                <a:gd name="T15" fmla="*/ 8 h 15"/>
                <a:gd name="T16" fmla="*/ 16 w 20"/>
                <a:gd name="T17" fmla="*/ 0 h 15"/>
                <a:gd name="T18" fmla="*/ 18 w 20"/>
                <a:gd name="T19" fmla="*/ 2 h 15"/>
                <a:gd name="T20" fmla="*/ 11 w 20"/>
                <a:gd name="T21" fmla="*/ 5 h 15"/>
                <a:gd name="T22" fmla="*/ 17 w 20"/>
                <a:gd name="T23" fmla="*/ 7 h 15"/>
                <a:gd name="T24" fmla="*/ 6 w 20"/>
                <a:gd name="T25" fmla="*/ 12 h 15"/>
                <a:gd name="T26" fmla="*/ 14 w 20"/>
                <a:gd name="T27" fmla="*/ 11 h 15"/>
                <a:gd name="T28" fmla="*/ 15 w 20"/>
                <a:gd name="T29" fmla="*/ 7 h 15"/>
                <a:gd name="T30" fmla="*/ 9 w 20"/>
                <a:gd name="T31" fmla="*/ 7 h 15"/>
                <a:gd name="T32" fmla="*/ 8 w 20"/>
                <a:gd name="T33" fmla="*/ 7 h 15"/>
                <a:gd name="T34" fmla="*/ 6 w 20"/>
                <a:gd name="T35" fmla="*/ 8 h 15"/>
                <a:gd name="T36" fmla="*/ 6 w 20"/>
                <a:gd name="T37" fmla="*/ 9 h 15"/>
                <a:gd name="T38" fmla="*/ 6 w 20"/>
                <a:gd name="T3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5">
                  <a:moveTo>
                    <a:pt x="17" y="7"/>
                  </a:moveTo>
                  <a:cubicBezTo>
                    <a:pt x="20" y="8"/>
                    <a:pt x="19" y="10"/>
                    <a:pt x="16" y="12"/>
                  </a:cubicBezTo>
                  <a:cubicBezTo>
                    <a:pt x="12" y="15"/>
                    <a:pt x="8" y="14"/>
                    <a:pt x="5" y="13"/>
                  </a:cubicBezTo>
                  <a:cubicBezTo>
                    <a:pt x="4" y="12"/>
                    <a:pt x="3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2" y="9"/>
                    <a:pt x="3" y="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5" y="5"/>
                    <a:pt x="17" y="7"/>
                  </a:cubicBezTo>
                  <a:close/>
                  <a:moveTo>
                    <a:pt x="6" y="12"/>
                  </a:moveTo>
                  <a:cubicBezTo>
                    <a:pt x="8" y="13"/>
                    <a:pt x="11" y="13"/>
                    <a:pt x="14" y="11"/>
                  </a:cubicBezTo>
                  <a:cubicBezTo>
                    <a:pt x="16" y="10"/>
                    <a:pt x="17" y="8"/>
                    <a:pt x="15" y="7"/>
                  </a:cubicBezTo>
                  <a:cubicBezTo>
                    <a:pt x="13" y="6"/>
                    <a:pt x="11" y="6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1"/>
                    <a:pt x="6" y="12"/>
                  </a:cubicBezTo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1" name="Freeform 821"/>
            <p:cNvSpPr>
              <a:spLocks noEditPoints="1"/>
            </p:cNvSpPr>
            <p:nvPr/>
          </p:nvSpPr>
          <p:spPr bwMode="auto">
            <a:xfrm>
              <a:off x="5100638" y="3536951"/>
              <a:ext cx="69850" cy="39688"/>
            </a:xfrm>
            <a:custGeom>
              <a:avLst/>
              <a:gdLst>
                <a:gd name="T0" fmla="*/ 23 w 23"/>
                <a:gd name="T1" fmla="*/ 2 h 13"/>
                <a:gd name="T2" fmla="*/ 13 w 23"/>
                <a:gd name="T3" fmla="*/ 13 h 13"/>
                <a:gd name="T4" fmla="*/ 11 w 23"/>
                <a:gd name="T5" fmla="*/ 12 h 13"/>
                <a:gd name="T6" fmla="*/ 14 w 23"/>
                <a:gd name="T7" fmla="*/ 8 h 13"/>
                <a:gd name="T8" fmla="*/ 8 w 23"/>
                <a:gd name="T9" fmla="*/ 5 h 13"/>
                <a:gd name="T10" fmla="*/ 2 w 23"/>
                <a:gd name="T11" fmla="*/ 7 h 13"/>
                <a:gd name="T12" fmla="*/ 0 w 23"/>
                <a:gd name="T13" fmla="*/ 6 h 13"/>
                <a:gd name="T14" fmla="*/ 20 w 23"/>
                <a:gd name="T15" fmla="*/ 0 h 13"/>
                <a:gd name="T16" fmla="*/ 23 w 23"/>
                <a:gd name="T17" fmla="*/ 2 h 13"/>
                <a:gd name="T18" fmla="*/ 10 w 23"/>
                <a:gd name="T19" fmla="*/ 5 h 13"/>
                <a:gd name="T20" fmla="*/ 15 w 23"/>
                <a:gd name="T21" fmla="*/ 7 h 13"/>
                <a:gd name="T22" fmla="*/ 18 w 23"/>
                <a:gd name="T23" fmla="*/ 4 h 13"/>
                <a:gd name="T24" fmla="*/ 20 w 23"/>
                <a:gd name="T25" fmla="*/ 2 h 13"/>
                <a:gd name="T26" fmla="*/ 20 w 23"/>
                <a:gd name="T27" fmla="*/ 2 h 13"/>
                <a:gd name="T28" fmla="*/ 16 w 23"/>
                <a:gd name="T29" fmla="*/ 3 h 13"/>
                <a:gd name="T30" fmla="*/ 10 w 23"/>
                <a:gd name="T3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13">
                  <a:moveTo>
                    <a:pt x="23" y="2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3" y="2"/>
                  </a:lnTo>
                  <a:close/>
                  <a:moveTo>
                    <a:pt x="10" y="5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3"/>
                    <a:pt x="19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3"/>
                    <a:pt x="16" y="3"/>
                  </a:cubicBezTo>
                  <a:cubicBezTo>
                    <a:pt x="10" y="5"/>
                    <a:pt x="10" y="5"/>
                    <a:pt x="10" y="5"/>
                  </a:cubicBezTo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2" name="Freeform 822"/>
            <p:cNvSpPr>
              <a:spLocks/>
            </p:cNvSpPr>
            <p:nvPr/>
          </p:nvSpPr>
          <p:spPr bwMode="auto">
            <a:xfrm>
              <a:off x="5224463" y="3606801"/>
              <a:ext cx="57150" cy="36513"/>
            </a:xfrm>
            <a:custGeom>
              <a:avLst/>
              <a:gdLst>
                <a:gd name="T0" fmla="*/ 19 w 19"/>
                <a:gd name="T1" fmla="*/ 5 h 12"/>
                <a:gd name="T2" fmla="*/ 12 w 19"/>
                <a:gd name="T3" fmla="*/ 10 h 12"/>
                <a:gd name="T4" fmla="*/ 9 w 19"/>
                <a:gd name="T5" fmla="*/ 12 h 12"/>
                <a:gd name="T6" fmla="*/ 7 w 19"/>
                <a:gd name="T7" fmla="*/ 11 h 12"/>
                <a:gd name="T8" fmla="*/ 9 w 19"/>
                <a:gd name="T9" fmla="*/ 10 h 12"/>
                <a:gd name="T10" fmla="*/ 8 w 19"/>
                <a:gd name="T11" fmla="*/ 10 h 12"/>
                <a:gd name="T12" fmla="*/ 3 w 19"/>
                <a:gd name="T13" fmla="*/ 9 h 12"/>
                <a:gd name="T14" fmla="*/ 4 w 19"/>
                <a:gd name="T15" fmla="*/ 4 h 12"/>
                <a:gd name="T16" fmla="*/ 10 w 19"/>
                <a:gd name="T17" fmla="*/ 0 h 12"/>
                <a:gd name="T18" fmla="*/ 12 w 19"/>
                <a:gd name="T19" fmla="*/ 1 h 12"/>
                <a:gd name="T20" fmla="*/ 6 w 19"/>
                <a:gd name="T21" fmla="*/ 5 h 12"/>
                <a:gd name="T22" fmla="*/ 5 w 19"/>
                <a:gd name="T23" fmla="*/ 8 h 12"/>
                <a:gd name="T24" fmla="*/ 10 w 19"/>
                <a:gd name="T25" fmla="*/ 9 h 12"/>
                <a:gd name="T26" fmla="*/ 11 w 19"/>
                <a:gd name="T27" fmla="*/ 8 h 12"/>
                <a:gd name="T28" fmla="*/ 17 w 19"/>
                <a:gd name="T29" fmla="*/ 4 h 12"/>
                <a:gd name="T30" fmla="*/ 19 w 19"/>
                <a:gd name="T3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2">
                  <a:moveTo>
                    <a:pt x="19" y="5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5" y="10"/>
                    <a:pt x="3" y="9"/>
                  </a:cubicBezTo>
                  <a:cubicBezTo>
                    <a:pt x="1" y="8"/>
                    <a:pt x="0" y="6"/>
                    <a:pt x="4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6"/>
                    <a:pt x="3" y="7"/>
                    <a:pt x="5" y="8"/>
                  </a:cubicBezTo>
                  <a:cubicBezTo>
                    <a:pt x="6" y="9"/>
                    <a:pt x="8" y="9"/>
                    <a:pt x="10" y="9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7" y="4"/>
                    <a:pt x="17" y="4"/>
                    <a:pt x="17" y="4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3" name="Freeform 823"/>
            <p:cNvSpPr>
              <a:spLocks/>
            </p:cNvSpPr>
            <p:nvPr/>
          </p:nvSpPr>
          <p:spPr bwMode="auto">
            <a:xfrm>
              <a:off x="5267326" y="3624263"/>
              <a:ext cx="41275" cy="31750"/>
            </a:xfrm>
            <a:custGeom>
              <a:avLst/>
              <a:gdLst>
                <a:gd name="T0" fmla="*/ 14 w 14"/>
                <a:gd name="T1" fmla="*/ 1 h 10"/>
                <a:gd name="T2" fmla="*/ 11 w 14"/>
                <a:gd name="T3" fmla="*/ 3 h 10"/>
                <a:gd name="T4" fmla="*/ 14 w 14"/>
                <a:gd name="T5" fmla="*/ 4 h 10"/>
                <a:gd name="T6" fmla="*/ 13 w 14"/>
                <a:gd name="T7" fmla="*/ 5 h 10"/>
                <a:gd name="T8" fmla="*/ 10 w 14"/>
                <a:gd name="T9" fmla="*/ 3 h 10"/>
                <a:gd name="T10" fmla="*/ 4 w 14"/>
                <a:gd name="T11" fmla="*/ 7 h 10"/>
                <a:gd name="T12" fmla="*/ 3 w 14"/>
                <a:gd name="T13" fmla="*/ 9 h 10"/>
                <a:gd name="T14" fmla="*/ 4 w 14"/>
                <a:gd name="T15" fmla="*/ 10 h 10"/>
                <a:gd name="T16" fmla="*/ 3 w 14"/>
                <a:gd name="T17" fmla="*/ 10 h 10"/>
                <a:gd name="T18" fmla="*/ 1 w 14"/>
                <a:gd name="T19" fmla="*/ 10 h 10"/>
                <a:gd name="T20" fmla="*/ 0 w 14"/>
                <a:gd name="T21" fmla="*/ 8 h 10"/>
                <a:gd name="T22" fmla="*/ 2 w 14"/>
                <a:gd name="T23" fmla="*/ 6 h 10"/>
                <a:gd name="T24" fmla="*/ 8 w 14"/>
                <a:gd name="T25" fmla="*/ 2 h 10"/>
                <a:gd name="T26" fmla="*/ 6 w 14"/>
                <a:gd name="T27" fmla="*/ 1 h 10"/>
                <a:gd name="T28" fmla="*/ 8 w 14"/>
                <a:gd name="T29" fmla="*/ 0 h 10"/>
                <a:gd name="T30" fmla="*/ 9 w 14"/>
                <a:gd name="T31" fmla="*/ 1 h 10"/>
                <a:gd name="T32" fmla="*/ 12 w 14"/>
                <a:gd name="T33" fmla="*/ 0 h 10"/>
                <a:gd name="T34" fmla="*/ 14 w 14"/>
                <a:gd name="T3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0">
                  <a:moveTo>
                    <a:pt x="14" y="1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8"/>
                    <a:pt x="2" y="8"/>
                    <a:pt x="3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1" y="10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7"/>
                    <a:pt x="2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4" name="Freeform 824"/>
            <p:cNvSpPr>
              <a:spLocks noEditPoints="1"/>
            </p:cNvSpPr>
            <p:nvPr/>
          </p:nvSpPr>
          <p:spPr bwMode="auto">
            <a:xfrm>
              <a:off x="3922713" y="3203576"/>
              <a:ext cx="190500" cy="111125"/>
            </a:xfrm>
            <a:custGeom>
              <a:avLst/>
              <a:gdLst>
                <a:gd name="T0" fmla="*/ 60 w 63"/>
                <a:gd name="T1" fmla="*/ 15 h 37"/>
                <a:gd name="T2" fmla="*/ 60 w 63"/>
                <a:gd name="T3" fmla="*/ 22 h 37"/>
                <a:gd name="T4" fmla="*/ 37 w 63"/>
                <a:gd name="T5" fmla="*/ 35 h 37"/>
                <a:gd name="T6" fmla="*/ 27 w 63"/>
                <a:gd name="T7" fmla="*/ 35 h 37"/>
                <a:gd name="T8" fmla="*/ 3 w 63"/>
                <a:gd name="T9" fmla="*/ 22 h 37"/>
                <a:gd name="T10" fmla="*/ 3 w 63"/>
                <a:gd name="T11" fmla="*/ 15 h 37"/>
                <a:gd name="T12" fmla="*/ 26 w 63"/>
                <a:gd name="T13" fmla="*/ 2 h 37"/>
                <a:gd name="T14" fmla="*/ 37 w 63"/>
                <a:gd name="T15" fmla="*/ 2 h 37"/>
                <a:gd name="T16" fmla="*/ 60 w 63"/>
                <a:gd name="T17" fmla="*/ 15 h 37"/>
                <a:gd name="T18" fmla="*/ 34 w 63"/>
                <a:gd name="T19" fmla="*/ 32 h 37"/>
                <a:gd name="T20" fmla="*/ 34 w 63"/>
                <a:gd name="T21" fmla="*/ 20 h 37"/>
                <a:gd name="T22" fmla="*/ 54 w 63"/>
                <a:gd name="T23" fmla="*/ 20 h 37"/>
                <a:gd name="T24" fmla="*/ 56 w 63"/>
                <a:gd name="T25" fmla="*/ 19 h 37"/>
                <a:gd name="T26" fmla="*/ 56 w 63"/>
                <a:gd name="T27" fmla="*/ 18 h 37"/>
                <a:gd name="T28" fmla="*/ 54 w 63"/>
                <a:gd name="T29" fmla="*/ 17 h 37"/>
                <a:gd name="T30" fmla="*/ 34 w 63"/>
                <a:gd name="T31" fmla="*/ 17 h 37"/>
                <a:gd name="T32" fmla="*/ 34 w 63"/>
                <a:gd name="T33" fmla="*/ 5 h 37"/>
                <a:gd name="T34" fmla="*/ 33 w 63"/>
                <a:gd name="T35" fmla="*/ 5 h 37"/>
                <a:gd name="T36" fmla="*/ 32 w 63"/>
                <a:gd name="T37" fmla="*/ 4 h 37"/>
                <a:gd name="T38" fmla="*/ 30 w 63"/>
                <a:gd name="T39" fmla="*/ 5 h 37"/>
                <a:gd name="T40" fmla="*/ 30 w 63"/>
                <a:gd name="T41" fmla="*/ 17 h 37"/>
                <a:gd name="T42" fmla="*/ 9 w 63"/>
                <a:gd name="T43" fmla="*/ 17 h 37"/>
                <a:gd name="T44" fmla="*/ 7 w 63"/>
                <a:gd name="T45" fmla="*/ 19 h 37"/>
                <a:gd name="T46" fmla="*/ 8 w 63"/>
                <a:gd name="T47" fmla="*/ 19 h 37"/>
                <a:gd name="T48" fmla="*/ 9 w 63"/>
                <a:gd name="T49" fmla="*/ 20 h 37"/>
                <a:gd name="T50" fmla="*/ 30 w 63"/>
                <a:gd name="T51" fmla="*/ 20 h 37"/>
                <a:gd name="T52" fmla="*/ 30 w 63"/>
                <a:gd name="T53" fmla="*/ 32 h 37"/>
                <a:gd name="T54" fmla="*/ 30 w 63"/>
                <a:gd name="T55" fmla="*/ 32 h 37"/>
                <a:gd name="T56" fmla="*/ 32 w 63"/>
                <a:gd name="T57" fmla="*/ 33 h 37"/>
                <a:gd name="T58" fmla="*/ 34 w 63"/>
                <a:gd name="T59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37">
                  <a:moveTo>
                    <a:pt x="60" y="15"/>
                  </a:moveTo>
                  <a:cubicBezTo>
                    <a:pt x="63" y="17"/>
                    <a:pt x="63" y="20"/>
                    <a:pt x="60" y="22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4" y="37"/>
                    <a:pt x="30" y="37"/>
                    <a:pt x="27" y="3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0"/>
                    <a:pt x="0" y="17"/>
                    <a:pt x="3" y="1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9" y="0"/>
                    <a:pt x="34" y="0"/>
                    <a:pt x="37" y="2"/>
                  </a:cubicBezTo>
                  <a:lnTo>
                    <a:pt x="60" y="15"/>
                  </a:lnTo>
                  <a:close/>
                  <a:moveTo>
                    <a:pt x="34" y="32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6" y="19"/>
                    <a:pt x="56" y="19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5" y="17"/>
                    <a:pt x="55" y="17"/>
                    <a:pt x="5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3" y="5"/>
                    <a:pt x="33" y="5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4"/>
                    <a:pt x="30" y="5"/>
                    <a:pt x="30" y="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7" y="18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3" y="33"/>
                    <a:pt x="34" y="32"/>
                    <a:pt x="34" y="32"/>
                  </a:cubicBezTo>
                </a:path>
              </a:pathLst>
            </a:custGeom>
            <a:solidFill>
              <a:srgbClr val="C4E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5" name="Freeform 825"/>
            <p:cNvSpPr>
              <a:spLocks noEditPoints="1"/>
            </p:cNvSpPr>
            <p:nvPr/>
          </p:nvSpPr>
          <p:spPr bwMode="auto">
            <a:xfrm>
              <a:off x="4346576" y="3233738"/>
              <a:ext cx="52388" cy="33338"/>
            </a:xfrm>
            <a:custGeom>
              <a:avLst/>
              <a:gdLst>
                <a:gd name="T0" fmla="*/ 14 w 17"/>
                <a:gd name="T1" fmla="*/ 2 h 11"/>
                <a:gd name="T2" fmla="*/ 14 w 17"/>
                <a:gd name="T3" fmla="*/ 9 h 11"/>
                <a:gd name="T4" fmla="*/ 3 w 17"/>
                <a:gd name="T5" fmla="*/ 9 h 11"/>
                <a:gd name="T6" fmla="*/ 3 w 17"/>
                <a:gd name="T7" fmla="*/ 3 h 11"/>
                <a:gd name="T8" fmla="*/ 14 w 17"/>
                <a:gd name="T9" fmla="*/ 2 h 11"/>
                <a:gd name="T10" fmla="*/ 4 w 17"/>
                <a:gd name="T11" fmla="*/ 8 h 11"/>
                <a:gd name="T12" fmla="*/ 12 w 17"/>
                <a:gd name="T13" fmla="*/ 7 h 11"/>
                <a:gd name="T14" fmla="*/ 13 w 17"/>
                <a:gd name="T15" fmla="*/ 3 h 11"/>
                <a:gd name="T16" fmla="*/ 5 w 17"/>
                <a:gd name="T17" fmla="*/ 4 h 11"/>
                <a:gd name="T18" fmla="*/ 4 w 17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1">
                  <a:moveTo>
                    <a:pt x="14" y="2"/>
                  </a:moveTo>
                  <a:cubicBezTo>
                    <a:pt x="17" y="4"/>
                    <a:pt x="17" y="7"/>
                    <a:pt x="14" y="9"/>
                  </a:cubicBezTo>
                  <a:cubicBezTo>
                    <a:pt x="10" y="11"/>
                    <a:pt x="5" y="10"/>
                    <a:pt x="3" y="9"/>
                  </a:cubicBezTo>
                  <a:cubicBezTo>
                    <a:pt x="0" y="7"/>
                    <a:pt x="0" y="5"/>
                    <a:pt x="3" y="3"/>
                  </a:cubicBezTo>
                  <a:cubicBezTo>
                    <a:pt x="7" y="0"/>
                    <a:pt x="11" y="1"/>
                    <a:pt x="14" y="2"/>
                  </a:cubicBezTo>
                  <a:close/>
                  <a:moveTo>
                    <a:pt x="4" y="8"/>
                  </a:moveTo>
                  <a:cubicBezTo>
                    <a:pt x="6" y="9"/>
                    <a:pt x="9" y="9"/>
                    <a:pt x="12" y="7"/>
                  </a:cubicBezTo>
                  <a:cubicBezTo>
                    <a:pt x="14" y="6"/>
                    <a:pt x="15" y="5"/>
                    <a:pt x="13" y="3"/>
                  </a:cubicBezTo>
                  <a:cubicBezTo>
                    <a:pt x="10" y="2"/>
                    <a:pt x="7" y="2"/>
                    <a:pt x="5" y="4"/>
                  </a:cubicBezTo>
                  <a:cubicBezTo>
                    <a:pt x="3" y="5"/>
                    <a:pt x="2" y="7"/>
                    <a:pt x="4" y="8"/>
                  </a:cubicBezTo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6" name="Freeform 826"/>
            <p:cNvSpPr>
              <a:spLocks/>
            </p:cNvSpPr>
            <p:nvPr/>
          </p:nvSpPr>
          <p:spPr bwMode="auto">
            <a:xfrm>
              <a:off x="4198938" y="3105151"/>
              <a:ext cx="14288" cy="39688"/>
            </a:xfrm>
            <a:custGeom>
              <a:avLst/>
              <a:gdLst>
                <a:gd name="T0" fmla="*/ 4 w 5"/>
                <a:gd name="T1" fmla="*/ 1 h 13"/>
                <a:gd name="T2" fmla="*/ 5 w 5"/>
                <a:gd name="T3" fmla="*/ 13 h 13"/>
                <a:gd name="T4" fmla="*/ 1 w 5"/>
                <a:gd name="T5" fmla="*/ 13 h 13"/>
                <a:gd name="T6" fmla="*/ 1 w 5"/>
                <a:gd name="T7" fmla="*/ 1 h 13"/>
                <a:gd name="T8" fmla="*/ 3 w 5"/>
                <a:gd name="T9" fmla="*/ 0 h 13"/>
                <a:gd name="T10" fmla="*/ 4 w 5"/>
                <a:gd name="T11" fmla="*/ 1 h 13"/>
                <a:gd name="T12" fmla="*/ 4 w 5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4" y="1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7" name="Freeform 827"/>
            <p:cNvSpPr>
              <a:spLocks/>
            </p:cNvSpPr>
            <p:nvPr/>
          </p:nvSpPr>
          <p:spPr bwMode="auto">
            <a:xfrm>
              <a:off x="4132263" y="3144838"/>
              <a:ext cx="147638" cy="9525"/>
            </a:xfrm>
            <a:custGeom>
              <a:avLst/>
              <a:gdLst>
                <a:gd name="T0" fmla="*/ 49 w 49"/>
                <a:gd name="T1" fmla="*/ 1 h 3"/>
                <a:gd name="T2" fmla="*/ 49 w 49"/>
                <a:gd name="T3" fmla="*/ 2 h 3"/>
                <a:gd name="T4" fmla="*/ 47 w 49"/>
                <a:gd name="T5" fmla="*/ 3 h 3"/>
                <a:gd name="T6" fmla="*/ 27 w 49"/>
                <a:gd name="T7" fmla="*/ 3 h 3"/>
                <a:gd name="T8" fmla="*/ 23 w 49"/>
                <a:gd name="T9" fmla="*/ 3 h 3"/>
                <a:gd name="T10" fmla="*/ 2 w 49"/>
                <a:gd name="T11" fmla="*/ 3 h 3"/>
                <a:gd name="T12" fmla="*/ 1 w 49"/>
                <a:gd name="T13" fmla="*/ 2 h 3"/>
                <a:gd name="T14" fmla="*/ 0 w 49"/>
                <a:gd name="T15" fmla="*/ 2 h 3"/>
                <a:gd name="T16" fmla="*/ 2 w 49"/>
                <a:gd name="T17" fmla="*/ 0 h 3"/>
                <a:gd name="T18" fmla="*/ 23 w 49"/>
                <a:gd name="T19" fmla="*/ 0 h 3"/>
                <a:gd name="T20" fmla="*/ 27 w 49"/>
                <a:gd name="T21" fmla="*/ 0 h 3"/>
                <a:gd name="T22" fmla="*/ 47 w 49"/>
                <a:gd name="T23" fmla="*/ 0 h 3"/>
                <a:gd name="T24" fmla="*/ 49 w 49"/>
                <a:gd name="T2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3">
                  <a:moveTo>
                    <a:pt x="49" y="1"/>
                  </a:moveTo>
                  <a:cubicBezTo>
                    <a:pt x="49" y="1"/>
                    <a:pt x="49" y="1"/>
                    <a:pt x="49" y="2"/>
                  </a:cubicBezTo>
                  <a:cubicBezTo>
                    <a:pt x="49" y="2"/>
                    <a:pt x="48" y="3"/>
                    <a:pt x="4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8" name="Freeform 828"/>
            <p:cNvSpPr>
              <a:spLocks/>
            </p:cNvSpPr>
            <p:nvPr/>
          </p:nvSpPr>
          <p:spPr bwMode="auto">
            <a:xfrm>
              <a:off x="4202113" y="3154363"/>
              <a:ext cx="11113" cy="39688"/>
            </a:xfrm>
            <a:custGeom>
              <a:avLst/>
              <a:gdLst>
                <a:gd name="T0" fmla="*/ 4 w 4"/>
                <a:gd name="T1" fmla="*/ 12 h 13"/>
                <a:gd name="T2" fmla="*/ 2 w 4"/>
                <a:gd name="T3" fmla="*/ 13 h 13"/>
                <a:gd name="T4" fmla="*/ 0 w 4"/>
                <a:gd name="T5" fmla="*/ 13 h 13"/>
                <a:gd name="T6" fmla="*/ 0 w 4"/>
                <a:gd name="T7" fmla="*/ 12 h 13"/>
                <a:gd name="T8" fmla="*/ 0 w 4"/>
                <a:gd name="T9" fmla="*/ 0 h 13"/>
                <a:gd name="T10" fmla="*/ 4 w 4"/>
                <a:gd name="T11" fmla="*/ 0 h 13"/>
                <a:gd name="T12" fmla="*/ 4 w 4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3">
                  <a:moveTo>
                    <a:pt x="4" y="12"/>
                  </a:moveTo>
                  <a:cubicBezTo>
                    <a:pt x="4" y="12"/>
                    <a:pt x="3" y="13"/>
                    <a:pt x="2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9" name="Freeform 829"/>
            <p:cNvSpPr>
              <a:spLocks noEditPoints="1"/>
            </p:cNvSpPr>
            <p:nvPr/>
          </p:nvSpPr>
          <p:spPr bwMode="auto">
            <a:xfrm>
              <a:off x="4110038" y="3094038"/>
              <a:ext cx="192088" cy="111125"/>
            </a:xfrm>
            <a:custGeom>
              <a:avLst/>
              <a:gdLst>
                <a:gd name="T0" fmla="*/ 60 w 63"/>
                <a:gd name="T1" fmla="*/ 16 h 37"/>
                <a:gd name="T2" fmla="*/ 60 w 63"/>
                <a:gd name="T3" fmla="*/ 22 h 37"/>
                <a:gd name="T4" fmla="*/ 37 w 63"/>
                <a:gd name="T5" fmla="*/ 35 h 37"/>
                <a:gd name="T6" fmla="*/ 26 w 63"/>
                <a:gd name="T7" fmla="*/ 35 h 37"/>
                <a:gd name="T8" fmla="*/ 3 w 63"/>
                <a:gd name="T9" fmla="*/ 22 h 37"/>
                <a:gd name="T10" fmla="*/ 3 w 63"/>
                <a:gd name="T11" fmla="*/ 16 h 37"/>
                <a:gd name="T12" fmla="*/ 26 w 63"/>
                <a:gd name="T13" fmla="*/ 2 h 37"/>
                <a:gd name="T14" fmla="*/ 37 w 63"/>
                <a:gd name="T15" fmla="*/ 2 h 37"/>
                <a:gd name="T16" fmla="*/ 60 w 63"/>
                <a:gd name="T17" fmla="*/ 16 h 37"/>
                <a:gd name="T18" fmla="*/ 34 w 63"/>
                <a:gd name="T19" fmla="*/ 32 h 37"/>
                <a:gd name="T20" fmla="*/ 34 w 63"/>
                <a:gd name="T21" fmla="*/ 20 h 37"/>
                <a:gd name="T22" fmla="*/ 54 w 63"/>
                <a:gd name="T23" fmla="*/ 20 h 37"/>
                <a:gd name="T24" fmla="*/ 56 w 63"/>
                <a:gd name="T25" fmla="*/ 19 h 37"/>
                <a:gd name="T26" fmla="*/ 56 w 63"/>
                <a:gd name="T27" fmla="*/ 18 h 37"/>
                <a:gd name="T28" fmla="*/ 54 w 63"/>
                <a:gd name="T29" fmla="*/ 17 h 37"/>
                <a:gd name="T30" fmla="*/ 34 w 63"/>
                <a:gd name="T31" fmla="*/ 17 h 37"/>
                <a:gd name="T32" fmla="*/ 33 w 63"/>
                <a:gd name="T33" fmla="*/ 5 h 37"/>
                <a:gd name="T34" fmla="*/ 33 w 63"/>
                <a:gd name="T35" fmla="*/ 5 h 37"/>
                <a:gd name="T36" fmla="*/ 32 w 63"/>
                <a:gd name="T37" fmla="*/ 4 h 37"/>
                <a:gd name="T38" fmla="*/ 30 w 63"/>
                <a:gd name="T39" fmla="*/ 5 h 37"/>
                <a:gd name="T40" fmla="*/ 30 w 63"/>
                <a:gd name="T41" fmla="*/ 17 h 37"/>
                <a:gd name="T42" fmla="*/ 9 w 63"/>
                <a:gd name="T43" fmla="*/ 17 h 37"/>
                <a:gd name="T44" fmla="*/ 7 w 63"/>
                <a:gd name="T45" fmla="*/ 19 h 37"/>
                <a:gd name="T46" fmla="*/ 8 w 63"/>
                <a:gd name="T47" fmla="*/ 19 h 37"/>
                <a:gd name="T48" fmla="*/ 9 w 63"/>
                <a:gd name="T49" fmla="*/ 20 h 37"/>
                <a:gd name="T50" fmla="*/ 30 w 63"/>
                <a:gd name="T51" fmla="*/ 20 h 37"/>
                <a:gd name="T52" fmla="*/ 30 w 63"/>
                <a:gd name="T53" fmla="*/ 32 h 37"/>
                <a:gd name="T54" fmla="*/ 30 w 63"/>
                <a:gd name="T55" fmla="*/ 33 h 37"/>
                <a:gd name="T56" fmla="*/ 32 w 63"/>
                <a:gd name="T57" fmla="*/ 33 h 37"/>
                <a:gd name="T58" fmla="*/ 34 w 63"/>
                <a:gd name="T59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37">
                  <a:moveTo>
                    <a:pt x="60" y="16"/>
                  </a:moveTo>
                  <a:cubicBezTo>
                    <a:pt x="63" y="17"/>
                    <a:pt x="63" y="20"/>
                    <a:pt x="60" y="22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4" y="37"/>
                    <a:pt x="29" y="37"/>
                    <a:pt x="26" y="3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0"/>
                    <a:pt x="0" y="17"/>
                    <a:pt x="3" y="1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9" y="0"/>
                    <a:pt x="34" y="0"/>
                    <a:pt x="37" y="2"/>
                  </a:cubicBezTo>
                  <a:lnTo>
                    <a:pt x="60" y="16"/>
                  </a:lnTo>
                  <a:close/>
                  <a:moveTo>
                    <a:pt x="34" y="32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6" y="19"/>
                    <a:pt x="56" y="19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5" y="18"/>
                    <a:pt x="55" y="17"/>
                    <a:pt x="5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0" y="4"/>
                    <a:pt x="29" y="5"/>
                    <a:pt x="30" y="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7" y="18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3" y="33"/>
                    <a:pt x="34" y="32"/>
                    <a:pt x="34" y="32"/>
                  </a:cubicBezTo>
                </a:path>
              </a:pathLst>
            </a:custGeom>
            <a:solidFill>
              <a:srgbClr val="C4E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0" name="Freeform 830"/>
            <p:cNvSpPr>
              <a:spLocks/>
            </p:cNvSpPr>
            <p:nvPr/>
          </p:nvSpPr>
          <p:spPr bwMode="auto">
            <a:xfrm>
              <a:off x="4295776" y="3190876"/>
              <a:ext cx="90488" cy="50800"/>
            </a:xfrm>
            <a:custGeom>
              <a:avLst/>
              <a:gdLst>
                <a:gd name="T0" fmla="*/ 30 w 30"/>
                <a:gd name="T1" fmla="*/ 11 h 17"/>
                <a:gd name="T2" fmla="*/ 10 w 30"/>
                <a:gd name="T3" fmla="*/ 17 h 17"/>
                <a:gd name="T4" fmla="*/ 8 w 30"/>
                <a:gd name="T5" fmla="*/ 16 h 17"/>
                <a:gd name="T6" fmla="*/ 14 w 30"/>
                <a:gd name="T7" fmla="*/ 10 h 17"/>
                <a:gd name="T8" fmla="*/ 18 w 30"/>
                <a:gd name="T9" fmla="*/ 7 h 17"/>
                <a:gd name="T10" fmla="*/ 12 w 30"/>
                <a:gd name="T11" fmla="*/ 9 h 17"/>
                <a:gd name="T12" fmla="*/ 2 w 30"/>
                <a:gd name="T13" fmla="*/ 12 h 17"/>
                <a:gd name="T14" fmla="*/ 0 w 30"/>
                <a:gd name="T15" fmla="*/ 11 h 17"/>
                <a:gd name="T16" fmla="*/ 11 w 30"/>
                <a:gd name="T17" fmla="*/ 0 h 17"/>
                <a:gd name="T18" fmla="*/ 13 w 30"/>
                <a:gd name="T19" fmla="*/ 1 h 17"/>
                <a:gd name="T20" fmla="*/ 7 w 30"/>
                <a:gd name="T21" fmla="*/ 7 h 17"/>
                <a:gd name="T22" fmla="*/ 3 w 30"/>
                <a:gd name="T23" fmla="*/ 10 h 17"/>
                <a:gd name="T24" fmla="*/ 10 w 30"/>
                <a:gd name="T25" fmla="*/ 8 h 17"/>
                <a:gd name="T26" fmla="*/ 19 w 30"/>
                <a:gd name="T27" fmla="*/ 5 h 17"/>
                <a:gd name="T28" fmla="*/ 21 w 30"/>
                <a:gd name="T29" fmla="*/ 6 h 17"/>
                <a:gd name="T30" fmla="*/ 15 w 30"/>
                <a:gd name="T31" fmla="*/ 11 h 17"/>
                <a:gd name="T32" fmla="*/ 11 w 30"/>
                <a:gd name="T33" fmla="*/ 15 h 17"/>
                <a:gd name="T34" fmla="*/ 18 w 30"/>
                <a:gd name="T35" fmla="*/ 13 h 17"/>
                <a:gd name="T36" fmla="*/ 28 w 30"/>
                <a:gd name="T37" fmla="*/ 9 h 17"/>
                <a:gd name="T38" fmla="*/ 30 w 30"/>
                <a:gd name="T3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17">
                  <a:moveTo>
                    <a:pt x="30" y="11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7" y="8"/>
                    <a:pt x="18" y="7"/>
                  </a:cubicBezTo>
                  <a:cubicBezTo>
                    <a:pt x="16" y="7"/>
                    <a:pt x="14" y="8"/>
                    <a:pt x="12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4" y="9"/>
                    <a:pt x="3" y="10"/>
                  </a:cubicBezTo>
                  <a:cubicBezTo>
                    <a:pt x="5" y="10"/>
                    <a:pt x="7" y="9"/>
                    <a:pt x="10" y="8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3" y="14"/>
                    <a:pt x="11" y="15"/>
                  </a:cubicBezTo>
                  <a:cubicBezTo>
                    <a:pt x="13" y="14"/>
                    <a:pt x="15" y="14"/>
                    <a:pt x="18" y="13"/>
                  </a:cubicBezTo>
                  <a:cubicBezTo>
                    <a:pt x="28" y="9"/>
                    <a:pt x="28" y="9"/>
                    <a:pt x="28" y="9"/>
                  </a:cubicBezTo>
                  <a:lnTo>
                    <a:pt x="30" y="11"/>
                  </a:ln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1" name="Freeform 831"/>
            <p:cNvSpPr>
              <a:spLocks/>
            </p:cNvSpPr>
            <p:nvPr/>
          </p:nvSpPr>
          <p:spPr bwMode="auto">
            <a:xfrm>
              <a:off x="4433888" y="3287713"/>
              <a:ext cx="52388" cy="26988"/>
            </a:xfrm>
            <a:custGeom>
              <a:avLst/>
              <a:gdLst>
                <a:gd name="T0" fmla="*/ 15 w 17"/>
                <a:gd name="T1" fmla="*/ 1 h 9"/>
                <a:gd name="T2" fmla="*/ 17 w 17"/>
                <a:gd name="T3" fmla="*/ 3 h 9"/>
                <a:gd name="T4" fmla="*/ 15 w 17"/>
                <a:gd name="T5" fmla="*/ 4 h 9"/>
                <a:gd name="T6" fmla="*/ 13 w 17"/>
                <a:gd name="T7" fmla="*/ 2 h 9"/>
                <a:gd name="T8" fmla="*/ 10 w 17"/>
                <a:gd name="T9" fmla="*/ 2 h 9"/>
                <a:gd name="T10" fmla="*/ 10 w 17"/>
                <a:gd name="T11" fmla="*/ 4 h 9"/>
                <a:gd name="T12" fmla="*/ 10 w 17"/>
                <a:gd name="T13" fmla="*/ 8 h 9"/>
                <a:gd name="T14" fmla="*/ 2 w 17"/>
                <a:gd name="T15" fmla="*/ 7 h 9"/>
                <a:gd name="T16" fmla="*/ 0 w 17"/>
                <a:gd name="T17" fmla="*/ 5 h 9"/>
                <a:gd name="T18" fmla="*/ 2 w 17"/>
                <a:gd name="T19" fmla="*/ 4 h 9"/>
                <a:gd name="T20" fmla="*/ 4 w 17"/>
                <a:gd name="T21" fmla="*/ 6 h 9"/>
                <a:gd name="T22" fmla="*/ 7 w 17"/>
                <a:gd name="T23" fmla="*/ 7 h 9"/>
                <a:gd name="T24" fmla="*/ 7 w 17"/>
                <a:gd name="T25" fmla="*/ 4 h 9"/>
                <a:gd name="T26" fmla="*/ 8 w 17"/>
                <a:gd name="T27" fmla="*/ 1 h 9"/>
                <a:gd name="T28" fmla="*/ 15 w 17"/>
                <a:gd name="T2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9">
                  <a:moveTo>
                    <a:pt x="15" y="1"/>
                  </a:moveTo>
                  <a:cubicBezTo>
                    <a:pt x="16" y="2"/>
                    <a:pt x="16" y="3"/>
                    <a:pt x="17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3"/>
                    <a:pt x="14" y="3"/>
                    <a:pt x="13" y="2"/>
                  </a:cubicBezTo>
                  <a:cubicBezTo>
                    <a:pt x="12" y="1"/>
                    <a:pt x="11" y="1"/>
                    <a:pt x="10" y="2"/>
                  </a:cubicBezTo>
                  <a:cubicBezTo>
                    <a:pt x="9" y="2"/>
                    <a:pt x="9" y="3"/>
                    <a:pt x="10" y="4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8" y="9"/>
                    <a:pt x="5" y="9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7"/>
                    <a:pt x="7" y="7"/>
                    <a:pt x="7" y="7"/>
                  </a:cubicBezTo>
                  <a:cubicBezTo>
                    <a:pt x="8" y="6"/>
                    <a:pt x="8" y="6"/>
                    <a:pt x="7" y="4"/>
                  </a:cubicBezTo>
                  <a:cubicBezTo>
                    <a:pt x="6" y="3"/>
                    <a:pt x="6" y="2"/>
                    <a:pt x="8" y="1"/>
                  </a:cubicBezTo>
                  <a:cubicBezTo>
                    <a:pt x="9" y="0"/>
                    <a:pt x="12" y="0"/>
                    <a:pt x="15" y="1"/>
                  </a:cubicBez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2" name="Freeform 832"/>
            <p:cNvSpPr>
              <a:spLocks/>
            </p:cNvSpPr>
            <p:nvPr/>
          </p:nvSpPr>
          <p:spPr bwMode="auto">
            <a:xfrm>
              <a:off x="4400551" y="3257551"/>
              <a:ext cx="61913" cy="46038"/>
            </a:xfrm>
            <a:custGeom>
              <a:avLst/>
              <a:gdLst>
                <a:gd name="T0" fmla="*/ 18 w 20"/>
                <a:gd name="T1" fmla="*/ 1 h 15"/>
                <a:gd name="T2" fmla="*/ 8 w 20"/>
                <a:gd name="T3" fmla="*/ 7 h 15"/>
                <a:gd name="T4" fmla="*/ 8 w 20"/>
                <a:gd name="T5" fmla="*/ 7 h 15"/>
                <a:gd name="T6" fmla="*/ 11 w 20"/>
                <a:gd name="T7" fmla="*/ 7 h 15"/>
                <a:gd name="T8" fmla="*/ 18 w 20"/>
                <a:gd name="T9" fmla="*/ 7 h 15"/>
                <a:gd name="T10" fmla="*/ 20 w 20"/>
                <a:gd name="T11" fmla="*/ 8 h 15"/>
                <a:gd name="T12" fmla="*/ 11 w 20"/>
                <a:gd name="T13" fmla="*/ 8 h 15"/>
                <a:gd name="T14" fmla="*/ 10 w 20"/>
                <a:gd name="T15" fmla="*/ 15 h 15"/>
                <a:gd name="T16" fmla="*/ 7 w 20"/>
                <a:gd name="T17" fmla="*/ 14 h 15"/>
                <a:gd name="T18" fmla="*/ 9 w 20"/>
                <a:gd name="T19" fmla="*/ 8 h 15"/>
                <a:gd name="T20" fmla="*/ 6 w 20"/>
                <a:gd name="T21" fmla="*/ 8 h 15"/>
                <a:gd name="T22" fmla="*/ 2 w 20"/>
                <a:gd name="T23" fmla="*/ 11 h 15"/>
                <a:gd name="T24" fmla="*/ 0 w 20"/>
                <a:gd name="T25" fmla="*/ 10 h 15"/>
                <a:gd name="T26" fmla="*/ 16 w 20"/>
                <a:gd name="T27" fmla="*/ 0 h 15"/>
                <a:gd name="T28" fmla="*/ 18 w 20"/>
                <a:gd name="T2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15">
                  <a:moveTo>
                    <a:pt x="18" y="1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3" name="Freeform 833"/>
            <p:cNvSpPr>
              <a:spLocks/>
            </p:cNvSpPr>
            <p:nvPr/>
          </p:nvSpPr>
          <p:spPr bwMode="auto">
            <a:xfrm>
              <a:off x="4379913" y="3254376"/>
              <a:ext cx="49213" cy="20638"/>
            </a:xfrm>
            <a:custGeom>
              <a:avLst/>
              <a:gdLst>
                <a:gd name="T0" fmla="*/ 16 w 16"/>
                <a:gd name="T1" fmla="*/ 3 h 7"/>
                <a:gd name="T2" fmla="*/ 16 w 16"/>
                <a:gd name="T3" fmla="*/ 3 h 7"/>
                <a:gd name="T4" fmla="*/ 15 w 16"/>
                <a:gd name="T5" fmla="*/ 4 h 7"/>
                <a:gd name="T6" fmla="*/ 14 w 16"/>
                <a:gd name="T7" fmla="*/ 4 h 7"/>
                <a:gd name="T8" fmla="*/ 9 w 16"/>
                <a:gd name="T9" fmla="*/ 4 h 7"/>
                <a:gd name="T10" fmla="*/ 8 w 16"/>
                <a:gd name="T11" fmla="*/ 4 h 7"/>
                <a:gd name="T12" fmla="*/ 2 w 16"/>
                <a:gd name="T13" fmla="*/ 7 h 7"/>
                <a:gd name="T14" fmla="*/ 0 w 16"/>
                <a:gd name="T15" fmla="*/ 6 h 7"/>
                <a:gd name="T16" fmla="*/ 7 w 16"/>
                <a:gd name="T17" fmla="*/ 2 h 7"/>
                <a:gd name="T18" fmla="*/ 11 w 16"/>
                <a:gd name="T19" fmla="*/ 0 h 7"/>
                <a:gd name="T20" fmla="*/ 12 w 16"/>
                <a:gd name="T21" fmla="*/ 1 h 7"/>
                <a:gd name="T22" fmla="*/ 10 w 16"/>
                <a:gd name="T23" fmla="*/ 2 h 7"/>
                <a:gd name="T24" fmla="*/ 11 w 16"/>
                <a:gd name="T25" fmla="*/ 2 h 7"/>
                <a:gd name="T26" fmla="*/ 16 w 16"/>
                <a:gd name="T2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7"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3"/>
                    <a:pt x="10" y="3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10" y="1"/>
                    <a:pt x="11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5" y="2"/>
                    <a:pt x="16" y="3"/>
                  </a:cubicBez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4" name="Freeform 834"/>
            <p:cNvSpPr>
              <a:spLocks/>
            </p:cNvSpPr>
            <p:nvPr/>
          </p:nvSpPr>
          <p:spPr bwMode="auto">
            <a:xfrm>
              <a:off x="4516438" y="3324226"/>
              <a:ext cx="42863" cy="33338"/>
            </a:xfrm>
            <a:custGeom>
              <a:avLst/>
              <a:gdLst>
                <a:gd name="T0" fmla="*/ 14 w 14"/>
                <a:gd name="T1" fmla="*/ 1 h 11"/>
                <a:gd name="T2" fmla="*/ 11 w 14"/>
                <a:gd name="T3" fmla="*/ 3 h 11"/>
                <a:gd name="T4" fmla="*/ 14 w 14"/>
                <a:gd name="T5" fmla="*/ 5 h 11"/>
                <a:gd name="T6" fmla="*/ 12 w 14"/>
                <a:gd name="T7" fmla="*/ 6 h 11"/>
                <a:gd name="T8" fmla="*/ 10 w 14"/>
                <a:gd name="T9" fmla="*/ 4 h 11"/>
                <a:gd name="T10" fmla="*/ 4 w 14"/>
                <a:gd name="T11" fmla="*/ 7 h 11"/>
                <a:gd name="T12" fmla="*/ 3 w 14"/>
                <a:gd name="T13" fmla="*/ 9 h 11"/>
                <a:gd name="T14" fmla="*/ 4 w 14"/>
                <a:gd name="T15" fmla="*/ 10 h 11"/>
                <a:gd name="T16" fmla="*/ 3 w 14"/>
                <a:gd name="T17" fmla="*/ 11 h 11"/>
                <a:gd name="T18" fmla="*/ 1 w 14"/>
                <a:gd name="T19" fmla="*/ 10 h 11"/>
                <a:gd name="T20" fmla="*/ 0 w 14"/>
                <a:gd name="T21" fmla="*/ 8 h 11"/>
                <a:gd name="T22" fmla="*/ 2 w 14"/>
                <a:gd name="T23" fmla="*/ 6 h 11"/>
                <a:gd name="T24" fmla="*/ 8 w 14"/>
                <a:gd name="T25" fmla="*/ 3 h 11"/>
                <a:gd name="T26" fmla="*/ 6 w 14"/>
                <a:gd name="T27" fmla="*/ 2 h 11"/>
                <a:gd name="T28" fmla="*/ 7 w 14"/>
                <a:gd name="T29" fmla="*/ 1 h 11"/>
                <a:gd name="T30" fmla="*/ 9 w 14"/>
                <a:gd name="T31" fmla="*/ 2 h 11"/>
                <a:gd name="T32" fmla="*/ 12 w 14"/>
                <a:gd name="T33" fmla="*/ 0 h 11"/>
                <a:gd name="T34" fmla="*/ 14 w 14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1">
                  <a:moveTo>
                    <a:pt x="14" y="1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8"/>
                    <a:pt x="2" y="9"/>
                    <a:pt x="3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0" y="7"/>
                    <a:pt x="2" y="6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5" name="Freeform 835"/>
            <p:cNvSpPr>
              <a:spLocks noEditPoints="1"/>
            </p:cNvSpPr>
            <p:nvPr/>
          </p:nvSpPr>
          <p:spPr bwMode="auto">
            <a:xfrm>
              <a:off x="4476751" y="3311526"/>
              <a:ext cx="53975" cy="31750"/>
            </a:xfrm>
            <a:custGeom>
              <a:avLst/>
              <a:gdLst>
                <a:gd name="T0" fmla="*/ 10 w 18"/>
                <a:gd name="T1" fmla="*/ 9 h 10"/>
                <a:gd name="T2" fmla="*/ 8 w 18"/>
                <a:gd name="T3" fmla="*/ 10 h 10"/>
                <a:gd name="T4" fmla="*/ 6 w 18"/>
                <a:gd name="T5" fmla="*/ 9 h 10"/>
                <a:gd name="T6" fmla="*/ 7 w 18"/>
                <a:gd name="T7" fmla="*/ 8 h 10"/>
                <a:gd name="T8" fmla="*/ 7 w 18"/>
                <a:gd name="T9" fmla="*/ 8 h 10"/>
                <a:gd name="T10" fmla="*/ 2 w 18"/>
                <a:gd name="T11" fmla="*/ 7 h 10"/>
                <a:gd name="T12" fmla="*/ 2 w 18"/>
                <a:gd name="T13" fmla="*/ 4 h 10"/>
                <a:gd name="T14" fmla="*/ 12 w 18"/>
                <a:gd name="T15" fmla="*/ 5 h 10"/>
                <a:gd name="T16" fmla="*/ 13 w 18"/>
                <a:gd name="T17" fmla="*/ 5 h 10"/>
                <a:gd name="T18" fmla="*/ 13 w 18"/>
                <a:gd name="T19" fmla="*/ 5 h 10"/>
                <a:gd name="T20" fmla="*/ 13 w 18"/>
                <a:gd name="T21" fmla="*/ 2 h 10"/>
                <a:gd name="T22" fmla="*/ 9 w 18"/>
                <a:gd name="T23" fmla="*/ 1 h 10"/>
                <a:gd name="T24" fmla="*/ 10 w 18"/>
                <a:gd name="T25" fmla="*/ 0 h 10"/>
                <a:gd name="T26" fmla="*/ 15 w 18"/>
                <a:gd name="T27" fmla="*/ 1 h 10"/>
                <a:gd name="T28" fmla="*/ 14 w 18"/>
                <a:gd name="T29" fmla="*/ 6 h 10"/>
                <a:gd name="T30" fmla="*/ 10 w 18"/>
                <a:gd name="T31" fmla="*/ 9 h 10"/>
                <a:gd name="T32" fmla="*/ 9 w 18"/>
                <a:gd name="T33" fmla="*/ 7 h 10"/>
                <a:gd name="T34" fmla="*/ 11 w 18"/>
                <a:gd name="T35" fmla="*/ 6 h 10"/>
                <a:gd name="T36" fmla="*/ 11 w 18"/>
                <a:gd name="T37" fmla="*/ 6 h 10"/>
                <a:gd name="T38" fmla="*/ 4 w 18"/>
                <a:gd name="T39" fmla="*/ 5 h 10"/>
                <a:gd name="T40" fmla="*/ 4 w 18"/>
                <a:gd name="T41" fmla="*/ 7 h 10"/>
                <a:gd name="T42" fmla="*/ 9 w 18"/>
                <a:gd name="T43" fmla="*/ 7 h 10"/>
                <a:gd name="T44" fmla="*/ 9 w 18"/>
                <a:gd name="T4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9" y="9"/>
                    <a:pt x="8" y="10"/>
                    <a:pt x="8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4" y="8"/>
                    <a:pt x="2" y="7"/>
                  </a:cubicBezTo>
                  <a:cubicBezTo>
                    <a:pt x="0" y="6"/>
                    <a:pt x="0" y="5"/>
                    <a:pt x="2" y="4"/>
                  </a:cubicBezTo>
                  <a:cubicBezTo>
                    <a:pt x="5" y="2"/>
                    <a:pt x="8" y="3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5" y="3"/>
                    <a:pt x="13" y="2"/>
                  </a:cubicBezTo>
                  <a:cubicBezTo>
                    <a:pt x="12" y="1"/>
                    <a:pt x="10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3" y="1"/>
                    <a:pt x="15" y="1"/>
                  </a:cubicBezTo>
                  <a:cubicBezTo>
                    <a:pt x="18" y="3"/>
                    <a:pt x="16" y="5"/>
                    <a:pt x="14" y="6"/>
                  </a:cubicBezTo>
                  <a:lnTo>
                    <a:pt x="10" y="9"/>
                  </a:lnTo>
                  <a:close/>
                  <a:moveTo>
                    <a:pt x="9" y="7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4"/>
                    <a:pt x="6" y="3"/>
                    <a:pt x="4" y="5"/>
                  </a:cubicBezTo>
                  <a:cubicBezTo>
                    <a:pt x="3" y="5"/>
                    <a:pt x="3" y="6"/>
                    <a:pt x="4" y="7"/>
                  </a:cubicBezTo>
                  <a:cubicBezTo>
                    <a:pt x="6" y="8"/>
                    <a:pt x="7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6" name="Freeform 836"/>
            <p:cNvSpPr>
              <a:spLocks/>
            </p:cNvSpPr>
            <p:nvPr/>
          </p:nvSpPr>
          <p:spPr bwMode="auto">
            <a:xfrm>
              <a:off x="3944938" y="3254376"/>
              <a:ext cx="147638" cy="9525"/>
            </a:xfrm>
            <a:custGeom>
              <a:avLst/>
              <a:gdLst>
                <a:gd name="T0" fmla="*/ 49 w 49"/>
                <a:gd name="T1" fmla="*/ 1 h 3"/>
                <a:gd name="T2" fmla="*/ 49 w 49"/>
                <a:gd name="T3" fmla="*/ 2 h 3"/>
                <a:gd name="T4" fmla="*/ 47 w 49"/>
                <a:gd name="T5" fmla="*/ 3 h 3"/>
                <a:gd name="T6" fmla="*/ 27 w 49"/>
                <a:gd name="T7" fmla="*/ 3 h 3"/>
                <a:gd name="T8" fmla="*/ 23 w 49"/>
                <a:gd name="T9" fmla="*/ 3 h 3"/>
                <a:gd name="T10" fmla="*/ 2 w 49"/>
                <a:gd name="T11" fmla="*/ 3 h 3"/>
                <a:gd name="T12" fmla="*/ 1 w 49"/>
                <a:gd name="T13" fmla="*/ 2 h 3"/>
                <a:gd name="T14" fmla="*/ 0 w 49"/>
                <a:gd name="T15" fmla="*/ 2 h 3"/>
                <a:gd name="T16" fmla="*/ 2 w 49"/>
                <a:gd name="T17" fmla="*/ 0 h 3"/>
                <a:gd name="T18" fmla="*/ 23 w 49"/>
                <a:gd name="T19" fmla="*/ 0 h 3"/>
                <a:gd name="T20" fmla="*/ 27 w 49"/>
                <a:gd name="T21" fmla="*/ 0 h 3"/>
                <a:gd name="T22" fmla="*/ 47 w 49"/>
                <a:gd name="T23" fmla="*/ 0 h 3"/>
                <a:gd name="T24" fmla="*/ 49 w 49"/>
                <a:gd name="T2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3">
                  <a:moveTo>
                    <a:pt x="49" y="1"/>
                  </a:move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3"/>
                    <a:pt x="4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0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7" name="Freeform 837"/>
            <p:cNvSpPr>
              <a:spLocks/>
            </p:cNvSpPr>
            <p:nvPr/>
          </p:nvSpPr>
          <p:spPr bwMode="auto">
            <a:xfrm>
              <a:off x="4013201" y="3263901"/>
              <a:ext cx="12700" cy="39688"/>
            </a:xfrm>
            <a:custGeom>
              <a:avLst/>
              <a:gdLst>
                <a:gd name="T0" fmla="*/ 4 w 4"/>
                <a:gd name="T1" fmla="*/ 12 h 13"/>
                <a:gd name="T2" fmla="*/ 2 w 4"/>
                <a:gd name="T3" fmla="*/ 13 h 13"/>
                <a:gd name="T4" fmla="*/ 0 w 4"/>
                <a:gd name="T5" fmla="*/ 12 h 13"/>
                <a:gd name="T6" fmla="*/ 0 w 4"/>
                <a:gd name="T7" fmla="*/ 12 h 13"/>
                <a:gd name="T8" fmla="*/ 0 w 4"/>
                <a:gd name="T9" fmla="*/ 0 h 13"/>
                <a:gd name="T10" fmla="*/ 4 w 4"/>
                <a:gd name="T11" fmla="*/ 0 h 13"/>
                <a:gd name="T12" fmla="*/ 4 w 4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3">
                  <a:moveTo>
                    <a:pt x="4" y="12"/>
                  </a:moveTo>
                  <a:cubicBezTo>
                    <a:pt x="4" y="12"/>
                    <a:pt x="3" y="13"/>
                    <a:pt x="2" y="13"/>
                  </a:cubicBezTo>
                  <a:cubicBezTo>
                    <a:pt x="1" y="13"/>
                    <a:pt x="1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8" name="Freeform 838"/>
            <p:cNvSpPr>
              <a:spLocks/>
            </p:cNvSpPr>
            <p:nvPr/>
          </p:nvSpPr>
          <p:spPr bwMode="auto">
            <a:xfrm>
              <a:off x="4013201" y="3214688"/>
              <a:ext cx="12700" cy="39688"/>
            </a:xfrm>
            <a:custGeom>
              <a:avLst/>
              <a:gdLst>
                <a:gd name="T0" fmla="*/ 4 w 4"/>
                <a:gd name="T1" fmla="*/ 1 h 13"/>
                <a:gd name="T2" fmla="*/ 4 w 4"/>
                <a:gd name="T3" fmla="*/ 13 h 13"/>
                <a:gd name="T4" fmla="*/ 0 w 4"/>
                <a:gd name="T5" fmla="*/ 13 h 13"/>
                <a:gd name="T6" fmla="*/ 0 w 4"/>
                <a:gd name="T7" fmla="*/ 1 h 13"/>
                <a:gd name="T8" fmla="*/ 2 w 4"/>
                <a:gd name="T9" fmla="*/ 0 h 13"/>
                <a:gd name="T10" fmla="*/ 3 w 4"/>
                <a:gd name="T11" fmla="*/ 1 h 13"/>
                <a:gd name="T12" fmla="*/ 4 w 4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3">
                  <a:moveTo>
                    <a:pt x="4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9" name="Freeform 839"/>
            <p:cNvSpPr>
              <a:spLocks/>
            </p:cNvSpPr>
            <p:nvPr/>
          </p:nvSpPr>
          <p:spPr bwMode="auto">
            <a:xfrm>
              <a:off x="4165601" y="3324226"/>
              <a:ext cx="11113" cy="6350"/>
            </a:xfrm>
            <a:custGeom>
              <a:avLst/>
              <a:gdLst>
                <a:gd name="T0" fmla="*/ 1 w 4"/>
                <a:gd name="T1" fmla="*/ 2 h 2"/>
                <a:gd name="T2" fmla="*/ 1 w 4"/>
                <a:gd name="T3" fmla="*/ 0 h 2"/>
                <a:gd name="T4" fmla="*/ 3 w 4"/>
                <a:gd name="T5" fmla="*/ 0 h 2"/>
                <a:gd name="T6" fmla="*/ 3 w 4"/>
                <a:gd name="T7" fmla="*/ 2 h 2"/>
                <a:gd name="T8" fmla="*/ 1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0" name="Freeform 840"/>
            <p:cNvSpPr>
              <a:spLocks/>
            </p:cNvSpPr>
            <p:nvPr/>
          </p:nvSpPr>
          <p:spPr bwMode="auto">
            <a:xfrm>
              <a:off x="4092576" y="3306763"/>
              <a:ext cx="53975" cy="38100"/>
            </a:xfrm>
            <a:custGeom>
              <a:avLst/>
              <a:gdLst>
                <a:gd name="T0" fmla="*/ 34 w 34"/>
                <a:gd name="T1" fmla="*/ 1 h 24"/>
                <a:gd name="T2" fmla="*/ 8 w 34"/>
                <a:gd name="T3" fmla="*/ 17 h 24"/>
                <a:gd name="T4" fmla="*/ 21 w 34"/>
                <a:gd name="T5" fmla="*/ 23 h 24"/>
                <a:gd name="T6" fmla="*/ 17 w 34"/>
                <a:gd name="T7" fmla="*/ 24 h 24"/>
                <a:gd name="T8" fmla="*/ 0 w 34"/>
                <a:gd name="T9" fmla="*/ 17 h 24"/>
                <a:gd name="T10" fmla="*/ 31 w 34"/>
                <a:gd name="T11" fmla="*/ 0 h 24"/>
                <a:gd name="T12" fmla="*/ 34 w 34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4">
                  <a:moveTo>
                    <a:pt x="34" y="1"/>
                  </a:moveTo>
                  <a:lnTo>
                    <a:pt x="8" y="17"/>
                  </a:lnTo>
                  <a:lnTo>
                    <a:pt x="21" y="23"/>
                  </a:lnTo>
                  <a:lnTo>
                    <a:pt x="17" y="24"/>
                  </a:lnTo>
                  <a:lnTo>
                    <a:pt x="0" y="17"/>
                  </a:lnTo>
                  <a:lnTo>
                    <a:pt x="31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1" name="Freeform 841"/>
            <p:cNvSpPr>
              <a:spLocks/>
            </p:cNvSpPr>
            <p:nvPr/>
          </p:nvSpPr>
          <p:spPr bwMode="auto">
            <a:xfrm>
              <a:off x="4125913" y="3330576"/>
              <a:ext cx="39688" cy="23813"/>
            </a:xfrm>
            <a:custGeom>
              <a:avLst/>
              <a:gdLst>
                <a:gd name="T0" fmla="*/ 0 w 25"/>
                <a:gd name="T1" fmla="*/ 13 h 15"/>
                <a:gd name="T2" fmla="*/ 21 w 25"/>
                <a:gd name="T3" fmla="*/ 0 h 15"/>
                <a:gd name="T4" fmla="*/ 25 w 25"/>
                <a:gd name="T5" fmla="*/ 2 h 15"/>
                <a:gd name="T6" fmla="*/ 4 w 25"/>
                <a:gd name="T7" fmla="*/ 15 h 15"/>
                <a:gd name="T8" fmla="*/ 0 w 2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0" y="13"/>
                  </a:moveTo>
                  <a:lnTo>
                    <a:pt x="21" y="0"/>
                  </a:lnTo>
                  <a:lnTo>
                    <a:pt x="25" y="2"/>
                  </a:lnTo>
                  <a:lnTo>
                    <a:pt x="4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2" name="Freeform 842"/>
            <p:cNvSpPr>
              <a:spLocks/>
            </p:cNvSpPr>
            <p:nvPr/>
          </p:nvSpPr>
          <p:spPr bwMode="auto">
            <a:xfrm>
              <a:off x="4289426" y="3397251"/>
              <a:ext cx="12700" cy="6350"/>
            </a:xfrm>
            <a:custGeom>
              <a:avLst/>
              <a:gdLst>
                <a:gd name="T0" fmla="*/ 1 w 4"/>
                <a:gd name="T1" fmla="*/ 2 h 2"/>
                <a:gd name="T2" fmla="*/ 1 w 4"/>
                <a:gd name="T3" fmla="*/ 0 h 2"/>
                <a:gd name="T4" fmla="*/ 3 w 4"/>
                <a:gd name="T5" fmla="*/ 0 h 2"/>
                <a:gd name="T6" fmla="*/ 3 w 4"/>
                <a:gd name="T7" fmla="*/ 2 h 2"/>
                <a:gd name="T8" fmla="*/ 1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3" name="Freeform 843"/>
            <p:cNvSpPr>
              <a:spLocks/>
            </p:cNvSpPr>
            <p:nvPr/>
          </p:nvSpPr>
          <p:spPr bwMode="auto">
            <a:xfrm>
              <a:off x="4268788" y="3413126"/>
              <a:ext cx="57150" cy="34925"/>
            </a:xfrm>
            <a:custGeom>
              <a:avLst/>
              <a:gdLst>
                <a:gd name="T0" fmla="*/ 16 w 19"/>
                <a:gd name="T1" fmla="*/ 3 h 12"/>
                <a:gd name="T2" fmla="*/ 15 w 19"/>
                <a:gd name="T3" fmla="*/ 8 h 12"/>
                <a:gd name="T4" fmla="*/ 9 w 19"/>
                <a:gd name="T5" fmla="*/ 12 h 12"/>
                <a:gd name="T6" fmla="*/ 7 w 19"/>
                <a:gd name="T7" fmla="*/ 11 h 12"/>
                <a:gd name="T8" fmla="*/ 13 w 19"/>
                <a:gd name="T9" fmla="*/ 7 h 12"/>
                <a:gd name="T10" fmla="*/ 14 w 19"/>
                <a:gd name="T11" fmla="*/ 4 h 12"/>
                <a:gd name="T12" fmla="*/ 9 w 19"/>
                <a:gd name="T13" fmla="*/ 3 h 12"/>
                <a:gd name="T14" fmla="*/ 8 w 19"/>
                <a:gd name="T15" fmla="*/ 4 h 12"/>
                <a:gd name="T16" fmla="*/ 2 w 19"/>
                <a:gd name="T17" fmla="*/ 8 h 12"/>
                <a:gd name="T18" fmla="*/ 0 w 19"/>
                <a:gd name="T19" fmla="*/ 6 h 12"/>
                <a:gd name="T20" fmla="*/ 7 w 19"/>
                <a:gd name="T21" fmla="*/ 2 h 12"/>
                <a:gd name="T22" fmla="*/ 10 w 19"/>
                <a:gd name="T23" fmla="*/ 0 h 12"/>
                <a:gd name="T24" fmla="*/ 12 w 19"/>
                <a:gd name="T25" fmla="*/ 1 h 12"/>
                <a:gd name="T26" fmla="*/ 10 w 19"/>
                <a:gd name="T27" fmla="*/ 2 h 12"/>
                <a:gd name="T28" fmla="*/ 10 w 19"/>
                <a:gd name="T29" fmla="*/ 2 h 12"/>
                <a:gd name="T30" fmla="*/ 16 w 19"/>
                <a:gd name="T3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2">
                  <a:moveTo>
                    <a:pt x="16" y="3"/>
                  </a:moveTo>
                  <a:cubicBezTo>
                    <a:pt x="18" y="4"/>
                    <a:pt x="19" y="6"/>
                    <a:pt x="15" y="8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6"/>
                    <a:pt x="16" y="5"/>
                    <a:pt x="14" y="4"/>
                  </a:cubicBezTo>
                  <a:cubicBezTo>
                    <a:pt x="13" y="3"/>
                    <a:pt x="11" y="3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10" y="1"/>
                    <a:pt x="10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2"/>
                    <a:pt x="14" y="2"/>
                    <a:pt x="16" y="3"/>
                  </a:cubicBez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4" name="Freeform 844"/>
            <p:cNvSpPr>
              <a:spLocks/>
            </p:cNvSpPr>
            <p:nvPr/>
          </p:nvSpPr>
          <p:spPr bwMode="auto">
            <a:xfrm>
              <a:off x="4249738" y="3403601"/>
              <a:ext cx="39688" cy="23813"/>
            </a:xfrm>
            <a:custGeom>
              <a:avLst/>
              <a:gdLst>
                <a:gd name="T0" fmla="*/ 0 w 25"/>
                <a:gd name="T1" fmla="*/ 11 h 15"/>
                <a:gd name="T2" fmla="*/ 21 w 25"/>
                <a:gd name="T3" fmla="*/ 0 h 15"/>
                <a:gd name="T4" fmla="*/ 25 w 25"/>
                <a:gd name="T5" fmla="*/ 2 h 15"/>
                <a:gd name="T6" fmla="*/ 4 w 25"/>
                <a:gd name="T7" fmla="*/ 15 h 15"/>
                <a:gd name="T8" fmla="*/ 0 w 25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0" y="11"/>
                  </a:moveTo>
                  <a:lnTo>
                    <a:pt x="21" y="0"/>
                  </a:lnTo>
                  <a:lnTo>
                    <a:pt x="25" y="2"/>
                  </a:lnTo>
                  <a:lnTo>
                    <a:pt x="4" y="1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5" name="Freeform 845"/>
            <p:cNvSpPr>
              <a:spLocks/>
            </p:cNvSpPr>
            <p:nvPr/>
          </p:nvSpPr>
          <p:spPr bwMode="auto">
            <a:xfrm>
              <a:off x="4206876" y="3381376"/>
              <a:ext cx="52388" cy="28575"/>
            </a:xfrm>
            <a:custGeom>
              <a:avLst/>
              <a:gdLst>
                <a:gd name="T0" fmla="*/ 15 w 17"/>
                <a:gd name="T1" fmla="*/ 1 h 9"/>
                <a:gd name="T2" fmla="*/ 17 w 17"/>
                <a:gd name="T3" fmla="*/ 3 h 9"/>
                <a:gd name="T4" fmla="*/ 15 w 17"/>
                <a:gd name="T5" fmla="*/ 3 h 9"/>
                <a:gd name="T6" fmla="*/ 13 w 17"/>
                <a:gd name="T7" fmla="*/ 2 h 9"/>
                <a:gd name="T8" fmla="*/ 10 w 17"/>
                <a:gd name="T9" fmla="*/ 2 h 9"/>
                <a:gd name="T10" fmla="*/ 10 w 17"/>
                <a:gd name="T11" fmla="*/ 4 h 9"/>
                <a:gd name="T12" fmla="*/ 10 w 17"/>
                <a:gd name="T13" fmla="*/ 7 h 9"/>
                <a:gd name="T14" fmla="*/ 3 w 17"/>
                <a:gd name="T15" fmla="*/ 7 h 9"/>
                <a:gd name="T16" fmla="*/ 0 w 17"/>
                <a:gd name="T17" fmla="*/ 5 h 9"/>
                <a:gd name="T18" fmla="*/ 2 w 17"/>
                <a:gd name="T19" fmla="*/ 4 h 9"/>
                <a:gd name="T20" fmla="*/ 4 w 17"/>
                <a:gd name="T21" fmla="*/ 6 h 9"/>
                <a:gd name="T22" fmla="*/ 8 w 17"/>
                <a:gd name="T23" fmla="*/ 6 h 9"/>
                <a:gd name="T24" fmla="*/ 8 w 17"/>
                <a:gd name="T25" fmla="*/ 4 h 9"/>
                <a:gd name="T26" fmla="*/ 8 w 17"/>
                <a:gd name="T27" fmla="*/ 1 h 9"/>
                <a:gd name="T28" fmla="*/ 15 w 17"/>
                <a:gd name="T2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9">
                  <a:moveTo>
                    <a:pt x="15" y="1"/>
                  </a:moveTo>
                  <a:cubicBezTo>
                    <a:pt x="16" y="2"/>
                    <a:pt x="17" y="2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4" y="2"/>
                    <a:pt x="13" y="2"/>
                  </a:cubicBezTo>
                  <a:cubicBezTo>
                    <a:pt x="12" y="1"/>
                    <a:pt x="11" y="1"/>
                    <a:pt x="10" y="2"/>
                  </a:cubicBezTo>
                  <a:cubicBezTo>
                    <a:pt x="9" y="2"/>
                    <a:pt x="9" y="3"/>
                    <a:pt x="10" y="4"/>
                  </a:cubicBezTo>
                  <a:cubicBezTo>
                    <a:pt x="11" y="5"/>
                    <a:pt x="12" y="6"/>
                    <a:pt x="10" y="7"/>
                  </a:cubicBezTo>
                  <a:cubicBezTo>
                    <a:pt x="8" y="9"/>
                    <a:pt x="5" y="8"/>
                    <a:pt x="3" y="7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7"/>
                    <a:pt x="7" y="7"/>
                    <a:pt x="8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6" y="2"/>
                    <a:pt x="7" y="1"/>
                    <a:pt x="8" y="1"/>
                  </a:cubicBezTo>
                  <a:cubicBezTo>
                    <a:pt x="10" y="0"/>
                    <a:pt x="13" y="0"/>
                    <a:pt x="15" y="1"/>
                  </a:cubicBez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6" name="Freeform 846"/>
            <p:cNvSpPr>
              <a:spLocks noEditPoints="1"/>
            </p:cNvSpPr>
            <p:nvPr/>
          </p:nvSpPr>
          <p:spPr bwMode="auto">
            <a:xfrm>
              <a:off x="4176713" y="3360738"/>
              <a:ext cx="55563" cy="30163"/>
            </a:xfrm>
            <a:custGeom>
              <a:avLst/>
              <a:gdLst>
                <a:gd name="T0" fmla="*/ 14 w 18"/>
                <a:gd name="T1" fmla="*/ 8 h 10"/>
                <a:gd name="T2" fmla="*/ 13 w 18"/>
                <a:gd name="T3" fmla="*/ 8 h 10"/>
                <a:gd name="T4" fmla="*/ 5 w 18"/>
                <a:gd name="T5" fmla="*/ 4 h 10"/>
                <a:gd name="T6" fmla="*/ 5 w 18"/>
                <a:gd name="T7" fmla="*/ 8 h 10"/>
                <a:gd name="T8" fmla="*/ 9 w 18"/>
                <a:gd name="T9" fmla="*/ 9 h 10"/>
                <a:gd name="T10" fmla="*/ 8 w 18"/>
                <a:gd name="T11" fmla="*/ 10 h 10"/>
                <a:gd name="T12" fmla="*/ 3 w 18"/>
                <a:gd name="T13" fmla="*/ 9 h 10"/>
                <a:gd name="T14" fmla="*/ 4 w 18"/>
                <a:gd name="T15" fmla="*/ 2 h 10"/>
                <a:gd name="T16" fmla="*/ 15 w 18"/>
                <a:gd name="T17" fmla="*/ 2 h 10"/>
                <a:gd name="T18" fmla="*/ 14 w 18"/>
                <a:gd name="T19" fmla="*/ 8 h 10"/>
                <a:gd name="T20" fmla="*/ 7 w 18"/>
                <a:gd name="T21" fmla="*/ 3 h 10"/>
                <a:gd name="T22" fmla="*/ 13 w 18"/>
                <a:gd name="T23" fmla="*/ 6 h 10"/>
                <a:gd name="T24" fmla="*/ 13 w 18"/>
                <a:gd name="T25" fmla="*/ 3 h 10"/>
                <a:gd name="T26" fmla="*/ 7 w 18"/>
                <a:gd name="T2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0"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5"/>
                    <a:pt x="3" y="7"/>
                    <a:pt x="5" y="8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5" y="10"/>
                    <a:pt x="3" y="9"/>
                  </a:cubicBezTo>
                  <a:cubicBezTo>
                    <a:pt x="0" y="7"/>
                    <a:pt x="0" y="4"/>
                    <a:pt x="4" y="2"/>
                  </a:cubicBezTo>
                  <a:cubicBezTo>
                    <a:pt x="7" y="0"/>
                    <a:pt x="11" y="0"/>
                    <a:pt x="15" y="2"/>
                  </a:cubicBezTo>
                  <a:cubicBezTo>
                    <a:pt x="18" y="4"/>
                    <a:pt x="16" y="6"/>
                    <a:pt x="14" y="8"/>
                  </a:cubicBezTo>
                  <a:close/>
                  <a:moveTo>
                    <a:pt x="7" y="3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5" y="4"/>
                    <a:pt x="13" y="3"/>
                  </a:cubicBezTo>
                  <a:cubicBezTo>
                    <a:pt x="11" y="1"/>
                    <a:pt x="8" y="2"/>
                    <a:pt x="7" y="3"/>
                  </a:cubicBezTo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7" name="Freeform 847"/>
            <p:cNvSpPr>
              <a:spLocks/>
            </p:cNvSpPr>
            <p:nvPr/>
          </p:nvSpPr>
          <p:spPr bwMode="auto">
            <a:xfrm>
              <a:off x="4149726" y="3340101"/>
              <a:ext cx="52388" cy="26988"/>
            </a:xfrm>
            <a:custGeom>
              <a:avLst/>
              <a:gdLst>
                <a:gd name="T0" fmla="*/ 17 w 17"/>
                <a:gd name="T1" fmla="*/ 6 h 9"/>
                <a:gd name="T2" fmla="*/ 2 w 17"/>
                <a:gd name="T3" fmla="*/ 9 h 9"/>
                <a:gd name="T4" fmla="*/ 0 w 17"/>
                <a:gd name="T5" fmla="*/ 8 h 9"/>
                <a:gd name="T6" fmla="*/ 7 w 17"/>
                <a:gd name="T7" fmla="*/ 0 h 9"/>
                <a:gd name="T8" fmla="*/ 9 w 17"/>
                <a:gd name="T9" fmla="*/ 1 h 9"/>
                <a:gd name="T10" fmla="*/ 5 w 17"/>
                <a:gd name="T11" fmla="*/ 6 h 9"/>
                <a:gd name="T12" fmla="*/ 3 w 17"/>
                <a:gd name="T13" fmla="*/ 8 h 9"/>
                <a:gd name="T14" fmla="*/ 3 w 17"/>
                <a:gd name="T15" fmla="*/ 8 h 9"/>
                <a:gd name="T16" fmla="*/ 7 w 17"/>
                <a:gd name="T17" fmla="*/ 7 h 9"/>
                <a:gd name="T18" fmla="*/ 15 w 17"/>
                <a:gd name="T19" fmla="*/ 4 h 9"/>
                <a:gd name="T20" fmla="*/ 17 w 17"/>
                <a:gd name="T2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9">
                  <a:moveTo>
                    <a:pt x="17" y="6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6" y="7"/>
                    <a:pt x="7" y="7"/>
                  </a:cubicBezTo>
                  <a:cubicBezTo>
                    <a:pt x="15" y="4"/>
                    <a:pt x="15" y="4"/>
                    <a:pt x="15" y="4"/>
                  </a:cubicBezTo>
                  <a:lnTo>
                    <a:pt x="17" y="6"/>
                  </a:ln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4351" name="Connector: Elbow 4350"/>
          <p:cNvCxnSpPr/>
          <p:nvPr/>
        </p:nvCxnSpPr>
        <p:spPr>
          <a:xfrm flipV="1">
            <a:off x="3315712" y="2009086"/>
            <a:ext cx="3135782" cy="1275196"/>
          </a:xfrm>
          <a:prstGeom prst="bentConnector3">
            <a:avLst>
              <a:gd name="adj1" fmla="val 304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3" name="Connector: Elbow 902"/>
          <p:cNvCxnSpPr/>
          <p:nvPr/>
        </p:nvCxnSpPr>
        <p:spPr>
          <a:xfrm>
            <a:off x="2729042" y="3891207"/>
            <a:ext cx="3729429" cy="950792"/>
          </a:xfrm>
          <a:prstGeom prst="bentConnector3">
            <a:avLst>
              <a:gd name="adj1" fmla="val -73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" name="TextBox 910"/>
          <p:cNvSpPr txBox="1"/>
          <p:nvPr/>
        </p:nvSpPr>
        <p:spPr>
          <a:xfrm>
            <a:off x="7540840" y="1460496"/>
            <a:ext cx="204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38 %</a:t>
            </a:r>
            <a:endParaRPr lang="en-GB" sz="115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12" name="TextBox 911"/>
          <p:cNvSpPr txBox="1"/>
          <p:nvPr/>
        </p:nvSpPr>
        <p:spPr>
          <a:xfrm>
            <a:off x="7540840" y="4226972"/>
            <a:ext cx="204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61 %</a:t>
            </a:r>
            <a:endParaRPr lang="en-GB" sz="115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13" name="Isosceles Triangle 912"/>
          <p:cNvSpPr/>
          <p:nvPr/>
        </p:nvSpPr>
        <p:spPr>
          <a:xfrm>
            <a:off x="6907205" y="1679456"/>
            <a:ext cx="455969" cy="39307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4" name="Isosceles Triangle 913"/>
          <p:cNvSpPr/>
          <p:nvPr/>
        </p:nvSpPr>
        <p:spPr>
          <a:xfrm>
            <a:off x="6907205" y="4473929"/>
            <a:ext cx="455969" cy="39307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5" name="TextBox 914"/>
          <p:cNvSpPr txBox="1"/>
          <p:nvPr/>
        </p:nvSpPr>
        <p:spPr>
          <a:xfrm>
            <a:off x="6820068" y="2291493"/>
            <a:ext cx="4615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Leader responsive physical computing user design viral physical computing prototype</a:t>
            </a:r>
            <a:endParaRPr lang="en-GB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16" name="TextBox 915"/>
          <p:cNvSpPr txBox="1"/>
          <p:nvPr/>
        </p:nvSpPr>
        <p:spPr>
          <a:xfrm>
            <a:off x="6820068" y="5085130"/>
            <a:ext cx="4615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Leader responsive physical computing user design viral physical computing prototype</a:t>
            </a:r>
            <a:endParaRPr lang="en-GB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19" name="Text Placeholder 7"/>
          <p:cNvSpPr txBox="1">
            <a:spLocks/>
          </p:cNvSpPr>
          <p:nvPr/>
        </p:nvSpPr>
        <p:spPr>
          <a:xfrm>
            <a:off x="3529538" y="907140"/>
            <a:ext cx="5132924" cy="404741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APP STATUS</a:t>
            </a:r>
            <a:endParaRPr lang="en-GB" sz="4000" dirty="0">
              <a:solidFill>
                <a:schemeClr val="tx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87164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39</a:t>
            </a:fld>
            <a:endParaRPr lang="en-GB" dirty="0"/>
          </a:p>
        </p:txBody>
      </p:sp>
      <p:grpSp>
        <p:nvGrpSpPr>
          <p:cNvPr id="4295" name="Group 4294"/>
          <p:cNvGrpSpPr/>
          <p:nvPr/>
        </p:nvGrpSpPr>
        <p:grpSpPr>
          <a:xfrm>
            <a:off x="557894" y="1524000"/>
            <a:ext cx="7240935" cy="4238171"/>
            <a:chOff x="2139950" y="1111250"/>
            <a:chExt cx="7908925" cy="4629150"/>
          </a:xfrm>
        </p:grpSpPr>
        <p:sp>
          <p:nvSpPr>
            <p:cNvPr id="71" name="Freeform 14"/>
            <p:cNvSpPr>
              <a:spLocks/>
            </p:cNvSpPr>
            <p:nvPr/>
          </p:nvSpPr>
          <p:spPr bwMode="auto">
            <a:xfrm>
              <a:off x="3683000" y="2162175"/>
              <a:ext cx="6365875" cy="3578225"/>
            </a:xfrm>
            <a:custGeom>
              <a:avLst/>
              <a:gdLst>
                <a:gd name="T0" fmla="*/ 2178 w 4010"/>
                <a:gd name="T1" fmla="*/ 2254 h 2254"/>
                <a:gd name="T2" fmla="*/ 0 w 4010"/>
                <a:gd name="T3" fmla="*/ 6 h 2254"/>
                <a:gd name="T4" fmla="*/ 1925 w 4010"/>
                <a:gd name="T5" fmla="*/ 0 h 2254"/>
                <a:gd name="T6" fmla="*/ 4010 w 4010"/>
                <a:gd name="T7" fmla="*/ 2133 h 2254"/>
                <a:gd name="T8" fmla="*/ 2178 w 4010"/>
                <a:gd name="T9" fmla="*/ 2254 h 2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0" h="2254">
                  <a:moveTo>
                    <a:pt x="2178" y="2254"/>
                  </a:moveTo>
                  <a:lnTo>
                    <a:pt x="0" y="6"/>
                  </a:lnTo>
                  <a:lnTo>
                    <a:pt x="1925" y="0"/>
                  </a:lnTo>
                  <a:lnTo>
                    <a:pt x="4010" y="2133"/>
                  </a:lnTo>
                  <a:lnTo>
                    <a:pt x="2178" y="2254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>
              <a:off x="4621213" y="2185988"/>
              <a:ext cx="1222375" cy="398463"/>
            </a:xfrm>
            <a:custGeom>
              <a:avLst/>
              <a:gdLst>
                <a:gd name="T0" fmla="*/ 404 w 404"/>
                <a:gd name="T1" fmla="*/ 0 h 131"/>
                <a:gd name="T2" fmla="*/ 401 w 404"/>
                <a:gd name="T3" fmla="*/ 0 h 131"/>
                <a:gd name="T4" fmla="*/ 199 w 404"/>
                <a:gd name="T5" fmla="*/ 125 h 131"/>
                <a:gd name="T6" fmla="*/ 197 w 404"/>
                <a:gd name="T7" fmla="*/ 125 h 131"/>
                <a:gd name="T8" fmla="*/ 190 w 404"/>
                <a:gd name="T9" fmla="*/ 125 h 131"/>
                <a:gd name="T10" fmla="*/ 97 w 404"/>
                <a:gd name="T11" fmla="*/ 102 h 131"/>
                <a:gd name="T12" fmla="*/ 3 w 404"/>
                <a:gd name="T13" fmla="*/ 21 h 131"/>
                <a:gd name="T14" fmla="*/ 0 w 404"/>
                <a:gd name="T15" fmla="*/ 15 h 131"/>
                <a:gd name="T16" fmla="*/ 199 w 404"/>
                <a:gd name="T17" fmla="*/ 131 h 131"/>
                <a:gd name="T18" fmla="*/ 200 w 404"/>
                <a:gd name="T19" fmla="*/ 131 h 131"/>
                <a:gd name="T20" fmla="*/ 404 w 404"/>
                <a:gd name="T2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131">
                  <a:moveTo>
                    <a:pt x="404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381" y="56"/>
                    <a:pt x="298" y="124"/>
                    <a:pt x="199" y="125"/>
                  </a:cubicBezTo>
                  <a:cubicBezTo>
                    <a:pt x="198" y="125"/>
                    <a:pt x="198" y="125"/>
                    <a:pt x="197" y="125"/>
                  </a:cubicBezTo>
                  <a:cubicBezTo>
                    <a:pt x="195" y="125"/>
                    <a:pt x="192" y="125"/>
                    <a:pt x="190" y="125"/>
                  </a:cubicBezTo>
                  <a:cubicBezTo>
                    <a:pt x="156" y="124"/>
                    <a:pt x="125" y="115"/>
                    <a:pt x="97" y="102"/>
                  </a:cubicBezTo>
                  <a:cubicBezTo>
                    <a:pt x="55" y="82"/>
                    <a:pt x="21" y="51"/>
                    <a:pt x="3" y="21"/>
                  </a:cubicBezTo>
                  <a:cubicBezTo>
                    <a:pt x="2" y="19"/>
                    <a:pt x="1" y="17"/>
                    <a:pt x="0" y="15"/>
                  </a:cubicBezTo>
                  <a:cubicBezTo>
                    <a:pt x="26" y="69"/>
                    <a:pt x="105" y="131"/>
                    <a:pt x="199" y="131"/>
                  </a:cubicBezTo>
                  <a:cubicBezTo>
                    <a:pt x="199" y="131"/>
                    <a:pt x="200" y="131"/>
                    <a:pt x="200" y="131"/>
                  </a:cubicBezTo>
                  <a:cubicBezTo>
                    <a:pt x="301" y="131"/>
                    <a:pt x="385" y="57"/>
                    <a:pt x="404" y="0"/>
                  </a:cubicBezTo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4587875" y="1792288"/>
              <a:ext cx="1262063" cy="776288"/>
            </a:xfrm>
            <a:custGeom>
              <a:avLst/>
              <a:gdLst>
                <a:gd name="T0" fmla="*/ 417 w 417"/>
                <a:gd name="T1" fmla="*/ 105 h 256"/>
                <a:gd name="T2" fmla="*/ 210 w 417"/>
                <a:gd name="T3" fmla="*/ 255 h 256"/>
                <a:gd name="T4" fmla="*/ 1 w 417"/>
                <a:gd name="T5" fmla="*/ 107 h 256"/>
                <a:gd name="T6" fmla="*/ 208 w 417"/>
                <a:gd name="T7" fmla="*/ 1 h 256"/>
                <a:gd name="T8" fmla="*/ 417 w 417"/>
                <a:gd name="T9" fmla="*/ 10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56">
                  <a:moveTo>
                    <a:pt x="417" y="105"/>
                  </a:moveTo>
                  <a:cubicBezTo>
                    <a:pt x="417" y="163"/>
                    <a:pt x="324" y="254"/>
                    <a:pt x="210" y="255"/>
                  </a:cubicBezTo>
                  <a:cubicBezTo>
                    <a:pt x="94" y="256"/>
                    <a:pt x="1" y="166"/>
                    <a:pt x="1" y="107"/>
                  </a:cubicBezTo>
                  <a:cubicBezTo>
                    <a:pt x="0" y="49"/>
                    <a:pt x="93" y="1"/>
                    <a:pt x="208" y="1"/>
                  </a:cubicBezTo>
                  <a:cubicBezTo>
                    <a:pt x="323" y="0"/>
                    <a:pt x="417" y="47"/>
                    <a:pt x="417" y="105"/>
                  </a:cubicBezTo>
                </a:path>
              </a:pathLst>
            </a:custGeom>
            <a:solidFill>
              <a:srgbClr val="4B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7"/>
            <p:cNvSpPr>
              <a:spLocks/>
            </p:cNvSpPr>
            <p:nvPr/>
          </p:nvSpPr>
          <p:spPr bwMode="auto">
            <a:xfrm>
              <a:off x="4581525" y="1779588"/>
              <a:ext cx="1262063" cy="788988"/>
            </a:xfrm>
            <a:custGeom>
              <a:avLst/>
              <a:gdLst>
                <a:gd name="T0" fmla="*/ 417 w 417"/>
                <a:gd name="T1" fmla="*/ 105 h 260"/>
                <a:gd name="T2" fmla="*/ 210 w 417"/>
                <a:gd name="T3" fmla="*/ 259 h 260"/>
                <a:gd name="T4" fmla="*/ 1 w 417"/>
                <a:gd name="T5" fmla="*/ 108 h 260"/>
                <a:gd name="T6" fmla="*/ 208 w 417"/>
                <a:gd name="T7" fmla="*/ 1 h 260"/>
                <a:gd name="T8" fmla="*/ 417 w 417"/>
                <a:gd name="T9" fmla="*/ 10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60">
                  <a:moveTo>
                    <a:pt x="417" y="105"/>
                  </a:moveTo>
                  <a:cubicBezTo>
                    <a:pt x="417" y="163"/>
                    <a:pt x="325" y="258"/>
                    <a:pt x="210" y="259"/>
                  </a:cubicBezTo>
                  <a:cubicBezTo>
                    <a:pt x="94" y="260"/>
                    <a:pt x="1" y="166"/>
                    <a:pt x="1" y="108"/>
                  </a:cubicBezTo>
                  <a:cubicBezTo>
                    <a:pt x="0" y="49"/>
                    <a:pt x="93" y="2"/>
                    <a:pt x="208" y="1"/>
                  </a:cubicBezTo>
                  <a:cubicBezTo>
                    <a:pt x="323" y="0"/>
                    <a:pt x="417" y="47"/>
                    <a:pt x="417" y="105"/>
                  </a:cubicBezTo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8"/>
            <p:cNvSpPr>
              <a:spLocks/>
            </p:cNvSpPr>
            <p:nvPr/>
          </p:nvSpPr>
          <p:spPr bwMode="auto">
            <a:xfrm>
              <a:off x="3159125" y="1111250"/>
              <a:ext cx="4164013" cy="193675"/>
            </a:xfrm>
            <a:custGeom>
              <a:avLst/>
              <a:gdLst>
                <a:gd name="T0" fmla="*/ 1376 w 1376"/>
                <a:gd name="T1" fmla="*/ 42 h 64"/>
                <a:gd name="T2" fmla="*/ 1358 w 1376"/>
                <a:gd name="T3" fmla="*/ 56 h 64"/>
                <a:gd name="T4" fmla="*/ 18 w 1376"/>
                <a:gd name="T5" fmla="*/ 64 h 64"/>
                <a:gd name="T6" fmla="*/ 0 w 1376"/>
                <a:gd name="T7" fmla="*/ 51 h 64"/>
                <a:gd name="T8" fmla="*/ 0 w 1376"/>
                <a:gd name="T9" fmla="*/ 22 h 64"/>
                <a:gd name="T10" fmla="*/ 18 w 1376"/>
                <a:gd name="T11" fmla="*/ 8 h 64"/>
                <a:gd name="T12" fmla="*/ 1357 w 1376"/>
                <a:gd name="T13" fmla="*/ 0 h 64"/>
                <a:gd name="T14" fmla="*/ 1376 w 1376"/>
                <a:gd name="T15" fmla="*/ 14 h 64"/>
                <a:gd name="T16" fmla="*/ 1376 w 1376"/>
                <a:gd name="T1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6" h="64">
                  <a:moveTo>
                    <a:pt x="1376" y="42"/>
                  </a:moveTo>
                  <a:cubicBezTo>
                    <a:pt x="1376" y="50"/>
                    <a:pt x="1368" y="56"/>
                    <a:pt x="1358" y="56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8" y="64"/>
                    <a:pt x="0" y="58"/>
                    <a:pt x="0" y="5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4"/>
                    <a:pt x="8" y="8"/>
                    <a:pt x="18" y="8"/>
                  </a:cubicBezTo>
                  <a:cubicBezTo>
                    <a:pt x="1357" y="0"/>
                    <a:pt x="1357" y="0"/>
                    <a:pt x="1357" y="0"/>
                  </a:cubicBezTo>
                  <a:cubicBezTo>
                    <a:pt x="1367" y="0"/>
                    <a:pt x="1376" y="6"/>
                    <a:pt x="1376" y="14"/>
                  </a:cubicBezTo>
                  <a:lnTo>
                    <a:pt x="1376" y="42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9"/>
            <p:cNvSpPr>
              <a:spLocks/>
            </p:cNvSpPr>
            <p:nvPr/>
          </p:nvSpPr>
          <p:spPr bwMode="auto">
            <a:xfrm>
              <a:off x="5843588" y="2149475"/>
              <a:ext cx="912813" cy="36513"/>
            </a:xfrm>
            <a:custGeom>
              <a:avLst/>
              <a:gdLst>
                <a:gd name="T0" fmla="*/ 302 w 302"/>
                <a:gd name="T1" fmla="*/ 0 h 12"/>
                <a:gd name="T2" fmla="*/ 286 w 302"/>
                <a:gd name="T3" fmla="*/ 6 h 12"/>
                <a:gd name="T4" fmla="*/ 1 w 302"/>
                <a:gd name="T5" fmla="*/ 7 h 12"/>
                <a:gd name="T6" fmla="*/ 0 w 302"/>
                <a:gd name="T7" fmla="*/ 12 h 12"/>
                <a:gd name="T8" fmla="*/ 282 w 302"/>
                <a:gd name="T9" fmla="*/ 10 h 12"/>
                <a:gd name="T10" fmla="*/ 301 w 302"/>
                <a:gd name="T11" fmla="*/ 1 h 12"/>
                <a:gd name="T12" fmla="*/ 302 w 30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12">
                  <a:moveTo>
                    <a:pt x="302" y="0"/>
                  </a:moveTo>
                  <a:cubicBezTo>
                    <a:pt x="298" y="3"/>
                    <a:pt x="291" y="6"/>
                    <a:pt x="286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9" y="10"/>
                    <a:pt x="298" y="6"/>
                    <a:pt x="301" y="1"/>
                  </a:cubicBezTo>
                  <a:cubicBezTo>
                    <a:pt x="302" y="0"/>
                    <a:pt x="302" y="0"/>
                    <a:pt x="302" y="0"/>
                  </a:cubicBezTo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0"/>
            <p:cNvSpPr>
              <a:spLocks/>
            </p:cNvSpPr>
            <p:nvPr/>
          </p:nvSpPr>
          <p:spPr bwMode="auto">
            <a:xfrm>
              <a:off x="5834063" y="2171700"/>
              <a:ext cx="12700" cy="14288"/>
            </a:xfrm>
            <a:custGeom>
              <a:avLst/>
              <a:gdLst>
                <a:gd name="T0" fmla="*/ 4 w 4"/>
                <a:gd name="T1" fmla="*/ 0 h 5"/>
                <a:gd name="T2" fmla="*/ 2 w 4"/>
                <a:gd name="T3" fmla="*/ 0 h 5"/>
                <a:gd name="T4" fmla="*/ 0 w 4"/>
                <a:gd name="T5" fmla="*/ 5 h 5"/>
                <a:gd name="T6" fmla="*/ 3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4" y="2"/>
                    <a:pt x="4" y="0"/>
                  </a:cubicBezTo>
                </a:path>
              </a:pathLst>
            </a:custGeom>
            <a:solidFill>
              <a:srgbClr val="8C8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1"/>
            <p:cNvSpPr>
              <a:spLocks/>
            </p:cNvSpPr>
            <p:nvPr/>
          </p:nvSpPr>
          <p:spPr bwMode="auto">
            <a:xfrm>
              <a:off x="5824538" y="2171700"/>
              <a:ext cx="15875" cy="14288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3"/>
                    <a:pt x="4" y="2"/>
                    <a:pt x="5" y="0"/>
                  </a:cubicBezTo>
                </a:path>
              </a:pathLst>
            </a:custGeom>
            <a:solidFill>
              <a:srgbClr val="385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2"/>
            <p:cNvSpPr>
              <a:spLocks/>
            </p:cNvSpPr>
            <p:nvPr/>
          </p:nvSpPr>
          <p:spPr bwMode="auto">
            <a:xfrm>
              <a:off x="4527550" y="2179638"/>
              <a:ext cx="74613" cy="12700"/>
            </a:xfrm>
            <a:custGeom>
              <a:avLst/>
              <a:gdLst>
                <a:gd name="T0" fmla="*/ 23 w 25"/>
                <a:gd name="T1" fmla="*/ 0 h 4"/>
                <a:gd name="T2" fmla="*/ 0 w 25"/>
                <a:gd name="T3" fmla="*/ 0 h 4"/>
                <a:gd name="T4" fmla="*/ 6 w 25"/>
                <a:gd name="T5" fmla="*/ 4 h 4"/>
                <a:gd name="T6" fmla="*/ 25 w 25"/>
                <a:gd name="T7" fmla="*/ 4 h 4"/>
                <a:gd name="T8" fmla="*/ 23 w 2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4" y="1"/>
                    <a:pt x="23" y="0"/>
                  </a:cubicBezTo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3"/>
            <p:cNvSpPr>
              <a:spLocks/>
            </p:cNvSpPr>
            <p:nvPr/>
          </p:nvSpPr>
          <p:spPr bwMode="auto">
            <a:xfrm>
              <a:off x="4597400" y="2171700"/>
              <a:ext cx="1233488" cy="20638"/>
            </a:xfrm>
            <a:custGeom>
              <a:avLst/>
              <a:gdLst>
                <a:gd name="T0" fmla="*/ 408 w 408"/>
                <a:gd name="T1" fmla="*/ 0 h 7"/>
                <a:gd name="T2" fmla="*/ 0 w 408"/>
                <a:gd name="T3" fmla="*/ 3 h 7"/>
                <a:gd name="T4" fmla="*/ 2 w 408"/>
                <a:gd name="T5" fmla="*/ 7 h 7"/>
                <a:gd name="T6" fmla="*/ 406 w 408"/>
                <a:gd name="T7" fmla="*/ 5 h 7"/>
                <a:gd name="T8" fmla="*/ 408 w 40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7">
                  <a:moveTo>
                    <a:pt x="408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6"/>
                    <a:pt x="2" y="7"/>
                  </a:cubicBezTo>
                  <a:cubicBezTo>
                    <a:pt x="406" y="5"/>
                    <a:pt x="406" y="5"/>
                    <a:pt x="406" y="5"/>
                  </a:cubicBezTo>
                  <a:cubicBezTo>
                    <a:pt x="406" y="3"/>
                    <a:pt x="407" y="2"/>
                    <a:pt x="408" y="0"/>
                  </a:cubicBezTo>
                </a:path>
              </a:pathLst>
            </a:custGeom>
            <a:solidFill>
              <a:srgbClr val="212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5"/>
            <p:cNvSpPr>
              <a:spLocks/>
            </p:cNvSpPr>
            <p:nvPr/>
          </p:nvSpPr>
          <p:spPr bwMode="auto">
            <a:xfrm>
              <a:off x="3152775" y="1233488"/>
              <a:ext cx="4176713" cy="952500"/>
            </a:xfrm>
            <a:custGeom>
              <a:avLst/>
              <a:gdLst>
                <a:gd name="T0" fmla="*/ 1367 w 1380"/>
                <a:gd name="T1" fmla="*/ 0 h 314"/>
                <a:gd name="T2" fmla="*/ 14 w 1380"/>
                <a:gd name="T3" fmla="*/ 8 h 314"/>
                <a:gd name="T4" fmla="*/ 5 w 1380"/>
                <a:gd name="T5" fmla="*/ 25 h 314"/>
                <a:gd name="T6" fmla="*/ 150 w 1380"/>
                <a:gd name="T7" fmla="*/ 273 h 314"/>
                <a:gd name="T8" fmla="*/ 151 w 1380"/>
                <a:gd name="T9" fmla="*/ 274 h 314"/>
                <a:gd name="T10" fmla="*/ 151 w 1380"/>
                <a:gd name="T11" fmla="*/ 274 h 314"/>
                <a:gd name="T12" fmla="*/ 171 w 1380"/>
                <a:gd name="T13" fmla="*/ 305 h 314"/>
                <a:gd name="T14" fmla="*/ 190 w 1380"/>
                <a:gd name="T15" fmla="*/ 314 h 314"/>
                <a:gd name="T16" fmla="*/ 1175 w 1380"/>
                <a:gd name="T17" fmla="*/ 308 h 314"/>
                <a:gd name="T18" fmla="*/ 1194 w 1380"/>
                <a:gd name="T19" fmla="*/ 298 h 314"/>
                <a:gd name="T20" fmla="*/ 1214 w 1380"/>
                <a:gd name="T21" fmla="*/ 267 h 314"/>
                <a:gd name="T22" fmla="*/ 1214 w 1380"/>
                <a:gd name="T23" fmla="*/ 267 h 314"/>
                <a:gd name="T24" fmla="*/ 1214 w 1380"/>
                <a:gd name="T25" fmla="*/ 267 h 314"/>
                <a:gd name="T26" fmla="*/ 1374 w 1380"/>
                <a:gd name="T27" fmla="*/ 17 h 314"/>
                <a:gd name="T28" fmla="*/ 1367 w 1380"/>
                <a:gd name="T29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0" h="314">
                  <a:moveTo>
                    <a:pt x="1367" y="0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0" y="16"/>
                    <a:pt x="5" y="25"/>
                  </a:cubicBezTo>
                  <a:cubicBezTo>
                    <a:pt x="150" y="273"/>
                    <a:pt x="150" y="273"/>
                    <a:pt x="150" y="273"/>
                  </a:cubicBezTo>
                  <a:cubicBezTo>
                    <a:pt x="151" y="274"/>
                    <a:pt x="151" y="274"/>
                    <a:pt x="151" y="274"/>
                  </a:cubicBezTo>
                  <a:cubicBezTo>
                    <a:pt x="151" y="274"/>
                    <a:pt x="151" y="274"/>
                    <a:pt x="151" y="274"/>
                  </a:cubicBezTo>
                  <a:cubicBezTo>
                    <a:pt x="171" y="305"/>
                    <a:pt x="171" y="305"/>
                    <a:pt x="171" y="305"/>
                  </a:cubicBezTo>
                  <a:cubicBezTo>
                    <a:pt x="174" y="310"/>
                    <a:pt x="182" y="314"/>
                    <a:pt x="190" y="314"/>
                  </a:cubicBezTo>
                  <a:cubicBezTo>
                    <a:pt x="1175" y="308"/>
                    <a:pt x="1175" y="308"/>
                    <a:pt x="1175" y="308"/>
                  </a:cubicBezTo>
                  <a:cubicBezTo>
                    <a:pt x="1182" y="308"/>
                    <a:pt x="1191" y="304"/>
                    <a:pt x="1194" y="298"/>
                  </a:cubicBezTo>
                  <a:cubicBezTo>
                    <a:pt x="1214" y="267"/>
                    <a:pt x="1214" y="267"/>
                    <a:pt x="1214" y="267"/>
                  </a:cubicBezTo>
                  <a:cubicBezTo>
                    <a:pt x="1214" y="267"/>
                    <a:pt x="1214" y="267"/>
                    <a:pt x="1214" y="267"/>
                  </a:cubicBezTo>
                  <a:cubicBezTo>
                    <a:pt x="1214" y="267"/>
                    <a:pt x="1214" y="267"/>
                    <a:pt x="1214" y="267"/>
                  </a:cubicBezTo>
                  <a:cubicBezTo>
                    <a:pt x="1374" y="17"/>
                    <a:pt x="1374" y="17"/>
                    <a:pt x="1374" y="17"/>
                  </a:cubicBezTo>
                  <a:cubicBezTo>
                    <a:pt x="1380" y="8"/>
                    <a:pt x="1377" y="0"/>
                    <a:pt x="1367" y="0"/>
                  </a:cubicBezTo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6"/>
            <p:cNvSpPr>
              <a:spLocks/>
            </p:cNvSpPr>
            <p:nvPr/>
          </p:nvSpPr>
          <p:spPr bwMode="auto">
            <a:xfrm>
              <a:off x="3225800" y="1287463"/>
              <a:ext cx="4010025" cy="825500"/>
            </a:xfrm>
            <a:custGeom>
              <a:avLst/>
              <a:gdLst>
                <a:gd name="T0" fmla="*/ 0 w 1325"/>
                <a:gd name="T1" fmla="*/ 8 h 272"/>
                <a:gd name="T2" fmla="*/ 160 w 1325"/>
                <a:gd name="T3" fmla="*/ 272 h 272"/>
                <a:gd name="T4" fmla="*/ 1156 w 1325"/>
                <a:gd name="T5" fmla="*/ 265 h 272"/>
                <a:gd name="T6" fmla="*/ 1324 w 1325"/>
                <a:gd name="T7" fmla="*/ 2 h 272"/>
                <a:gd name="T8" fmla="*/ 0 w 1325"/>
                <a:gd name="T9" fmla="*/ 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272">
                  <a:moveTo>
                    <a:pt x="0" y="8"/>
                  </a:moveTo>
                  <a:cubicBezTo>
                    <a:pt x="160" y="272"/>
                    <a:pt x="160" y="272"/>
                    <a:pt x="160" y="272"/>
                  </a:cubicBezTo>
                  <a:cubicBezTo>
                    <a:pt x="1156" y="265"/>
                    <a:pt x="1156" y="265"/>
                    <a:pt x="1156" y="265"/>
                  </a:cubicBezTo>
                  <a:cubicBezTo>
                    <a:pt x="1324" y="2"/>
                    <a:pt x="1324" y="2"/>
                    <a:pt x="1324" y="2"/>
                  </a:cubicBezTo>
                  <a:cubicBezTo>
                    <a:pt x="1325" y="0"/>
                    <a:pt x="0" y="8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7"/>
            <p:cNvSpPr>
              <a:spLocks/>
            </p:cNvSpPr>
            <p:nvPr/>
          </p:nvSpPr>
          <p:spPr bwMode="auto">
            <a:xfrm>
              <a:off x="3214688" y="1290638"/>
              <a:ext cx="4017963" cy="838200"/>
            </a:xfrm>
            <a:custGeom>
              <a:avLst/>
              <a:gdLst>
                <a:gd name="T0" fmla="*/ 0 w 2531"/>
                <a:gd name="T1" fmla="*/ 13 h 528"/>
                <a:gd name="T2" fmla="*/ 303 w 2531"/>
                <a:gd name="T3" fmla="*/ 528 h 528"/>
                <a:gd name="T4" fmla="*/ 2216 w 2531"/>
                <a:gd name="T5" fmla="*/ 507 h 528"/>
                <a:gd name="T6" fmla="*/ 2531 w 2531"/>
                <a:gd name="T7" fmla="*/ 0 h 528"/>
                <a:gd name="T8" fmla="*/ 0 w 2531"/>
                <a:gd name="T9" fmla="*/ 13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1" h="528">
                  <a:moveTo>
                    <a:pt x="0" y="13"/>
                  </a:moveTo>
                  <a:lnTo>
                    <a:pt x="303" y="528"/>
                  </a:lnTo>
                  <a:lnTo>
                    <a:pt x="2216" y="507"/>
                  </a:lnTo>
                  <a:lnTo>
                    <a:pt x="2531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4BC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8"/>
            <p:cNvSpPr>
              <a:spLocks/>
            </p:cNvSpPr>
            <p:nvPr/>
          </p:nvSpPr>
          <p:spPr bwMode="auto">
            <a:xfrm>
              <a:off x="3214688" y="1290638"/>
              <a:ext cx="4017963" cy="838200"/>
            </a:xfrm>
            <a:custGeom>
              <a:avLst/>
              <a:gdLst>
                <a:gd name="T0" fmla="*/ 0 w 2531"/>
                <a:gd name="T1" fmla="*/ 13 h 528"/>
                <a:gd name="T2" fmla="*/ 303 w 2531"/>
                <a:gd name="T3" fmla="*/ 528 h 528"/>
                <a:gd name="T4" fmla="*/ 2216 w 2531"/>
                <a:gd name="T5" fmla="*/ 507 h 528"/>
                <a:gd name="T6" fmla="*/ 2531 w 2531"/>
                <a:gd name="T7" fmla="*/ 0 h 528"/>
                <a:gd name="T8" fmla="*/ 0 w 2531"/>
                <a:gd name="T9" fmla="*/ 13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1" h="528">
                  <a:moveTo>
                    <a:pt x="0" y="13"/>
                  </a:moveTo>
                  <a:lnTo>
                    <a:pt x="303" y="528"/>
                  </a:lnTo>
                  <a:lnTo>
                    <a:pt x="2216" y="507"/>
                  </a:lnTo>
                  <a:lnTo>
                    <a:pt x="2531" y="0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9"/>
            <p:cNvSpPr>
              <a:spLocks noEditPoints="1"/>
            </p:cNvSpPr>
            <p:nvPr/>
          </p:nvSpPr>
          <p:spPr bwMode="auto">
            <a:xfrm>
              <a:off x="3214688" y="1311275"/>
              <a:ext cx="2027238" cy="804863"/>
            </a:xfrm>
            <a:custGeom>
              <a:avLst/>
              <a:gdLst>
                <a:gd name="T0" fmla="*/ 985 w 1277"/>
                <a:gd name="T1" fmla="*/ 385 h 507"/>
                <a:gd name="T2" fmla="*/ 585 w 1277"/>
                <a:gd name="T3" fmla="*/ 387 h 507"/>
                <a:gd name="T4" fmla="*/ 630 w 1277"/>
                <a:gd name="T5" fmla="*/ 417 h 507"/>
                <a:gd name="T6" fmla="*/ 1004 w 1277"/>
                <a:gd name="T7" fmla="*/ 415 h 507"/>
                <a:gd name="T8" fmla="*/ 1014 w 1277"/>
                <a:gd name="T9" fmla="*/ 477 h 507"/>
                <a:gd name="T10" fmla="*/ 720 w 1277"/>
                <a:gd name="T11" fmla="*/ 477 h 507"/>
                <a:gd name="T12" fmla="*/ 766 w 1277"/>
                <a:gd name="T13" fmla="*/ 507 h 507"/>
                <a:gd name="T14" fmla="*/ 1277 w 1277"/>
                <a:gd name="T15" fmla="*/ 500 h 507"/>
                <a:gd name="T16" fmla="*/ 985 w 1277"/>
                <a:gd name="T17" fmla="*/ 385 h 507"/>
                <a:gd name="T18" fmla="*/ 859 w 1277"/>
                <a:gd name="T19" fmla="*/ 335 h 507"/>
                <a:gd name="T20" fmla="*/ 510 w 1277"/>
                <a:gd name="T21" fmla="*/ 337 h 507"/>
                <a:gd name="T22" fmla="*/ 562 w 1277"/>
                <a:gd name="T23" fmla="*/ 373 h 507"/>
                <a:gd name="T24" fmla="*/ 949 w 1277"/>
                <a:gd name="T25" fmla="*/ 371 h 507"/>
                <a:gd name="T26" fmla="*/ 859 w 1277"/>
                <a:gd name="T27" fmla="*/ 335 h 507"/>
                <a:gd name="T28" fmla="*/ 726 w 1277"/>
                <a:gd name="T29" fmla="*/ 283 h 507"/>
                <a:gd name="T30" fmla="*/ 432 w 1277"/>
                <a:gd name="T31" fmla="*/ 285 h 507"/>
                <a:gd name="T32" fmla="*/ 488 w 1277"/>
                <a:gd name="T33" fmla="*/ 324 h 507"/>
                <a:gd name="T34" fmla="*/ 821 w 1277"/>
                <a:gd name="T35" fmla="*/ 322 h 507"/>
                <a:gd name="T36" fmla="*/ 726 w 1277"/>
                <a:gd name="T37" fmla="*/ 283 h 507"/>
                <a:gd name="T38" fmla="*/ 587 w 1277"/>
                <a:gd name="T39" fmla="*/ 230 h 507"/>
                <a:gd name="T40" fmla="*/ 348 w 1277"/>
                <a:gd name="T41" fmla="*/ 230 h 507"/>
                <a:gd name="T42" fmla="*/ 407 w 1277"/>
                <a:gd name="T43" fmla="*/ 270 h 507"/>
                <a:gd name="T44" fmla="*/ 686 w 1277"/>
                <a:gd name="T45" fmla="*/ 268 h 507"/>
                <a:gd name="T46" fmla="*/ 587 w 1277"/>
                <a:gd name="T47" fmla="*/ 230 h 507"/>
                <a:gd name="T48" fmla="*/ 0 w 1277"/>
                <a:gd name="T49" fmla="*/ 0 h 507"/>
                <a:gd name="T50" fmla="*/ 160 w 1277"/>
                <a:gd name="T51" fmla="*/ 270 h 507"/>
                <a:gd name="T52" fmla="*/ 192 w 1277"/>
                <a:gd name="T53" fmla="*/ 220 h 507"/>
                <a:gd name="T54" fmla="*/ 299 w 1277"/>
                <a:gd name="T55" fmla="*/ 197 h 507"/>
                <a:gd name="T56" fmla="*/ 324 w 1277"/>
                <a:gd name="T57" fmla="*/ 215 h 507"/>
                <a:gd name="T58" fmla="*/ 545 w 1277"/>
                <a:gd name="T59" fmla="*/ 213 h 507"/>
                <a:gd name="T60" fmla="*/ 438 w 1277"/>
                <a:gd name="T61" fmla="*/ 171 h 507"/>
                <a:gd name="T62" fmla="*/ 225 w 1277"/>
                <a:gd name="T63" fmla="*/ 172 h 507"/>
                <a:gd name="T64" fmla="*/ 215 w 1277"/>
                <a:gd name="T65" fmla="*/ 155 h 507"/>
                <a:gd name="T66" fmla="*/ 392 w 1277"/>
                <a:gd name="T67" fmla="*/ 153 h 507"/>
                <a:gd name="T68" fmla="*/ 280 w 1277"/>
                <a:gd name="T69" fmla="*/ 109 h 507"/>
                <a:gd name="T70" fmla="*/ 192 w 1277"/>
                <a:gd name="T71" fmla="*/ 109 h 507"/>
                <a:gd name="T72" fmla="*/ 183 w 1277"/>
                <a:gd name="T73" fmla="*/ 92 h 507"/>
                <a:gd name="T74" fmla="*/ 232 w 1277"/>
                <a:gd name="T75" fmla="*/ 90 h 507"/>
                <a:gd name="T76" fmla="*/ 0 w 1277"/>
                <a:gd name="T7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77" h="507">
                  <a:moveTo>
                    <a:pt x="985" y="385"/>
                  </a:moveTo>
                  <a:lnTo>
                    <a:pt x="585" y="387"/>
                  </a:lnTo>
                  <a:lnTo>
                    <a:pt x="630" y="417"/>
                  </a:lnTo>
                  <a:lnTo>
                    <a:pt x="1004" y="415"/>
                  </a:lnTo>
                  <a:lnTo>
                    <a:pt x="1014" y="477"/>
                  </a:lnTo>
                  <a:lnTo>
                    <a:pt x="720" y="477"/>
                  </a:lnTo>
                  <a:lnTo>
                    <a:pt x="766" y="507"/>
                  </a:lnTo>
                  <a:lnTo>
                    <a:pt x="1277" y="500"/>
                  </a:lnTo>
                  <a:lnTo>
                    <a:pt x="985" y="385"/>
                  </a:lnTo>
                  <a:close/>
                  <a:moveTo>
                    <a:pt x="859" y="335"/>
                  </a:moveTo>
                  <a:lnTo>
                    <a:pt x="510" y="337"/>
                  </a:lnTo>
                  <a:lnTo>
                    <a:pt x="562" y="373"/>
                  </a:lnTo>
                  <a:lnTo>
                    <a:pt x="949" y="371"/>
                  </a:lnTo>
                  <a:lnTo>
                    <a:pt x="859" y="335"/>
                  </a:lnTo>
                  <a:close/>
                  <a:moveTo>
                    <a:pt x="726" y="283"/>
                  </a:moveTo>
                  <a:lnTo>
                    <a:pt x="432" y="285"/>
                  </a:lnTo>
                  <a:lnTo>
                    <a:pt x="488" y="324"/>
                  </a:lnTo>
                  <a:lnTo>
                    <a:pt x="821" y="322"/>
                  </a:lnTo>
                  <a:lnTo>
                    <a:pt x="726" y="283"/>
                  </a:lnTo>
                  <a:close/>
                  <a:moveTo>
                    <a:pt x="587" y="230"/>
                  </a:moveTo>
                  <a:lnTo>
                    <a:pt x="348" y="230"/>
                  </a:lnTo>
                  <a:lnTo>
                    <a:pt x="407" y="270"/>
                  </a:lnTo>
                  <a:lnTo>
                    <a:pt x="686" y="268"/>
                  </a:lnTo>
                  <a:lnTo>
                    <a:pt x="587" y="230"/>
                  </a:lnTo>
                  <a:close/>
                  <a:moveTo>
                    <a:pt x="0" y="0"/>
                  </a:moveTo>
                  <a:lnTo>
                    <a:pt x="160" y="270"/>
                  </a:lnTo>
                  <a:lnTo>
                    <a:pt x="192" y="220"/>
                  </a:lnTo>
                  <a:lnTo>
                    <a:pt x="299" y="197"/>
                  </a:lnTo>
                  <a:lnTo>
                    <a:pt x="324" y="215"/>
                  </a:lnTo>
                  <a:lnTo>
                    <a:pt x="545" y="213"/>
                  </a:lnTo>
                  <a:lnTo>
                    <a:pt x="438" y="171"/>
                  </a:lnTo>
                  <a:lnTo>
                    <a:pt x="225" y="172"/>
                  </a:lnTo>
                  <a:lnTo>
                    <a:pt x="215" y="155"/>
                  </a:lnTo>
                  <a:lnTo>
                    <a:pt x="392" y="153"/>
                  </a:lnTo>
                  <a:lnTo>
                    <a:pt x="280" y="109"/>
                  </a:lnTo>
                  <a:lnTo>
                    <a:pt x="192" y="109"/>
                  </a:lnTo>
                  <a:lnTo>
                    <a:pt x="183" y="92"/>
                  </a:lnTo>
                  <a:lnTo>
                    <a:pt x="232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C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0"/>
            <p:cNvSpPr>
              <a:spLocks noEditPoints="1"/>
            </p:cNvSpPr>
            <p:nvPr/>
          </p:nvSpPr>
          <p:spPr bwMode="auto">
            <a:xfrm>
              <a:off x="3214688" y="1311275"/>
              <a:ext cx="2027238" cy="804863"/>
            </a:xfrm>
            <a:custGeom>
              <a:avLst/>
              <a:gdLst>
                <a:gd name="T0" fmla="*/ 985 w 1277"/>
                <a:gd name="T1" fmla="*/ 385 h 507"/>
                <a:gd name="T2" fmla="*/ 585 w 1277"/>
                <a:gd name="T3" fmla="*/ 387 h 507"/>
                <a:gd name="T4" fmla="*/ 630 w 1277"/>
                <a:gd name="T5" fmla="*/ 417 h 507"/>
                <a:gd name="T6" fmla="*/ 1004 w 1277"/>
                <a:gd name="T7" fmla="*/ 415 h 507"/>
                <a:gd name="T8" fmla="*/ 1014 w 1277"/>
                <a:gd name="T9" fmla="*/ 477 h 507"/>
                <a:gd name="T10" fmla="*/ 720 w 1277"/>
                <a:gd name="T11" fmla="*/ 477 h 507"/>
                <a:gd name="T12" fmla="*/ 766 w 1277"/>
                <a:gd name="T13" fmla="*/ 507 h 507"/>
                <a:gd name="T14" fmla="*/ 1277 w 1277"/>
                <a:gd name="T15" fmla="*/ 500 h 507"/>
                <a:gd name="T16" fmla="*/ 985 w 1277"/>
                <a:gd name="T17" fmla="*/ 385 h 507"/>
                <a:gd name="T18" fmla="*/ 859 w 1277"/>
                <a:gd name="T19" fmla="*/ 335 h 507"/>
                <a:gd name="T20" fmla="*/ 510 w 1277"/>
                <a:gd name="T21" fmla="*/ 337 h 507"/>
                <a:gd name="T22" fmla="*/ 562 w 1277"/>
                <a:gd name="T23" fmla="*/ 373 h 507"/>
                <a:gd name="T24" fmla="*/ 949 w 1277"/>
                <a:gd name="T25" fmla="*/ 371 h 507"/>
                <a:gd name="T26" fmla="*/ 859 w 1277"/>
                <a:gd name="T27" fmla="*/ 335 h 507"/>
                <a:gd name="T28" fmla="*/ 726 w 1277"/>
                <a:gd name="T29" fmla="*/ 283 h 507"/>
                <a:gd name="T30" fmla="*/ 432 w 1277"/>
                <a:gd name="T31" fmla="*/ 285 h 507"/>
                <a:gd name="T32" fmla="*/ 488 w 1277"/>
                <a:gd name="T33" fmla="*/ 324 h 507"/>
                <a:gd name="T34" fmla="*/ 821 w 1277"/>
                <a:gd name="T35" fmla="*/ 322 h 507"/>
                <a:gd name="T36" fmla="*/ 726 w 1277"/>
                <a:gd name="T37" fmla="*/ 283 h 507"/>
                <a:gd name="T38" fmla="*/ 587 w 1277"/>
                <a:gd name="T39" fmla="*/ 230 h 507"/>
                <a:gd name="T40" fmla="*/ 348 w 1277"/>
                <a:gd name="T41" fmla="*/ 230 h 507"/>
                <a:gd name="T42" fmla="*/ 407 w 1277"/>
                <a:gd name="T43" fmla="*/ 270 h 507"/>
                <a:gd name="T44" fmla="*/ 686 w 1277"/>
                <a:gd name="T45" fmla="*/ 268 h 507"/>
                <a:gd name="T46" fmla="*/ 587 w 1277"/>
                <a:gd name="T47" fmla="*/ 230 h 507"/>
                <a:gd name="T48" fmla="*/ 0 w 1277"/>
                <a:gd name="T49" fmla="*/ 0 h 507"/>
                <a:gd name="T50" fmla="*/ 160 w 1277"/>
                <a:gd name="T51" fmla="*/ 270 h 507"/>
                <a:gd name="T52" fmla="*/ 192 w 1277"/>
                <a:gd name="T53" fmla="*/ 220 h 507"/>
                <a:gd name="T54" fmla="*/ 299 w 1277"/>
                <a:gd name="T55" fmla="*/ 197 h 507"/>
                <a:gd name="T56" fmla="*/ 324 w 1277"/>
                <a:gd name="T57" fmla="*/ 215 h 507"/>
                <a:gd name="T58" fmla="*/ 545 w 1277"/>
                <a:gd name="T59" fmla="*/ 213 h 507"/>
                <a:gd name="T60" fmla="*/ 438 w 1277"/>
                <a:gd name="T61" fmla="*/ 171 h 507"/>
                <a:gd name="T62" fmla="*/ 225 w 1277"/>
                <a:gd name="T63" fmla="*/ 172 h 507"/>
                <a:gd name="T64" fmla="*/ 215 w 1277"/>
                <a:gd name="T65" fmla="*/ 155 h 507"/>
                <a:gd name="T66" fmla="*/ 392 w 1277"/>
                <a:gd name="T67" fmla="*/ 153 h 507"/>
                <a:gd name="T68" fmla="*/ 280 w 1277"/>
                <a:gd name="T69" fmla="*/ 109 h 507"/>
                <a:gd name="T70" fmla="*/ 192 w 1277"/>
                <a:gd name="T71" fmla="*/ 109 h 507"/>
                <a:gd name="T72" fmla="*/ 183 w 1277"/>
                <a:gd name="T73" fmla="*/ 92 h 507"/>
                <a:gd name="T74" fmla="*/ 232 w 1277"/>
                <a:gd name="T75" fmla="*/ 90 h 507"/>
                <a:gd name="T76" fmla="*/ 0 w 1277"/>
                <a:gd name="T7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77" h="507">
                  <a:moveTo>
                    <a:pt x="985" y="385"/>
                  </a:moveTo>
                  <a:lnTo>
                    <a:pt x="585" y="387"/>
                  </a:lnTo>
                  <a:lnTo>
                    <a:pt x="630" y="417"/>
                  </a:lnTo>
                  <a:lnTo>
                    <a:pt x="1004" y="415"/>
                  </a:lnTo>
                  <a:lnTo>
                    <a:pt x="1014" y="477"/>
                  </a:lnTo>
                  <a:lnTo>
                    <a:pt x="720" y="477"/>
                  </a:lnTo>
                  <a:lnTo>
                    <a:pt x="766" y="507"/>
                  </a:lnTo>
                  <a:lnTo>
                    <a:pt x="1277" y="500"/>
                  </a:lnTo>
                  <a:lnTo>
                    <a:pt x="985" y="385"/>
                  </a:lnTo>
                  <a:moveTo>
                    <a:pt x="859" y="335"/>
                  </a:moveTo>
                  <a:lnTo>
                    <a:pt x="510" y="337"/>
                  </a:lnTo>
                  <a:lnTo>
                    <a:pt x="562" y="373"/>
                  </a:lnTo>
                  <a:lnTo>
                    <a:pt x="949" y="371"/>
                  </a:lnTo>
                  <a:lnTo>
                    <a:pt x="859" y="335"/>
                  </a:lnTo>
                  <a:moveTo>
                    <a:pt x="726" y="283"/>
                  </a:moveTo>
                  <a:lnTo>
                    <a:pt x="432" y="285"/>
                  </a:lnTo>
                  <a:lnTo>
                    <a:pt x="488" y="324"/>
                  </a:lnTo>
                  <a:lnTo>
                    <a:pt x="821" y="322"/>
                  </a:lnTo>
                  <a:lnTo>
                    <a:pt x="726" y="283"/>
                  </a:lnTo>
                  <a:moveTo>
                    <a:pt x="587" y="230"/>
                  </a:moveTo>
                  <a:lnTo>
                    <a:pt x="348" y="230"/>
                  </a:lnTo>
                  <a:lnTo>
                    <a:pt x="407" y="270"/>
                  </a:lnTo>
                  <a:lnTo>
                    <a:pt x="686" y="268"/>
                  </a:lnTo>
                  <a:lnTo>
                    <a:pt x="587" y="230"/>
                  </a:lnTo>
                  <a:moveTo>
                    <a:pt x="0" y="0"/>
                  </a:moveTo>
                  <a:lnTo>
                    <a:pt x="160" y="270"/>
                  </a:lnTo>
                  <a:lnTo>
                    <a:pt x="192" y="220"/>
                  </a:lnTo>
                  <a:lnTo>
                    <a:pt x="299" y="197"/>
                  </a:lnTo>
                  <a:lnTo>
                    <a:pt x="324" y="215"/>
                  </a:lnTo>
                  <a:lnTo>
                    <a:pt x="545" y="213"/>
                  </a:lnTo>
                  <a:lnTo>
                    <a:pt x="438" y="171"/>
                  </a:lnTo>
                  <a:lnTo>
                    <a:pt x="225" y="172"/>
                  </a:lnTo>
                  <a:lnTo>
                    <a:pt x="215" y="155"/>
                  </a:lnTo>
                  <a:lnTo>
                    <a:pt x="392" y="153"/>
                  </a:lnTo>
                  <a:lnTo>
                    <a:pt x="280" y="109"/>
                  </a:lnTo>
                  <a:lnTo>
                    <a:pt x="192" y="109"/>
                  </a:lnTo>
                  <a:lnTo>
                    <a:pt x="183" y="92"/>
                  </a:lnTo>
                  <a:lnTo>
                    <a:pt x="232" y="9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1"/>
            <p:cNvSpPr>
              <a:spLocks/>
            </p:cNvSpPr>
            <p:nvPr/>
          </p:nvSpPr>
          <p:spPr bwMode="auto">
            <a:xfrm>
              <a:off x="3089275" y="1624013"/>
              <a:ext cx="1511300" cy="1362075"/>
            </a:xfrm>
            <a:custGeom>
              <a:avLst/>
              <a:gdLst>
                <a:gd name="T0" fmla="*/ 271 w 952"/>
                <a:gd name="T1" fmla="*/ 23 h 858"/>
                <a:gd name="T2" fmla="*/ 0 w 952"/>
                <a:gd name="T3" fmla="*/ 435 h 858"/>
                <a:gd name="T4" fmla="*/ 639 w 952"/>
                <a:gd name="T5" fmla="*/ 858 h 858"/>
                <a:gd name="T6" fmla="*/ 952 w 952"/>
                <a:gd name="T7" fmla="*/ 381 h 858"/>
                <a:gd name="T8" fmla="*/ 378 w 952"/>
                <a:gd name="T9" fmla="*/ 0 h 858"/>
                <a:gd name="T10" fmla="*/ 271 w 952"/>
                <a:gd name="T11" fmla="*/ 2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2" h="858">
                  <a:moveTo>
                    <a:pt x="271" y="23"/>
                  </a:moveTo>
                  <a:lnTo>
                    <a:pt x="0" y="435"/>
                  </a:lnTo>
                  <a:lnTo>
                    <a:pt x="639" y="858"/>
                  </a:lnTo>
                  <a:lnTo>
                    <a:pt x="952" y="381"/>
                  </a:lnTo>
                  <a:lnTo>
                    <a:pt x="378" y="0"/>
                  </a:lnTo>
                  <a:lnTo>
                    <a:pt x="271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>
              <a:off x="3089275" y="1624013"/>
              <a:ext cx="1511300" cy="1362075"/>
            </a:xfrm>
            <a:custGeom>
              <a:avLst/>
              <a:gdLst>
                <a:gd name="T0" fmla="*/ 271 w 952"/>
                <a:gd name="T1" fmla="*/ 23 h 858"/>
                <a:gd name="T2" fmla="*/ 0 w 952"/>
                <a:gd name="T3" fmla="*/ 435 h 858"/>
                <a:gd name="T4" fmla="*/ 639 w 952"/>
                <a:gd name="T5" fmla="*/ 858 h 858"/>
                <a:gd name="T6" fmla="*/ 952 w 952"/>
                <a:gd name="T7" fmla="*/ 381 h 858"/>
                <a:gd name="T8" fmla="*/ 378 w 952"/>
                <a:gd name="T9" fmla="*/ 0 h 858"/>
                <a:gd name="T10" fmla="*/ 271 w 952"/>
                <a:gd name="T11" fmla="*/ 2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2" h="858">
                  <a:moveTo>
                    <a:pt x="271" y="23"/>
                  </a:moveTo>
                  <a:lnTo>
                    <a:pt x="0" y="435"/>
                  </a:lnTo>
                  <a:lnTo>
                    <a:pt x="639" y="858"/>
                  </a:lnTo>
                  <a:lnTo>
                    <a:pt x="952" y="381"/>
                  </a:lnTo>
                  <a:lnTo>
                    <a:pt x="378" y="0"/>
                  </a:lnTo>
                  <a:lnTo>
                    <a:pt x="271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3"/>
            <p:cNvSpPr>
              <a:spLocks/>
            </p:cNvSpPr>
            <p:nvPr/>
          </p:nvSpPr>
          <p:spPr bwMode="auto">
            <a:xfrm>
              <a:off x="3171825" y="1968500"/>
              <a:ext cx="541338" cy="539750"/>
            </a:xfrm>
            <a:custGeom>
              <a:avLst/>
              <a:gdLst>
                <a:gd name="T0" fmla="*/ 341 w 341"/>
                <a:gd name="T1" fmla="*/ 139 h 340"/>
                <a:gd name="T2" fmla="*/ 208 w 341"/>
                <a:gd name="T3" fmla="*/ 340 h 340"/>
                <a:gd name="T4" fmla="*/ 0 w 341"/>
                <a:gd name="T5" fmla="*/ 202 h 340"/>
                <a:gd name="T6" fmla="*/ 131 w 341"/>
                <a:gd name="T7" fmla="*/ 0 h 340"/>
                <a:gd name="T8" fmla="*/ 341 w 341"/>
                <a:gd name="T9" fmla="*/ 13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40">
                  <a:moveTo>
                    <a:pt x="341" y="139"/>
                  </a:moveTo>
                  <a:lnTo>
                    <a:pt x="208" y="340"/>
                  </a:lnTo>
                  <a:lnTo>
                    <a:pt x="0" y="202"/>
                  </a:lnTo>
                  <a:lnTo>
                    <a:pt x="131" y="0"/>
                  </a:lnTo>
                  <a:lnTo>
                    <a:pt x="341" y="139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4"/>
            <p:cNvSpPr>
              <a:spLocks/>
            </p:cNvSpPr>
            <p:nvPr/>
          </p:nvSpPr>
          <p:spPr bwMode="auto">
            <a:xfrm>
              <a:off x="3552825" y="1895475"/>
              <a:ext cx="450850" cy="665163"/>
            </a:xfrm>
            <a:custGeom>
              <a:avLst/>
              <a:gdLst>
                <a:gd name="T0" fmla="*/ 284 w 284"/>
                <a:gd name="T1" fmla="*/ 11 h 419"/>
                <a:gd name="T2" fmla="*/ 15 w 284"/>
                <a:gd name="T3" fmla="*/ 419 h 419"/>
                <a:gd name="T4" fmla="*/ 0 w 284"/>
                <a:gd name="T5" fmla="*/ 407 h 419"/>
                <a:gd name="T6" fmla="*/ 267 w 284"/>
                <a:gd name="T7" fmla="*/ 0 h 419"/>
                <a:gd name="T8" fmla="*/ 284 w 284"/>
                <a:gd name="T9" fmla="*/ 1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9">
                  <a:moveTo>
                    <a:pt x="284" y="11"/>
                  </a:moveTo>
                  <a:lnTo>
                    <a:pt x="15" y="419"/>
                  </a:lnTo>
                  <a:lnTo>
                    <a:pt x="0" y="407"/>
                  </a:lnTo>
                  <a:lnTo>
                    <a:pt x="267" y="0"/>
                  </a:lnTo>
                  <a:lnTo>
                    <a:pt x="284" y="11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auto">
            <a:xfrm>
              <a:off x="3552825" y="1895475"/>
              <a:ext cx="450850" cy="665163"/>
            </a:xfrm>
            <a:custGeom>
              <a:avLst/>
              <a:gdLst>
                <a:gd name="T0" fmla="*/ 284 w 284"/>
                <a:gd name="T1" fmla="*/ 11 h 419"/>
                <a:gd name="T2" fmla="*/ 15 w 284"/>
                <a:gd name="T3" fmla="*/ 419 h 419"/>
                <a:gd name="T4" fmla="*/ 0 w 284"/>
                <a:gd name="T5" fmla="*/ 407 h 419"/>
                <a:gd name="T6" fmla="*/ 267 w 284"/>
                <a:gd name="T7" fmla="*/ 0 h 419"/>
                <a:gd name="T8" fmla="*/ 284 w 284"/>
                <a:gd name="T9" fmla="*/ 1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9">
                  <a:moveTo>
                    <a:pt x="284" y="11"/>
                  </a:moveTo>
                  <a:lnTo>
                    <a:pt x="15" y="419"/>
                  </a:lnTo>
                  <a:lnTo>
                    <a:pt x="0" y="407"/>
                  </a:lnTo>
                  <a:lnTo>
                    <a:pt x="267" y="0"/>
                  </a:lnTo>
                  <a:lnTo>
                    <a:pt x="284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3606800" y="1931988"/>
              <a:ext cx="454025" cy="665163"/>
            </a:xfrm>
            <a:custGeom>
              <a:avLst/>
              <a:gdLst>
                <a:gd name="T0" fmla="*/ 286 w 286"/>
                <a:gd name="T1" fmla="*/ 11 h 419"/>
                <a:gd name="T2" fmla="*/ 18 w 286"/>
                <a:gd name="T3" fmla="*/ 419 h 419"/>
                <a:gd name="T4" fmla="*/ 0 w 286"/>
                <a:gd name="T5" fmla="*/ 407 h 419"/>
                <a:gd name="T6" fmla="*/ 269 w 286"/>
                <a:gd name="T7" fmla="*/ 0 h 419"/>
                <a:gd name="T8" fmla="*/ 286 w 286"/>
                <a:gd name="T9" fmla="*/ 1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419">
                  <a:moveTo>
                    <a:pt x="286" y="11"/>
                  </a:moveTo>
                  <a:lnTo>
                    <a:pt x="18" y="419"/>
                  </a:lnTo>
                  <a:lnTo>
                    <a:pt x="0" y="407"/>
                  </a:lnTo>
                  <a:lnTo>
                    <a:pt x="269" y="0"/>
                  </a:lnTo>
                  <a:lnTo>
                    <a:pt x="286" y="11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>
              <a:off x="3606800" y="1931988"/>
              <a:ext cx="454025" cy="665163"/>
            </a:xfrm>
            <a:custGeom>
              <a:avLst/>
              <a:gdLst>
                <a:gd name="T0" fmla="*/ 286 w 286"/>
                <a:gd name="T1" fmla="*/ 11 h 419"/>
                <a:gd name="T2" fmla="*/ 18 w 286"/>
                <a:gd name="T3" fmla="*/ 419 h 419"/>
                <a:gd name="T4" fmla="*/ 0 w 286"/>
                <a:gd name="T5" fmla="*/ 407 h 419"/>
                <a:gd name="T6" fmla="*/ 269 w 286"/>
                <a:gd name="T7" fmla="*/ 0 h 419"/>
                <a:gd name="T8" fmla="*/ 286 w 286"/>
                <a:gd name="T9" fmla="*/ 1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419">
                  <a:moveTo>
                    <a:pt x="286" y="11"/>
                  </a:moveTo>
                  <a:lnTo>
                    <a:pt x="18" y="419"/>
                  </a:lnTo>
                  <a:lnTo>
                    <a:pt x="0" y="407"/>
                  </a:lnTo>
                  <a:lnTo>
                    <a:pt x="269" y="0"/>
                  </a:lnTo>
                  <a:lnTo>
                    <a:pt x="286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8"/>
            <p:cNvSpPr>
              <a:spLocks/>
            </p:cNvSpPr>
            <p:nvPr/>
          </p:nvSpPr>
          <p:spPr bwMode="auto">
            <a:xfrm>
              <a:off x="3665538" y="1970088"/>
              <a:ext cx="450850" cy="663575"/>
            </a:xfrm>
            <a:custGeom>
              <a:avLst/>
              <a:gdLst>
                <a:gd name="T0" fmla="*/ 284 w 284"/>
                <a:gd name="T1" fmla="*/ 10 h 418"/>
                <a:gd name="T2" fmla="*/ 15 w 284"/>
                <a:gd name="T3" fmla="*/ 418 h 418"/>
                <a:gd name="T4" fmla="*/ 0 w 284"/>
                <a:gd name="T5" fmla="*/ 408 h 418"/>
                <a:gd name="T6" fmla="*/ 268 w 284"/>
                <a:gd name="T7" fmla="*/ 0 h 418"/>
                <a:gd name="T8" fmla="*/ 284 w 284"/>
                <a:gd name="T9" fmla="*/ 1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8">
                  <a:moveTo>
                    <a:pt x="284" y="10"/>
                  </a:moveTo>
                  <a:lnTo>
                    <a:pt x="15" y="418"/>
                  </a:lnTo>
                  <a:lnTo>
                    <a:pt x="0" y="408"/>
                  </a:lnTo>
                  <a:lnTo>
                    <a:pt x="268" y="0"/>
                  </a:lnTo>
                  <a:lnTo>
                    <a:pt x="284" y="1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9"/>
            <p:cNvSpPr>
              <a:spLocks/>
            </p:cNvSpPr>
            <p:nvPr/>
          </p:nvSpPr>
          <p:spPr bwMode="auto">
            <a:xfrm>
              <a:off x="3665538" y="1970088"/>
              <a:ext cx="450850" cy="663575"/>
            </a:xfrm>
            <a:custGeom>
              <a:avLst/>
              <a:gdLst>
                <a:gd name="T0" fmla="*/ 284 w 284"/>
                <a:gd name="T1" fmla="*/ 10 h 418"/>
                <a:gd name="T2" fmla="*/ 15 w 284"/>
                <a:gd name="T3" fmla="*/ 418 h 418"/>
                <a:gd name="T4" fmla="*/ 0 w 284"/>
                <a:gd name="T5" fmla="*/ 408 h 418"/>
                <a:gd name="T6" fmla="*/ 268 w 284"/>
                <a:gd name="T7" fmla="*/ 0 h 418"/>
                <a:gd name="T8" fmla="*/ 284 w 284"/>
                <a:gd name="T9" fmla="*/ 1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8">
                  <a:moveTo>
                    <a:pt x="284" y="10"/>
                  </a:moveTo>
                  <a:lnTo>
                    <a:pt x="15" y="418"/>
                  </a:lnTo>
                  <a:lnTo>
                    <a:pt x="0" y="408"/>
                  </a:lnTo>
                  <a:lnTo>
                    <a:pt x="268" y="0"/>
                  </a:lnTo>
                  <a:lnTo>
                    <a:pt x="284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0"/>
            <p:cNvSpPr>
              <a:spLocks/>
            </p:cNvSpPr>
            <p:nvPr/>
          </p:nvSpPr>
          <p:spPr bwMode="auto">
            <a:xfrm>
              <a:off x="3719513" y="2006600"/>
              <a:ext cx="454025" cy="665163"/>
            </a:xfrm>
            <a:custGeom>
              <a:avLst/>
              <a:gdLst>
                <a:gd name="T0" fmla="*/ 286 w 286"/>
                <a:gd name="T1" fmla="*/ 12 h 419"/>
                <a:gd name="T2" fmla="*/ 17 w 286"/>
                <a:gd name="T3" fmla="*/ 419 h 419"/>
                <a:gd name="T4" fmla="*/ 0 w 286"/>
                <a:gd name="T5" fmla="*/ 408 h 419"/>
                <a:gd name="T6" fmla="*/ 269 w 286"/>
                <a:gd name="T7" fmla="*/ 0 h 419"/>
                <a:gd name="T8" fmla="*/ 286 w 286"/>
                <a:gd name="T9" fmla="*/ 1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419">
                  <a:moveTo>
                    <a:pt x="286" y="12"/>
                  </a:moveTo>
                  <a:lnTo>
                    <a:pt x="17" y="419"/>
                  </a:lnTo>
                  <a:lnTo>
                    <a:pt x="0" y="408"/>
                  </a:lnTo>
                  <a:lnTo>
                    <a:pt x="269" y="0"/>
                  </a:lnTo>
                  <a:lnTo>
                    <a:pt x="286" y="12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1"/>
            <p:cNvSpPr>
              <a:spLocks/>
            </p:cNvSpPr>
            <p:nvPr/>
          </p:nvSpPr>
          <p:spPr bwMode="auto">
            <a:xfrm>
              <a:off x="3719513" y="2006600"/>
              <a:ext cx="454025" cy="665163"/>
            </a:xfrm>
            <a:custGeom>
              <a:avLst/>
              <a:gdLst>
                <a:gd name="T0" fmla="*/ 286 w 286"/>
                <a:gd name="T1" fmla="*/ 12 h 419"/>
                <a:gd name="T2" fmla="*/ 17 w 286"/>
                <a:gd name="T3" fmla="*/ 419 h 419"/>
                <a:gd name="T4" fmla="*/ 0 w 286"/>
                <a:gd name="T5" fmla="*/ 408 h 419"/>
                <a:gd name="T6" fmla="*/ 269 w 286"/>
                <a:gd name="T7" fmla="*/ 0 h 419"/>
                <a:gd name="T8" fmla="*/ 286 w 286"/>
                <a:gd name="T9" fmla="*/ 1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419">
                  <a:moveTo>
                    <a:pt x="286" y="12"/>
                  </a:moveTo>
                  <a:lnTo>
                    <a:pt x="17" y="419"/>
                  </a:lnTo>
                  <a:lnTo>
                    <a:pt x="0" y="408"/>
                  </a:lnTo>
                  <a:lnTo>
                    <a:pt x="269" y="0"/>
                  </a:lnTo>
                  <a:lnTo>
                    <a:pt x="286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2"/>
            <p:cNvSpPr>
              <a:spLocks/>
            </p:cNvSpPr>
            <p:nvPr/>
          </p:nvSpPr>
          <p:spPr bwMode="auto">
            <a:xfrm>
              <a:off x="3776663" y="2043113"/>
              <a:ext cx="450850" cy="665163"/>
            </a:xfrm>
            <a:custGeom>
              <a:avLst/>
              <a:gdLst>
                <a:gd name="T0" fmla="*/ 284 w 284"/>
                <a:gd name="T1" fmla="*/ 12 h 419"/>
                <a:gd name="T2" fmla="*/ 15 w 284"/>
                <a:gd name="T3" fmla="*/ 419 h 419"/>
                <a:gd name="T4" fmla="*/ 0 w 284"/>
                <a:gd name="T5" fmla="*/ 408 h 419"/>
                <a:gd name="T6" fmla="*/ 269 w 284"/>
                <a:gd name="T7" fmla="*/ 0 h 419"/>
                <a:gd name="T8" fmla="*/ 284 w 284"/>
                <a:gd name="T9" fmla="*/ 1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9">
                  <a:moveTo>
                    <a:pt x="284" y="12"/>
                  </a:moveTo>
                  <a:lnTo>
                    <a:pt x="15" y="419"/>
                  </a:lnTo>
                  <a:lnTo>
                    <a:pt x="0" y="408"/>
                  </a:lnTo>
                  <a:lnTo>
                    <a:pt x="269" y="0"/>
                  </a:lnTo>
                  <a:lnTo>
                    <a:pt x="284" y="12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3"/>
            <p:cNvSpPr>
              <a:spLocks/>
            </p:cNvSpPr>
            <p:nvPr/>
          </p:nvSpPr>
          <p:spPr bwMode="auto">
            <a:xfrm>
              <a:off x="3776663" y="2043113"/>
              <a:ext cx="450850" cy="665163"/>
            </a:xfrm>
            <a:custGeom>
              <a:avLst/>
              <a:gdLst>
                <a:gd name="T0" fmla="*/ 284 w 284"/>
                <a:gd name="T1" fmla="*/ 12 h 419"/>
                <a:gd name="T2" fmla="*/ 15 w 284"/>
                <a:gd name="T3" fmla="*/ 419 h 419"/>
                <a:gd name="T4" fmla="*/ 0 w 284"/>
                <a:gd name="T5" fmla="*/ 408 h 419"/>
                <a:gd name="T6" fmla="*/ 269 w 284"/>
                <a:gd name="T7" fmla="*/ 0 h 419"/>
                <a:gd name="T8" fmla="*/ 284 w 284"/>
                <a:gd name="T9" fmla="*/ 1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9">
                  <a:moveTo>
                    <a:pt x="284" y="12"/>
                  </a:moveTo>
                  <a:lnTo>
                    <a:pt x="15" y="419"/>
                  </a:lnTo>
                  <a:lnTo>
                    <a:pt x="0" y="408"/>
                  </a:lnTo>
                  <a:lnTo>
                    <a:pt x="269" y="0"/>
                  </a:lnTo>
                  <a:lnTo>
                    <a:pt x="284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4"/>
            <p:cNvSpPr>
              <a:spLocks/>
            </p:cNvSpPr>
            <p:nvPr/>
          </p:nvSpPr>
          <p:spPr bwMode="auto">
            <a:xfrm>
              <a:off x="3830638" y="2079625"/>
              <a:ext cx="454025" cy="665163"/>
            </a:xfrm>
            <a:custGeom>
              <a:avLst/>
              <a:gdLst>
                <a:gd name="T0" fmla="*/ 286 w 286"/>
                <a:gd name="T1" fmla="*/ 12 h 419"/>
                <a:gd name="T2" fmla="*/ 18 w 286"/>
                <a:gd name="T3" fmla="*/ 419 h 419"/>
                <a:gd name="T4" fmla="*/ 0 w 286"/>
                <a:gd name="T5" fmla="*/ 408 h 419"/>
                <a:gd name="T6" fmla="*/ 269 w 286"/>
                <a:gd name="T7" fmla="*/ 0 h 419"/>
                <a:gd name="T8" fmla="*/ 286 w 286"/>
                <a:gd name="T9" fmla="*/ 1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419">
                  <a:moveTo>
                    <a:pt x="286" y="12"/>
                  </a:moveTo>
                  <a:lnTo>
                    <a:pt x="18" y="419"/>
                  </a:lnTo>
                  <a:lnTo>
                    <a:pt x="0" y="408"/>
                  </a:lnTo>
                  <a:lnTo>
                    <a:pt x="269" y="0"/>
                  </a:lnTo>
                  <a:lnTo>
                    <a:pt x="286" y="12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>
              <a:off x="3889375" y="2119313"/>
              <a:ext cx="450850" cy="661988"/>
            </a:xfrm>
            <a:custGeom>
              <a:avLst/>
              <a:gdLst>
                <a:gd name="T0" fmla="*/ 284 w 284"/>
                <a:gd name="T1" fmla="*/ 10 h 417"/>
                <a:gd name="T2" fmla="*/ 15 w 284"/>
                <a:gd name="T3" fmla="*/ 417 h 417"/>
                <a:gd name="T4" fmla="*/ 0 w 284"/>
                <a:gd name="T5" fmla="*/ 408 h 417"/>
                <a:gd name="T6" fmla="*/ 268 w 284"/>
                <a:gd name="T7" fmla="*/ 0 h 417"/>
                <a:gd name="T8" fmla="*/ 284 w 284"/>
                <a:gd name="T9" fmla="*/ 1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7">
                  <a:moveTo>
                    <a:pt x="284" y="10"/>
                  </a:moveTo>
                  <a:lnTo>
                    <a:pt x="15" y="417"/>
                  </a:lnTo>
                  <a:lnTo>
                    <a:pt x="0" y="408"/>
                  </a:lnTo>
                  <a:lnTo>
                    <a:pt x="268" y="0"/>
                  </a:lnTo>
                  <a:lnTo>
                    <a:pt x="284" y="1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3943350" y="2155825"/>
              <a:ext cx="454025" cy="665163"/>
            </a:xfrm>
            <a:custGeom>
              <a:avLst/>
              <a:gdLst>
                <a:gd name="T0" fmla="*/ 286 w 286"/>
                <a:gd name="T1" fmla="*/ 12 h 419"/>
                <a:gd name="T2" fmla="*/ 17 w 286"/>
                <a:gd name="T3" fmla="*/ 419 h 419"/>
                <a:gd name="T4" fmla="*/ 0 w 286"/>
                <a:gd name="T5" fmla="*/ 408 h 419"/>
                <a:gd name="T6" fmla="*/ 269 w 286"/>
                <a:gd name="T7" fmla="*/ 0 h 419"/>
                <a:gd name="T8" fmla="*/ 286 w 286"/>
                <a:gd name="T9" fmla="*/ 1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419">
                  <a:moveTo>
                    <a:pt x="286" y="12"/>
                  </a:moveTo>
                  <a:lnTo>
                    <a:pt x="17" y="419"/>
                  </a:lnTo>
                  <a:lnTo>
                    <a:pt x="0" y="408"/>
                  </a:lnTo>
                  <a:lnTo>
                    <a:pt x="269" y="0"/>
                  </a:lnTo>
                  <a:lnTo>
                    <a:pt x="286" y="12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7"/>
            <p:cNvSpPr>
              <a:spLocks/>
            </p:cNvSpPr>
            <p:nvPr/>
          </p:nvSpPr>
          <p:spPr bwMode="auto">
            <a:xfrm>
              <a:off x="4000500" y="2192338"/>
              <a:ext cx="450850" cy="665163"/>
            </a:xfrm>
            <a:custGeom>
              <a:avLst/>
              <a:gdLst>
                <a:gd name="T0" fmla="*/ 284 w 284"/>
                <a:gd name="T1" fmla="*/ 12 h 419"/>
                <a:gd name="T2" fmla="*/ 15 w 284"/>
                <a:gd name="T3" fmla="*/ 419 h 419"/>
                <a:gd name="T4" fmla="*/ 0 w 284"/>
                <a:gd name="T5" fmla="*/ 408 h 419"/>
                <a:gd name="T6" fmla="*/ 269 w 284"/>
                <a:gd name="T7" fmla="*/ 0 h 419"/>
                <a:gd name="T8" fmla="*/ 284 w 284"/>
                <a:gd name="T9" fmla="*/ 1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9">
                  <a:moveTo>
                    <a:pt x="284" y="12"/>
                  </a:moveTo>
                  <a:lnTo>
                    <a:pt x="15" y="419"/>
                  </a:lnTo>
                  <a:lnTo>
                    <a:pt x="0" y="408"/>
                  </a:lnTo>
                  <a:lnTo>
                    <a:pt x="269" y="0"/>
                  </a:lnTo>
                  <a:lnTo>
                    <a:pt x="284" y="12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8"/>
            <p:cNvSpPr>
              <a:spLocks/>
            </p:cNvSpPr>
            <p:nvPr/>
          </p:nvSpPr>
          <p:spPr bwMode="auto">
            <a:xfrm>
              <a:off x="4054475" y="2228850"/>
              <a:ext cx="454025" cy="665163"/>
            </a:xfrm>
            <a:custGeom>
              <a:avLst/>
              <a:gdLst>
                <a:gd name="T0" fmla="*/ 286 w 286"/>
                <a:gd name="T1" fmla="*/ 12 h 419"/>
                <a:gd name="T2" fmla="*/ 18 w 286"/>
                <a:gd name="T3" fmla="*/ 419 h 419"/>
                <a:gd name="T4" fmla="*/ 0 w 286"/>
                <a:gd name="T5" fmla="*/ 408 h 419"/>
                <a:gd name="T6" fmla="*/ 269 w 286"/>
                <a:gd name="T7" fmla="*/ 0 h 419"/>
                <a:gd name="T8" fmla="*/ 286 w 286"/>
                <a:gd name="T9" fmla="*/ 1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419">
                  <a:moveTo>
                    <a:pt x="286" y="12"/>
                  </a:moveTo>
                  <a:lnTo>
                    <a:pt x="18" y="419"/>
                  </a:lnTo>
                  <a:lnTo>
                    <a:pt x="0" y="408"/>
                  </a:lnTo>
                  <a:lnTo>
                    <a:pt x="269" y="0"/>
                  </a:lnTo>
                  <a:lnTo>
                    <a:pt x="286" y="12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39"/>
            <p:cNvSpPr>
              <a:spLocks/>
            </p:cNvSpPr>
            <p:nvPr/>
          </p:nvSpPr>
          <p:spPr bwMode="auto">
            <a:xfrm>
              <a:off x="3565525" y="1816100"/>
              <a:ext cx="217488" cy="185738"/>
            </a:xfrm>
            <a:custGeom>
              <a:avLst/>
              <a:gdLst>
                <a:gd name="T0" fmla="*/ 57 w 72"/>
                <a:gd name="T1" fmla="*/ 50 h 61"/>
                <a:gd name="T2" fmla="*/ 47 w 72"/>
                <a:gd name="T3" fmla="*/ 61 h 61"/>
                <a:gd name="T4" fmla="*/ 34 w 72"/>
                <a:gd name="T5" fmla="*/ 52 h 61"/>
                <a:gd name="T6" fmla="*/ 38 w 72"/>
                <a:gd name="T7" fmla="*/ 45 h 61"/>
                <a:gd name="T8" fmla="*/ 44 w 72"/>
                <a:gd name="T9" fmla="*/ 48 h 61"/>
                <a:gd name="T10" fmla="*/ 50 w 72"/>
                <a:gd name="T11" fmla="*/ 42 h 61"/>
                <a:gd name="T12" fmla="*/ 50 w 72"/>
                <a:gd name="T13" fmla="*/ 31 h 61"/>
                <a:gd name="T14" fmla="*/ 37 w 72"/>
                <a:gd name="T15" fmla="*/ 36 h 61"/>
                <a:gd name="T16" fmla="*/ 14 w 72"/>
                <a:gd name="T17" fmla="*/ 39 h 61"/>
                <a:gd name="T18" fmla="*/ 9 w 72"/>
                <a:gd name="T19" fmla="*/ 18 h 61"/>
                <a:gd name="T20" fmla="*/ 0 w 72"/>
                <a:gd name="T21" fmla="*/ 12 h 61"/>
                <a:gd name="T22" fmla="*/ 5 w 72"/>
                <a:gd name="T23" fmla="*/ 4 h 61"/>
                <a:gd name="T24" fmla="*/ 14 w 72"/>
                <a:gd name="T25" fmla="*/ 10 h 61"/>
                <a:gd name="T26" fmla="*/ 24 w 72"/>
                <a:gd name="T27" fmla="*/ 0 h 61"/>
                <a:gd name="T28" fmla="*/ 36 w 72"/>
                <a:gd name="T29" fmla="*/ 8 h 61"/>
                <a:gd name="T30" fmla="*/ 32 w 72"/>
                <a:gd name="T31" fmla="*/ 15 h 61"/>
                <a:gd name="T32" fmla="*/ 25 w 72"/>
                <a:gd name="T33" fmla="*/ 13 h 61"/>
                <a:gd name="T34" fmla="*/ 20 w 72"/>
                <a:gd name="T35" fmla="*/ 18 h 61"/>
                <a:gd name="T36" fmla="*/ 20 w 72"/>
                <a:gd name="T37" fmla="*/ 28 h 61"/>
                <a:gd name="T38" fmla="*/ 33 w 72"/>
                <a:gd name="T39" fmla="*/ 22 h 61"/>
                <a:gd name="T40" fmla="*/ 56 w 72"/>
                <a:gd name="T41" fmla="*/ 19 h 61"/>
                <a:gd name="T42" fmla="*/ 62 w 72"/>
                <a:gd name="T43" fmla="*/ 42 h 61"/>
                <a:gd name="T44" fmla="*/ 72 w 72"/>
                <a:gd name="T45" fmla="*/ 48 h 61"/>
                <a:gd name="T46" fmla="*/ 67 w 72"/>
                <a:gd name="T47" fmla="*/ 56 h 61"/>
                <a:gd name="T48" fmla="*/ 57 w 72"/>
                <a:gd name="T49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61">
                  <a:moveTo>
                    <a:pt x="57" y="50"/>
                  </a:moveTo>
                  <a:cubicBezTo>
                    <a:pt x="52" y="56"/>
                    <a:pt x="47" y="61"/>
                    <a:pt x="47" y="61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7" y="46"/>
                    <a:pt x="50" y="42"/>
                  </a:cubicBezTo>
                  <a:cubicBezTo>
                    <a:pt x="53" y="38"/>
                    <a:pt x="54" y="33"/>
                    <a:pt x="50" y="31"/>
                  </a:cubicBezTo>
                  <a:cubicBezTo>
                    <a:pt x="47" y="28"/>
                    <a:pt x="42" y="32"/>
                    <a:pt x="37" y="36"/>
                  </a:cubicBezTo>
                  <a:cubicBezTo>
                    <a:pt x="31" y="41"/>
                    <a:pt x="24" y="45"/>
                    <a:pt x="14" y="39"/>
                  </a:cubicBezTo>
                  <a:cubicBezTo>
                    <a:pt x="7" y="34"/>
                    <a:pt x="6" y="26"/>
                    <a:pt x="9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9" y="4"/>
                    <a:pt x="24" y="0"/>
                    <a:pt x="24" y="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2" y="15"/>
                    <a:pt x="20" y="18"/>
                  </a:cubicBezTo>
                  <a:cubicBezTo>
                    <a:pt x="17" y="22"/>
                    <a:pt x="18" y="26"/>
                    <a:pt x="20" y="28"/>
                  </a:cubicBezTo>
                  <a:cubicBezTo>
                    <a:pt x="24" y="30"/>
                    <a:pt x="28" y="26"/>
                    <a:pt x="33" y="22"/>
                  </a:cubicBezTo>
                  <a:cubicBezTo>
                    <a:pt x="40" y="18"/>
                    <a:pt x="47" y="13"/>
                    <a:pt x="56" y="19"/>
                  </a:cubicBezTo>
                  <a:cubicBezTo>
                    <a:pt x="64" y="24"/>
                    <a:pt x="65" y="33"/>
                    <a:pt x="62" y="42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57" y="50"/>
                    <a:pt x="57" y="50"/>
                    <a:pt x="57" y="50"/>
                  </a:cubicBezTo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0"/>
            <p:cNvSpPr>
              <a:spLocks/>
            </p:cNvSpPr>
            <p:nvPr/>
          </p:nvSpPr>
          <p:spPr bwMode="auto">
            <a:xfrm>
              <a:off x="3519488" y="1624013"/>
              <a:ext cx="169863" cy="103188"/>
            </a:xfrm>
            <a:custGeom>
              <a:avLst/>
              <a:gdLst>
                <a:gd name="T0" fmla="*/ 0 w 107"/>
                <a:gd name="T1" fmla="*/ 23 h 65"/>
                <a:gd name="T2" fmla="*/ 107 w 107"/>
                <a:gd name="T3" fmla="*/ 0 h 65"/>
                <a:gd name="T4" fmla="*/ 65 w 107"/>
                <a:gd name="T5" fmla="*/ 65 h 65"/>
                <a:gd name="T6" fmla="*/ 0 w 107"/>
                <a:gd name="T7" fmla="*/ 2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65">
                  <a:moveTo>
                    <a:pt x="0" y="23"/>
                  </a:moveTo>
                  <a:lnTo>
                    <a:pt x="107" y="0"/>
                  </a:lnTo>
                  <a:lnTo>
                    <a:pt x="65" y="6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2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3519488" y="1624013"/>
              <a:ext cx="169863" cy="103188"/>
            </a:xfrm>
            <a:custGeom>
              <a:avLst/>
              <a:gdLst>
                <a:gd name="T0" fmla="*/ 0 w 107"/>
                <a:gd name="T1" fmla="*/ 23 h 65"/>
                <a:gd name="T2" fmla="*/ 107 w 107"/>
                <a:gd name="T3" fmla="*/ 0 h 65"/>
                <a:gd name="T4" fmla="*/ 65 w 107"/>
                <a:gd name="T5" fmla="*/ 65 h 65"/>
                <a:gd name="T6" fmla="*/ 0 w 107"/>
                <a:gd name="T7" fmla="*/ 2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65">
                  <a:moveTo>
                    <a:pt x="0" y="23"/>
                  </a:moveTo>
                  <a:lnTo>
                    <a:pt x="107" y="0"/>
                  </a:lnTo>
                  <a:lnTo>
                    <a:pt x="65" y="65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2968625" y="1843088"/>
              <a:ext cx="1422400" cy="1184275"/>
            </a:xfrm>
            <a:custGeom>
              <a:avLst/>
              <a:gdLst>
                <a:gd name="T0" fmla="*/ 141 w 896"/>
                <a:gd name="T1" fmla="*/ 52 h 746"/>
                <a:gd name="T2" fmla="*/ 0 w 896"/>
                <a:gd name="T3" fmla="*/ 524 h 746"/>
                <a:gd name="T4" fmla="*/ 732 w 896"/>
                <a:gd name="T5" fmla="*/ 746 h 746"/>
                <a:gd name="T6" fmla="*/ 896 w 896"/>
                <a:gd name="T7" fmla="*/ 199 h 746"/>
                <a:gd name="T8" fmla="*/ 237 w 896"/>
                <a:gd name="T9" fmla="*/ 0 h 746"/>
                <a:gd name="T10" fmla="*/ 141 w 896"/>
                <a:gd name="T11" fmla="*/ 52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6" h="746">
                  <a:moveTo>
                    <a:pt x="141" y="52"/>
                  </a:moveTo>
                  <a:lnTo>
                    <a:pt x="0" y="524"/>
                  </a:lnTo>
                  <a:lnTo>
                    <a:pt x="732" y="746"/>
                  </a:lnTo>
                  <a:lnTo>
                    <a:pt x="896" y="199"/>
                  </a:lnTo>
                  <a:lnTo>
                    <a:pt x="237" y="0"/>
                  </a:lnTo>
                  <a:lnTo>
                    <a:pt x="141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2968625" y="1843088"/>
              <a:ext cx="1422400" cy="1184275"/>
            </a:xfrm>
            <a:custGeom>
              <a:avLst/>
              <a:gdLst>
                <a:gd name="T0" fmla="*/ 141 w 896"/>
                <a:gd name="T1" fmla="*/ 52 h 746"/>
                <a:gd name="T2" fmla="*/ 0 w 896"/>
                <a:gd name="T3" fmla="*/ 524 h 746"/>
                <a:gd name="T4" fmla="*/ 732 w 896"/>
                <a:gd name="T5" fmla="*/ 746 h 746"/>
                <a:gd name="T6" fmla="*/ 896 w 896"/>
                <a:gd name="T7" fmla="*/ 199 h 746"/>
                <a:gd name="T8" fmla="*/ 237 w 896"/>
                <a:gd name="T9" fmla="*/ 0 h 746"/>
                <a:gd name="T10" fmla="*/ 141 w 896"/>
                <a:gd name="T11" fmla="*/ 52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6" h="746">
                  <a:moveTo>
                    <a:pt x="141" y="52"/>
                  </a:moveTo>
                  <a:lnTo>
                    <a:pt x="0" y="524"/>
                  </a:lnTo>
                  <a:lnTo>
                    <a:pt x="732" y="746"/>
                  </a:lnTo>
                  <a:lnTo>
                    <a:pt x="896" y="199"/>
                  </a:lnTo>
                  <a:lnTo>
                    <a:pt x="237" y="0"/>
                  </a:lnTo>
                  <a:lnTo>
                    <a:pt x="141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3038475" y="2262188"/>
              <a:ext cx="490538" cy="482600"/>
            </a:xfrm>
            <a:custGeom>
              <a:avLst/>
              <a:gdLst>
                <a:gd name="T0" fmla="*/ 309 w 309"/>
                <a:gd name="T1" fmla="*/ 73 h 304"/>
                <a:gd name="T2" fmla="*/ 240 w 309"/>
                <a:gd name="T3" fmla="*/ 304 h 304"/>
                <a:gd name="T4" fmla="*/ 0 w 309"/>
                <a:gd name="T5" fmla="*/ 232 h 304"/>
                <a:gd name="T6" fmla="*/ 69 w 309"/>
                <a:gd name="T7" fmla="*/ 0 h 304"/>
                <a:gd name="T8" fmla="*/ 309 w 309"/>
                <a:gd name="T9" fmla="*/ 7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04">
                  <a:moveTo>
                    <a:pt x="309" y="73"/>
                  </a:moveTo>
                  <a:lnTo>
                    <a:pt x="240" y="304"/>
                  </a:lnTo>
                  <a:lnTo>
                    <a:pt x="0" y="232"/>
                  </a:lnTo>
                  <a:lnTo>
                    <a:pt x="69" y="0"/>
                  </a:lnTo>
                  <a:lnTo>
                    <a:pt x="309" y="73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5"/>
            <p:cNvSpPr>
              <a:spLocks/>
            </p:cNvSpPr>
            <p:nvPr/>
          </p:nvSpPr>
          <p:spPr bwMode="auto">
            <a:xfrm>
              <a:off x="3476625" y="2019300"/>
              <a:ext cx="252413" cy="750888"/>
            </a:xfrm>
            <a:custGeom>
              <a:avLst/>
              <a:gdLst>
                <a:gd name="T0" fmla="*/ 159 w 159"/>
                <a:gd name="T1" fmla="*/ 6 h 473"/>
                <a:gd name="T2" fmla="*/ 18 w 159"/>
                <a:gd name="T3" fmla="*/ 473 h 473"/>
                <a:gd name="T4" fmla="*/ 0 w 159"/>
                <a:gd name="T5" fmla="*/ 467 h 473"/>
                <a:gd name="T6" fmla="*/ 140 w 159"/>
                <a:gd name="T7" fmla="*/ 0 h 473"/>
                <a:gd name="T8" fmla="*/ 159 w 159"/>
                <a:gd name="T9" fmla="*/ 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73">
                  <a:moveTo>
                    <a:pt x="159" y="6"/>
                  </a:moveTo>
                  <a:lnTo>
                    <a:pt x="18" y="473"/>
                  </a:lnTo>
                  <a:lnTo>
                    <a:pt x="0" y="467"/>
                  </a:lnTo>
                  <a:lnTo>
                    <a:pt x="140" y="0"/>
                  </a:lnTo>
                  <a:lnTo>
                    <a:pt x="159" y="6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6"/>
            <p:cNvSpPr>
              <a:spLocks/>
            </p:cNvSpPr>
            <p:nvPr/>
          </p:nvSpPr>
          <p:spPr bwMode="auto">
            <a:xfrm>
              <a:off x="3540125" y="2038350"/>
              <a:ext cx="252413" cy="752475"/>
            </a:xfrm>
            <a:custGeom>
              <a:avLst/>
              <a:gdLst>
                <a:gd name="T0" fmla="*/ 159 w 159"/>
                <a:gd name="T1" fmla="*/ 5 h 474"/>
                <a:gd name="T2" fmla="*/ 20 w 159"/>
                <a:gd name="T3" fmla="*/ 474 h 474"/>
                <a:gd name="T4" fmla="*/ 0 w 159"/>
                <a:gd name="T5" fmla="*/ 468 h 474"/>
                <a:gd name="T6" fmla="*/ 140 w 159"/>
                <a:gd name="T7" fmla="*/ 0 h 474"/>
                <a:gd name="T8" fmla="*/ 159 w 159"/>
                <a:gd name="T9" fmla="*/ 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74">
                  <a:moveTo>
                    <a:pt x="159" y="5"/>
                  </a:moveTo>
                  <a:lnTo>
                    <a:pt x="20" y="474"/>
                  </a:lnTo>
                  <a:lnTo>
                    <a:pt x="0" y="468"/>
                  </a:lnTo>
                  <a:lnTo>
                    <a:pt x="140" y="0"/>
                  </a:lnTo>
                  <a:lnTo>
                    <a:pt x="159" y="5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47"/>
            <p:cNvSpPr>
              <a:spLocks/>
            </p:cNvSpPr>
            <p:nvPr/>
          </p:nvSpPr>
          <p:spPr bwMode="auto">
            <a:xfrm>
              <a:off x="3603625" y="2058988"/>
              <a:ext cx="252413" cy="750888"/>
            </a:xfrm>
            <a:custGeom>
              <a:avLst/>
              <a:gdLst>
                <a:gd name="T0" fmla="*/ 159 w 159"/>
                <a:gd name="T1" fmla="*/ 6 h 473"/>
                <a:gd name="T2" fmla="*/ 20 w 159"/>
                <a:gd name="T3" fmla="*/ 473 h 473"/>
                <a:gd name="T4" fmla="*/ 0 w 159"/>
                <a:gd name="T5" fmla="*/ 467 h 473"/>
                <a:gd name="T6" fmla="*/ 142 w 159"/>
                <a:gd name="T7" fmla="*/ 0 h 473"/>
                <a:gd name="T8" fmla="*/ 159 w 159"/>
                <a:gd name="T9" fmla="*/ 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73">
                  <a:moveTo>
                    <a:pt x="159" y="6"/>
                  </a:moveTo>
                  <a:lnTo>
                    <a:pt x="20" y="473"/>
                  </a:lnTo>
                  <a:lnTo>
                    <a:pt x="0" y="467"/>
                  </a:lnTo>
                  <a:lnTo>
                    <a:pt x="142" y="0"/>
                  </a:lnTo>
                  <a:lnTo>
                    <a:pt x="159" y="6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8"/>
            <p:cNvSpPr>
              <a:spLocks/>
            </p:cNvSpPr>
            <p:nvPr/>
          </p:nvSpPr>
          <p:spPr bwMode="auto">
            <a:xfrm>
              <a:off x="3603625" y="2058988"/>
              <a:ext cx="252413" cy="750888"/>
            </a:xfrm>
            <a:custGeom>
              <a:avLst/>
              <a:gdLst>
                <a:gd name="T0" fmla="*/ 159 w 159"/>
                <a:gd name="T1" fmla="*/ 6 h 473"/>
                <a:gd name="T2" fmla="*/ 20 w 159"/>
                <a:gd name="T3" fmla="*/ 473 h 473"/>
                <a:gd name="T4" fmla="*/ 0 w 159"/>
                <a:gd name="T5" fmla="*/ 467 h 473"/>
                <a:gd name="T6" fmla="*/ 142 w 159"/>
                <a:gd name="T7" fmla="*/ 0 h 473"/>
                <a:gd name="T8" fmla="*/ 159 w 159"/>
                <a:gd name="T9" fmla="*/ 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73">
                  <a:moveTo>
                    <a:pt x="159" y="6"/>
                  </a:moveTo>
                  <a:lnTo>
                    <a:pt x="20" y="473"/>
                  </a:lnTo>
                  <a:lnTo>
                    <a:pt x="0" y="467"/>
                  </a:lnTo>
                  <a:lnTo>
                    <a:pt x="142" y="0"/>
                  </a:lnTo>
                  <a:lnTo>
                    <a:pt x="159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49"/>
            <p:cNvSpPr>
              <a:spLocks/>
            </p:cNvSpPr>
            <p:nvPr/>
          </p:nvSpPr>
          <p:spPr bwMode="auto">
            <a:xfrm>
              <a:off x="3668713" y="2076450"/>
              <a:ext cx="254000" cy="754063"/>
            </a:xfrm>
            <a:custGeom>
              <a:avLst/>
              <a:gdLst>
                <a:gd name="T0" fmla="*/ 160 w 160"/>
                <a:gd name="T1" fmla="*/ 6 h 475"/>
                <a:gd name="T2" fmla="*/ 19 w 160"/>
                <a:gd name="T3" fmla="*/ 475 h 475"/>
                <a:gd name="T4" fmla="*/ 0 w 160"/>
                <a:gd name="T5" fmla="*/ 469 h 475"/>
                <a:gd name="T6" fmla="*/ 141 w 160"/>
                <a:gd name="T7" fmla="*/ 0 h 475"/>
                <a:gd name="T8" fmla="*/ 160 w 160"/>
                <a:gd name="T9" fmla="*/ 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475">
                  <a:moveTo>
                    <a:pt x="160" y="6"/>
                  </a:moveTo>
                  <a:lnTo>
                    <a:pt x="19" y="475"/>
                  </a:lnTo>
                  <a:lnTo>
                    <a:pt x="0" y="469"/>
                  </a:lnTo>
                  <a:lnTo>
                    <a:pt x="141" y="0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50"/>
            <p:cNvSpPr>
              <a:spLocks/>
            </p:cNvSpPr>
            <p:nvPr/>
          </p:nvSpPr>
          <p:spPr bwMode="auto">
            <a:xfrm>
              <a:off x="3668713" y="2076450"/>
              <a:ext cx="254000" cy="754063"/>
            </a:xfrm>
            <a:custGeom>
              <a:avLst/>
              <a:gdLst>
                <a:gd name="T0" fmla="*/ 160 w 160"/>
                <a:gd name="T1" fmla="*/ 6 h 475"/>
                <a:gd name="T2" fmla="*/ 19 w 160"/>
                <a:gd name="T3" fmla="*/ 475 h 475"/>
                <a:gd name="T4" fmla="*/ 0 w 160"/>
                <a:gd name="T5" fmla="*/ 469 h 475"/>
                <a:gd name="T6" fmla="*/ 141 w 160"/>
                <a:gd name="T7" fmla="*/ 0 h 475"/>
                <a:gd name="T8" fmla="*/ 160 w 160"/>
                <a:gd name="T9" fmla="*/ 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475">
                  <a:moveTo>
                    <a:pt x="160" y="6"/>
                  </a:moveTo>
                  <a:lnTo>
                    <a:pt x="19" y="475"/>
                  </a:lnTo>
                  <a:lnTo>
                    <a:pt x="0" y="469"/>
                  </a:lnTo>
                  <a:lnTo>
                    <a:pt x="141" y="0"/>
                  </a:lnTo>
                  <a:lnTo>
                    <a:pt x="16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51"/>
            <p:cNvSpPr>
              <a:spLocks/>
            </p:cNvSpPr>
            <p:nvPr/>
          </p:nvSpPr>
          <p:spPr bwMode="auto">
            <a:xfrm>
              <a:off x="3733800" y="2098675"/>
              <a:ext cx="252413" cy="749300"/>
            </a:xfrm>
            <a:custGeom>
              <a:avLst/>
              <a:gdLst>
                <a:gd name="T0" fmla="*/ 159 w 159"/>
                <a:gd name="T1" fmla="*/ 4 h 472"/>
                <a:gd name="T2" fmla="*/ 18 w 159"/>
                <a:gd name="T3" fmla="*/ 472 h 472"/>
                <a:gd name="T4" fmla="*/ 0 w 159"/>
                <a:gd name="T5" fmla="*/ 467 h 472"/>
                <a:gd name="T6" fmla="*/ 140 w 159"/>
                <a:gd name="T7" fmla="*/ 0 h 472"/>
                <a:gd name="T8" fmla="*/ 159 w 159"/>
                <a:gd name="T9" fmla="*/ 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72">
                  <a:moveTo>
                    <a:pt x="159" y="4"/>
                  </a:moveTo>
                  <a:lnTo>
                    <a:pt x="18" y="472"/>
                  </a:lnTo>
                  <a:lnTo>
                    <a:pt x="0" y="467"/>
                  </a:lnTo>
                  <a:lnTo>
                    <a:pt x="140" y="0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52"/>
            <p:cNvSpPr>
              <a:spLocks/>
            </p:cNvSpPr>
            <p:nvPr/>
          </p:nvSpPr>
          <p:spPr bwMode="auto">
            <a:xfrm>
              <a:off x="3797300" y="2116138"/>
              <a:ext cx="252413" cy="750888"/>
            </a:xfrm>
            <a:custGeom>
              <a:avLst/>
              <a:gdLst>
                <a:gd name="T0" fmla="*/ 159 w 159"/>
                <a:gd name="T1" fmla="*/ 6 h 473"/>
                <a:gd name="T2" fmla="*/ 20 w 159"/>
                <a:gd name="T3" fmla="*/ 473 h 473"/>
                <a:gd name="T4" fmla="*/ 0 w 159"/>
                <a:gd name="T5" fmla="*/ 467 h 473"/>
                <a:gd name="T6" fmla="*/ 140 w 159"/>
                <a:gd name="T7" fmla="*/ 0 h 473"/>
                <a:gd name="T8" fmla="*/ 159 w 159"/>
                <a:gd name="T9" fmla="*/ 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73">
                  <a:moveTo>
                    <a:pt x="159" y="6"/>
                  </a:moveTo>
                  <a:lnTo>
                    <a:pt x="20" y="473"/>
                  </a:lnTo>
                  <a:lnTo>
                    <a:pt x="0" y="467"/>
                  </a:lnTo>
                  <a:lnTo>
                    <a:pt x="140" y="0"/>
                  </a:lnTo>
                  <a:lnTo>
                    <a:pt x="159" y="6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53"/>
            <p:cNvSpPr>
              <a:spLocks/>
            </p:cNvSpPr>
            <p:nvPr/>
          </p:nvSpPr>
          <p:spPr bwMode="auto">
            <a:xfrm>
              <a:off x="3860800" y="2135188"/>
              <a:ext cx="252413" cy="752475"/>
            </a:xfrm>
            <a:custGeom>
              <a:avLst/>
              <a:gdLst>
                <a:gd name="T0" fmla="*/ 159 w 159"/>
                <a:gd name="T1" fmla="*/ 6 h 474"/>
                <a:gd name="T2" fmla="*/ 20 w 159"/>
                <a:gd name="T3" fmla="*/ 474 h 474"/>
                <a:gd name="T4" fmla="*/ 0 w 159"/>
                <a:gd name="T5" fmla="*/ 469 h 474"/>
                <a:gd name="T6" fmla="*/ 142 w 159"/>
                <a:gd name="T7" fmla="*/ 0 h 474"/>
                <a:gd name="T8" fmla="*/ 159 w 159"/>
                <a:gd name="T9" fmla="*/ 6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74">
                  <a:moveTo>
                    <a:pt x="159" y="6"/>
                  </a:moveTo>
                  <a:lnTo>
                    <a:pt x="20" y="474"/>
                  </a:lnTo>
                  <a:lnTo>
                    <a:pt x="0" y="469"/>
                  </a:lnTo>
                  <a:lnTo>
                    <a:pt x="142" y="0"/>
                  </a:lnTo>
                  <a:lnTo>
                    <a:pt x="159" y="6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54"/>
            <p:cNvSpPr>
              <a:spLocks/>
            </p:cNvSpPr>
            <p:nvPr/>
          </p:nvSpPr>
          <p:spPr bwMode="auto">
            <a:xfrm>
              <a:off x="3925888" y="2155825"/>
              <a:ext cx="254000" cy="750888"/>
            </a:xfrm>
            <a:custGeom>
              <a:avLst/>
              <a:gdLst>
                <a:gd name="T0" fmla="*/ 160 w 160"/>
                <a:gd name="T1" fmla="*/ 6 h 473"/>
                <a:gd name="T2" fmla="*/ 19 w 160"/>
                <a:gd name="T3" fmla="*/ 473 h 473"/>
                <a:gd name="T4" fmla="*/ 0 w 160"/>
                <a:gd name="T5" fmla="*/ 467 h 473"/>
                <a:gd name="T6" fmla="*/ 141 w 160"/>
                <a:gd name="T7" fmla="*/ 0 h 473"/>
                <a:gd name="T8" fmla="*/ 160 w 160"/>
                <a:gd name="T9" fmla="*/ 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473">
                  <a:moveTo>
                    <a:pt x="160" y="6"/>
                  </a:moveTo>
                  <a:lnTo>
                    <a:pt x="19" y="473"/>
                  </a:lnTo>
                  <a:lnTo>
                    <a:pt x="0" y="467"/>
                  </a:lnTo>
                  <a:lnTo>
                    <a:pt x="141" y="0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55"/>
            <p:cNvSpPr>
              <a:spLocks/>
            </p:cNvSpPr>
            <p:nvPr/>
          </p:nvSpPr>
          <p:spPr bwMode="auto">
            <a:xfrm>
              <a:off x="3990975" y="2174875"/>
              <a:ext cx="252413" cy="749300"/>
            </a:xfrm>
            <a:custGeom>
              <a:avLst/>
              <a:gdLst>
                <a:gd name="T0" fmla="*/ 159 w 159"/>
                <a:gd name="T1" fmla="*/ 5 h 472"/>
                <a:gd name="T2" fmla="*/ 18 w 159"/>
                <a:gd name="T3" fmla="*/ 472 h 472"/>
                <a:gd name="T4" fmla="*/ 0 w 159"/>
                <a:gd name="T5" fmla="*/ 468 h 472"/>
                <a:gd name="T6" fmla="*/ 140 w 159"/>
                <a:gd name="T7" fmla="*/ 0 h 472"/>
                <a:gd name="T8" fmla="*/ 159 w 159"/>
                <a:gd name="T9" fmla="*/ 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72">
                  <a:moveTo>
                    <a:pt x="159" y="5"/>
                  </a:moveTo>
                  <a:lnTo>
                    <a:pt x="18" y="472"/>
                  </a:lnTo>
                  <a:lnTo>
                    <a:pt x="0" y="468"/>
                  </a:lnTo>
                  <a:lnTo>
                    <a:pt x="140" y="0"/>
                  </a:lnTo>
                  <a:lnTo>
                    <a:pt x="159" y="5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56"/>
            <p:cNvSpPr>
              <a:spLocks/>
            </p:cNvSpPr>
            <p:nvPr/>
          </p:nvSpPr>
          <p:spPr bwMode="auto">
            <a:xfrm>
              <a:off x="4054475" y="2192338"/>
              <a:ext cx="252413" cy="754063"/>
            </a:xfrm>
            <a:custGeom>
              <a:avLst/>
              <a:gdLst>
                <a:gd name="T0" fmla="*/ 159 w 159"/>
                <a:gd name="T1" fmla="*/ 6 h 475"/>
                <a:gd name="T2" fmla="*/ 20 w 159"/>
                <a:gd name="T3" fmla="*/ 475 h 475"/>
                <a:gd name="T4" fmla="*/ 0 w 159"/>
                <a:gd name="T5" fmla="*/ 469 h 475"/>
                <a:gd name="T6" fmla="*/ 140 w 159"/>
                <a:gd name="T7" fmla="*/ 0 h 475"/>
                <a:gd name="T8" fmla="*/ 159 w 159"/>
                <a:gd name="T9" fmla="*/ 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75">
                  <a:moveTo>
                    <a:pt x="159" y="6"/>
                  </a:moveTo>
                  <a:lnTo>
                    <a:pt x="20" y="475"/>
                  </a:lnTo>
                  <a:lnTo>
                    <a:pt x="0" y="469"/>
                  </a:lnTo>
                  <a:lnTo>
                    <a:pt x="140" y="0"/>
                  </a:lnTo>
                  <a:lnTo>
                    <a:pt x="159" y="6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57"/>
            <p:cNvSpPr>
              <a:spLocks/>
            </p:cNvSpPr>
            <p:nvPr/>
          </p:nvSpPr>
          <p:spPr bwMode="auto">
            <a:xfrm>
              <a:off x="3292475" y="2039938"/>
              <a:ext cx="239713" cy="158750"/>
            </a:xfrm>
            <a:custGeom>
              <a:avLst/>
              <a:gdLst>
                <a:gd name="T0" fmla="*/ 65 w 79"/>
                <a:gd name="T1" fmla="*/ 38 h 52"/>
                <a:gd name="T2" fmla="*/ 58 w 79"/>
                <a:gd name="T3" fmla="*/ 52 h 52"/>
                <a:gd name="T4" fmla="*/ 43 w 79"/>
                <a:gd name="T5" fmla="*/ 47 h 52"/>
                <a:gd name="T6" fmla="*/ 45 w 79"/>
                <a:gd name="T7" fmla="*/ 40 h 52"/>
                <a:gd name="T8" fmla="*/ 52 w 79"/>
                <a:gd name="T9" fmla="*/ 40 h 52"/>
                <a:gd name="T10" fmla="*/ 56 w 79"/>
                <a:gd name="T11" fmla="*/ 33 h 52"/>
                <a:gd name="T12" fmla="*/ 53 w 79"/>
                <a:gd name="T13" fmla="*/ 22 h 52"/>
                <a:gd name="T14" fmla="*/ 21 w 79"/>
                <a:gd name="T15" fmla="*/ 41 h 52"/>
                <a:gd name="T16" fmla="*/ 10 w 79"/>
                <a:gd name="T17" fmla="*/ 22 h 52"/>
                <a:gd name="T18" fmla="*/ 0 w 79"/>
                <a:gd name="T19" fmla="*/ 19 h 52"/>
                <a:gd name="T20" fmla="*/ 2 w 79"/>
                <a:gd name="T21" fmla="*/ 10 h 52"/>
                <a:gd name="T22" fmla="*/ 12 w 79"/>
                <a:gd name="T23" fmla="*/ 12 h 52"/>
                <a:gd name="T24" fmla="*/ 19 w 79"/>
                <a:gd name="T25" fmla="*/ 0 h 52"/>
                <a:gd name="T26" fmla="*/ 33 w 79"/>
                <a:gd name="T27" fmla="*/ 5 h 52"/>
                <a:gd name="T28" fmla="*/ 30 w 79"/>
                <a:gd name="T29" fmla="*/ 12 h 52"/>
                <a:gd name="T30" fmla="*/ 24 w 79"/>
                <a:gd name="T31" fmla="*/ 12 h 52"/>
                <a:gd name="T32" fmla="*/ 20 w 79"/>
                <a:gd name="T33" fmla="*/ 18 h 52"/>
                <a:gd name="T34" fmla="*/ 23 w 79"/>
                <a:gd name="T35" fmla="*/ 28 h 52"/>
                <a:gd name="T36" fmla="*/ 55 w 79"/>
                <a:gd name="T37" fmla="*/ 9 h 52"/>
                <a:gd name="T38" fmla="*/ 67 w 79"/>
                <a:gd name="T39" fmla="*/ 29 h 52"/>
                <a:gd name="T40" fmla="*/ 79 w 79"/>
                <a:gd name="T41" fmla="*/ 33 h 52"/>
                <a:gd name="T42" fmla="*/ 76 w 79"/>
                <a:gd name="T43" fmla="*/ 42 h 52"/>
                <a:gd name="T44" fmla="*/ 65 w 79"/>
                <a:gd name="T4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" h="52">
                  <a:moveTo>
                    <a:pt x="65" y="38"/>
                  </a:moveTo>
                  <a:cubicBezTo>
                    <a:pt x="62" y="46"/>
                    <a:pt x="58" y="52"/>
                    <a:pt x="58" y="52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4" y="38"/>
                    <a:pt x="56" y="33"/>
                  </a:cubicBezTo>
                  <a:cubicBezTo>
                    <a:pt x="57" y="28"/>
                    <a:pt x="57" y="23"/>
                    <a:pt x="53" y="22"/>
                  </a:cubicBezTo>
                  <a:cubicBezTo>
                    <a:pt x="44" y="19"/>
                    <a:pt x="40" y="46"/>
                    <a:pt x="21" y="41"/>
                  </a:cubicBezTo>
                  <a:cubicBezTo>
                    <a:pt x="12" y="38"/>
                    <a:pt x="9" y="30"/>
                    <a:pt x="10" y="2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5"/>
                    <a:pt x="19" y="0"/>
                    <a:pt x="19" y="0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1" y="15"/>
                    <a:pt x="20" y="18"/>
                  </a:cubicBezTo>
                  <a:cubicBezTo>
                    <a:pt x="19" y="23"/>
                    <a:pt x="20" y="27"/>
                    <a:pt x="23" y="28"/>
                  </a:cubicBezTo>
                  <a:cubicBezTo>
                    <a:pt x="32" y="31"/>
                    <a:pt x="36" y="4"/>
                    <a:pt x="55" y="9"/>
                  </a:cubicBezTo>
                  <a:cubicBezTo>
                    <a:pt x="64" y="12"/>
                    <a:pt x="68" y="20"/>
                    <a:pt x="67" y="29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6" y="42"/>
                    <a:pt x="76" y="42"/>
                    <a:pt x="76" y="42"/>
                  </a:cubicBezTo>
                  <a:lnTo>
                    <a:pt x="65" y="38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58"/>
            <p:cNvSpPr>
              <a:spLocks/>
            </p:cNvSpPr>
            <p:nvPr/>
          </p:nvSpPr>
          <p:spPr bwMode="auto">
            <a:xfrm>
              <a:off x="3192463" y="1843088"/>
              <a:ext cx="152400" cy="119063"/>
            </a:xfrm>
            <a:custGeom>
              <a:avLst/>
              <a:gdLst>
                <a:gd name="T0" fmla="*/ 0 w 96"/>
                <a:gd name="T1" fmla="*/ 52 h 75"/>
                <a:gd name="T2" fmla="*/ 96 w 96"/>
                <a:gd name="T3" fmla="*/ 0 h 75"/>
                <a:gd name="T4" fmla="*/ 75 w 96"/>
                <a:gd name="T5" fmla="*/ 75 h 75"/>
                <a:gd name="T6" fmla="*/ 0 w 96"/>
                <a:gd name="T7" fmla="*/ 5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75">
                  <a:moveTo>
                    <a:pt x="0" y="52"/>
                  </a:moveTo>
                  <a:lnTo>
                    <a:pt x="96" y="0"/>
                  </a:lnTo>
                  <a:lnTo>
                    <a:pt x="75" y="7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2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59"/>
            <p:cNvSpPr>
              <a:spLocks/>
            </p:cNvSpPr>
            <p:nvPr/>
          </p:nvSpPr>
          <p:spPr bwMode="auto">
            <a:xfrm>
              <a:off x="2139950" y="2490788"/>
              <a:ext cx="1370013" cy="1554163"/>
            </a:xfrm>
            <a:custGeom>
              <a:avLst/>
              <a:gdLst>
                <a:gd name="T0" fmla="*/ 451 w 453"/>
                <a:gd name="T1" fmla="*/ 380 h 512"/>
                <a:gd name="T2" fmla="*/ 446 w 453"/>
                <a:gd name="T3" fmla="*/ 394 h 512"/>
                <a:gd name="T4" fmla="*/ 174 w 453"/>
                <a:gd name="T5" fmla="*/ 510 h 512"/>
                <a:gd name="T6" fmla="*/ 161 w 453"/>
                <a:gd name="T7" fmla="*/ 504 h 512"/>
                <a:gd name="T8" fmla="*/ 2 w 453"/>
                <a:gd name="T9" fmla="*/ 132 h 512"/>
                <a:gd name="T10" fmla="*/ 8 w 453"/>
                <a:gd name="T11" fmla="*/ 118 h 512"/>
                <a:gd name="T12" fmla="*/ 279 w 453"/>
                <a:gd name="T13" fmla="*/ 3 h 512"/>
                <a:gd name="T14" fmla="*/ 293 w 453"/>
                <a:gd name="T15" fmla="*/ 8 h 512"/>
                <a:gd name="T16" fmla="*/ 451 w 453"/>
                <a:gd name="T17" fmla="*/ 38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512">
                  <a:moveTo>
                    <a:pt x="451" y="380"/>
                  </a:moveTo>
                  <a:cubicBezTo>
                    <a:pt x="453" y="386"/>
                    <a:pt x="451" y="392"/>
                    <a:pt x="446" y="394"/>
                  </a:cubicBezTo>
                  <a:cubicBezTo>
                    <a:pt x="174" y="510"/>
                    <a:pt x="174" y="510"/>
                    <a:pt x="174" y="510"/>
                  </a:cubicBezTo>
                  <a:cubicBezTo>
                    <a:pt x="169" y="512"/>
                    <a:pt x="163" y="510"/>
                    <a:pt x="161" y="504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27"/>
                    <a:pt x="2" y="121"/>
                    <a:pt x="8" y="118"/>
                  </a:cubicBezTo>
                  <a:cubicBezTo>
                    <a:pt x="279" y="3"/>
                    <a:pt x="279" y="3"/>
                    <a:pt x="279" y="3"/>
                  </a:cubicBezTo>
                  <a:cubicBezTo>
                    <a:pt x="284" y="0"/>
                    <a:pt x="290" y="3"/>
                    <a:pt x="293" y="8"/>
                  </a:cubicBezTo>
                  <a:lnTo>
                    <a:pt x="451" y="380"/>
                  </a:lnTo>
                  <a:close/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60"/>
            <p:cNvSpPr>
              <a:spLocks/>
            </p:cNvSpPr>
            <p:nvPr/>
          </p:nvSpPr>
          <p:spPr bwMode="auto">
            <a:xfrm>
              <a:off x="2212975" y="2571750"/>
              <a:ext cx="1228725" cy="1397000"/>
            </a:xfrm>
            <a:custGeom>
              <a:avLst/>
              <a:gdLst>
                <a:gd name="T0" fmla="*/ 162 w 406"/>
                <a:gd name="T1" fmla="*/ 457 h 460"/>
                <a:gd name="T2" fmla="*/ 142 w 406"/>
                <a:gd name="T3" fmla="*/ 449 h 460"/>
                <a:gd name="T4" fmla="*/ 3 w 406"/>
                <a:gd name="T5" fmla="*/ 122 h 460"/>
                <a:gd name="T6" fmla="*/ 11 w 406"/>
                <a:gd name="T7" fmla="*/ 102 h 460"/>
                <a:gd name="T8" fmla="*/ 244 w 406"/>
                <a:gd name="T9" fmla="*/ 3 h 460"/>
                <a:gd name="T10" fmla="*/ 264 w 406"/>
                <a:gd name="T11" fmla="*/ 11 h 460"/>
                <a:gd name="T12" fmla="*/ 403 w 406"/>
                <a:gd name="T13" fmla="*/ 338 h 460"/>
                <a:gd name="T14" fmla="*/ 395 w 406"/>
                <a:gd name="T15" fmla="*/ 358 h 460"/>
                <a:gd name="T16" fmla="*/ 162 w 406"/>
                <a:gd name="T17" fmla="*/ 457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460">
                  <a:moveTo>
                    <a:pt x="162" y="457"/>
                  </a:moveTo>
                  <a:cubicBezTo>
                    <a:pt x="155" y="460"/>
                    <a:pt x="146" y="457"/>
                    <a:pt x="142" y="44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0" y="114"/>
                    <a:pt x="4" y="106"/>
                    <a:pt x="11" y="102"/>
                  </a:cubicBezTo>
                  <a:cubicBezTo>
                    <a:pt x="244" y="3"/>
                    <a:pt x="244" y="3"/>
                    <a:pt x="244" y="3"/>
                  </a:cubicBezTo>
                  <a:cubicBezTo>
                    <a:pt x="251" y="0"/>
                    <a:pt x="260" y="4"/>
                    <a:pt x="264" y="11"/>
                  </a:cubicBezTo>
                  <a:cubicBezTo>
                    <a:pt x="403" y="338"/>
                    <a:pt x="403" y="338"/>
                    <a:pt x="403" y="338"/>
                  </a:cubicBezTo>
                  <a:cubicBezTo>
                    <a:pt x="406" y="346"/>
                    <a:pt x="402" y="355"/>
                    <a:pt x="395" y="358"/>
                  </a:cubicBezTo>
                  <a:lnTo>
                    <a:pt x="162" y="457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61"/>
            <p:cNvSpPr>
              <a:spLocks/>
            </p:cNvSpPr>
            <p:nvPr/>
          </p:nvSpPr>
          <p:spPr bwMode="auto">
            <a:xfrm>
              <a:off x="2209800" y="2563813"/>
              <a:ext cx="1228725" cy="1400175"/>
            </a:xfrm>
            <a:custGeom>
              <a:avLst/>
              <a:gdLst>
                <a:gd name="T0" fmla="*/ 162 w 406"/>
                <a:gd name="T1" fmla="*/ 457 h 461"/>
                <a:gd name="T2" fmla="*/ 142 w 406"/>
                <a:gd name="T3" fmla="*/ 449 h 461"/>
                <a:gd name="T4" fmla="*/ 3 w 406"/>
                <a:gd name="T5" fmla="*/ 123 h 461"/>
                <a:gd name="T6" fmla="*/ 11 w 406"/>
                <a:gd name="T7" fmla="*/ 103 h 461"/>
                <a:gd name="T8" fmla="*/ 244 w 406"/>
                <a:gd name="T9" fmla="*/ 4 h 461"/>
                <a:gd name="T10" fmla="*/ 263 w 406"/>
                <a:gd name="T11" fmla="*/ 12 h 461"/>
                <a:gd name="T12" fmla="*/ 403 w 406"/>
                <a:gd name="T13" fmla="*/ 339 h 461"/>
                <a:gd name="T14" fmla="*/ 395 w 406"/>
                <a:gd name="T15" fmla="*/ 358 h 461"/>
                <a:gd name="T16" fmla="*/ 162 w 406"/>
                <a:gd name="T17" fmla="*/ 4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461">
                  <a:moveTo>
                    <a:pt x="162" y="457"/>
                  </a:moveTo>
                  <a:cubicBezTo>
                    <a:pt x="155" y="461"/>
                    <a:pt x="146" y="457"/>
                    <a:pt x="142" y="449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0" y="115"/>
                    <a:pt x="4" y="106"/>
                    <a:pt x="11" y="103"/>
                  </a:cubicBezTo>
                  <a:cubicBezTo>
                    <a:pt x="244" y="4"/>
                    <a:pt x="244" y="4"/>
                    <a:pt x="244" y="4"/>
                  </a:cubicBezTo>
                  <a:cubicBezTo>
                    <a:pt x="251" y="0"/>
                    <a:pt x="260" y="4"/>
                    <a:pt x="263" y="12"/>
                  </a:cubicBezTo>
                  <a:cubicBezTo>
                    <a:pt x="403" y="339"/>
                    <a:pt x="403" y="339"/>
                    <a:pt x="403" y="339"/>
                  </a:cubicBezTo>
                  <a:cubicBezTo>
                    <a:pt x="406" y="346"/>
                    <a:pt x="402" y="355"/>
                    <a:pt x="395" y="358"/>
                  </a:cubicBezTo>
                  <a:lnTo>
                    <a:pt x="162" y="45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62"/>
            <p:cNvSpPr>
              <a:spLocks/>
            </p:cNvSpPr>
            <p:nvPr/>
          </p:nvSpPr>
          <p:spPr bwMode="auto">
            <a:xfrm>
              <a:off x="2206625" y="2557463"/>
              <a:ext cx="804863" cy="388938"/>
            </a:xfrm>
            <a:custGeom>
              <a:avLst/>
              <a:gdLst>
                <a:gd name="T0" fmla="*/ 3 w 266"/>
                <a:gd name="T1" fmla="*/ 122 h 128"/>
                <a:gd name="T2" fmla="*/ 5 w 266"/>
                <a:gd name="T3" fmla="*/ 128 h 128"/>
                <a:gd name="T4" fmla="*/ 13 w 266"/>
                <a:gd name="T5" fmla="*/ 108 h 128"/>
                <a:gd name="T6" fmla="*/ 246 w 266"/>
                <a:gd name="T7" fmla="*/ 9 h 128"/>
                <a:gd name="T8" fmla="*/ 266 w 266"/>
                <a:gd name="T9" fmla="*/ 17 h 128"/>
                <a:gd name="T10" fmla="*/ 263 w 266"/>
                <a:gd name="T11" fmla="*/ 11 h 128"/>
                <a:gd name="T12" fmla="*/ 243 w 266"/>
                <a:gd name="T13" fmla="*/ 3 h 128"/>
                <a:gd name="T14" fmla="*/ 11 w 266"/>
                <a:gd name="T15" fmla="*/ 102 h 128"/>
                <a:gd name="T16" fmla="*/ 3 w 266"/>
                <a:gd name="T17" fmla="*/ 12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128">
                  <a:moveTo>
                    <a:pt x="3" y="122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2" y="120"/>
                    <a:pt x="6" y="111"/>
                    <a:pt x="13" y="108"/>
                  </a:cubicBezTo>
                  <a:cubicBezTo>
                    <a:pt x="246" y="9"/>
                    <a:pt x="246" y="9"/>
                    <a:pt x="246" y="9"/>
                  </a:cubicBezTo>
                  <a:cubicBezTo>
                    <a:pt x="254" y="6"/>
                    <a:pt x="262" y="9"/>
                    <a:pt x="266" y="17"/>
                  </a:cubicBezTo>
                  <a:cubicBezTo>
                    <a:pt x="263" y="11"/>
                    <a:pt x="263" y="11"/>
                    <a:pt x="263" y="11"/>
                  </a:cubicBezTo>
                  <a:cubicBezTo>
                    <a:pt x="260" y="3"/>
                    <a:pt x="251" y="0"/>
                    <a:pt x="243" y="3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3" y="105"/>
                    <a:pt x="0" y="114"/>
                    <a:pt x="3" y="122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63"/>
            <p:cNvSpPr>
              <a:spLocks/>
            </p:cNvSpPr>
            <p:nvPr/>
          </p:nvSpPr>
          <p:spPr bwMode="auto">
            <a:xfrm>
              <a:off x="2206625" y="2557463"/>
              <a:ext cx="1228725" cy="1397000"/>
            </a:xfrm>
            <a:custGeom>
              <a:avLst/>
              <a:gdLst>
                <a:gd name="T0" fmla="*/ 162 w 406"/>
                <a:gd name="T1" fmla="*/ 457 h 460"/>
                <a:gd name="T2" fmla="*/ 142 w 406"/>
                <a:gd name="T3" fmla="*/ 449 h 460"/>
                <a:gd name="T4" fmla="*/ 3 w 406"/>
                <a:gd name="T5" fmla="*/ 122 h 460"/>
                <a:gd name="T6" fmla="*/ 11 w 406"/>
                <a:gd name="T7" fmla="*/ 102 h 460"/>
                <a:gd name="T8" fmla="*/ 243 w 406"/>
                <a:gd name="T9" fmla="*/ 3 h 460"/>
                <a:gd name="T10" fmla="*/ 263 w 406"/>
                <a:gd name="T11" fmla="*/ 11 h 460"/>
                <a:gd name="T12" fmla="*/ 403 w 406"/>
                <a:gd name="T13" fmla="*/ 338 h 460"/>
                <a:gd name="T14" fmla="*/ 395 w 406"/>
                <a:gd name="T15" fmla="*/ 358 h 460"/>
                <a:gd name="T16" fmla="*/ 162 w 406"/>
                <a:gd name="T17" fmla="*/ 457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460">
                  <a:moveTo>
                    <a:pt x="162" y="457"/>
                  </a:moveTo>
                  <a:cubicBezTo>
                    <a:pt x="154" y="460"/>
                    <a:pt x="146" y="456"/>
                    <a:pt x="142" y="44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0" y="114"/>
                    <a:pt x="3" y="105"/>
                    <a:pt x="11" y="102"/>
                  </a:cubicBezTo>
                  <a:cubicBezTo>
                    <a:pt x="243" y="3"/>
                    <a:pt x="243" y="3"/>
                    <a:pt x="243" y="3"/>
                  </a:cubicBezTo>
                  <a:cubicBezTo>
                    <a:pt x="251" y="0"/>
                    <a:pt x="260" y="3"/>
                    <a:pt x="263" y="11"/>
                  </a:cubicBezTo>
                  <a:cubicBezTo>
                    <a:pt x="403" y="338"/>
                    <a:pt x="403" y="338"/>
                    <a:pt x="403" y="338"/>
                  </a:cubicBezTo>
                  <a:cubicBezTo>
                    <a:pt x="406" y="346"/>
                    <a:pt x="402" y="355"/>
                    <a:pt x="395" y="358"/>
                  </a:cubicBezTo>
                  <a:lnTo>
                    <a:pt x="162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64"/>
            <p:cNvSpPr>
              <a:spLocks/>
            </p:cNvSpPr>
            <p:nvPr/>
          </p:nvSpPr>
          <p:spPr bwMode="auto">
            <a:xfrm>
              <a:off x="2905125" y="2605088"/>
              <a:ext cx="33338" cy="36513"/>
            </a:xfrm>
            <a:custGeom>
              <a:avLst/>
              <a:gdLst>
                <a:gd name="T0" fmla="*/ 3 w 11"/>
                <a:gd name="T1" fmla="*/ 2 h 12"/>
                <a:gd name="T2" fmla="*/ 1 w 11"/>
                <a:gd name="T3" fmla="*/ 8 h 12"/>
                <a:gd name="T4" fmla="*/ 7 w 11"/>
                <a:gd name="T5" fmla="*/ 10 h 12"/>
                <a:gd name="T6" fmla="*/ 10 w 11"/>
                <a:gd name="T7" fmla="*/ 4 h 12"/>
                <a:gd name="T8" fmla="*/ 3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2"/>
                  </a:moveTo>
                  <a:cubicBezTo>
                    <a:pt x="1" y="3"/>
                    <a:pt x="0" y="5"/>
                    <a:pt x="1" y="8"/>
                  </a:cubicBezTo>
                  <a:cubicBezTo>
                    <a:pt x="2" y="10"/>
                    <a:pt x="5" y="12"/>
                    <a:pt x="7" y="10"/>
                  </a:cubicBezTo>
                  <a:cubicBezTo>
                    <a:pt x="10" y="9"/>
                    <a:pt x="11" y="7"/>
                    <a:pt x="10" y="4"/>
                  </a:cubicBezTo>
                  <a:cubicBezTo>
                    <a:pt x="9" y="2"/>
                    <a:pt x="6" y="0"/>
                    <a:pt x="3" y="2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61" name="Picture 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263" y="251777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Freeform 66"/>
            <p:cNvSpPr>
              <a:spLocks/>
            </p:cNvSpPr>
            <p:nvPr/>
          </p:nvSpPr>
          <p:spPr bwMode="auto">
            <a:xfrm>
              <a:off x="2827338" y="2638425"/>
              <a:ext cx="33338" cy="36513"/>
            </a:xfrm>
            <a:custGeom>
              <a:avLst/>
              <a:gdLst>
                <a:gd name="T0" fmla="*/ 3 w 11"/>
                <a:gd name="T1" fmla="*/ 2 h 12"/>
                <a:gd name="T2" fmla="*/ 1 w 11"/>
                <a:gd name="T3" fmla="*/ 8 h 12"/>
                <a:gd name="T4" fmla="*/ 7 w 11"/>
                <a:gd name="T5" fmla="*/ 10 h 12"/>
                <a:gd name="T6" fmla="*/ 10 w 11"/>
                <a:gd name="T7" fmla="*/ 4 h 12"/>
                <a:gd name="T8" fmla="*/ 3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2"/>
                  </a:moveTo>
                  <a:cubicBezTo>
                    <a:pt x="1" y="3"/>
                    <a:pt x="0" y="5"/>
                    <a:pt x="1" y="8"/>
                  </a:cubicBezTo>
                  <a:cubicBezTo>
                    <a:pt x="2" y="10"/>
                    <a:pt x="5" y="12"/>
                    <a:pt x="7" y="10"/>
                  </a:cubicBezTo>
                  <a:cubicBezTo>
                    <a:pt x="10" y="9"/>
                    <a:pt x="11" y="7"/>
                    <a:pt x="10" y="4"/>
                  </a:cubicBezTo>
                  <a:cubicBezTo>
                    <a:pt x="9" y="2"/>
                    <a:pt x="6" y="0"/>
                    <a:pt x="3" y="2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63" name="Picture 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475" y="2551113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Freeform 68"/>
            <p:cNvSpPr>
              <a:spLocks/>
            </p:cNvSpPr>
            <p:nvPr/>
          </p:nvSpPr>
          <p:spPr bwMode="auto">
            <a:xfrm>
              <a:off x="2747963" y="2671763"/>
              <a:ext cx="33338" cy="33338"/>
            </a:xfrm>
            <a:custGeom>
              <a:avLst/>
              <a:gdLst>
                <a:gd name="T0" fmla="*/ 4 w 11"/>
                <a:gd name="T1" fmla="*/ 2 h 11"/>
                <a:gd name="T2" fmla="*/ 1 w 11"/>
                <a:gd name="T3" fmla="*/ 8 h 11"/>
                <a:gd name="T4" fmla="*/ 7 w 11"/>
                <a:gd name="T5" fmla="*/ 10 h 11"/>
                <a:gd name="T6" fmla="*/ 10 w 11"/>
                <a:gd name="T7" fmla="*/ 4 h 11"/>
                <a:gd name="T8" fmla="*/ 4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4" y="2"/>
                  </a:moveTo>
                  <a:cubicBezTo>
                    <a:pt x="1" y="3"/>
                    <a:pt x="0" y="5"/>
                    <a:pt x="1" y="8"/>
                  </a:cubicBezTo>
                  <a:cubicBezTo>
                    <a:pt x="2" y="10"/>
                    <a:pt x="5" y="11"/>
                    <a:pt x="7" y="10"/>
                  </a:cubicBezTo>
                  <a:cubicBezTo>
                    <a:pt x="10" y="9"/>
                    <a:pt x="11" y="7"/>
                    <a:pt x="10" y="4"/>
                  </a:cubicBezTo>
                  <a:cubicBezTo>
                    <a:pt x="9" y="2"/>
                    <a:pt x="6" y="0"/>
                    <a:pt x="4" y="2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65" name="Picture 6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688" y="2584450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Freeform 70"/>
            <p:cNvSpPr>
              <a:spLocks/>
            </p:cNvSpPr>
            <p:nvPr/>
          </p:nvSpPr>
          <p:spPr bwMode="auto">
            <a:xfrm>
              <a:off x="2670175" y="2705100"/>
              <a:ext cx="33338" cy="34925"/>
            </a:xfrm>
            <a:custGeom>
              <a:avLst/>
              <a:gdLst>
                <a:gd name="T0" fmla="*/ 4 w 11"/>
                <a:gd name="T1" fmla="*/ 1 h 11"/>
                <a:gd name="T2" fmla="*/ 1 w 11"/>
                <a:gd name="T3" fmla="*/ 8 h 11"/>
                <a:gd name="T4" fmla="*/ 8 w 11"/>
                <a:gd name="T5" fmla="*/ 10 h 11"/>
                <a:gd name="T6" fmla="*/ 10 w 11"/>
                <a:gd name="T7" fmla="*/ 4 h 11"/>
                <a:gd name="T8" fmla="*/ 4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1" y="3"/>
                    <a:pt x="0" y="5"/>
                    <a:pt x="1" y="8"/>
                  </a:cubicBezTo>
                  <a:cubicBezTo>
                    <a:pt x="2" y="10"/>
                    <a:pt x="5" y="11"/>
                    <a:pt x="8" y="10"/>
                  </a:cubicBezTo>
                  <a:cubicBezTo>
                    <a:pt x="10" y="9"/>
                    <a:pt x="11" y="7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67" name="Picture 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2617788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Freeform 72"/>
            <p:cNvSpPr>
              <a:spLocks/>
            </p:cNvSpPr>
            <p:nvPr/>
          </p:nvSpPr>
          <p:spPr bwMode="auto">
            <a:xfrm>
              <a:off x="2590800" y="2740025"/>
              <a:ext cx="33338" cy="33338"/>
            </a:xfrm>
            <a:custGeom>
              <a:avLst/>
              <a:gdLst>
                <a:gd name="T0" fmla="*/ 4 w 11"/>
                <a:gd name="T1" fmla="*/ 1 h 11"/>
                <a:gd name="T2" fmla="*/ 1 w 11"/>
                <a:gd name="T3" fmla="*/ 8 h 11"/>
                <a:gd name="T4" fmla="*/ 8 w 11"/>
                <a:gd name="T5" fmla="*/ 10 h 11"/>
                <a:gd name="T6" fmla="*/ 10 w 11"/>
                <a:gd name="T7" fmla="*/ 4 h 11"/>
                <a:gd name="T8" fmla="*/ 4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2" y="3"/>
                    <a:pt x="0" y="5"/>
                    <a:pt x="1" y="8"/>
                  </a:cubicBezTo>
                  <a:cubicBezTo>
                    <a:pt x="3" y="10"/>
                    <a:pt x="5" y="11"/>
                    <a:pt x="8" y="10"/>
                  </a:cubicBezTo>
                  <a:cubicBezTo>
                    <a:pt x="10" y="9"/>
                    <a:pt x="11" y="7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69" name="Picture 7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525" y="26511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Freeform 74"/>
            <p:cNvSpPr>
              <a:spLocks/>
            </p:cNvSpPr>
            <p:nvPr/>
          </p:nvSpPr>
          <p:spPr bwMode="auto">
            <a:xfrm>
              <a:off x="2514600" y="2773363"/>
              <a:ext cx="33338" cy="33338"/>
            </a:xfrm>
            <a:custGeom>
              <a:avLst/>
              <a:gdLst>
                <a:gd name="T0" fmla="*/ 3 w 11"/>
                <a:gd name="T1" fmla="*/ 1 h 11"/>
                <a:gd name="T2" fmla="*/ 1 w 11"/>
                <a:gd name="T3" fmla="*/ 8 h 11"/>
                <a:gd name="T4" fmla="*/ 7 w 11"/>
                <a:gd name="T5" fmla="*/ 10 h 11"/>
                <a:gd name="T6" fmla="*/ 10 w 11"/>
                <a:gd name="T7" fmla="*/ 4 h 11"/>
                <a:gd name="T8" fmla="*/ 3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3" y="1"/>
                  </a:moveTo>
                  <a:cubicBezTo>
                    <a:pt x="1" y="3"/>
                    <a:pt x="0" y="5"/>
                    <a:pt x="1" y="8"/>
                  </a:cubicBezTo>
                  <a:cubicBezTo>
                    <a:pt x="2" y="10"/>
                    <a:pt x="5" y="11"/>
                    <a:pt x="7" y="10"/>
                  </a:cubicBezTo>
                  <a:cubicBezTo>
                    <a:pt x="10" y="9"/>
                    <a:pt x="11" y="6"/>
                    <a:pt x="10" y="4"/>
                  </a:cubicBezTo>
                  <a:cubicBezTo>
                    <a:pt x="9" y="2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71" name="Picture 7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738" y="2684463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Freeform 76"/>
            <p:cNvSpPr>
              <a:spLocks/>
            </p:cNvSpPr>
            <p:nvPr/>
          </p:nvSpPr>
          <p:spPr bwMode="auto">
            <a:xfrm>
              <a:off x="2436813" y="2806700"/>
              <a:ext cx="33338" cy="33338"/>
            </a:xfrm>
            <a:custGeom>
              <a:avLst/>
              <a:gdLst>
                <a:gd name="T0" fmla="*/ 3 w 11"/>
                <a:gd name="T1" fmla="*/ 1 h 11"/>
                <a:gd name="T2" fmla="*/ 1 w 11"/>
                <a:gd name="T3" fmla="*/ 8 h 11"/>
                <a:gd name="T4" fmla="*/ 7 w 11"/>
                <a:gd name="T5" fmla="*/ 10 h 11"/>
                <a:gd name="T6" fmla="*/ 10 w 11"/>
                <a:gd name="T7" fmla="*/ 4 h 11"/>
                <a:gd name="T8" fmla="*/ 3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3" y="1"/>
                  </a:moveTo>
                  <a:cubicBezTo>
                    <a:pt x="1" y="3"/>
                    <a:pt x="0" y="5"/>
                    <a:pt x="1" y="8"/>
                  </a:cubicBezTo>
                  <a:cubicBezTo>
                    <a:pt x="2" y="10"/>
                    <a:pt x="5" y="11"/>
                    <a:pt x="7" y="10"/>
                  </a:cubicBezTo>
                  <a:cubicBezTo>
                    <a:pt x="10" y="9"/>
                    <a:pt x="11" y="6"/>
                    <a:pt x="10" y="4"/>
                  </a:cubicBezTo>
                  <a:cubicBezTo>
                    <a:pt x="9" y="2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73" name="Picture 7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950" y="2717800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60" name="Freeform 78"/>
            <p:cNvSpPr>
              <a:spLocks/>
            </p:cNvSpPr>
            <p:nvPr/>
          </p:nvSpPr>
          <p:spPr bwMode="auto">
            <a:xfrm>
              <a:off x="2357438" y="2840038"/>
              <a:ext cx="33338" cy="33338"/>
            </a:xfrm>
            <a:custGeom>
              <a:avLst/>
              <a:gdLst>
                <a:gd name="T0" fmla="*/ 4 w 11"/>
                <a:gd name="T1" fmla="*/ 1 h 11"/>
                <a:gd name="T2" fmla="*/ 1 w 11"/>
                <a:gd name="T3" fmla="*/ 8 h 11"/>
                <a:gd name="T4" fmla="*/ 7 w 11"/>
                <a:gd name="T5" fmla="*/ 10 h 11"/>
                <a:gd name="T6" fmla="*/ 10 w 11"/>
                <a:gd name="T7" fmla="*/ 4 h 11"/>
                <a:gd name="T8" fmla="*/ 4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1" y="2"/>
                    <a:pt x="0" y="5"/>
                    <a:pt x="1" y="8"/>
                  </a:cubicBezTo>
                  <a:cubicBezTo>
                    <a:pt x="2" y="10"/>
                    <a:pt x="5" y="11"/>
                    <a:pt x="7" y="10"/>
                  </a:cubicBezTo>
                  <a:cubicBezTo>
                    <a:pt x="10" y="9"/>
                    <a:pt x="11" y="6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75" name="Picture 7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163" y="2751138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62" name="Freeform 80"/>
            <p:cNvSpPr>
              <a:spLocks/>
            </p:cNvSpPr>
            <p:nvPr/>
          </p:nvSpPr>
          <p:spPr bwMode="auto">
            <a:xfrm>
              <a:off x="2279650" y="2873375"/>
              <a:ext cx="33338" cy="33338"/>
            </a:xfrm>
            <a:custGeom>
              <a:avLst/>
              <a:gdLst>
                <a:gd name="T0" fmla="*/ 4 w 11"/>
                <a:gd name="T1" fmla="*/ 1 h 11"/>
                <a:gd name="T2" fmla="*/ 1 w 11"/>
                <a:gd name="T3" fmla="*/ 8 h 11"/>
                <a:gd name="T4" fmla="*/ 8 w 11"/>
                <a:gd name="T5" fmla="*/ 10 h 11"/>
                <a:gd name="T6" fmla="*/ 10 w 11"/>
                <a:gd name="T7" fmla="*/ 4 h 11"/>
                <a:gd name="T8" fmla="*/ 4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1" y="2"/>
                    <a:pt x="0" y="5"/>
                    <a:pt x="1" y="8"/>
                  </a:cubicBezTo>
                  <a:cubicBezTo>
                    <a:pt x="2" y="10"/>
                    <a:pt x="5" y="11"/>
                    <a:pt x="8" y="10"/>
                  </a:cubicBezTo>
                  <a:cubicBezTo>
                    <a:pt x="10" y="9"/>
                    <a:pt x="11" y="6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77" name="Picture 8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375" y="278447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64" name="Freeform 82"/>
            <p:cNvSpPr>
              <a:spLocks/>
            </p:cNvSpPr>
            <p:nvPr/>
          </p:nvSpPr>
          <p:spPr bwMode="auto">
            <a:xfrm>
              <a:off x="2306638" y="2724150"/>
              <a:ext cx="708025" cy="322263"/>
            </a:xfrm>
            <a:custGeom>
              <a:avLst/>
              <a:gdLst>
                <a:gd name="T0" fmla="*/ 233 w 234"/>
                <a:gd name="T1" fmla="*/ 8 h 106"/>
                <a:gd name="T2" fmla="*/ 4 w 234"/>
                <a:gd name="T3" fmla="*/ 106 h 106"/>
                <a:gd name="T4" fmla="*/ 1 w 234"/>
                <a:gd name="T5" fmla="*/ 104 h 106"/>
                <a:gd name="T6" fmla="*/ 0 w 234"/>
                <a:gd name="T7" fmla="*/ 102 h 106"/>
                <a:gd name="T8" fmla="*/ 1 w 234"/>
                <a:gd name="T9" fmla="*/ 99 h 106"/>
                <a:gd name="T10" fmla="*/ 230 w 234"/>
                <a:gd name="T11" fmla="*/ 1 h 106"/>
                <a:gd name="T12" fmla="*/ 233 w 234"/>
                <a:gd name="T13" fmla="*/ 2 h 106"/>
                <a:gd name="T14" fmla="*/ 234 w 234"/>
                <a:gd name="T15" fmla="*/ 4 h 106"/>
                <a:gd name="T16" fmla="*/ 233 w 234"/>
                <a:gd name="T17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106">
                  <a:moveTo>
                    <a:pt x="233" y="8"/>
                  </a:moveTo>
                  <a:cubicBezTo>
                    <a:pt x="4" y="106"/>
                    <a:pt x="4" y="106"/>
                    <a:pt x="4" y="106"/>
                  </a:cubicBezTo>
                  <a:cubicBezTo>
                    <a:pt x="3" y="106"/>
                    <a:pt x="2" y="106"/>
                    <a:pt x="1" y="104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1"/>
                    <a:pt x="0" y="99"/>
                    <a:pt x="1" y="99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1" y="0"/>
                    <a:pt x="232" y="1"/>
                    <a:pt x="233" y="2"/>
                  </a:cubicBezTo>
                  <a:cubicBezTo>
                    <a:pt x="234" y="4"/>
                    <a:pt x="234" y="4"/>
                    <a:pt x="234" y="4"/>
                  </a:cubicBezTo>
                  <a:cubicBezTo>
                    <a:pt x="234" y="6"/>
                    <a:pt x="234" y="7"/>
                    <a:pt x="233" y="8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6" name="Freeform 83"/>
            <p:cNvSpPr>
              <a:spLocks/>
            </p:cNvSpPr>
            <p:nvPr/>
          </p:nvSpPr>
          <p:spPr bwMode="auto">
            <a:xfrm>
              <a:off x="2339975" y="2803525"/>
              <a:ext cx="708025" cy="319088"/>
            </a:xfrm>
            <a:custGeom>
              <a:avLst/>
              <a:gdLst>
                <a:gd name="T0" fmla="*/ 231 w 234"/>
                <a:gd name="T1" fmla="*/ 7 h 105"/>
                <a:gd name="T2" fmla="*/ 5 w 234"/>
                <a:gd name="T3" fmla="*/ 104 h 105"/>
                <a:gd name="T4" fmla="*/ 0 w 234"/>
                <a:gd name="T5" fmla="*/ 102 h 105"/>
                <a:gd name="T6" fmla="*/ 2 w 234"/>
                <a:gd name="T7" fmla="*/ 97 h 105"/>
                <a:gd name="T8" fmla="*/ 228 w 234"/>
                <a:gd name="T9" fmla="*/ 0 h 105"/>
                <a:gd name="T10" fmla="*/ 233 w 234"/>
                <a:gd name="T11" fmla="*/ 2 h 105"/>
                <a:gd name="T12" fmla="*/ 231 w 234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5">
                  <a:moveTo>
                    <a:pt x="231" y="7"/>
                  </a:moveTo>
                  <a:cubicBezTo>
                    <a:pt x="5" y="104"/>
                    <a:pt x="5" y="104"/>
                    <a:pt x="5" y="104"/>
                  </a:cubicBezTo>
                  <a:cubicBezTo>
                    <a:pt x="3" y="105"/>
                    <a:pt x="1" y="104"/>
                    <a:pt x="0" y="102"/>
                  </a:cubicBezTo>
                  <a:cubicBezTo>
                    <a:pt x="0" y="100"/>
                    <a:pt x="1" y="98"/>
                    <a:pt x="2" y="9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0" y="0"/>
                    <a:pt x="232" y="0"/>
                    <a:pt x="233" y="2"/>
                  </a:cubicBezTo>
                  <a:cubicBezTo>
                    <a:pt x="234" y="4"/>
                    <a:pt x="233" y="6"/>
                    <a:pt x="231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8" name="Freeform 84"/>
            <p:cNvSpPr>
              <a:spLocks/>
            </p:cNvSpPr>
            <p:nvPr/>
          </p:nvSpPr>
          <p:spPr bwMode="auto">
            <a:xfrm>
              <a:off x="2370138" y="2879725"/>
              <a:ext cx="711200" cy="317500"/>
            </a:xfrm>
            <a:custGeom>
              <a:avLst/>
              <a:gdLst>
                <a:gd name="T0" fmla="*/ 232 w 235"/>
                <a:gd name="T1" fmla="*/ 7 h 105"/>
                <a:gd name="T2" fmla="*/ 6 w 235"/>
                <a:gd name="T3" fmla="*/ 104 h 105"/>
                <a:gd name="T4" fmla="*/ 1 w 235"/>
                <a:gd name="T5" fmla="*/ 102 h 105"/>
                <a:gd name="T6" fmla="*/ 3 w 235"/>
                <a:gd name="T7" fmla="*/ 97 h 105"/>
                <a:gd name="T8" fmla="*/ 229 w 235"/>
                <a:gd name="T9" fmla="*/ 0 h 105"/>
                <a:gd name="T10" fmla="*/ 234 w 235"/>
                <a:gd name="T11" fmla="*/ 2 h 105"/>
                <a:gd name="T12" fmla="*/ 232 w 235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05">
                  <a:moveTo>
                    <a:pt x="232" y="7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4" y="105"/>
                    <a:pt x="2" y="104"/>
                    <a:pt x="1" y="102"/>
                  </a:cubicBezTo>
                  <a:cubicBezTo>
                    <a:pt x="0" y="100"/>
                    <a:pt x="1" y="98"/>
                    <a:pt x="3" y="97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1" y="0"/>
                    <a:pt x="233" y="0"/>
                    <a:pt x="234" y="2"/>
                  </a:cubicBezTo>
                  <a:cubicBezTo>
                    <a:pt x="235" y="4"/>
                    <a:pt x="234" y="6"/>
                    <a:pt x="232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0" name="Freeform 85"/>
            <p:cNvSpPr>
              <a:spLocks/>
            </p:cNvSpPr>
            <p:nvPr/>
          </p:nvSpPr>
          <p:spPr bwMode="auto">
            <a:xfrm>
              <a:off x="2403475" y="2954338"/>
              <a:ext cx="708025" cy="319088"/>
            </a:xfrm>
            <a:custGeom>
              <a:avLst/>
              <a:gdLst>
                <a:gd name="T0" fmla="*/ 232 w 234"/>
                <a:gd name="T1" fmla="*/ 7 h 105"/>
                <a:gd name="T2" fmla="*/ 6 w 234"/>
                <a:gd name="T3" fmla="*/ 104 h 105"/>
                <a:gd name="T4" fmla="*/ 1 w 234"/>
                <a:gd name="T5" fmla="*/ 102 h 105"/>
                <a:gd name="T6" fmla="*/ 3 w 234"/>
                <a:gd name="T7" fmla="*/ 97 h 105"/>
                <a:gd name="T8" fmla="*/ 229 w 234"/>
                <a:gd name="T9" fmla="*/ 0 h 105"/>
                <a:gd name="T10" fmla="*/ 234 w 234"/>
                <a:gd name="T11" fmla="*/ 2 h 105"/>
                <a:gd name="T12" fmla="*/ 232 w 234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5">
                  <a:moveTo>
                    <a:pt x="232" y="7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4" y="105"/>
                    <a:pt x="2" y="104"/>
                    <a:pt x="1" y="102"/>
                  </a:cubicBezTo>
                  <a:cubicBezTo>
                    <a:pt x="0" y="100"/>
                    <a:pt x="1" y="98"/>
                    <a:pt x="3" y="97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1" y="0"/>
                    <a:pt x="233" y="0"/>
                    <a:pt x="234" y="2"/>
                  </a:cubicBezTo>
                  <a:cubicBezTo>
                    <a:pt x="234" y="4"/>
                    <a:pt x="234" y="6"/>
                    <a:pt x="232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2" name="Freeform 86"/>
            <p:cNvSpPr>
              <a:spLocks/>
            </p:cNvSpPr>
            <p:nvPr/>
          </p:nvSpPr>
          <p:spPr bwMode="auto">
            <a:xfrm>
              <a:off x="2436813" y="3030538"/>
              <a:ext cx="708025" cy="319088"/>
            </a:xfrm>
            <a:custGeom>
              <a:avLst/>
              <a:gdLst>
                <a:gd name="T0" fmla="*/ 231 w 234"/>
                <a:gd name="T1" fmla="*/ 7 h 105"/>
                <a:gd name="T2" fmla="*/ 6 w 234"/>
                <a:gd name="T3" fmla="*/ 104 h 105"/>
                <a:gd name="T4" fmla="*/ 1 w 234"/>
                <a:gd name="T5" fmla="*/ 102 h 105"/>
                <a:gd name="T6" fmla="*/ 3 w 234"/>
                <a:gd name="T7" fmla="*/ 97 h 105"/>
                <a:gd name="T8" fmla="*/ 228 w 234"/>
                <a:gd name="T9" fmla="*/ 0 h 105"/>
                <a:gd name="T10" fmla="*/ 233 w 234"/>
                <a:gd name="T11" fmla="*/ 2 h 105"/>
                <a:gd name="T12" fmla="*/ 231 w 234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5">
                  <a:moveTo>
                    <a:pt x="231" y="7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4" y="105"/>
                    <a:pt x="1" y="104"/>
                    <a:pt x="1" y="102"/>
                  </a:cubicBezTo>
                  <a:cubicBezTo>
                    <a:pt x="0" y="100"/>
                    <a:pt x="1" y="98"/>
                    <a:pt x="3" y="9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0" y="0"/>
                    <a:pt x="233" y="0"/>
                    <a:pt x="233" y="2"/>
                  </a:cubicBezTo>
                  <a:cubicBezTo>
                    <a:pt x="234" y="4"/>
                    <a:pt x="233" y="6"/>
                    <a:pt x="231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4" name="Freeform 87"/>
            <p:cNvSpPr>
              <a:spLocks/>
            </p:cNvSpPr>
            <p:nvPr/>
          </p:nvSpPr>
          <p:spPr bwMode="auto">
            <a:xfrm>
              <a:off x="2470150" y="3106738"/>
              <a:ext cx="708025" cy="319088"/>
            </a:xfrm>
            <a:custGeom>
              <a:avLst/>
              <a:gdLst>
                <a:gd name="T0" fmla="*/ 231 w 234"/>
                <a:gd name="T1" fmla="*/ 7 h 105"/>
                <a:gd name="T2" fmla="*/ 5 w 234"/>
                <a:gd name="T3" fmla="*/ 104 h 105"/>
                <a:gd name="T4" fmla="*/ 0 w 234"/>
                <a:gd name="T5" fmla="*/ 102 h 105"/>
                <a:gd name="T6" fmla="*/ 2 w 234"/>
                <a:gd name="T7" fmla="*/ 97 h 105"/>
                <a:gd name="T8" fmla="*/ 228 w 234"/>
                <a:gd name="T9" fmla="*/ 0 h 105"/>
                <a:gd name="T10" fmla="*/ 233 w 234"/>
                <a:gd name="T11" fmla="*/ 2 h 105"/>
                <a:gd name="T12" fmla="*/ 231 w 234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5">
                  <a:moveTo>
                    <a:pt x="231" y="7"/>
                  </a:moveTo>
                  <a:cubicBezTo>
                    <a:pt x="5" y="104"/>
                    <a:pt x="5" y="104"/>
                    <a:pt x="5" y="104"/>
                  </a:cubicBezTo>
                  <a:cubicBezTo>
                    <a:pt x="3" y="105"/>
                    <a:pt x="1" y="104"/>
                    <a:pt x="0" y="102"/>
                  </a:cubicBezTo>
                  <a:cubicBezTo>
                    <a:pt x="0" y="100"/>
                    <a:pt x="0" y="98"/>
                    <a:pt x="2" y="9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0" y="0"/>
                    <a:pt x="232" y="0"/>
                    <a:pt x="233" y="2"/>
                  </a:cubicBezTo>
                  <a:cubicBezTo>
                    <a:pt x="234" y="4"/>
                    <a:pt x="233" y="6"/>
                    <a:pt x="231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6" name="Freeform 88"/>
            <p:cNvSpPr>
              <a:spLocks/>
            </p:cNvSpPr>
            <p:nvPr/>
          </p:nvSpPr>
          <p:spPr bwMode="auto">
            <a:xfrm>
              <a:off x="2500313" y="3182938"/>
              <a:ext cx="711200" cy="319088"/>
            </a:xfrm>
            <a:custGeom>
              <a:avLst/>
              <a:gdLst>
                <a:gd name="T0" fmla="*/ 232 w 235"/>
                <a:gd name="T1" fmla="*/ 7 h 105"/>
                <a:gd name="T2" fmla="*/ 6 w 235"/>
                <a:gd name="T3" fmla="*/ 104 h 105"/>
                <a:gd name="T4" fmla="*/ 1 w 235"/>
                <a:gd name="T5" fmla="*/ 102 h 105"/>
                <a:gd name="T6" fmla="*/ 3 w 235"/>
                <a:gd name="T7" fmla="*/ 97 h 105"/>
                <a:gd name="T8" fmla="*/ 229 w 235"/>
                <a:gd name="T9" fmla="*/ 0 h 105"/>
                <a:gd name="T10" fmla="*/ 234 w 235"/>
                <a:gd name="T11" fmla="*/ 2 h 105"/>
                <a:gd name="T12" fmla="*/ 232 w 235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05">
                  <a:moveTo>
                    <a:pt x="232" y="7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4" y="105"/>
                    <a:pt x="2" y="104"/>
                    <a:pt x="1" y="102"/>
                  </a:cubicBezTo>
                  <a:cubicBezTo>
                    <a:pt x="0" y="100"/>
                    <a:pt x="1" y="98"/>
                    <a:pt x="3" y="97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1" y="0"/>
                    <a:pt x="233" y="0"/>
                    <a:pt x="234" y="2"/>
                  </a:cubicBezTo>
                  <a:cubicBezTo>
                    <a:pt x="235" y="4"/>
                    <a:pt x="234" y="6"/>
                    <a:pt x="232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8" name="Freeform 89"/>
            <p:cNvSpPr>
              <a:spLocks/>
            </p:cNvSpPr>
            <p:nvPr/>
          </p:nvSpPr>
          <p:spPr bwMode="auto">
            <a:xfrm>
              <a:off x="2533650" y="3259138"/>
              <a:ext cx="708025" cy="319088"/>
            </a:xfrm>
            <a:custGeom>
              <a:avLst/>
              <a:gdLst>
                <a:gd name="T0" fmla="*/ 232 w 234"/>
                <a:gd name="T1" fmla="*/ 7 h 105"/>
                <a:gd name="T2" fmla="*/ 6 w 234"/>
                <a:gd name="T3" fmla="*/ 104 h 105"/>
                <a:gd name="T4" fmla="*/ 1 w 234"/>
                <a:gd name="T5" fmla="*/ 102 h 105"/>
                <a:gd name="T6" fmla="*/ 3 w 234"/>
                <a:gd name="T7" fmla="*/ 97 h 105"/>
                <a:gd name="T8" fmla="*/ 229 w 234"/>
                <a:gd name="T9" fmla="*/ 0 h 105"/>
                <a:gd name="T10" fmla="*/ 234 w 234"/>
                <a:gd name="T11" fmla="*/ 2 h 105"/>
                <a:gd name="T12" fmla="*/ 232 w 234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5">
                  <a:moveTo>
                    <a:pt x="232" y="7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4" y="105"/>
                    <a:pt x="2" y="104"/>
                    <a:pt x="1" y="102"/>
                  </a:cubicBezTo>
                  <a:cubicBezTo>
                    <a:pt x="0" y="100"/>
                    <a:pt x="1" y="98"/>
                    <a:pt x="3" y="97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1" y="0"/>
                    <a:pt x="233" y="0"/>
                    <a:pt x="234" y="2"/>
                  </a:cubicBezTo>
                  <a:cubicBezTo>
                    <a:pt x="234" y="4"/>
                    <a:pt x="233" y="6"/>
                    <a:pt x="232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9" name="Freeform 90"/>
            <p:cNvSpPr>
              <a:spLocks/>
            </p:cNvSpPr>
            <p:nvPr/>
          </p:nvSpPr>
          <p:spPr bwMode="auto">
            <a:xfrm>
              <a:off x="2566988" y="3335338"/>
              <a:ext cx="708025" cy="317500"/>
            </a:xfrm>
            <a:custGeom>
              <a:avLst/>
              <a:gdLst>
                <a:gd name="T0" fmla="*/ 231 w 234"/>
                <a:gd name="T1" fmla="*/ 7 h 105"/>
                <a:gd name="T2" fmla="*/ 5 w 234"/>
                <a:gd name="T3" fmla="*/ 104 h 105"/>
                <a:gd name="T4" fmla="*/ 1 w 234"/>
                <a:gd name="T5" fmla="*/ 102 h 105"/>
                <a:gd name="T6" fmla="*/ 3 w 234"/>
                <a:gd name="T7" fmla="*/ 97 h 105"/>
                <a:gd name="T8" fmla="*/ 228 w 234"/>
                <a:gd name="T9" fmla="*/ 0 h 105"/>
                <a:gd name="T10" fmla="*/ 233 w 234"/>
                <a:gd name="T11" fmla="*/ 2 h 105"/>
                <a:gd name="T12" fmla="*/ 231 w 234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5">
                  <a:moveTo>
                    <a:pt x="231" y="7"/>
                  </a:moveTo>
                  <a:cubicBezTo>
                    <a:pt x="5" y="104"/>
                    <a:pt x="5" y="104"/>
                    <a:pt x="5" y="104"/>
                  </a:cubicBezTo>
                  <a:cubicBezTo>
                    <a:pt x="4" y="105"/>
                    <a:pt x="1" y="104"/>
                    <a:pt x="1" y="102"/>
                  </a:cubicBezTo>
                  <a:cubicBezTo>
                    <a:pt x="0" y="100"/>
                    <a:pt x="1" y="98"/>
                    <a:pt x="3" y="9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0" y="0"/>
                    <a:pt x="232" y="1"/>
                    <a:pt x="233" y="2"/>
                  </a:cubicBezTo>
                  <a:cubicBezTo>
                    <a:pt x="234" y="4"/>
                    <a:pt x="233" y="6"/>
                    <a:pt x="231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0" name="Freeform 91"/>
            <p:cNvSpPr>
              <a:spLocks/>
            </p:cNvSpPr>
            <p:nvPr/>
          </p:nvSpPr>
          <p:spPr bwMode="auto">
            <a:xfrm>
              <a:off x="2600325" y="3409950"/>
              <a:ext cx="708025" cy="319088"/>
            </a:xfrm>
            <a:custGeom>
              <a:avLst/>
              <a:gdLst>
                <a:gd name="T0" fmla="*/ 231 w 234"/>
                <a:gd name="T1" fmla="*/ 7 h 105"/>
                <a:gd name="T2" fmla="*/ 5 w 234"/>
                <a:gd name="T3" fmla="*/ 104 h 105"/>
                <a:gd name="T4" fmla="*/ 0 w 234"/>
                <a:gd name="T5" fmla="*/ 102 h 105"/>
                <a:gd name="T6" fmla="*/ 2 w 234"/>
                <a:gd name="T7" fmla="*/ 97 h 105"/>
                <a:gd name="T8" fmla="*/ 228 w 234"/>
                <a:gd name="T9" fmla="*/ 0 h 105"/>
                <a:gd name="T10" fmla="*/ 233 w 234"/>
                <a:gd name="T11" fmla="*/ 2 h 105"/>
                <a:gd name="T12" fmla="*/ 231 w 234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5">
                  <a:moveTo>
                    <a:pt x="231" y="7"/>
                  </a:moveTo>
                  <a:cubicBezTo>
                    <a:pt x="5" y="104"/>
                    <a:pt x="5" y="104"/>
                    <a:pt x="5" y="104"/>
                  </a:cubicBezTo>
                  <a:cubicBezTo>
                    <a:pt x="3" y="105"/>
                    <a:pt x="1" y="104"/>
                    <a:pt x="0" y="102"/>
                  </a:cubicBezTo>
                  <a:cubicBezTo>
                    <a:pt x="0" y="100"/>
                    <a:pt x="0" y="98"/>
                    <a:pt x="2" y="9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0" y="0"/>
                    <a:pt x="232" y="1"/>
                    <a:pt x="233" y="2"/>
                  </a:cubicBezTo>
                  <a:cubicBezTo>
                    <a:pt x="234" y="4"/>
                    <a:pt x="233" y="6"/>
                    <a:pt x="231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1" name="Freeform 92"/>
            <p:cNvSpPr>
              <a:spLocks/>
            </p:cNvSpPr>
            <p:nvPr/>
          </p:nvSpPr>
          <p:spPr bwMode="auto">
            <a:xfrm>
              <a:off x="2630488" y="3482975"/>
              <a:ext cx="711200" cy="322263"/>
            </a:xfrm>
            <a:custGeom>
              <a:avLst/>
              <a:gdLst>
                <a:gd name="T0" fmla="*/ 233 w 235"/>
                <a:gd name="T1" fmla="*/ 8 h 106"/>
                <a:gd name="T2" fmla="*/ 5 w 235"/>
                <a:gd name="T3" fmla="*/ 106 h 106"/>
                <a:gd name="T4" fmla="*/ 2 w 235"/>
                <a:gd name="T5" fmla="*/ 105 h 106"/>
                <a:gd name="T6" fmla="*/ 1 w 235"/>
                <a:gd name="T7" fmla="*/ 102 h 106"/>
                <a:gd name="T8" fmla="*/ 2 w 235"/>
                <a:gd name="T9" fmla="*/ 99 h 106"/>
                <a:gd name="T10" fmla="*/ 230 w 235"/>
                <a:gd name="T11" fmla="*/ 1 h 106"/>
                <a:gd name="T12" fmla="*/ 233 w 235"/>
                <a:gd name="T13" fmla="*/ 2 h 106"/>
                <a:gd name="T14" fmla="*/ 234 w 235"/>
                <a:gd name="T15" fmla="*/ 5 h 106"/>
                <a:gd name="T16" fmla="*/ 233 w 235"/>
                <a:gd name="T17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06">
                  <a:moveTo>
                    <a:pt x="233" y="8"/>
                  </a:moveTo>
                  <a:cubicBezTo>
                    <a:pt x="5" y="106"/>
                    <a:pt x="5" y="106"/>
                    <a:pt x="5" y="106"/>
                  </a:cubicBezTo>
                  <a:cubicBezTo>
                    <a:pt x="4" y="106"/>
                    <a:pt x="2" y="106"/>
                    <a:pt x="2" y="105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0" y="101"/>
                    <a:pt x="1" y="99"/>
                    <a:pt x="2" y="99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1" y="0"/>
                    <a:pt x="233" y="1"/>
                    <a:pt x="233" y="2"/>
                  </a:cubicBezTo>
                  <a:cubicBezTo>
                    <a:pt x="234" y="5"/>
                    <a:pt x="234" y="5"/>
                    <a:pt x="234" y="5"/>
                  </a:cubicBezTo>
                  <a:cubicBezTo>
                    <a:pt x="235" y="6"/>
                    <a:pt x="234" y="7"/>
                    <a:pt x="233" y="8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2" name="Freeform 93"/>
            <p:cNvSpPr>
              <a:spLocks/>
            </p:cNvSpPr>
            <p:nvPr/>
          </p:nvSpPr>
          <p:spPr bwMode="auto">
            <a:xfrm>
              <a:off x="3117850" y="2693988"/>
              <a:ext cx="444500" cy="938213"/>
            </a:xfrm>
            <a:custGeom>
              <a:avLst/>
              <a:gdLst>
                <a:gd name="T0" fmla="*/ 11 w 280"/>
                <a:gd name="T1" fmla="*/ 591 h 591"/>
                <a:gd name="T2" fmla="*/ 0 w 280"/>
                <a:gd name="T3" fmla="*/ 585 h 591"/>
                <a:gd name="T4" fmla="*/ 268 w 280"/>
                <a:gd name="T5" fmla="*/ 0 h 591"/>
                <a:gd name="T6" fmla="*/ 280 w 280"/>
                <a:gd name="T7" fmla="*/ 6 h 591"/>
                <a:gd name="T8" fmla="*/ 11 w 280"/>
                <a:gd name="T9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91">
                  <a:moveTo>
                    <a:pt x="11" y="591"/>
                  </a:moveTo>
                  <a:lnTo>
                    <a:pt x="0" y="585"/>
                  </a:lnTo>
                  <a:lnTo>
                    <a:pt x="268" y="0"/>
                  </a:lnTo>
                  <a:lnTo>
                    <a:pt x="280" y="6"/>
                  </a:lnTo>
                  <a:lnTo>
                    <a:pt x="11" y="591"/>
                  </a:lnTo>
                  <a:close/>
                </a:path>
              </a:pathLst>
            </a:custGeom>
            <a:solidFill>
              <a:srgbClr val="FEC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3" name="Freeform 94"/>
            <p:cNvSpPr>
              <a:spLocks/>
            </p:cNvSpPr>
            <p:nvPr/>
          </p:nvSpPr>
          <p:spPr bwMode="auto">
            <a:xfrm>
              <a:off x="3135313" y="2703513"/>
              <a:ext cx="447675" cy="938213"/>
            </a:xfrm>
            <a:custGeom>
              <a:avLst/>
              <a:gdLst>
                <a:gd name="T0" fmla="*/ 13 w 282"/>
                <a:gd name="T1" fmla="*/ 591 h 591"/>
                <a:gd name="T2" fmla="*/ 0 w 282"/>
                <a:gd name="T3" fmla="*/ 585 h 591"/>
                <a:gd name="T4" fmla="*/ 269 w 282"/>
                <a:gd name="T5" fmla="*/ 0 h 591"/>
                <a:gd name="T6" fmla="*/ 282 w 282"/>
                <a:gd name="T7" fmla="*/ 5 h 591"/>
                <a:gd name="T8" fmla="*/ 13 w 282"/>
                <a:gd name="T9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591">
                  <a:moveTo>
                    <a:pt x="13" y="591"/>
                  </a:moveTo>
                  <a:lnTo>
                    <a:pt x="0" y="585"/>
                  </a:lnTo>
                  <a:lnTo>
                    <a:pt x="269" y="0"/>
                  </a:lnTo>
                  <a:lnTo>
                    <a:pt x="282" y="5"/>
                  </a:lnTo>
                  <a:lnTo>
                    <a:pt x="13" y="591"/>
                  </a:lnTo>
                  <a:close/>
                </a:path>
              </a:pathLst>
            </a:custGeom>
            <a:solidFill>
              <a:srgbClr val="EFB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4" name="Freeform 95"/>
            <p:cNvSpPr>
              <a:spLocks/>
            </p:cNvSpPr>
            <p:nvPr/>
          </p:nvSpPr>
          <p:spPr bwMode="auto">
            <a:xfrm>
              <a:off x="3155950" y="2711450"/>
              <a:ext cx="446088" cy="939800"/>
            </a:xfrm>
            <a:custGeom>
              <a:avLst/>
              <a:gdLst>
                <a:gd name="T0" fmla="*/ 12 w 281"/>
                <a:gd name="T1" fmla="*/ 592 h 592"/>
                <a:gd name="T2" fmla="*/ 0 w 281"/>
                <a:gd name="T3" fmla="*/ 586 h 592"/>
                <a:gd name="T4" fmla="*/ 269 w 281"/>
                <a:gd name="T5" fmla="*/ 0 h 592"/>
                <a:gd name="T6" fmla="*/ 281 w 281"/>
                <a:gd name="T7" fmla="*/ 6 h 592"/>
                <a:gd name="T8" fmla="*/ 12 w 281"/>
                <a:gd name="T9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592">
                  <a:moveTo>
                    <a:pt x="12" y="592"/>
                  </a:moveTo>
                  <a:lnTo>
                    <a:pt x="0" y="586"/>
                  </a:lnTo>
                  <a:lnTo>
                    <a:pt x="269" y="0"/>
                  </a:lnTo>
                  <a:lnTo>
                    <a:pt x="281" y="6"/>
                  </a:lnTo>
                  <a:lnTo>
                    <a:pt x="12" y="592"/>
                  </a:lnTo>
                  <a:close/>
                </a:path>
              </a:pathLst>
            </a:custGeom>
            <a:solidFill>
              <a:srgbClr val="E39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5" name="Freeform 96"/>
            <p:cNvSpPr>
              <a:spLocks/>
            </p:cNvSpPr>
            <p:nvPr/>
          </p:nvSpPr>
          <p:spPr bwMode="auto">
            <a:xfrm>
              <a:off x="3543300" y="2574925"/>
              <a:ext cx="92075" cy="128588"/>
            </a:xfrm>
            <a:custGeom>
              <a:avLst/>
              <a:gdLst>
                <a:gd name="T0" fmla="*/ 12 w 58"/>
                <a:gd name="T1" fmla="*/ 81 h 81"/>
                <a:gd name="T2" fmla="*/ 58 w 58"/>
                <a:gd name="T3" fmla="*/ 0 h 81"/>
                <a:gd name="T4" fmla="*/ 0 w 58"/>
                <a:gd name="T5" fmla="*/ 75 h 81"/>
                <a:gd name="T6" fmla="*/ 12 w 58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81">
                  <a:moveTo>
                    <a:pt x="12" y="81"/>
                  </a:moveTo>
                  <a:lnTo>
                    <a:pt x="58" y="0"/>
                  </a:lnTo>
                  <a:lnTo>
                    <a:pt x="0" y="75"/>
                  </a:lnTo>
                  <a:lnTo>
                    <a:pt x="12" y="81"/>
                  </a:lnTo>
                  <a:close/>
                </a:path>
              </a:pathLst>
            </a:custGeom>
            <a:solidFill>
              <a:srgbClr val="EFD5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6" name="Freeform 97"/>
            <p:cNvSpPr>
              <a:spLocks/>
            </p:cNvSpPr>
            <p:nvPr/>
          </p:nvSpPr>
          <p:spPr bwMode="auto">
            <a:xfrm>
              <a:off x="3562350" y="2574925"/>
              <a:ext cx="73025" cy="136525"/>
            </a:xfrm>
            <a:custGeom>
              <a:avLst/>
              <a:gdLst>
                <a:gd name="T0" fmla="*/ 46 w 46"/>
                <a:gd name="T1" fmla="*/ 0 h 86"/>
                <a:gd name="T2" fmla="*/ 13 w 46"/>
                <a:gd name="T3" fmla="*/ 86 h 86"/>
                <a:gd name="T4" fmla="*/ 0 w 46"/>
                <a:gd name="T5" fmla="*/ 81 h 86"/>
                <a:gd name="T6" fmla="*/ 46 w 4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86">
                  <a:moveTo>
                    <a:pt x="46" y="0"/>
                  </a:moveTo>
                  <a:lnTo>
                    <a:pt x="13" y="86"/>
                  </a:lnTo>
                  <a:lnTo>
                    <a:pt x="0" y="8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6B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7" name="Freeform 98"/>
            <p:cNvSpPr>
              <a:spLocks/>
            </p:cNvSpPr>
            <p:nvPr/>
          </p:nvSpPr>
          <p:spPr bwMode="auto">
            <a:xfrm>
              <a:off x="3582988" y="2574925"/>
              <a:ext cx="52388" cy="146050"/>
            </a:xfrm>
            <a:custGeom>
              <a:avLst/>
              <a:gdLst>
                <a:gd name="T0" fmla="*/ 33 w 33"/>
                <a:gd name="T1" fmla="*/ 0 h 92"/>
                <a:gd name="T2" fmla="*/ 12 w 33"/>
                <a:gd name="T3" fmla="*/ 92 h 92"/>
                <a:gd name="T4" fmla="*/ 0 w 33"/>
                <a:gd name="T5" fmla="*/ 86 h 92"/>
                <a:gd name="T6" fmla="*/ 33 w 33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92">
                  <a:moveTo>
                    <a:pt x="33" y="0"/>
                  </a:moveTo>
                  <a:lnTo>
                    <a:pt x="12" y="92"/>
                  </a:lnTo>
                  <a:lnTo>
                    <a:pt x="0" y="8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3A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8" name="Freeform 99"/>
            <p:cNvSpPr>
              <a:spLocks/>
            </p:cNvSpPr>
            <p:nvPr/>
          </p:nvSpPr>
          <p:spPr bwMode="auto">
            <a:xfrm>
              <a:off x="3609975" y="2574925"/>
              <a:ext cx="25400" cy="36513"/>
            </a:xfrm>
            <a:custGeom>
              <a:avLst/>
              <a:gdLst>
                <a:gd name="T0" fmla="*/ 3 w 8"/>
                <a:gd name="T1" fmla="*/ 12 h 12"/>
                <a:gd name="T2" fmla="*/ 3 w 8"/>
                <a:gd name="T3" fmla="*/ 11 h 12"/>
                <a:gd name="T4" fmla="*/ 2 w 8"/>
                <a:gd name="T5" fmla="*/ 11 h 12"/>
                <a:gd name="T6" fmla="*/ 0 w 8"/>
                <a:gd name="T7" fmla="*/ 10 h 12"/>
                <a:gd name="T8" fmla="*/ 8 w 8"/>
                <a:gd name="T9" fmla="*/ 0 h 12"/>
                <a:gd name="T10" fmla="*/ 5 w 8"/>
                <a:gd name="T11" fmla="*/ 12 h 12"/>
                <a:gd name="T12" fmla="*/ 3 w 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3" y="1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3" y="12"/>
                  </a:cubicBezTo>
                  <a:close/>
                </a:path>
              </a:pathLst>
            </a:custGeom>
            <a:solidFill>
              <a:srgbClr val="5D5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9" name="Freeform 100"/>
            <p:cNvSpPr>
              <a:spLocks/>
            </p:cNvSpPr>
            <p:nvPr/>
          </p:nvSpPr>
          <p:spPr bwMode="auto">
            <a:xfrm>
              <a:off x="3822700" y="3079750"/>
              <a:ext cx="3236913" cy="1241425"/>
            </a:xfrm>
            <a:custGeom>
              <a:avLst/>
              <a:gdLst>
                <a:gd name="T0" fmla="*/ 2039 w 2039"/>
                <a:gd name="T1" fmla="*/ 551 h 782"/>
                <a:gd name="T2" fmla="*/ 63 w 2039"/>
                <a:gd name="T3" fmla="*/ 782 h 782"/>
                <a:gd name="T4" fmla="*/ 0 w 2039"/>
                <a:gd name="T5" fmla="*/ 233 h 782"/>
                <a:gd name="T6" fmla="*/ 1974 w 2039"/>
                <a:gd name="T7" fmla="*/ 0 h 782"/>
                <a:gd name="T8" fmla="*/ 2039 w 2039"/>
                <a:gd name="T9" fmla="*/ 55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9" h="782">
                  <a:moveTo>
                    <a:pt x="2039" y="551"/>
                  </a:moveTo>
                  <a:lnTo>
                    <a:pt x="63" y="782"/>
                  </a:lnTo>
                  <a:lnTo>
                    <a:pt x="0" y="233"/>
                  </a:lnTo>
                  <a:lnTo>
                    <a:pt x="1974" y="0"/>
                  </a:lnTo>
                  <a:lnTo>
                    <a:pt x="2039" y="551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0" name="Freeform 101"/>
            <p:cNvSpPr>
              <a:spLocks/>
            </p:cNvSpPr>
            <p:nvPr/>
          </p:nvSpPr>
          <p:spPr bwMode="auto">
            <a:xfrm>
              <a:off x="4572000" y="3897313"/>
              <a:ext cx="847725" cy="263525"/>
            </a:xfrm>
            <a:custGeom>
              <a:avLst/>
              <a:gdLst>
                <a:gd name="T0" fmla="*/ 534 w 534"/>
                <a:gd name="T1" fmla="*/ 105 h 166"/>
                <a:gd name="T2" fmla="*/ 12 w 534"/>
                <a:gd name="T3" fmla="*/ 166 h 166"/>
                <a:gd name="T4" fmla="*/ 0 w 534"/>
                <a:gd name="T5" fmla="*/ 61 h 166"/>
                <a:gd name="T6" fmla="*/ 523 w 534"/>
                <a:gd name="T7" fmla="*/ 0 h 166"/>
                <a:gd name="T8" fmla="*/ 534 w 534"/>
                <a:gd name="T9" fmla="*/ 10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66">
                  <a:moveTo>
                    <a:pt x="534" y="105"/>
                  </a:moveTo>
                  <a:lnTo>
                    <a:pt x="12" y="166"/>
                  </a:lnTo>
                  <a:lnTo>
                    <a:pt x="0" y="61"/>
                  </a:lnTo>
                  <a:lnTo>
                    <a:pt x="523" y="0"/>
                  </a:lnTo>
                  <a:lnTo>
                    <a:pt x="53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1" name="Freeform 102"/>
            <p:cNvSpPr>
              <a:spLocks/>
            </p:cNvSpPr>
            <p:nvPr/>
          </p:nvSpPr>
          <p:spPr bwMode="auto">
            <a:xfrm>
              <a:off x="4351338" y="4000500"/>
              <a:ext cx="206375" cy="187325"/>
            </a:xfrm>
            <a:custGeom>
              <a:avLst/>
              <a:gdLst>
                <a:gd name="T0" fmla="*/ 130 w 130"/>
                <a:gd name="T1" fmla="*/ 105 h 118"/>
                <a:gd name="T2" fmla="*/ 12 w 130"/>
                <a:gd name="T3" fmla="*/ 118 h 118"/>
                <a:gd name="T4" fmla="*/ 0 w 130"/>
                <a:gd name="T5" fmla="*/ 13 h 118"/>
                <a:gd name="T6" fmla="*/ 118 w 130"/>
                <a:gd name="T7" fmla="*/ 0 h 118"/>
                <a:gd name="T8" fmla="*/ 130 w 130"/>
                <a:gd name="T9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18">
                  <a:moveTo>
                    <a:pt x="130" y="105"/>
                  </a:moveTo>
                  <a:lnTo>
                    <a:pt x="12" y="118"/>
                  </a:lnTo>
                  <a:lnTo>
                    <a:pt x="0" y="13"/>
                  </a:lnTo>
                  <a:lnTo>
                    <a:pt x="118" y="0"/>
                  </a:lnTo>
                  <a:lnTo>
                    <a:pt x="130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2" name="Freeform 103"/>
            <p:cNvSpPr>
              <a:spLocks/>
            </p:cNvSpPr>
            <p:nvPr/>
          </p:nvSpPr>
          <p:spPr bwMode="auto">
            <a:xfrm>
              <a:off x="4173538" y="4024313"/>
              <a:ext cx="166688" cy="185738"/>
            </a:xfrm>
            <a:custGeom>
              <a:avLst/>
              <a:gdLst>
                <a:gd name="T0" fmla="*/ 105 w 105"/>
                <a:gd name="T1" fmla="*/ 105 h 117"/>
                <a:gd name="T2" fmla="*/ 11 w 105"/>
                <a:gd name="T3" fmla="*/ 117 h 117"/>
                <a:gd name="T4" fmla="*/ 0 w 105"/>
                <a:gd name="T5" fmla="*/ 11 h 117"/>
                <a:gd name="T6" fmla="*/ 93 w 105"/>
                <a:gd name="T7" fmla="*/ 0 h 117"/>
                <a:gd name="T8" fmla="*/ 105 w 105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7">
                  <a:moveTo>
                    <a:pt x="105" y="105"/>
                  </a:moveTo>
                  <a:lnTo>
                    <a:pt x="11" y="117"/>
                  </a:lnTo>
                  <a:lnTo>
                    <a:pt x="0" y="11"/>
                  </a:lnTo>
                  <a:lnTo>
                    <a:pt x="93" y="0"/>
                  </a:lnTo>
                  <a:lnTo>
                    <a:pt x="105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3" name="Freeform 104"/>
            <p:cNvSpPr>
              <a:spLocks/>
            </p:cNvSpPr>
            <p:nvPr/>
          </p:nvSpPr>
          <p:spPr bwMode="auto">
            <a:xfrm>
              <a:off x="3973513" y="4044950"/>
              <a:ext cx="187325" cy="188913"/>
            </a:xfrm>
            <a:custGeom>
              <a:avLst/>
              <a:gdLst>
                <a:gd name="T0" fmla="*/ 118 w 118"/>
                <a:gd name="T1" fmla="*/ 106 h 119"/>
                <a:gd name="T2" fmla="*/ 11 w 118"/>
                <a:gd name="T3" fmla="*/ 119 h 119"/>
                <a:gd name="T4" fmla="*/ 0 w 118"/>
                <a:gd name="T5" fmla="*/ 14 h 119"/>
                <a:gd name="T6" fmla="*/ 107 w 118"/>
                <a:gd name="T7" fmla="*/ 0 h 119"/>
                <a:gd name="T8" fmla="*/ 118 w 118"/>
                <a:gd name="T9" fmla="*/ 10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9">
                  <a:moveTo>
                    <a:pt x="118" y="106"/>
                  </a:moveTo>
                  <a:lnTo>
                    <a:pt x="11" y="119"/>
                  </a:lnTo>
                  <a:lnTo>
                    <a:pt x="0" y="14"/>
                  </a:lnTo>
                  <a:lnTo>
                    <a:pt x="107" y="0"/>
                  </a:lnTo>
                  <a:lnTo>
                    <a:pt x="118" y="10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4" name="Freeform 105"/>
            <p:cNvSpPr>
              <a:spLocks/>
            </p:cNvSpPr>
            <p:nvPr/>
          </p:nvSpPr>
          <p:spPr bwMode="auto">
            <a:xfrm>
              <a:off x="5816600" y="3832225"/>
              <a:ext cx="147638" cy="182563"/>
            </a:xfrm>
            <a:custGeom>
              <a:avLst/>
              <a:gdLst>
                <a:gd name="T0" fmla="*/ 93 w 93"/>
                <a:gd name="T1" fmla="*/ 106 h 115"/>
                <a:gd name="T2" fmla="*/ 11 w 93"/>
                <a:gd name="T3" fmla="*/ 115 h 115"/>
                <a:gd name="T4" fmla="*/ 0 w 93"/>
                <a:gd name="T5" fmla="*/ 10 h 115"/>
                <a:gd name="T6" fmla="*/ 82 w 93"/>
                <a:gd name="T7" fmla="*/ 0 h 115"/>
                <a:gd name="T8" fmla="*/ 93 w 93"/>
                <a:gd name="T9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5">
                  <a:moveTo>
                    <a:pt x="93" y="106"/>
                  </a:moveTo>
                  <a:lnTo>
                    <a:pt x="11" y="115"/>
                  </a:lnTo>
                  <a:lnTo>
                    <a:pt x="0" y="10"/>
                  </a:lnTo>
                  <a:lnTo>
                    <a:pt x="82" y="0"/>
                  </a:lnTo>
                  <a:lnTo>
                    <a:pt x="93" y="10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5" name="Freeform 106"/>
            <p:cNvSpPr>
              <a:spLocks/>
            </p:cNvSpPr>
            <p:nvPr/>
          </p:nvSpPr>
          <p:spPr bwMode="auto">
            <a:xfrm>
              <a:off x="5973763" y="3821113"/>
              <a:ext cx="103188" cy="176213"/>
            </a:xfrm>
            <a:custGeom>
              <a:avLst/>
              <a:gdLst>
                <a:gd name="T0" fmla="*/ 65 w 65"/>
                <a:gd name="T1" fmla="*/ 105 h 111"/>
                <a:gd name="T2" fmla="*/ 11 w 65"/>
                <a:gd name="T3" fmla="*/ 111 h 111"/>
                <a:gd name="T4" fmla="*/ 0 w 65"/>
                <a:gd name="T5" fmla="*/ 5 h 111"/>
                <a:gd name="T6" fmla="*/ 53 w 65"/>
                <a:gd name="T7" fmla="*/ 0 h 111"/>
                <a:gd name="T8" fmla="*/ 65 w 65"/>
                <a:gd name="T9" fmla="*/ 10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1">
                  <a:moveTo>
                    <a:pt x="65" y="105"/>
                  </a:moveTo>
                  <a:lnTo>
                    <a:pt x="11" y="111"/>
                  </a:lnTo>
                  <a:lnTo>
                    <a:pt x="0" y="5"/>
                  </a:lnTo>
                  <a:lnTo>
                    <a:pt x="53" y="0"/>
                  </a:lnTo>
                  <a:lnTo>
                    <a:pt x="65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6" name="Freeform 107"/>
            <p:cNvSpPr>
              <a:spLocks/>
            </p:cNvSpPr>
            <p:nvPr/>
          </p:nvSpPr>
          <p:spPr bwMode="auto">
            <a:xfrm>
              <a:off x="6208713" y="3792538"/>
              <a:ext cx="103188" cy="176213"/>
            </a:xfrm>
            <a:custGeom>
              <a:avLst/>
              <a:gdLst>
                <a:gd name="T0" fmla="*/ 65 w 65"/>
                <a:gd name="T1" fmla="*/ 106 h 111"/>
                <a:gd name="T2" fmla="*/ 12 w 65"/>
                <a:gd name="T3" fmla="*/ 111 h 111"/>
                <a:gd name="T4" fmla="*/ 0 w 65"/>
                <a:gd name="T5" fmla="*/ 6 h 111"/>
                <a:gd name="T6" fmla="*/ 52 w 65"/>
                <a:gd name="T7" fmla="*/ 0 h 111"/>
                <a:gd name="T8" fmla="*/ 65 w 65"/>
                <a:gd name="T9" fmla="*/ 10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1">
                  <a:moveTo>
                    <a:pt x="65" y="106"/>
                  </a:moveTo>
                  <a:lnTo>
                    <a:pt x="12" y="111"/>
                  </a:lnTo>
                  <a:lnTo>
                    <a:pt x="0" y="6"/>
                  </a:lnTo>
                  <a:lnTo>
                    <a:pt x="52" y="0"/>
                  </a:lnTo>
                  <a:lnTo>
                    <a:pt x="65" y="10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7" name="Freeform 108"/>
            <p:cNvSpPr>
              <a:spLocks/>
            </p:cNvSpPr>
            <p:nvPr/>
          </p:nvSpPr>
          <p:spPr bwMode="auto">
            <a:xfrm>
              <a:off x="5637213" y="3854450"/>
              <a:ext cx="166688" cy="182563"/>
            </a:xfrm>
            <a:custGeom>
              <a:avLst/>
              <a:gdLst>
                <a:gd name="T0" fmla="*/ 105 w 105"/>
                <a:gd name="T1" fmla="*/ 105 h 115"/>
                <a:gd name="T2" fmla="*/ 12 w 105"/>
                <a:gd name="T3" fmla="*/ 115 h 115"/>
                <a:gd name="T4" fmla="*/ 0 w 105"/>
                <a:gd name="T5" fmla="*/ 9 h 115"/>
                <a:gd name="T6" fmla="*/ 94 w 105"/>
                <a:gd name="T7" fmla="*/ 0 h 115"/>
                <a:gd name="T8" fmla="*/ 105 w 105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5">
                  <a:moveTo>
                    <a:pt x="105" y="105"/>
                  </a:moveTo>
                  <a:lnTo>
                    <a:pt x="12" y="115"/>
                  </a:lnTo>
                  <a:lnTo>
                    <a:pt x="0" y="9"/>
                  </a:lnTo>
                  <a:lnTo>
                    <a:pt x="94" y="0"/>
                  </a:lnTo>
                  <a:lnTo>
                    <a:pt x="105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8" name="Freeform 109"/>
            <p:cNvSpPr>
              <a:spLocks/>
            </p:cNvSpPr>
            <p:nvPr/>
          </p:nvSpPr>
          <p:spPr bwMode="auto">
            <a:xfrm>
              <a:off x="6084888" y="3805238"/>
              <a:ext cx="103188" cy="79375"/>
            </a:xfrm>
            <a:custGeom>
              <a:avLst/>
              <a:gdLst>
                <a:gd name="T0" fmla="*/ 65 w 65"/>
                <a:gd name="T1" fmla="*/ 42 h 50"/>
                <a:gd name="T2" fmla="*/ 4 w 65"/>
                <a:gd name="T3" fmla="*/ 50 h 50"/>
                <a:gd name="T4" fmla="*/ 0 w 65"/>
                <a:gd name="T5" fmla="*/ 8 h 50"/>
                <a:gd name="T6" fmla="*/ 61 w 65"/>
                <a:gd name="T7" fmla="*/ 0 h 50"/>
                <a:gd name="T8" fmla="*/ 65 w 65"/>
                <a:gd name="T9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0">
                  <a:moveTo>
                    <a:pt x="65" y="42"/>
                  </a:moveTo>
                  <a:lnTo>
                    <a:pt x="4" y="50"/>
                  </a:lnTo>
                  <a:lnTo>
                    <a:pt x="0" y="8"/>
                  </a:lnTo>
                  <a:lnTo>
                    <a:pt x="61" y="0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9" name="Freeform 110"/>
            <p:cNvSpPr>
              <a:spLocks/>
            </p:cNvSpPr>
            <p:nvPr/>
          </p:nvSpPr>
          <p:spPr bwMode="auto">
            <a:xfrm>
              <a:off x="6097588" y="3908425"/>
              <a:ext cx="103188" cy="76200"/>
            </a:xfrm>
            <a:custGeom>
              <a:avLst/>
              <a:gdLst>
                <a:gd name="T0" fmla="*/ 65 w 65"/>
                <a:gd name="T1" fmla="*/ 40 h 48"/>
                <a:gd name="T2" fmla="*/ 4 w 65"/>
                <a:gd name="T3" fmla="*/ 48 h 48"/>
                <a:gd name="T4" fmla="*/ 0 w 65"/>
                <a:gd name="T5" fmla="*/ 6 h 48"/>
                <a:gd name="T6" fmla="*/ 59 w 65"/>
                <a:gd name="T7" fmla="*/ 0 h 48"/>
                <a:gd name="T8" fmla="*/ 65 w 65"/>
                <a:gd name="T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8">
                  <a:moveTo>
                    <a:pt x="65" y="40"/>
                  </a:moveTo>
                  <a:lnTo>
                    <a:pt x="4" y="48"/>
                  </a:lnTo>
                  <a:lnTo>
                    <a:pt x="0" y="6"/>
                  </a:lnTo>
                  <a:lnTo>
                    <a:pt x="59" y="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0" name="Freeform 111"/>
            <p:cNvSpPr>
              <a:spLocks/>
            </p:cNvSpPr>
            <p:nvPr/>
          </p:nvSpPr>
          <p:spPr bwMode="auto">
            <a:xfrm>
              <a:off x="5437188" y="3875088"/>
              <a:ext cx="188913" cy="185738"/>
            </a:xfrm>
            <a:custGeom>
              <a:avLst/>
              <a:gdLst>
                <a:gd name="T0" fmla="*/ 119 w 119"/>
                <a:gd name="T1" fmla="*/ 103 h 117"/>
                <a:gd name="T2" fmla="*/ 12 w 119"/>
                <a:gd name="T3" fmla="*/ 117 h 117"/>
                <a:gd name="T4" fmla="*/ 0 w 119"/>
                <a:gd name="T5" fmla="*/ 12 h 117"/>
                <a:gd name="T6" fmla="*/ 107 w 119"/>
                <a:gd name="T7" fmla="*/ 0 h 117"/>
                <a:gd name="T8" fmla="*/ 119 w 119"/>
                <a:gd name="T9" fmla="*/ 10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19" y="103"/>
                  </a:moveTo>
                  <a:lnTo>
                    <a:pt x="12" y="117"/>
                  </a:lnTo>
                  <a:lnTo>
                    <a:pt x="0" y="12"/>
                  </a:lnTo>
                  <a:lnTo>
                    <a:pt x="107" y="0"/>
                  </a:lnTo>
                  <a:lnTo>
                    <a:pt x="119" y="103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" name="Freeform 112"/>
            <p:cNvSpPr>
              <a:spLocks/>
            </p:cNvSpPr>
            <p:nvPr/>
          </p:nvSpPr>
          <p:spPr bwMode="auto">
            <a:xfrm>
              <a:off x="4224338" y="3802063"/>
              <a:ext cx="149225" cy="179388"/>
            </a:xfrm>
            <a:custGeom>
              <a:avLst/>
              <a:gdLst>
                <a:gd name="T0" fmla="*/ 94 w 94"/>
                <a:gd name="T1" fmla="*/ 104 h 113"/>
                <a:gd name="T2" fmla="*/ 14 w 94"/>
                <a:gd name="T3" fmla="*/ 113 h 113"/>
                <a:gd name="T4" fmla="*/ 0 w 94"/>
                <a:gd name="T5" fmla="*/ 8 h 113"/>
                <a:gd name="T6" fmla="*/ 80 w 94"/>
                <a:gd name="T7" fmla="*/ 0 h 113"/>
                <a:gd name="T8" fmla="*/ 94 w 94"/>
                <a:gd name="T9" fmla="*/ 10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3">
                  <a:moveTo>
                    <a:pt x="94" y="104"/>
                  </a:moveTo>
                  <a:lnTo>
                    <a:pt x="14" y="113"/>
                  </a:lnTo>
                  <a:lnTo>
                    <a:pt x="0" y="8"/>
                  </a:lnTo>
                  <a:lnTo>
                    <a:pt x="80" y="0"/>
                  </a:lnTo>
                  <a:lnTo>
                    <a:pt x="94" y="104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" name="Freeform 113"/>
            <p:cNvSpPr>
              <a:spLocks/>
            </p:cNvSpPr>
            <p:nvPr/>
          </p:nvSpPr>
          <p:spPr bwMode="auto">
            <a:xfrm>
              <a:off x="3946525" y="3821113"/>
              <a:ext cx="260350" cy="193675"/>
            </a:xfrm>
            <a:custGeom>
              <a:avLst/>
              <a:gdLst>
                <a:gd name="T0" fmla="*/ 164 w 164"/>
                <a:gd name="T1" fmla="*/ 105 h 122"/>
                <a:gd name="T2" fmla="*/ 13 w 164"/>
                <a:gd name="T3" fmla="*/ 122 h 122"/>
                <a:gd name="T4" fmla="*/ 0 w 164"/>
                <a:gd name="T5" fmla="*/ 17 h 122"/>
                <a:gd name="T6" fmla="*/ 152 w 164"/>
                <a:gd name="T7" fmla="*/ 0 h 122"/>
                <a:gd name="T8" fmla="*/ 164 w 164"/>
                <a:gd name="T9" fmla="*/ 10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22">
                  <a:moveTo>
                    <a:pt x="164" y="105"/>
                  </a:moveTo>
                  <a:lnTo>
                    <a:pt x="13" y="122"/>
                  </a:lnTo>
                  <a:lnTo>
                    <a:pt x="0" y="17"/>
                  </a:lnTo>
                  <a:lnTo>
                    <a:pt x="152" y="0"/>
                  </a:lnTo>
                  <a:lnTo>
                    <a:pt x="16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" name="Freeform 114"/>
            <p:cNvSpPr>
              <a:spLocks/>
            </p:cNvSpPr>
            <p:nvPr/>
          </p:nvSpPr>
          <p:spPr bwMode="auto">
            <a:xfrm>
              <a:off x="4384675" y="3781425"/>
              <a:ext cx="149225" cy="182563"/>
            </a:xfrm>
            <a:custGeom>
              <a:avLst/>
              <a:gdLst>
                <a:gd name="T0" fmla="*/ 94 w 94"/>
                <a:gd name="T1" fmla="*/ 105 h 115"/>
                <a:gd name="T2" fmla="*/ 14 w 94"/>
                <a:gd name="T3" fmla="*/ 115 h 115"/>
                <a:gd name="T4" fmla="*/ 0 w 94"/>
                <a:gd name="T5" fmla="*/ 9 h 115"/>
                <a:gd name="T6" fmla="*/ 80 w 94"/>
                <a:gd name="T7" fmla="*/ 0 h 115"/>
                <a:gd name="T8" fmla="*/ 94 w 94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5"/>
                  </a:moveTo>
                  <a:lnTo>
                    <a:pt x="14" y="115"/>
                  </a:lnTo>
                  <a:lnTo>
                    <a:pt x="0" y="9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" name="Freeform 115"/>
            <p:cNvSpPr>
              <a:spLocks/>
            </p:cNvSpPr>
            <p:nvPr/>
          </p:nvSpPr>
          <p:spPr bwMode="auto">
            <a:xfrm>
              <a:off x="4545013" y="3762375"/>
              <a:ext cx="149225" cy="182563"/>
            </a:xfrm>
            <a:custGeom>
              <a:avLst/>
              <a:gdLst>
                <a:gd name="T0" fmla="*/ 94 w 94"/>
                <a:gd name="T1" fmla="*/ 106 h 115"/>
                <a:gd name="T2" fmla="*/ 14 w 94"/>
                <a:gd name="T3" fmla="*/ 115 h 115"/>
                <a:gd name="T4" fmla="*/ 0 w 94"/>
                <a:gd name="T5" fmla="*/ 10 h 115"/>
                <a:gd name="T6" fmla="*/ 80 w 94"/>
                <a:gd name="T7" fmla="*/ 0 h 115"/>
                <a:gd name="T8" fmla="*/ 94 w 94"/>
                <a:gd name="T9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6"/>
                  </a:moveTo>
                  <a:lnTo>
                    <a:pt x="14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4" y="10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" name="Freeform 116"/>
            <p:cNvSpPr>
              <a:spLocks/>
            </p:cNvSpPr>
            <p:nvPr/>
          </p:nvSpPr>
          <p:spPr bwMode="auto">
            <a:xfrm>
              <a:off x="4705350" y="3744913"/>
              <a:ext cx="149225" cy="182563"/>
            </a:xfrm>
            <a:custGeom>
              <a:avLst/>
              <a:gdLst>
                <a:gd name="T0" fmla="*/ 94 w 94"/>
                <a:gd name="T1" fmla="*/ 105 h 115"/>
                <a:gd name="T2" fmla="*/ 14 w 94"/>
                <a:gd name="T3" fmla="*/ 115 h 115"/>
                <a:gd name="T4" fmla="*/ 0 w 94"/>
                <a:gd name="T5" fmla="*/ 9 h 115"/>
                <a:gd name="T6" fmla="*/ 80 w 94"/>
                <a:gd name="T7" fmla="*/ 0 h 115"/>
                <a:gd name="T8" fmla="*/ 94 w 94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5"/>
                  </a:moveTo>
                  <a:lnTo>
                    <a:pt x="14" y="115"/>
                  </a:lnTo>
                  <a:lnTo>
                    <a:pt x="0" y="9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" name="Freeform 117"/>
            <p:cNvSpPr>
              <a:spLocks/>
            </p:cNvSpPr>
            <p:nvPr/>
          </p:nvSpPr>
          <p:spPr bwMode="auto">
            <a:xfrm>
              <a:off x="4865688" y="3725863"/>
              <a:ext cx="149225" cy="182563"/>
            </a:xfrm>
            <a:custGeom>
              <a:avLst/>
              <a:gdLst>
                <a:gd name="T0" fmla="*/ 94 w 94"/>
                <a:gd name="T1" fmla="*/ 106 h 115"/>
                <a:gd name="T2" fmla="*/ 14 w 94"/>
                <a:gd name="T3" fmla="*/ 115 h 115"/>
                <a:gd name="T4" fmla="*/ 0 w 94"/>
                <a:gd name="T5" fmla="*/ 10 h 115"/>
                <a:gd name="T6" fmla="*/ 80 w 94"/>
                <a:gd name="T7" fmla="*/ 0 h 115"/>
                <a:gd name="T8" fmla="*/ 94 w 94"/>
                <a:gd name="T9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6"/>
                  </a:moveTo>
                  <a:lnTo>
                    <a:pt x="14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4" y="10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" name="Freeform 118"/>
            <p:cNvSpPr>
              <a:spLocks/>
            </p:cNvSpPr>
            <p:nvPr/>
          </p:nvSpPr>
          <p:spPr bwMode="auto">
            <a:xfrm>
              <a:off x="5026025" y="3708400"/>
              <a:ext cx="149225" cy="179388"/>
            </a:xfrm>
            <a:custGeom>
              <a:avLst/>
              <a:gdLst>
                <a:gd name="T0" fmla="*/ 94 w 94"/>
                <a:gd name="T1" fmla="*/ 103 h 113"/>
                <a:gd name="T2" fmla="*/ 14 w 94"/>
                <a:gd name="T3" fmla="*/ 113 h 113"/>
                <a:gd name="T4" fmla="*/ 0 w 94"/>
                <a:gd name="T5" fmla="*/ 8 h 113"/>
                <a:gd name="T6" fmla="*/ 80 w 94"/>
                <a:gd name="T7" fmla="*/ 0 h 113"/>
                <a:gd name="T8" fmla="*/ 94 w 94"/>
                <a:gd name="T9" fmla="*/ 10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3">
                  <a:moveTo>
                    <a:pt x="94" y="103"/>
                  </a:moveTo>
                  <a:lnTo>
                    <a:pt x="14" y="113"/>
                  </a:lnTo>
                  <a:lnTo>
                    <a:pt x="0" y="8"/>
                  </a:lnTo>
                  <a:lnTo>
                    <a:pt x="80" y="0"/>
                  </a:lnTo>
                  <a:lnTo>
                    <a:pt x="94" y="103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" name="Freeform 119"/>
            <p:cNvSpPr>
              <a:spLocks/>
            </p:cNvSpPr>
            <p:nvPr/>
          </p:nvSpPr>
          <p:spPr bwMode="auto">
            <a:xfrm>
              <a:off x="5186363" y="3687763"/>
              <a:ext cx="149225" cy="180975"/>
            </a:xfrm>
            <a:custGeom>
              <a:avLst/>
              <a:gdLst>
                <a:gd name="T0" fmla="*/ 94 w 94"/>
                <a:gd name="T1" fmla="*/ 105 h 114"/>
                <a:gd name="T2" fmla="*/ 14 w 94"/>
                <a:gd name="T3" fmla="*/ 114 h 114"/>
                <a:gd name="T4" fmla="*/ 0 w 94"/>
                <a:gd name="T5" fmla="*/ 9 h 114"/>
                <a:gd name="T6" fmla="*/ 80 w 94"/>
                <a:gd name="T7" fmla="*/ 0 h 114"/>
                <a:gd name="T8" fmla="*/ 94 w 94"/>
                <a:gd name="T9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4">
                  <a:moveTo>
                    <a:pt x="94" y="105"/>
                  </a:moveTo>
                  <a:lnTo>
                    <a:pt x="14" y="114"/>
                  </a:lnTo>
                  <a:lnTo>
                    <a:pt x="0" y="9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" name="Freeform 120"/>
            <p:cNvSpPr>
              <a:spLocks/>
            </p:cNvSpPr>
            <p:nvPr/>
          </p:nvSpPr>
          <p:spPr bwMode="auto">
            <a:xfrm>
              <a:off x="5346700" y="3668713"/>
              <a:ext cx="149225" cy="182563"/>
            </a:xfrm>
            <a:custGeom>
              <a:avLst/>
              <a:gdLst>
                <a:gd name="T0" fmla="*/ 94 w 94"/>
                <a:gd name="T1" fmla="*/ 105 h 115"/>
                <a:gd name="T2" fmla="*/ 14 w 94"/>
                <a:gd name="T3" fmla="*/ 115 h 115"/>
                <a:gd name="T4" fmla="*/ 0 w 94"/>
                <a:gd name="T5" fmla="*/ 10 h 115"/>
                <a:gd name="T6" fmla="*/ 80 w 94"/>
                <a:gd name="T7" fmla="*/ 0 h 115"/>
                <a:gd name="T8" fmla="*/ 94 w 94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5"/>
                  </a:moveTo>
                  <a:lnTo>
                    <a:pt x="14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" name="Freeform 121"/>
            <p:cNvSpPr>
              <a:spLocks/>
            </p:cNvSpPr>
            <p:nvPr/>
          </p:nvSpPr>
          <p:spPr bwMode="auto">
            <a:xfrm>
              <a:off x="5507038" y="3651250"/>
              <a:ext cx="149225" cy="180975"/>
            </a:xfrm>
            <a:custGeom>
              <a:avLst/>
              <a:gdLst>
                <a:gd name="T0" fmla="*/ 94 w 94"/>
                <a:gd name="T1" fmla="*/ 105 h 114"/>
                <a:gd name="T2" fmla="*/ 14 w 94"/>
                <a:gd name="T3" fmla="*/ 114 h 114"/>
                <a:gd name="T4" fmla="*/ 0 w 94"/>
                <a:gd name="T5" fmla="*/ 9 h 114"/>
                <a:gd name="T6" fmla="*/ 80 w 94"/>
                <a:gd name="T7" fmla="*/ 0 h 114"/>
                <a:gd name="T8" fmla="*/ 94 w 94"/>
                <a:gd name="T9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4">
                  <a:moveTo>
                    <a:pt x="94" y="105"/>
                  </a:moveTo>
                  <a:lnTo>
                    <a:pt x="14" y="114"/>
                  </a:lnTo>
                  <a:lnTo>
                    <a:pt x="0" y="9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" name="Freeform 122"/>
            <p:cNvSpPr>
              <a:spLocks/>
            </p:cNvSpPr>
            <p:nvPr/>
          </p:nvSpPr>
          <p:spPr bwMode="auto">
            <a:xfrm>
              <a:off x="5667375" y="3632200"/>
              <a:ext cx="149225" cy="182563"/>
            </a:xfrm>
            <a:custGeom>
              <a:avLst/>
              <a:gdLst>
                <a:gd name="T0" fmla="*/ 94 w 94"/>
                <a:gd name="T1" fmla="*/ 105 h 115"/>
                <a:gd name="T2" fmla="*/ 14 w 94"/>
                <a:gd name="T3" fmla="*/ 115 h 115"/>
                <a:gd name="T4" fmla="*/ 0 w 94"/>
                <a:gd name="T5" fmla="*/ 10 h 115"/>
                <a:gd name="T6" fmla="*/ 80 w 94"/>
                <a:gd name="T7" fmla="*/ 0 h 115"/>
                <a:gd name="T8" fmla="*/ 94 w 94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5"/>
                  </a:moveTo>
                  <a:lnTo>
                    <a:pt x="14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" name="Freeform 123"/>
            <p:cNvSpPr>
              <a:spLocks/>
            </p:cNvSpPr>
            <p:nvPr/>
          </p:nvSpPr>
          <p:spPr bwMode="auto">
            <a:xfrm>
              <a:off x="5827713" y="3614738"/>
              <a:ext cx="149225" cy="177800"/>
            </a:xfrm>
            <a:custGeom>
              <a:avLst/>
              <a:gdLst>
                <a:gd name="T0" fmla="*/ 94 w 94"/>
                <a:gd name="T1" fmla="*/ 105 h 112"/>
                <a:gd name="T2" fmla="*/ 14 w 94"/>
                <a:gd name="T3" fmla="*/ 112 h 112"/>
                <a:gd name="T4" fmla="*/ 0 w 94"/>
                <a:gd name="T5" fmla="*/ 9 h 112"/>
                <a:gd name="T6" fmla="*/ 80 w 94"/>
                <a:gd name="T7" fmla="*/ 0 h 112"/>
                <a:gd name="T8" fmla="*/ 94 w 94"/>
                <a:gd name="T9" fmla="*/ 10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2">
                  <a:moveTo>
                    <a:pt x="94" y="105"/>
                  </a:moveTo>
                  <a:lnTo>
                    <a:pt x="14" y="112"/>
                  </a:lnTo>
                  <a:lnTo>
                    <a:pt x="0" y="9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" name="Freeform 124"/>
            <p:cNvSpPr>
              <a:spLocks/>
            </p:cNvSpPr>
            <p:nvPr/>
          </p:nvSpPr>
          <p:spPr bwMode="auto">
            <a:xfrm>
              <a:off x="5988050" y="3592513"/>
              <a:ext cx="149225" cy="182563"/>
            </a:xfrm>
            <a:custGeom>
              <a:avLst/>
              <a:gdLst>
                <a:gd name="T0" fmla="*/ 94 w 94"/>
                <a:gd name="T1" fmla="*/ 105 h 115"/>
                <a:gd name="T2" fmla="*/ 14 w 94"/>
                <a:gd name="T3" fmla="*/ 115 h 115"/>
                <a:gd name="T4" fmla="*/ 0 w 94"/>
                <a:gd name="T5" fmla="*/ 10 h 115"/>
                <a:gd name="T6" fmla="*/ 80 w 94"/>
                <a:gd name="T7" fmla="*/ 0 h 115"/>
                <a:gd name="T8" fmla="*/ 94 w 94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5"/>
                  </a:moveTo>
                  <a:lnTo>
                    <a:pt x="14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" name="Freeform 125"/>
            <p:cNvSpPr>
              <a:spLocks/>
            </p:cNvSpPr>
            <p:nvPr/>
          </p:nvSpPr>
          <p:spPr bwMode="auto">
            <a:xfrm>
              <a:off x="4117975" y="3592513"/>
              <a:ext cx="149225" cy="182563"/>
            </a:xfrm>
            <a:custGeom>
              <a:avLst/>
              <a:gdLst>
                <a:gd name="T0" fmla="*/ 94 w 94"/>
                <a:gd name="T1" fmla="*/ 105 h 115"/>
                <a:gd name="T2" fmla="*/ 14 w 94"/>
                <a:gd name="T3" fmla="*/ 115 h 115"/>
                <a:gd name="T4" fmla="*/ 0 w 94"/>
                <a:gd name="T5" fmla="*/ 10 h 115"/>
                <a:gd name="T6" fmla="*/ 81 w 94"/>
                <a:gd name="T7" fmla="*/ 0 h 115"/>
                <a:gd name="T8" fmla="*/ 94 w 94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5"/>
                  </a:moveTo>
                  <a:lnTo>
                    <a:pt x="14" y="115"/>
                  </a:lnTo>
                  <a:lnTo>
                    <a:pt x="0" y="10"/>
                  </a:lnTo>
                  <a:lnTo>
                    <a:pt x="81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" name="Freeform 126"/>
            <p:cNvSpPr>
              <a:spLocks/>
            </p:cNvSpPr>
            <p:nvPr/>
          </p:nvSpPr>
          <p:spPr bwMode="auto">
            <a:xfrm>
              <a:off x="3922713" y="3614738"/>
              <a:ext cx="180975" cy="184150"/>
            </a:xfrm>
            <a:custGeom>
              <a:avLst/>
              <a:gdLst>
                <a:gd name="T0" fmla="*/ 114 w 114"/>
                <a:gd name="T1" fmla="*/ 103 h 116"/>
                <a:gd name="T2" fmla="*/ 11 w 114"/>
                <a:gd name="T3" fmla="*/ 116 h 116"/>
                <a:gd name="T4" fmla="*/ 0 w 114"/>
                <a:gd name="T5" fmla="*/ 11 h 116"/>
                <a:gd name="T6" fmla="*/ 103 w 114"/>
                <a:gd name="T7" fmla="*/ 0 h 116"/>
                <a:gd name="T8" fmla="*/ 114 w 114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6">
                  <a:moveTo>
                    <a:pt x="114" y="103"/>
                  </a:moveTo>
                  <a:lnTo>
                    <a:pt x="11" y="116"/>
                  </a:lnTo>
                  <a:lnTo>
                    <a:pt x="0" y="11"/>
                  </a:lnTo>
                  <a:lnTo>
                    <a:pt x="103" y="0"/>
                  </a:lnTo>
                  <a:lnTo>
                    <a:pt x="114" y="103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" name="Freeform 127"/>
            <p:cNvSpPr>
              <a:spLocks/>
            </p:cNvSpPr>
            <p:nvPr/>
          </p:nvSpPr>
          <p:spPr bwMode="auto">
            <a:xfrm>
              <a:off x="4278313" y="3575050"/>
              <a:ext cx="149225" cy="182563"/>
            </a:xfrm>
            <a:custGeom>
              <a:avLst/>
              <a:gdLst>
                <a:gd name="T0" fmla="*/ 94 w 94"/>
                <a:gd name="T1" fmla="*/ 105 h 115"/>
                <a:gd name="T2" fmla="*/ 14 w 94"/>
                <a:gd name="T3" fmla="*/ 115 h 115"/>
                <a:gd name="T4" fmla="*/ 0 w 94"/>
                <a:gd name="T5" fmla="*/ 9 h 115"/>
                <a:gd name="T6" fmla="*/ 82 w 94"/>
                <a:gd name="T7" fmla="*/ 0 h 115"/>
                <a:gd name="T8" fmla="*/ 94 w 94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5"/>
                  </a:moveTo>
                  <a:lnTo>
                    <a:pt x="14" y="115"/>
                  </a:lnTo>
                  <a:lnTo>
                    <a:pt x="0" y="9"/>
                  </a:lnTo>
                  <a:lnTo>
                    <a:pt x="82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" name="Freeform 128"/>
            <p:cNvSpPr>
              <a:spLocks/>
            </p:cNvSpPr>
            <p:nvPr/>
          </p:nvSpPr>
          <p:spPr bwMode="auto">
            <a:xfrm>
              <a:off x="4440238" y="3556000"/>
              <a:ext cx="147638" cy="182563"/>
            </a:xfrm>
            <a:custGeom>
              <a:avLst/>
              <a:gdLst>
                <a:gd name="T0" fmla="*/ 93 w 93"/>
                <a:gd name="T1" fmla="*/ 105 h 115"/>
                <a:gd name="T2" fmla="*/ 13 w 93"/>
                <a:gd name="T3" fmla="*/ 115 h 115"/>
                <a:gd name="T4" fmla="*/ 0 w 93"/>
                <a:gd name="T5" fmla="*/ 10 h 115"/>
                <a:gd name="T6" fmla="*/ 81 w 93"/>
                <a:gd name="T7" fmla="*/ 0 h 115"/>
                <a:gd name="T8" fmla="*/ 93 w 93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5">
                  <a:moveTo>
                    <a:pt x="93" y="105"/>
                  </a:moveTo>
                  <a:lnTo>
                    <a:pt x="13" y="115"/>
                  </a:lnTo>
                  <a:lnTo>
                    <a:pt x="0" y="10"/>
                  </a:lnTo>
                  <a:lnTo>
                    <a:pt x="81" y="0"/>
                  </a:lnTo>
                  <a:lnTo>
                    <a:pt x="93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" name="Freeform 129"/>
            <p:cNvSpPr>
              <a:spLocks/>
            </p:cNvSpPr>
            <p:nvPr/>
          </p:nvSpPr>
          <p:spPr bwMode="auto">
            <a:xfrm>
              <a:off x="4600575" y="3538538"/>
              <a:ext cx="147638" cy="179388"/>
            </a:xfrm>
            <a:custGeom>
              <a:avLst/>
              <a:gdLst>
                <a:gd name="T0" fmla="*/ 93 w 93"/>
                <a:gd name="T1" fmla="*/ 105 h 113"/>
                <a:gd name="T2" fmla="*/ 13 w 93"/>
                <a:gd name="T3" fmla="*/ 113 h 113"/>
                <a:gd name="T4" fmla="*/ 0 w 93"/>
                <a:gd name="T5" fmla="*/ 9 h 113"/>
                <a:gd name="T6" fmla="*/ 81 w 93"/>
                <a:gd name="T7" fmla="*/ 0 h 113"/>
                <a:gd name="T8" fmla="*/ 93 w 93"/>
                <a:gd name="T9" fmla="*/ 10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3">
                  <a:moveTo>
                    <a:pt x="93" y="105"/>
                  </a:moveTo>
                  <a:lnTo>
                    <a:pt x="13" y="113"/>
                  </a:lnTo>
                  <a:lnTo>
                    <a:pt x="0" y="9"/>
                  </a:lnTo>
                  <a:lnTo>
                    <a:pt x="81" y="0"/>
                  </a:lnTo>
                  <a:lnTo>
                    <a:pt x="93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" name="Freeform 130"/>
            <p:cNvSpPr>
              <a:spLocks/>
            </p:cNvSpPr>
            <p:nvPr/>
          </p:nvSpPr>
          <p:spPr bwMode="auto">
            <a:xfrm>
              <a:off x="4760913" y="3516313"/>
              <a:ext cx="147638" cy="182563"/>
            </a:xfrm>
            <a:custGeom>
              <a:avLst/>
              <a:gdLst>
                <a:gd name="T0" fmla="*/ 93 w 93"/>
                <a:gd name="T1" fmla="*/ 106 h 115"/>
                <a:gd name="T2" fmla="*/ 13 w 93"/>
                <a:gd name="T3" fmla="*/ 115 h 115"/>
                <a:gd name="T4" fmla="*/ 0 w 93"/>
                <a:gd name="T5" fmla="*/ 10 h 115"/>
                <a:gd name="T6" fmla="*/ 81 w 93"/>
                <a:gd name="T7" fmla="*/ 0 h 115"/>
                <a:gd name="T8" fmla="*/ 93 w 93"/>
                <a:gd name="T9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5">
                  <a:moveTo>
                    <a:pt x="93" y="106"/>
                  </a:moveTo>
                  <a:lnTo>
                    <a:pt x="13" y="115"/>
                  </a:lnTo>
                  <a:lnTo>
                    <a:pt x="0" y="10"/>
                  </a:lnTo>
                  <a:lnTo>
                    <a:pt x="81" y="0"/>
                  </a:lnTo>
                  <a:lnTo>
                    <a:pt x="93" y="10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" name="Freeform 131"/>
            <p:cNvSpPr>
              <a:spLocks/>
            </p:cNvSpPr>
            <p:nvPr/>
          </p:nvSpPr>
          <p:spPr bwMode="auto">
            <a:xfrm>
              <a:off x="4921250" y="3498850"/>
              <a:ext cx="147638" cy="182563"/>
            </a:xfrm>
            <a:custGeom>
              <a:avLst/>
              <a:gdLst>
                <a:gd name="T0" fmla="*/ 93 w 93"/>
                <a:gd name="T1" fmla="*/ 105 h 115"/>
                <a:gd name="T2" fmla="*/ 13 w 93"/>
                <a:gd name="T3" fmla="*/ 115 h 115"/>
                <a:gd name="T4" fmla="*/ 0 w 93"/>
                <a:gd name="T5" fmla="*/ 9 h 115"/>
                <a:gd name="T6" fmla="*/ 82 w 93"/>
                <a:gd name="T7" fmla="*/ 0 h 115"/>
                <a:gd name="T8" fmla="*/ 93 w 93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5">
                  <a:moveTo>
                    <a:pt x="93" y="105"/>
                  </a:moveTo>
                  <a:lnTo>
                    <a:pt x="13" y="115"/>
                  </a:lnTo>
                  <a:lnTo>
                    <a:pt x="0" y="9"/>
                  </a:lnTo>
                  <a:lnTo>
                    <a:pt x="82" y="0"/>
                  </a:lnTo>
                  <a:lnTo>
                    <a:pt x="93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1" name="Freeform 132"/>
            <p:cNvSpPr>
              <a:spLocks/>
            </p:cNvSpPr>
            <p:nvPr/>
          </p:nvSpPr>
          <p:spPr bwMode="auto">
            <a:xfrm>
              <a:off x="5081588" y="3479800"/>
              <a:ext cx="147638" cy="182563"/>
            </a:xfrm>
            <a:custGeom>
              <a:avLst/>
              <a:gdLst>
                <a:gd name="T0" fmla="*/ 93 w 93"/>
                <a:gd name="T1" fmla="*/ 106 h 115"/>
                <a:gd name="T2" fmla="*/ 13 w 93"/>
                <a:gd name="T3" fmla="*/ 115 h 115"/>
                <a:gd name="T4" fmla="*/ 0 w 93"/>
                <a:gd name="T5" fmla="*/ 10 h 115"/>
                <a:gd name="T6" fmla="*/ 82 w 93"/>
                <a:gd name="T7" fmla="*/ 0 h 115"/>
                <a:gd name="T8" fmla="*/ 93 w 93"/>
                <a:gd name="T9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5">
                  <a:moveTo>
                    <a:pt x="93" y="106"/>
                  </a:moveTo>
                  <a:lnTo>
                    <a:pt x="13" y="115"/>
                  </a:lnTo>
                  <a:lnTo>
                    <a:pt x="0" y="10"/>
                  </a:lnTo>
                  <a:lnTo>
                    <a:pt x="82" y="0"/>
                  </a:lnTo>
                  <a:lnTo>
                    <a:pt x="93" y="10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2" name="Freeform 133"/>
            <p:cNvSpPr>
              <a:spLocks/>
            </p:cNvSpPr>
            <p:nvPr/>
          </p:nvSpPr>
          <p:spPr bwMode="auto">
            <a:xfrm>
              <a:off x="5241925" y="3462338"/>
              <a:ext cx="147638" cy="182563"/>
            </a:xfrm>
            <a:custGeom>
              <a:avLst/>
              <a:gdLst>
                <a:gd name="T0" fmla="*/ 93 w 93"/>
                <a:gd name="T1" fmla="*/ 105 h 115"/>
                <a:gd name="T2" fmla="*/ 13 w 93"/>
                <a:gd name="T3" fmla="*/ 115 h 115"/>
                <a:gd name="T4" fmla="*/ 0 w 93"/>
                <a:gd name="T5" fmla="*/ 9 h 115"/>
                <a:gd name="T6" fmla="*/ 82 w 93"/>
                <a:gd name="T7" fmla="*/ 0 h 115"/>
                <a:gd name="T8" fmla="*/ 93 w 93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5">
                  <a:moveTo>
                    <a:pt x="93" y="105"/>
                  </a:moveTo>
                  <a:lnTo>
                    <a:pt x="13" y="115"/>
                  </a:lnTo>
                  <a:lnTo>
                    <a:pt x="0" y="9"/>
                  </a:lnTo>
                  <a:lnTo>
                    <a:pt x="82" y="0"/>
                  </a:lnTo>
                  <a:lnTo>
                    <a:pt x="93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3" name="Freeform 134"/>
            <p:cNvSpPr>
              <a:spLocks/>
            </p:cNvSpPr>
            <p:nvPr/>
          </p:nvSpPr>
          <p:spPr bwMode="auto">
            <a:xfrm>
              <a:off x="5403850" y="3443288"/>
              <a:ext cx="146050" cy="182563"/>
            </a:xfrm>
            <a:custGeom>
              <a:avLst/>
              <a:gdLst>
                <a:gd name="T0" fmla="*/ 92 w 92"/>
                <a:gd name="T1" fmla="*/ 106 h 115"/>
                <a:gd name="T2" fmla="*/ 12 w 92"/>
                <a:gd name="T3" fmla="*/ 115 h 115"/>
                <a:gd name="T4" fmla="*/ 0 w 92"/>
                <a:gd name="T5" fmla="*/ 10 h 115"/>
                <a:gd name="T6" fmla="*/ 81 w 92"/>
                <a:gd name="T7" fmla="*/ 0 h 115"/>
                <a:gd name="T8" fmla="*/ 92 w 92"/>
                <a:gd name="T9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5">
                  <a:moveTo>
                    <a:pt x="92" y="106"/>
                  </a:moveTo>
                  <a:lnTo>
                    <a:pt x="12" y="115"/>
                  </a:lnTo>
                  <a:lnTo>
                    <a:pt x="0" y="10"/>
                  </a:lnTo>
                  <a:lnTo>
                    <a:pt x="81" y="0"/>
                  </a:lnTo>
                  <a:lnTo>
                    <a:pt x="92" y="10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4" name="Freeform 135"/>
            <p:cNvSpPr>
              <a:spLocks/>
            </p:cNvSpPr>
            <p:nvPr/>
          </p:nvSpPr>
          <p:spPr bwMode="auto">
            <a:xfrm>
              <a:off x="5565775" y="3422650"/>
              <a:ext cx="144463" cy="182563"/>
            </a:xfrm>
            <a:custGeom>
              <a:avLst/>
              <a:gdLst>
                <a:gd name="T0" fmla="*/ 91 w 91"/>
                <a:gd name="T1" fmla="*/ 105 h 115"/>
                <a:gd name="T2" fmla="*/ 11 w 91"/>
                <a:gd name="T3" fmla="*/ 115 h 115"/>
                <a:gd name="T4" fmla="*/ 0 w 91"/>
                <a:gd name="T5" fmla="*/ 10 h 115"/>
                <a:gd name="T6" fmla="*/ 80 w 91"/>
                <a:gd name="T7" fmla="*/ 0 h 115"/>
                <a:gd name="T8" fmla="*/ 91 w 91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5">
                  <a:moveTo>
                    <a:pt x="91" y="105"/>
                  </a:moveTo>
                  <a:lnTo>
                    <a:pt x="11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1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5" name="Freeform 136"/>
            <p:cNvSpPr>
              <a:spLocks/>
            </p:cNvSpPr>
            <p:nvPr/>
          </p:nvSpPr>
          <p:spPr bwMode="auto">
            <a:xfrm>
              <a:off x="5726113" y="3405188"/>
              <a:ext cx="144463" cy="180975"/>
            </a:xfrm>
            <a:custGeom>
              <a:avLst/>
              <a:gdLst>
                <a:gd name="T0" fmla="*/ 91 w 91"/>
                <a:gd name="T1" fmla="*/ 105 h 114"/>
                <a:gd name="T2" fmla="*/ 11 w 91"/>
                <a:gd name="T3" fmla="*/ 114 h 114"/>
                <a:gd name="T4" fmla="*/ 0 w 91"/>
                <a:gd name="T5" fmla="*/ 9 h 114"/>
                <a:gd name="T6" fmla="*/ 80 w 91"/>
                <a:gd name="T7" fmla="*/ 0 h 114"/>
                <a:gd name="T8" fmla="*/ 91 w 91"/>
                <a:gd name="T9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4">
                  <a:moveTo>
                    <a:pt x="91" y="105"/>
                  </a:moveTo>
                  <a:lnTo>
                    <a:pt x="11" y="114"/>
                  </a:lnTo>
                  <a:lnTo>
                    <a:pt x="0" y="9"/>
                  </a:lnTo>
                  <a:lnTo>
                    <a:pt x="80" y="0"/>
                  </a:lnTo>
                  <a:lnTo>
                    <a:pt x="91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6" name="Freeform 137"/>
            <p:cNvSpPr>
              <a:spLocks/>
            </p:cNvSpPr>
            <p:nvPr/>
          </p:nvSpPr>
          <p:spPr bwMode="auto">
            <a:xfrm>
              <a:off x="5886450" y="3386138"/>
              <a:ext cx="144463" cy="182563"/>
            </a:xfrm>
            <a:custGeom>
              <a:avLst/>
              <a:gdLst>
                <a:gd name="T0" fmla="*/ 91 w 91"/>
                <a:gd name="T1" fmla="*/ 105 h 115"/>
                <a:gd name="T2" fmla="*/ 11 w 91"/>
                <a:gd name="T3" fmla="*/ 115 h 115"/>
                <a:gd name="T4" fmla="*/ 0 w 91"/>
                <a:gd name="T5" fmla="*/ 10 h 115"/>
                <a:gd name="T6" fmla="*/ 80 w 91"/>
                <a:gd name="T7" fmla="*/ 0 h 115"/>
                <a:gd name="T8" fmla="*/ 91 w 91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5">
                  <a:moveTo>
                    <a:pt x="91" y="105"/>
                  </a:moveTo>
                  <a:lnTo>
                    <a:pt x="11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1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7" name="Freeform 138"/>
            <p:cNvSpPr>
              <a:spLocks/>
            </p:cNvSpPr>
            <p:nvPr/>
          </p:nvSpPr>
          <p:spPr bwMode="auto">
            <a:xfrm>
              <a:off x="6040438" y="3359150"/>
              <a:ext cx="247650" cy="398463"/>
            </a:xfrm>
            <a:custGeom>
              <a:avLst/>
              <a:gdLst>
                <a:gd name="T0" fmla="*/ 72 w 156"/>
                <a:gd name="T1" fmla="*/ 8 h 251"/>
                <a:gd name="T2" fmla="*/ 47 w 156"/>
                <a:gd name="T3" fmla="*/ 9 h 251"/>
                <a:gd name="T4" fmla="*/ 0 w 156"/>
                <a:gd name="T5" fmla="*/ 15 h 251"/>
                <a:gd name="T6" fmla="*/ 11 w 156"/>
                <a:gd name="T7" fmla="*/ 120 h 251"/>
                <a:gd name="T8" fmla="*/ 59 w 156"/>
                <a:gd name="T9" fmla="*/ 115 h 251"/>
                <a:gd name="T10" fmla="*/ 74 w 156"/>
                <a:gd name="T11" fmla="*/ 251 h 251"/>
                <a:gd name="T12" fmla="*/ 156 w 156"/>
                <a:gd name="T13" fmla="*/ 243 h 251"/>
                <a:gd name="T14" fmla="*/ 127 w 156"/>
                <a:gd name="T15" fmla="*/ 0 h 251"/>
                <a:gd name="T16" fmla="*/ 72 w 156"/>
                <a:gd name="T17" fmla="*/ 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251">
                  <a:moveTo>
                    <a:pt x="72" y="8"/>
                  </a:moveTo>
                  <a:lnTo>
                    <a:pt x="47" y="9"/>
                  </a:lnTo>
                  <a:lnTo>
                    <a:pt x="0" y="15"/>
                  </a:lnTo>
                  <a:lnTo>
                    <a:pt x="11" y="120"/>
                  </a:lnTo>
                  <a:lnTo>
                    <a:pt x="59" y="115"/>
                  </a:lnTo>
                  <a:lnTo>
                    <a:pt x="74" y="251"/>
                  </a:lnTo>
                  <a:lnTo>
                    <a:pt x="156" y="243"/>
                  </a:lnTo>
                  <a:lnTo>
                    <a:pt x="127" y="0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8" name="Freeform 139"/>
            <p:cNvSpPr>
              <a:spLocks/>
            </p:cNvSpPr>
            <p:nvPr/>
          </p:nvSpPr>
          <p:spPr bwMode="auto">
            <a:xfrm>
              <a:off x="6294438" y="3336925"/>
              <a:ext cx="144463" cy="182563"/>
            </a:xfrm>
            <a:custGeom>
              <a:avLst/>
              <a:gdLst>
                <a:gd name="T0" fmla="*/ 91 w 91"/>
                <a:gd name="T1" fmla="*/ 106 h 115"/>
                <a:gd name="T2" fmla="*/ 11 w 91"/>
                <a:gd name="T3" fmla="*/ 115 h 115"/>
                <a:gd name="T4" fmla="*/ 0 w 91"/>
                <a:gd name="T5" fmla="*/ 10 h 115"/>
                <a:gd name="T6" fmla="*/ 80 w 91"/>
                <a:gd name="T7" fmla="*/ 0 h 115"/>
                <a:gd name="T8" fmla="*/ 91 w 91"/>
                <a:gd name="T9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5">
                  <a:moveTo>
                    <a:pt x="91" y="106"/>
                  </a:moveTo>
                  <a:lnTo>
                    <a:pt x="11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1" y="10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9" name="Freeform 140"/>
            <p:cNvSpPr>
              <a:spLocks/>
            </p:cNvSpPr>
            <p:nvPr/>
          </p:nvSpPr>
          <p:spPr bwMode="auto">
            <a:xfrm>
              <a:off x="6454775" y="3319463"/>
              <a:ext cx="144463" cy="182563"/>
            </a:xfrm>
            <a:custGeom>
              <a:avLst/>
              <a:gdLst>
                <a:gd name="T0" fmla="*/ 91 w 91"/>
                <a:gd name="T1" fmla="*/ 105 h 115"/>
                <a:gd name="T2" fmla="*/ 11 w 91"/>
                <a:gd name="T3" fmla="*/ 115 h 115"/>
                <a:gd name="T4" fmla="*/ 0 w 91"/>
                <a:gd name="T5" fmla="*/ 10 h 115"/>
                <a:gd name="T6" fmla="*/ 80 w 91"/>
                <a:gd name="T7" fmla="*/ 0 h 115"/>
                <a:gd name="T8" fmla="*/ 91 w 91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5">
                  <a:moveTo>
                    <a:pt x="91" y="105"/>
                  </a:moveTo>
                  <a:lnTo>
                    <a:pt x="11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1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0" name="Freeform 141"/>
            <p:cNvSpPr>
              <a:spLocks/>
            </p:cNvSpPr>
            <p:nvPr/>
          </p:nvSpPr>
          <p:spPr bwMode="auto">
            <a:xfrm>
              <a:off x="6615113" y="3302000"/>
              <a:ext cx="144463" cy="180975"/>
            </a:xfrm>
            <a:custGeom>
              <a:avLst/>
              <a:gdLst>
                <a:gd name="T0" fmla="*/ 91 w 91"/>
                <a:gd name="T1" fmla="*/ 105 h 114"/>
                <a:gd name="T2" fmla="*/ 11 w 91"/>
                <a:gd name="T3" fmla="*/ 114 h 114"/>
                <a:gd name="T4" fmla="*/ 0 w 91"/>
                <a:gd name="T5" fmla="*/ 9 h 114"/>
                <a:gd name="T6" fmla="*/ 80 w 91"/>
                <a:gd name="T7" fmla="*/ 0 h 114"/>
                <a:gd name="T8" fmla="*/ 91 w 91"/>
                <a:gd name="T9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4">
                  <a:moveTo>
                    <a:pt x="91" y="105"/>
                  </a:moveTo>
                  <a:lnTo>
                    <a:pt x="11" y="114"/>
                  </a:lnTo>
                  <a:lnTo>
                    <a:pt x="0" y="9"/>
                  </a:lnTo>
                  <a:lnTo>
                    <a:pt x="80" y="0"/>
                  </a:lnTo>
                  <a:lnTo>
                    <a:pt x="91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1" name="Freeform 142"/>
            <p:cNvSpPr>
              <a:spLocks/>
            </p:cNvSpPr>
            <p:nvPr/>
          </p:nvSpPr>
          <p:spPr bwMode="auto">
            <a:xfrm>
              <a:off x="6789738" y="3441700"/>
              <a:ext cx="142875" cy="141288"/>
            </a:xfrm>
            <a:custGeom>
              <a:avLst/>
              <a:gdLst>
                <a:gd name="T0" fmla="*/ 90 w 90"/>
                <a:gd name="T1" fmla="*/ 80 h 89"/>
                <a:gd name="T2" fmla="*/ 10 w 90"/>
                <a:gd name="T3" fmla="*/ 89 h 89"/>
                <a:gd name="T4" fmla="*/ 0 w 90"/>
                <a:gd name="T5" fmla="*/ 9 h 89"/>
                <a:gd name="T6" fmla="*/ 80 w 90"/>
                <a:gd name="T7" fmla="*/ 0 h 89"/>
                <a:gd name="T8" fmla="*/ 90 w 90"/>
                <a:gd name="T9" fmla="*/ 8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9">
                  <a:moveTo>
                    <a:pt x="90" y="80"/>
                  </a:moveTo>
                  <a:lnTo>
                    <a:pt x="10" y="89"/>
                  </a:lnTo>
                  <a:lnTo>
                    <a:pt x="0" y="9"/>
                  </a:lnTo>
                  <a:lnTo>
                    <a:pt x="80" y="0"/>
                  </a:lnTo>
                  <a:lnTo>
                    <a:pt x="90" y="80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2" name="Freeform 143"/>
            <p:cNvSpPr>
              <a:spLocks/>
            </p:cNvSpPr>
            <p:nvPr/>
          </p:nvSpPr>
          <p:spPr bwMode="auto">
            <a:xfrm>
              <a:off x="6772275" y="3282950"/>
              <a:ext cx="142875" cy="139700"/>
            </a:xfrm>
            <a:custGeom>
              <a:avLst/>
              <a:gdLst>
                <a:gd name="T0" fmla="*/ 90 w 90"/>
                <a:gd name="T1" fmla="*/ 78 h 88"/>
                <a:gd name="T2" fmla="*/ 9 w 90"/>
                <a:gd name="T3" fmla="*/ 88 h 88"/>
                <a:gd name="T4" fmla="*/ 0 w 90"/>
                <a:gd name="T5" fmla="*/ 10 h 88"/>
                <a:gd name="T6" fmla="*/ 80 w 90"/>
                <a:gd name="T7" fmla="*/ 0 h 88"/>
                <a:gd name="T8" fmla="*/ 9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90" y="78"/>
                  </a:moveTo>
                  <a:lnTo>
                    <a:pt x="9" y="88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0" y="78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3" name="Freeform 144"/>
            <p:cNvSpPr>
              <a:spLocks/>
            </p:cNvSpPr>
            <p:nvPr/>
          </p:nvSpPr>
          <p:spPr bwMode="auto">
            <a:xfrm>
              <a:off x="6808788" y="3598863"/>
              <a:ext cx="160338" cy="298450"/>
            </a:xfrm>
            <a:custGeom>
              <a:avLst/>
              <a:gdLst>
                <a:gd name="T0" fmla="*/ 101 w 101"/>
                <a:gd name="T1" fmla="*/ 180 h 188"/>
                <a:gd name="T2" fmla="*/ 21 w 101"/>
                <a:gd name="T3" fmla="*/ 188 h 188"/>
                <a:gd name="T4" fmla="*/ 0 w 101"/>
                <a:gd name="T5" fmla="*/ 8 h 188"/>
                <a:gd name="T6" fmla="*/ 80 w 101"/>
                <a:gd name="T7" fmla="*/ 0 h 188"/>
                <a:gd name="T8" fmla="*/ 101 w 101"/>
                <a:gd name="T9" fmla="*/ 1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88">
                  <a:moveTo>
                    <a:pt x="101" y="180"/>
                  </a:moveTo>
                  <a:lnTo>
                    <a:pt x="21" y="188"/>
                  </a:lnTo>
                  <a:lnTo>
                    <a:pt x="0" y="8"/>
                  </a:lnTo>
                  <a:lnTo>
                    <a:pt x="80" y="0"/>
                  </a:lnTo>
                  <a:lnTo>
                    <a:pt x="101" y="180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4" name="Freeform 145"/>
            <p:cNvSpPr>
              <a:spLocks/>
            </p:cNvSpPr>
            <p:nvPr/>
          </p:nvSpPr>
          <p:spPr bwMode="auto">
            <a:xfrm>
              <a:off x="6318250" y="3556000"/>
              <a:ext cx="146050" cy="182563"/>
            </a:xfrm>
            <a:custGeom>
              <a:avLst/>
              <a:gdLst>
                <a:gd name="T0" fmla="*/ 92 w 92"/>
                <a:gd name="T1" fmla="*/ 105 h 115"/>
                <a:gd name="T2" fmla="*/ 12 w 92"/>
                <a:gd name="T3" fmla="*/ 115 h 115"/>
                <a:gd name="T4" fmla="*/ 0 w 92"/>
                <a:gd name="T5" fmla="*/ 10 h 115"/>
                <a:gd name="T6" fmla="*/ 80 w 92"/>
                <a:gd name="T7" fmla="*/ 0 h 115"/>
                <a:gd name="T8" fmla="*/ 92 w 92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5">
                  <a:moveTo>
                    <a:pt x="92" y="105"/>
                  </a:moveTo>
                  <a:lnTo>
                    <a:pt x="12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2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5" name="Freeform 146"/>
            <p:cNvSpPr>
              <a:spLocks/>
            </p:cNvSpPr>
            <p:nvPr/>
          </p:nvSpPr>
          <p:spPr bwMode="auto">
            <a:xfrm>
              <a:off x="6478588" y="3538538"/>
              <a:ext cx="146050" cy="179388"/>
            </a:xfrm>
            <a:custGeom>
              <a:avLst/>
              <a:gdLst>
                <a:gd name="T0" fmla="*/ 92 w 92"/>
                <a:gd name="T1" fmla="*/ 103 h 113"/>
                <a:gd name="T2" fmla="*/ 12 w 92"/>
                <a:gd name="T3" fmla="*/ 113 h 113"/>
                <a:gd name="T4" fmla="*/ 0 w 92"/>
                <a:gd name="T5" fmla="*/ 7 h 113"/>
                <a:gd name="T6" fmla="*/ 80 w 92"/>
                <a:gd name="T7" fmla="*/ 0 h 113"/>
                <a:gd name="T8" fmla="*/ 92 w 92"/>
                <a:gd name="T9" fmla="*/ 10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3">
                  <a:moveTo>
                    <a:pt x="92" y="103"/>
                  </a:moveTo>
                  <a:lnTo>
                    <a:pt x="12" y="113"/>
                  </a:lnTo>
                  <a:lnTo>
                    <a:pt x="0" y="7"/>
                  </a:lnTo>
                  <a:lnTo>
                    <a:pt x="80" y="0"/>
                  </a:lnTo>
                  <a:lnTo>
                    <a:pt x="92" y="103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6" name="Freeform 147"/>
            <p:cNvSpPr>
              <a:spLocks/>
            </p:cNvSpPr>
            <p:nvPr/>
          </p:nvSpPr>
          <p:spPr bwMode="auto">
            <a:xfrm>
              <a:off x="6638925" y="3516313"/>
              <a:ext cx="146050" cy="182563"/>
            </a:xfrm>
            <a:custGeom>
              <a:avLst/>
              <a:gdLst>
                <a:gd name="T0" fmla="*/ 92 w 92"/>
                <a:gd name="T1" fmla="*/ 106 h 115"/>
                <a:gd name="T2" fmla="*/ 12 w 92"/>
                <a:gd name="T3" fmla="*/ 115 h 115"/>
                <a:gd name="T4" fmla="*/ 0 w 92"/>
                <a:gd name="T5" fmla="*/ 10 h 115"/>
                <a:gd name="T6" fmla="*/ 80 w 92"/>
                <a:gd name="T7" fmla="*/ 0 h 115"/>
                <a:gd name="T8" fmla="*/ 92 w 92"/>
                <a:gd name="T9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5">
                  <a:moveTo>
                    <a:pt x="92" y="106"/>
                  </a:moveTo>
                  <a:lnTo>
                    <a:pt x="12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2" y="10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7" name="Freeform 148"/>
            <p:cNvSpPr>
              <a:spLocks/>
            </p:cNvSpPr>
            <p:nvPr/>
          </p:nvSpPr>
          <p:spPr bwMode="auto">
            <a:xfrm>
              <a:off x="6342063" y="3771900"/>
              <a:ext cx="149225" cy="182563"/>
            </a:xfrm>
            <a:custGeom>
              <a:avLst/>
              <a:gdLst>
                <a:gd name="T0" fmla="*/ 94 w 94"/>
                <a:gd name="T1" fmla="*/ 105 h 115"/>
                <a:gd name="T2" fmla="*/ 14 w 94"/>
                <a:gd name="T3" fmla="*/ 115 h 115"/>
                <a:gd name="T4" fmla="*/ 0 w 94"/>
                <a:gd name="T5" fmla="*/ 10 h 115"/>
                <a:gd name="T6" fmla="*/ 80 w 94"/>
                <a:gd name="T7" fmla="*/ 0 h 115"/>
                <a:gd name="T8" fmla="*/ 94 w 94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5"/>
                  </a:moveTo>
                  <a:lnTo>
                    <a:pt x="14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8" name="Freeform 149"/>
            <p:cNvSpPr>
              <a:spLocks/>
            </p:cNvSpPr>
            <p:nvPr/>
          </p:nvSpPr>
          <p:spPr bwMode="auto">
            <a:xfrm>
              <a:off x="6502400" y="3754438"/>
              <a:ext cx="149225" cy="180975"/>
            </a:xfrm>
            <a:custGeom>
              <a:avLst/>
              <a:gdLst>
                <a:gd name="T0" fmla="*/ 94 w 94"/>
                <a:gd name="T1" fmla="*/ 105 h 114"/>
                <a:gd name="T2" fmla="*/ 14 w 94"/>
                <a:gd name="T3" fmla="*/ 114 h 114"/>
                <a:gd name="T4" fmla="*/ 0 w 94"/>
                <a:gd name="T5" fmla="*/ 9 h 114"/>
                <a:gd name="T6" fmla="*/ 80 w 94"/>
                <a:gd name="T7" fmla="*/ 0 h 114"/>
                <a:gd name="T8" fmla="*/ 94 w 94"/>
                <a:gd name="T9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4">
                  <a:moveTo>
                    <a:pt x="94" y="105"/>
                  </a:moveTo>
                  <a:lnTo>
                    <a:pt x="14" y="114"/>
                  </a:lnTo>
                  <a:lnTo>
                    <a:pt x="0" y="9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9" name="Freeform 150"/>
            <p:cNvSpPr>
              <a:spLocks/>
            </p:cNvSpPr>
            <p:nvPr/>
          </p:nvSpPr>
          <p:spPr bwMode="auto">
            <a:xfrm>
              <a:off x="6662738" y="3735388"/>
              <a:ext cx="149225" cy="182563"/>
            </a:xfrm>
            <a:custGeom>
              <a:avLst/>
              <a:gdLst>
                <a:gd name="T0" fmla="*/ 94 w 94"/>
                <a:gd name="T1" fmla="*/ 105 h 115"/>
                <a:gd name="T2" fmla="*/ 14 w 94"/>
                <a:gd name="T3" fmla="*/ 115 h 115"/>
                <a:gd name="T4" fmla="*/ 0 w 94"/>
                <a:gd name="T5" fmla="*/ 10 h 115"/>
                <a:gd name="T6" fmla="*/ 80 w 94"/>
                <a:gd name="T7" fmla="*/ 0 h 115"/>
                <a:gd name="T8" fmla="*/ 94 w 94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5"/>
                  </a:moveTo>
                  <a:lnTo>
                    <a:pt x="14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0" name="Freeform 151"/>
            <p:cNvSpPr>
              <a:spLocks/>
            </p:cNvSpPr>
            <p:nvPr/>
          </p:nvSpPr>
          <p:spPr bwMode="auto">
            <a:xfrm>
              <a:off x="3910013" y="3498850"/>
              <a:ext cx="169863" cy="100013"/>
            </a:xfrm>
            <a:custGeom>
              <a:avLst/>
              <a:gdLst>
                <a:gd name="T0" fmla="*/ 107 w 107"/>
                <a:gd name="T1" fmla="*/ 52 h 63"/>
                <a:gd name="T2" fmla="*/ 6 w 107"/>
                <a:gd name="T3" fmla="*/ 63 h 63"/>
                <a:gd name="T4" fmla="*/ 0 w 107"/>
                <a:gd name="T5" fmla="*/ 13 h 63"/>
                <a:gd name="T6" fmla="*/ 101 w 107"/>
                <a:gd name="T7" fmla="*/ 0 h 63"/>
                <a:gd name="T8" fmla="*/ 107 w 107"/>
                <a:gd name="T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63">
                  <a:moveTo>
                    <a:pt x="107" y="52"/>
                  </a:moveTo>
                  <a:lnTo>
                    <a:pt x="6" y="63"/>
                  </a:lnTo>
                  <a:lnTo>
                    <a:pt x="0" y="13"/>
                  </a:lnTo>
                  <a:lnTo>
                    <a:pt x="101" y="0"/>
                  </a:lnTo>
                  <a:lnTo>
                    <a:pt x="107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1" name="Freeform 152"/>
            <p:cNvSpPr>
              <a:spLocks/>
            </p:cNvSpPr>
            <p:nvPr/>
          </p:nvSpPr>
          <p:spPr bwMode="auto">
            <a:xfrm>
              <a:off x="4097338" y="3476625"/>
              <a:ext cx="173038" cy="101600"/>
            </a:xfrm>
            <a:custGeom>
              <a:avLst/>
              <a:gdLst>
                <a:gd name="T0" fmla="*/ 109 w 109"/>
                <a:gd name="T1" fmla="*/ 52 h 64"/>
                <a:gd name="T2" fmla="*/ 6 w 109"/>
                <a:gd name="T3" fmla="*/ 64 h 64"/>
                <a:gd name="T4" fmla="*/ 0 w 109"/>
                <a:gd name="T5" fmla="*/ 12 h 64"/>
                <a:gd name="T6" fmla="*/ 101 w 109"/>
                <a:gd name="T7" fmla="*/ 0 h 64"/>
                <a:gd name="T8" fmla="*/ 109 w 109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4">
                  <a:moveTo>
                    <a:pt x="109" y="52"/>
                  </a:moveTo>
                  <a:lnTo>
                    <a:pt x="6" y="64"/>
                  </a:lnTo>
                  <a:lnTo>
                    <a:pt x="0" y="12"/>
                  </a:lnTo>
                  <a:lnTo>
                    <a:pt x="101" y="0"/>
                  </a:lnTo>
                  <a:lnTo>
                    <a:pt x="109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2" name="Freeform 153"/>
            <p:cNvSpPr>
              <a:spLocks/>
            </p:cNvSpPr>
            <p:nvPr/>
          </p:nvSpPr>
          <p:spPr bwMode="auto">
            <a:xfrm>
              <a:off x="4284663" y="3455988"/>
              <a:ext cx="173038" cy="100013"/>
            </a:xfrm>
            <a:custGeom>
              <a:avLst/>
              <a:gdLst>
                <a:gd name="T0" fmla="*/ 109 w 109"/>
                <a:gd name="T1" fmla="*/ 52 h 63"/>
                <a:gd name="T2" fmla="*/ 6 w 109"/>
                <a:gd name="T3" fmla="*/ 63 h 63"/>
                <a:gd name="T4" fmla="*/ 0 w 109"/>
                <a:gd name="T5" fmla="*/ 12 h 63"/>
                <a:gd name="T6" fmla="*/ 103 w 109"/>
                <a:gd name="T7" fmla="*/ 0 h 63"/>
                <a:gd name="T8" fmla="*/ 109 w 109"/>
                <a:gd name="T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3">
                  <a:moveTo>
                    <a:pt x="109" y="52"/>
                  </a:moveTo>
                  <a:lnTo>
                    <a:pt x="6" y="63"/>
                  </a:lnTo>
                  <a:lnTo>
                    <a:pt x="0" y="12"/>
                  </a:lnTo>
                  <a:lnTo>
                    <a:pt x="103" y="0"/>
                  </a:lnTo>
                  <a:lnTo>
                    <a:pt x="109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3" name="Freeform 154"/>
            <p:cNvSpPr>
              <a:spLocks/>
            </p:cNvSpPr>
            <p:nvPr/>
          </p:nvSpPr>
          <p:spPr bwMode="auto">
            <a:xfrm>
              <a:off x="4471988" y="3435350"/>
              <a:ext cx="173038" cy="100013"/>
            </a:xfrm>
            <a:custGeom>
              <a:avLst/>
              <a:gdLst>
                <a:gd name="T0" fmla="*/ 109 w 109"/>
                <a:gd name="T1" fmla="*/ 49 h 63"/>
                <a:gd name="T2" fmla="*/ 6 w 109"/>
                <a:gd name="T3" fmla="*/ 63 h 63"/>
                <a:gd name="T4" fmla="*/ 0 w 109"/>
                <a:gd name="T5" fmla="*/ 11 h 63"/>
                <a:gd name="T6" fmla="*/ 103 w 109"/>
                <a:gd name="T7" fmla="*/ 0 h 63"/>
                <a:gd name="T8" fmla="*/ 109 w 109"/>
                <a:gd name="T9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3">
                  <a:moveTo>
                    <a:pt x="109" y="49"/>
                  </a:moveTo>
                  <a:lnTo>
                    <a:pt x="6" y="63"/>
                  </a:lnTo>
                  <a:lnTo>
                    <a:pt x="0" y="11"/>
                  </a:lnTo>
                  <a:lnTo>
                    <a:pt x="103" y="0"/>
                  </a:lnTo>
                  <a:lnTo>
                    <a:pt x="109" y="49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4" name="Freeform 155"/>
            <p:cNvSpPr>
              <a:spLocks/>
            </p:cNvSpPr>
            <p:nvPr/>
          </p:nvSpPr>
          <p:spPr bwMode="auto">
            <a:xfrm>
              <a:off x="4660900" y="3409950"/>
              <a:ext cx="171450" cy="101600"/>
            </a:xfrm>
            <a:custGeom>
              <a:avLst/>
              <a:gdLst>
                <a:gd name="T0" fmla="*/ 108 w 108"/>
                <a:gd name="T1" fmla="*/ 52 h 64"/>
                <a:gd name="T2" fmla="*/ 5 w 108"/>
                <a:gd name="T3" fmla="*/ 64 h 64"/>
                <a:gd name="T4" fmla="*/ 0 w 108"/>
                <a:gd name="T5" fmla="*/ 14 h 64"/>
                <a:gd name="T6" fmla="*/ 103 w 108"/>
                <a:gd name="T7" fmla="*/ 0 h 64"/>
                <a:gd name="T8" fmla="*/ 108 w 108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4">
                  <a:moveTo>
                    <a:pt x="108" y="52"/>
                  </a:moveTo>
                  <a:lnTo>
                    <a:pt x="5" y="64"/>
                  </a:lnTo>
                  <a:lnTo>
                    <a:pt x="0" y="14"/>
                  </a:lnTo>
                  <a:lnTo>
                    <a:pt x="103" y="0"/>
                  </a:lnTo>
                  <a:lnTo>
                    <a:pt x="108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5" name="Freeform 156"/>
            <p:cNvSpPr>
              <a:spLocks/>
            </p:cNvSpPr>
            <p:nvPr/>
          </p:nvSpPr>
          <p:spPr bwMode="auto">
            <a:xfrm>
              <a:off x="4848225" y="3389313"/>
              <a:ext cx="171450" cy="100013"/>
            </a:xfrm>
            <a:custGeom>
              <a:avLst/>
              <a:gdLst>
                <a:gd name="T0" fmla="*/ 108 w 108"/>
                <a:gd name="T1" fmla="*/ 52 h 63"/>
                <a:gd name="T2" fmla="*/ 6 w 108"/>
                <a:gd name="T3" fmla="*/ 63 h 63"/>
                <a:gd name="T4" fmla="*/ 0 w 108"/>
                <a:gd name="T5" fmla="*/ 11 h 63"/>
                <a:gd name="T6" fmla="*/ 103 w 108"/>
                <a:gd name="T7" fmla="*/ 0 h 63"/>
                <a:gd name="T8" fmla="*/ 108 w 108"/>
                <a:gd name="T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3">
                  <a:moveTo>
                    <a:pt x="108" y="52"/>
                  </a:moveTo>
                  <a:lnTo>
                    <a:pt x="6" y="63"/>
                  </a:lnTo>
                  <a:lnTo>
                    <a:pt x="0" y="11"/>
                  </a:lnTo>
                  <a:lnTo>
                    <a:pt x="103" y="0"/>
                  </a:lnTo>
                  <a:lnTo>
                    <a:pt x="108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6" name="Freeform 157"/>
            <p:cNvSpPr>
              <a:spLocks/>
            </p:cNvSpPr>
            <p:nvPr/>
          </p:nvSpPr>
          <p:spPr bwMode="auto">
            <a:xfrm>
              <a:off x="5035550" y="3368675"/>
              <a:ext cx="173038" cy="100013"/>
            </a:xfrm>
            <a:custGeom>
              <a:avLst/>
              <a:gdLst>
                <a:gd name="T0" fmla="*/ 109 w 109"/>
                <a:gd name="T1" fmla="*/ 51 h 63"/>
                <a:gd name="T2" fmla="*/ 8 w 109"/>
                <a:gd name="T3" fmla="*/ 63 h 63"/>
                <a:gd name="T4" fmla="*/ 0 w 109"/>
                <a:gd name="T5" fmla="*/ 11 h 63"/>
                <a:gd name="T6" fmla="*/ 103 w 109"/>
                <a:gd name="T7" fmla="*/ 0 h 63"/>
                <a:gd name="T8" fmla="*/ 109 w 109"/>
                <a:gd name="T9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3">
                  <a:moveTo>
                    <a:pt x="109" y="51"/>
                  </a:moveTo>
                  <a:lnTo>
                    <a:pt x="8" y="63"/>
                  </a:lnTo>
                  <a:lnTo>
                    <a:pt x="0" y="11"/>
                  </a:lnTo>
                  <a:lnTo>
                    <a:pt x="103" y="0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7" name="Freeform 158"/>
            <p:cNvSpPr>
              <a:spLocks/>
            </p:cNvSpPr>
            <p:nvPr/>
          </p:nvSpPr>
          <p:spPr bwMode="auto">
            <a:xfrm>
              <a:off x="5226050" y="3343275"/>
              <a:ext cx="169863" cy="103188"/>
            </a:xfrm>
            <a:custGeom>
              <a:avLst/>
              <a:gdLst>
                <a:gd name="T0" fmla="*/ 107 w 107"/>
                <a:gd name="T1" fmla="*/ 52 h 65"/>
                <a:gd name="T2" fmla="*/ 6 w 107"/>
                <a:gd name="T3" fmla="*/ 65 h 65"/>
                <a:gd name="T4" fmla="*/ 0 w 107"/>
                <a:gd name="T5" fmla="*/ 14 h 65"/>
                <a:gd name="T6" fmla="*/ 101 w 107"/>
                <a:gd name="T7" fmla="*/ 0 h 65"/>
                <a:gd name="T8" fmla="*/ 107 w 107"/>
                <a:gd name="T9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65">
                  <a:moveTo>
                    <a:pt x="107" y="52"/>
                  </a:moveTo>
                  <a:lnTo>
                    <a:pt x="6" y="65"/>
                  </a:lnTo>
                  <a:lnTo>
                    <a:pt x="0" y="14"/>
                  </a:lnTo>
                  <a:lnTo>
                    <a:pt x="101" y="0"/>
                  </a:lnTo>
                  <a:lnTo>
                    <a:pt x="107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8" name="Freeform 159"/>
            <p:cNvSpPr>
              <a:spLocks/>
            </p:cNvSpPr>
            <p:nvPr/>
          </p:nvSpPr>
          <p:spPr bwMode="auto">
            <a:xfrm>
              <a:off x="5413375" y="3322638"/>
              <a:ext cx="169863" cy="100013"/>
            </a:xfrm>
            <a:custGeom>
              <a:avLst/>
              <a:gdLst>
                <a:gd name="T0" fmla="*/ 107 w 107"/>
                <a:gd name="T1" fmla="*/ 52 h 63"/>
                <a:gd name="T2" fmla="*/ 6 w 107"/>
                <a:gd name="T3" fmla="*/ 63 h 63"/>
                <a:gd name="T4" fmla="*/ 0 w 107"/>
                <a:gd name="T5" fmla="*/ 11 h 63"/>
                <a:gd name="T6" fmla="*/ 101 w 107"/>
                <a:gd name="T7" fmla="*/ 0 h 63"/>
                <a:gd name="T8" fmla="*/ 107 w 107"/>
                <a:gd name="T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63">
                  <a:moveTo>
                    <a:pt x="107" y="52"/>
                  </a:moveTo>
                  <a:lnTo>
                    <a:pt x="6" y="63"/>
                  </a:lnTo>
                  <a:lnTo>
                    <a:pt x="0" y="11"/>
                  </a:lnTo>
                  <a:lnTo>
                    <a:pt x="101" y="0"/>
                  </a:lnTo>
                  <a:lnTo>
                    <a:pt x="107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9" name="Freeform 160"/>
            <p:cNvSpPr>
              <a:spLocks/>
            </p:cNvSpPr>
            <p:nvPr/>
          </p:nvSpPr>
          <p:spPr bwMode="auto">
            <a:xfrm>
              <a:off x="5600700" y="3302000"/>
              <a:ext cx="173038" cy="100013"/>
            </a:xfrm>
            <a:custGeom>
              <a:avLst/>
              <a:gdLst>
                <a:gd name="T0" fmla="*/ 109 w 109"/>
                <a:gd name="T1" fmla="*/ 51 h 63"/>
                <a:gd name="T2" fmla="*/ 6 w 109"/>
                <a:gd name="T3" fmla="*/ 63 h 63"/>
                <a:gd name="T4" fmla="*/ 0 w 109"/>
                <a:gd name="T5" fmla="*/ 11 h 63"/>
                <a:gd name="T6" fmla="*/ 101 w 109"/>
                <a:gd name="T7" fmla="*/ 0 h 63"/>
                <a:gd name="T8" fmla="*/ 109 w 109"/>
                <a:gd name="T9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3">
                  <a:moveTo>
                    <a:pt x="109" y="51"/>
                  </a:moveTo>
                  <a:lnTo>
                    <a:pt x="6" y="63"/>
                  </a:lnTo>
                  <a:lnTo>
                    <a:pt x="0" y="11"/>
                  </a:lnTo>
                  <a:lnTo>
                    <a:pt x="101" y="0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0" name="Freeform 161"/>
            <p:cNvSpPr>
              <a:spLocks/>
            </p:cNvSpPr>
            <p:nvPr/>
          </p:nvSpPr>
          <p:spPr bwMode="auto">
            <a:xfrm>
              <a:off x="5789613" y="3279775"/>
              <a:ext cx="171450" cy="100013"/>
            </a:xfrm>
            <a:custGeom>
              <a:avLst/>
              <a:gdLst>
                <a:gd name="T0" fmla="*/ 108 w 108"/>
                <a:gd name="T1" fmla="*/ 52 h 63"/>
                <a:gd name="T2" fmla="*/ 5 w 108"/>
                <a:gd name="T3" fmla="*/ 63 h 63"/>
                <a:gd name="T4" fmla="*/ 0 w 108"/>
                <a:gd name="T5" fmla="*/ 12 h 63"/>
                <a:gd name="T6" fmla="*/ 101 w 108"/>
                <a:gd name="T7" fmla="*/ 0 h 63"/>
                <a:gd name="T8" fmla="*/ 108 w 108"/>
                <a:gd name="T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3">
                  <a:moveTo>
                    <a:pt x="108" y="52"/>
                  </a:moveTo>
                  <a:lnTo>
                    <a:pt x="5" y="63"/>
                  </a:lnTo>
                  <a:lnTo>
                    <a:pt x="0" y="12"/>
                  </a:lnTo>
                  <a:lnTo>
                    <a:pt x="101" y="0"/>
                  </a:lnTo>
                  <a:lnTo>
                    <a:pt x="108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1" name="Freeform 162"/>
            <p:cNvSpPr>
              <a:spLocks/>
            </p:cNvSpPr>
            <p:nvPr/>
          </p:nvSpPr>
          <p:spPr bwMode="auto">
            <a:xfrm>
              <a:off x="5976938" y="3255963"/>
              <a:ext cx="171450" cy="103188"/>
            </a:xfrm>
            <a:custGeom>
              <a:avLst/>
              <a:gdLst>
                <a:gd name="T0" fmla="*/ 108 w 108"/>
                <a:gd name="T1" fmla="*/ 51 h 65"/>
                <a:gd name="T2" fmla="*/ 5 w 108"/>
                <a:gd name="T3" fmla="*/ 65 h 65"/>
                <a:gd name="T4" fmla="*/ 0 w 108"/>
                <a:gd name="T5" fmla="*/ 13 h 65"/>
                <a:gd name="T6" fmla="*/ 103 w 108"/>
                <a:gd name="T7" fmla="*/ 0 h 65"/>
                <a:gd name="T8" fmla="*/ 108 w 108"/>
                <a:gd name="T9" fmla="*/ 5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5">
                  <a:moveTo>
                    <a:pt x="108" y="51"/>
                  </a:moveTo>
                  <a:lnTo>
                    <a:pt x="5" y="65"/>
                  </a:lnTo>
                  <a:lnTo>
                    <a:pt x="0" y="13"/>
                  </a:lnTo>
                  <a:lnTo>
                    <a:pt x="103" y="0"/>
                  </a:lnTo>
                  <a:lnTo>
                    <a:pt x="108" y="51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2" name="Freeform 163"/>
            <p:cNvSpPr>
              <a:spLocks/>
            </p:cNvSpPr>
            <p:nvPr/>
          </p:nvSpPr>
          <p:spPr bwMode="auto">
            <a:xfrm>
              <a:off x="6164263" y="3233738"/>
              <a:ext cx="173038" cy="101600"/>
            </a:xfrm>
            <a:custGeom>
              <a:avLst/>
              <a:gdLst>
                <a:gd name="T0" fmla="*/ 109 w 109"/>
                <a:gd name="T1" fmla="*/ 52 h 64"/>
                <a:gd name="T2" fmla="*/ 6 w 109"/>
                <a:gd name="T3" fmla="*/ 64 h 64"/>
                <a:gd name="T4" fmla="*/ 0 w 109"/>
                <a:gd name="T5" fmla="*/ 12 h 64"/>
                <a:gd name="T6" fmla="*/ 103 w 109"/>
                <a:gd name="T7" fmla="*/ 0 h 64"/>
                <a:gd name="T8" fmla="*/ 109 w 109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4">
                  <a:moveTo>
                    <a:pt x="109" y="52"/>
                  </a:moveTo>
                  <a:lnTo>
                    <a:pt x="6" y="64"/>
                  </a:lnTo>
                  <a:lnTo>
                    <a:pt x="0" y="12"/>
                  </a:lnTo>
                  <a:lnTo>
                    <a:pt x="103" y="0"/>
                  </a:lnTo>
                  <a:lnTo>
                    <a:pt x="109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3" name="Freeform 164"/>
            <p:cNvSpPr>
              <a:spLocks/>
            </p:cNvSpPr>
            <p:nvPr/>
          </p:nvSpPr>
          <p:spPr bwMode="auto">
            <a:xfrm>
              <a:off x="6351588" y="3213100"/>
              <a:ext cx="173038" cy="100013"/>
            </a:xfrm>
            <a:custGeom>
              <a:avLst/>
              <a:gdLst>
                <a:gd name="T0" fmla="*/ 109 w 109"/>
                <a:gd name="T1" fmla="*/ 52 h 63"/>
                <a:gd name="T2" fmla="*/ 6 w 109"/>
                <a:gd name="T3" fmla="*/ 63 h 63"/>
                <a:gd name="T4" fmla="*/ 0 w 109"/>
                <a:gd name="T5" fmla="*/ 12 h 63"/>
                <a:gd name="T6" fmla="*/ 103 w 109"/>
                <a:gd name="T7" fmla="*/ 0 h 63"/>
                <a:gd name="T8" fmla="*/ 109 w 109"/>
                <a:gd name="T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3">
                  <a:moveTo>
                    <a:pt x="109" y="52"/>
                  </a:moveTo>
                  <a:lnTo>
                    <a:pt x="6" y="63"/>
                  </a:lnTo>
                  <a:lnTo>
                    <a:pt x="0" y="12"/>
                  </a:lnTo>
                  <a:lnTo>
                    <a:pt x="103" y="0"/>
                  </a:lnTo>
                  <a:lnTo>
                    <a:pt x="109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4" name="Freeform 165"/>
            <p:cNvSpPr>
              <a:spLocks/>
            </p:cNvSpPr>
            <p:nvPr/>
          </p:nvSpPr>
          <p:spPr bwMode="auto">
            <a:xfrm>
              <a:off x="6538913" y="3192463"/>
              <a:ext cx="173038" cy="100013"/>
            </a:xfrm>
            <a:custGeom>
              <a:avLst/>
              <a:gdLst>
                <a:gd name="T0" fmla="*/ 109 w 109"/>
                <a:gd name="T1" fmla="*/ 51 h 63"/>
                <a:gd name="T2" fmla="*/ 6 w 109"/>
                <a:gd name="T3" fmla="*/ 63 h 63"/>
                <a:gd name="T4" fmla="*/ 0 w 109"/>
                <a:gd name="T5" fmla="*/ 11 h 63"/>
                <a:gd name="T6" fmla="*/ 103 w 109"/>
                <a:gd name="T7" fmla="*/ 0 h 63"/>
                <a:gd name="T8" fmla="*/ 109 w 109"/>
                <a:gd name="T9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3">
                  <a:moveTo>
                    <a:pt x="109" y="51"/>
                  </a:moveTo>
                  <a:lnTo>
                    <a:pt x="6" y="63"/>
                  </a:lnTo>
                  <a:lnTo>
                    <a:pt x="0" y="11"/>
                  </a:lnTo>
                  <a:lnTo>
                    <a:pt x="103" y="0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5" name="Freeform 166"/>
            <p:cNvSpPr>
              <a:spLocks/>
            </p:cNvSpPr>
            <p:nvPr/>
          </p:nvSpPr>
          <p:spPr bwMode="auto">
            <a:xfrm>
              <a:off x="6726238" y="3167063"/>
              <a:ext cx="173038" cy="103188"/>
            </a:xfrm>
            <a:custGeom>
              <a:avLst/>
              <a:gdLst>
                <a:gd name="T0" fmla="*/ 109 w 109"/>
                <a:gd name="T1" fmla="*/ 52 h 65"/>
                <a:gd name="T2" fmla="*/ 8 w 109"/>
                <a:gd name="T3" fmla="*/ 65 h 65"/>
                <a:gd name="T4" fmla="*/ 0 w 109"/>
                <a:gd name="T5" fmla="*/ 14 h 65"/>
                <a:gd name="T6" fmla="*/ 103 w 109"/>
                <a:gd name="T7" fmla="*/ 0 h 65"/>
                <a:gd name="T8" fmla="*/ 109 w 109"/>
                <a:gd name="T9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5">
                  <a:moveTo>
                    <a:pt x="109" y="52"/>
                  </a:moveTo>
                  <a:lnTo>
                    <a:pt x="8" y="65"/>
                  </a:lnTo>
                  <a:lnTo>
                    <a:pt x="0" y="14"/>
                  </a:lnTo>
                  <a:lnTo>
                    <a:pt x="103" y="0"/>
                  </a:lnTo>
                  <a:lnTo>
                    <a:pt x="109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6" name="Freeform 167"/>
            <p:cNvSpPr>
              <a:spLocks/>
            </p:cNvSpPr>
            <p:nvPr/>
          </p:nvSpPr>
          <p:spPr bwMode="auto">
            <a:xfrm>
              <a:off x="3922713" y="3951288"/>
              <a:ext cx="3140075" cy="409575"/>
            </a:xfrm>
            <a:custGeom>
              <a:avLst/>
              <a:gdLst>
                <a:gd name="T0" fmla="*/ 1974 w 1978"/>
                <a:gd name="T1" fmla="*/ 0 h 258"/>
                <a:gd name="T2" fmla="*/ 0 w 1978"/>
                <a:gd name="T3" fmla="*/ 232 h 258"/>
                <a:gd name="T4" fmla="*/ 3 w 1978"/>
                <a:gd name="T5" fmla="*/ 258 h 258"/>
                <a:gd name="T6" fmla="*/ 1978 w 1978"/>
                <a:gd name="T7" fmla="*/ 27 h 258"/>
                <a:gd name="T8" fmla="*/ 1974 w 1978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8" h="258">
                  <a:moveTo>
                    <a:pt x="1974" y="0"/>
                  </a:moveTo>
                  <a:lnTo>
                    <a:pt x="0" y="232"/>
                  </a:lnTo>
                  <a:lnTo>
                    <a:pt x="3" y="258"/>
                  </a:lnTo>
                  <a:lnTo>
                    <a:pt x="1978" y="27"/>
                  </a:lnTo>
                  <a:lnTo>
                    <a:pt x="197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7" name="Freeform 168"/>
            <p:cNvSpPr>
              <a:spLocks/>
            </p:cNvSpPr>
            <p:nvPr/>
          </p:nvSpPr>
          <p:spPr bwMode="auto">
            <a:xfrm>
              <a:off x="3816350" y="3043238"/>
              <a:ext cx="3143250" cy="422275"/>
            </a:xfrm>
            <a:custGeom>
              <a:avLst/>
              <a:gdLst>
                <a:gd name="T0" fmla="*/ 1980 w 1980"/>
                <a:gd name="T1" fmla="*/ 34 h 266"/>
                <a:gd name="T2" fmla="*/ 4 w 1980"/>
                <a:gd name="T3" fmla="*/ 266 h 266"/>
                <a:gd name="T4" fmla="*/ 0 w 1980"/>
                <a:gd name="T5" fmla="*/ 231 h 266"/>
                <a:gd name="T6" fmla="*/ 1976 w 1980"/>
                <a:gd name="T7" fmla="*/ 0 h 266"/>
                <a:gd name="T8" fmla="*/ 1980 w 1980"/>
                <a:gd name="T9" fmla="*/ 3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0" h="266">
                  <a:moveTo>
                    <a:pt x="1980" y="34"/>
                  </a:moveTo>
                  <a:lnTo>
                    <a:pt x="4" y="266"/>
                  </a:lnTo>
                  <a:lnTo>
                    <a:pt x="0" y="231"/>
                  </a:lnTo>
                  <a:lnTo>
                    <a:pt x="1976" y="0"/>
                  </a:lnTo>
                  <a:lnTo>
                    <a:pt x="1980" y="34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8" name="Freeform 169"/>
            <p:cNvSpPr>
              <a:spLocks/>
            </p:cNvSpPr>
            <p:nvPr/>
          </p:nvSpPr>
          <p:spPr bwMode="auto">
            <a:xfrm>
              <a:off x="7210425" y="1749425"/>
              <a:ext cx="487363" cy="488950"/>
            </a:xfrm>
            <a:custGeom>
              <a:avLst/>
              <a:gdLst>
                <a:gd name="T0" fmla="*/ 119 w 161"/>
                <a:gd name="T1" fmla="*/ 140 h 161"/>
                <a:gd name="T2" fmla="*/ 22 w 161"/>
                <a:gd name="T3" fmla="*/ 119 h 161"/>
                <a:gd name="T4" fmla="*/ 42 w 161"/>
                <a:gd name="T5" fmla="*/ 21 h 161"/>
                <a:gd name="T6" fmla="*/ 140 w 161"/>
                <a:gd name="T7" fmla="*/ 42 h 161"/>
                <a:gd name="T8" fmla="*/ 119 w 161"/>
                <a:gd name="T9" fmla="*/ 14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1">
                  <a:moveTo>
                    <a:pt x="119" y="140"/>
                  </a:moveTo>
                  <a:cubicBezTo>
                    <a:pt x="87" y="161"/>
                    <a:pt x="43" y="152"/>
                    <a:pt x="22" y="119"/>
                  </a:cubicBezTo>
                  <a:cubicBezTo>
                    <a:pt x="0" y="86"/>
                    <a:pt x="10" y="43"/>
                    <a:pt x="42" y="21"/>
                  </a:cubicBezTo>
                  <a:cubicBezTo>
                    <a:pt x="75" y="0"/>
                    <a:pt x="119" y="9"/>
                    <a:pt x="140" y="42"/>
                  </a:cubicBezTo>
                  <a:cubicBezTo>
                    <a:pt x="161" y="75"/>
                    <a:pt x="152" y="118"/>
                    <a:pt x="119" y="140"/>
                  </a:cubicBezTo>
                  <a:close/>
                </a:path>
              </a:pathLst>
            </a:custGeom>
            <a:solidFill>
              <a:srgbClr val="C3E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9" name="Freeform 170"/>
            <p:cNvSpPr>
              <a:spLocks noEditPoints="1"/>
            </p:cNvSpPr>
            <p:nvPr/>
          </p:nvSpPr>
          <p:spPr bwMode="auto">
            <a:xfrm>
              <a:off x="7119938" y="1709738"/>
              <a:ext cx="623888" cy="571500"/>
            </a:xfrm>
            <a:custGeom>
              <a:avLst/>
              <a:gdLst>
                <a:gd name="T0" fmla="*/ 0 w 206"/>
                <a:gd name="T1" fmla="*/ 154 h 188"/>
                <a:gd name="T2" fmla="*/ 12 w 206"/>
                <a:gd name="T3" fmla="*/ 172 h 188"/>
                <a:gd name="T4" fmla="*/ 48 w 206"/>
                <a:gd name="T5" fmla="*/ 149 h 188"/>
                <a:gd name="T6" fmla="*/ 156 w 206"/>
                <a:gd name="T7" fmla="*/ 165 h 188"/>
                <a:gd name="T8" fmla="*/ 180 w 206"/>
                <a:gd name="T9" fmla="*/ 49 h 188"/>
                <a:gd name="T10" fmla="*/ 65 w 206"/>
                <a:gd name="T11" fmla="*/ 25 h 188"/>
                <a:gd name="T12" fmla="*/ 35 w 206"/>
                <a:gd name="T13" fmla="*/ 131 h 188"/>
                <a:gd name="T14" fmla="*/ 0 w 206"/>
                <a:gd name="T15" fmla="*/ 154 h 188"/>
                <a:gd name="T16" fmla="*/ 76 w 206"/>
                <a:gd name="T17" fmla="*/ 42 h 188"/>
                <a:gd name="T18" fmla="*/ 164 w 206"/>
                <a:gd name="T19" fmla="*/ 60 h 188"/>
                <a:gd name="T20" fmla="*/ 145 w 206"/>
                <a:gd name="T21" fmla="*/ 148 h 188"/>
                <a:gd name="T22" fmla="*/ 58 w 206"/>
                <a:gd name="T23" fmla="*/ 129 h 188"/>
                <a:gd name="T24" fmla="*/ 76 w 206"/>
                <a:gd name="T25" fmla="*/ 4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" h="188">
                  <a:moveTo>
                    <a:pt x="0" y="154"/>
                  </a:moveTo>
                  <a:cubicBezTo>
                    <a:pt x="12" y="172"/>
                    <a:pt x="12" y="172"/>
                    <a:pt x="12" y="172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74" y="180"/>
                    <a:pt x="121" y="188"/>
                    <a:pt x="156" y="165"/>
                  </a:cubicBezTo>
                  <a:cubicBezTo>
                    <a:pt x="195" y="140"/>
                    <a:pt x="206" y="88"/>
                    <a:pt x="180" y="49"/>
                  </a:cubicBezTo>
                  <a:cubicBezTo>
                    <a:pt x="155" y="11"/>
                    <a:pt x="104" y="0"/>
                    <a:pt x="65" y="25"/>
                  </a:cubicBezTo>
                  <a:cubicBezTo>
                    <a:pt x="30" y="48"/>
                    <a:pt x="18" y="93"/>
                    <a:pt x="35" y="131"/>
                  </a:cubicBezTo>
                  <a:lnTo>
                    <a:pt x="0" y="154"/>
                  </a:lnTo>
                  <a:close/>
                  <a:moveTo>
                    <a:pt x="76" y="42"/>
                  </a:moveTo>
                  <a:cubicBezTo>
                    <a:pt x="105" y="23"/>
                    <a:pt x="145" y="31"/>
                    <a:pt x="164" y="60"/>
                  </a:cubicBezTo>
                  <a:cubicBezTo>
                    <a:pt x="183" y="90"/>
                    <a:pt x="174" y="129"/>
                    <a:pt x="145" y="148"/>
                  </a:cubicBezTo>
                  <a:cubicBezTo>
                    <a:pt x="116" y="167"/>
                    <a:pt x="77" y="159"/>
                    <a:pt x="58" y="129"/>
                  </a:cubicBezTo>
                  <a:cubicBezTo>
                    <a:pt x="39" y="100"/>
                    <a:pt x="47" y="61"/>
                    <a:pt x="76" y="42"/>
                  </a:cubicBezTo>
                  <a:close/>
                </a:path>
              </a:pathLst>
            </a:custGeom>
            <a:solidFill>
              <a:srgbClr val="BCB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60" name="Freeform 171"/>
            <p:cNvSpPr>
              <a:spLocks/>
            </p:cNvSpPr>
            <p:nvPr/>
          </p:nvSpPr>
          <p:spPr bwMode="auto">
            <a:xfrm>
              <a:off x="7334250" y="1889125"/>
              <a:ext cx="290513" cy="290513"/>
            </a:xfrm>
            <a:custGeom>
              <a:avLst/>
              <a:gdLst>
                <a:gd name="T0" fmla="*/ 71 w 96"/>
                <a:gd name="T1" fmla="*/ 83 h 96"/>
                <a:gd name="T2" fmla="*/ 12 w 96"/>
                <a:gd name="T3" fmla="*/ 71 h 96"/>
                <a:gd name="T4" fmla="*/ 25 w 96"/>
                <a:gd name="T5" fmla="*/ 13 h 96"/>
                <a:gd name="T6" fmla="*/ 83 w 96"/>
                <a:gd name="T7" fmla="*/ 25 h 96"/>
                <a:gd name="T8" fmla="*/ 71 w 96"/>
                <a:gd name="T9" fmla="*/ 8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71" y="83"/>
                  </a:moveTo>
                  <a:cubicBezTo>
                    <a:pt x="51" y="96"/>
                    <a:pt x="25" y="91"/>
                    <a:pt x="12" y="71"/>
                  </a:cubicBezTo>
                  <a:cubicBezTo>
                    <a:pt x="0" y="52"/>
                    <a:pt x="5" y="26"/>
                    <a:pt x="25" y="13"/>
                  </a:cubicBezTo>
                  <a:cubicBezTo>
                    <a:pt x="44" y="0"/>
                    <a:pt x="70" y="6"/>
                    <a:pt x="83" y="25"/>
                  </a:cubicBezTo>
                  <a:cubicBezTo>
                    <a:pt x="96" y="45"/>
                    <a:pt x="90" y="71"/>
                    <a:pt x="71" y="83"/>
                  </a:cubicBezTo>
                  <a:close/>
                </a:path>
              </a:pathLst>
            </a:custGeom>
            <a:solidFill>
              <a:srgbClr val="E1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1" name="Freeform 172"/>
            <p:cNvSpPr>
              <a:spLocks/>
            </p:cNvSpPr>
            <p:nvPr/>
          </p:nvSpPr>
          <p:spPr bwMode="auto">
            <a:xfrm>
              <a:off x="7467600" y="2043113"/>
              <a:ext cx="100013" cy="101600"/>
            </a:xfrm>
            <a:custGeom>
              <a:avLst/>
              <a:gdLst>
                <a:gd name="T0" fmla="*/ 24 w 33"/>
                <a:gd name="T1" fmla="*/ 29 h 33"/>
                <a:gd name="T2" fmla="*/ 4 w 33"/>
                <a:gd name="T3" fmla="*/ 25 h 33"/>
                <a:gd name="T4" fmla="*/ 8 w 33"/>
                <a:gd name="T5" fmla="*/ 4 h 33"/>
                <a:gd name="T6" fmla="*/ 29 w 33"/>
                <a:gd name="T7" fmla="*/ 9 h 33"/>
                <a:gd name="T8" fmla="*/ 24 w 33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4" y="29"/>
                  </a:moveTo>
                  <a:cubicBezTo>
                    <a:pt x="18" y="33"/>
                    <a:pt x="9" y="31"/>
                    <a:pt x="4" y="25"/>
                  </a:cubicBezTo>
                  <a:cubicBezTo>
                    <a:pt x="0" y="18"/>
                    <a:pt x="2" y="9"/>
                    <a:pt x="8" y="4"/>
                  </a:cubicBezTo>
                  <a:cubicBezTo>
                    <a:pt x="15" y="0"/>
                    <a:pt x="24" y="2"/>
                    <a:pt x="29" y="9"/>
                  </a:cubicBezTo>
                  <a:cubicBezTo>
                    <a:pt x="33" y="15"/>
                    <a:pt x="31" y="24"/>
                    <a:pt x="24" y="29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2" name="Freeform 173"/>
            <p:cNvSpPr>
              <a:spLocks/>
            </p:cNvSpPr>
            <p:nvPr/>
          </p:nvSpPr>
          <p:spPr bwMode="auto">
            <a:xfrm>
              <a:off x="6584950" y="2146300"/>
              <a:ext cx="595313" cy="438150"/>
            </a:xfrm>
            <a:custGeom>
              <a:avLst/>
              <a:gdLst>
                <a:gd name="T0" fmla="*/ 176 w 197"/>
                <a:gd name="T1" fmla="*/ 0 h 144"/>
                <a:gd name="T2" fmla="*/ 172 w 197"/>
                <a:gd name="T3" fmla="*/ 3 h 144"/>
                <a:gd name="T4" fmla="*/ 19 w 197"/>
                <a:gd name="T5" fmla="*/ 102 h 144"/>
                <a:gd name="T6" fmla="*/ 6 w 197"/>
                <a:gd name="T7" fmla="*/ 135 h 144"/>
                <a:gd name="T8" fmla="*/ 41 w 197"/>
                <a:gd name="T9" fmla="*/ 135 h 144"/>
                <a:gd name="T10" fmla="*/ 194 w 197"/>
                <a:gd name="T11" fmla="*/ 36 h 144"/>
                <a:gd name="T12" fmla="*/ 197 w 197"/>
                <a:gd name="T13" fmla="*/ 33 h 144"/>
                <a:gd name="T14" fmla="*/ 176 w 197"/>
                <a:gd name="T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144">
                  <a:moveTo>
                    <a:pt x="176" y="0"/>
                  </a:moveTo>
                  <a:cubicBezTo>
                    <a:pt x="175" y="1"/>
                    <a:pt x="173" y="2"/>
                    <a:pt x="172" y="3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6" y="111"/>
                    <a:pt x="0" y="126"/>
                    <a:pt x="6" y="135"/>
                  </a:cubicBezTo>
                  <a:cubicBezTo>
                    <a:pt x="12" y="144"/>
                    <a:pt x="27" y="144"/>
                    <a:pt x="41" y="135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5" y="35"/>
                    <a:pt x="196" y="34"/>
                    <a:pt x="197" y="33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3" name="Freeform 174"/>
            <p:cNvSpPr>
              <a:spLocks/>
            </p:cNvSpPr>
            <p:nvPr/>
          </p:nvSpPr>
          <p:spPr bwMode="auto">
            <a:xfrm>
              <a:off x="7437438" y="2141538"/>
              <a:ext cx="796925" cy="1095375"/>
            </a:xfrm>
            <a:custGeom>
              <a:avLst/>
              <a:gdLst>
                <a:gd name="T0" fmla="*/ 163 w 263"/>
                <a:gd name="T1" fmla="*/ 361 h 361"/>
                <a:gd name="T2" fmla="*/ 3 w 263"/>
                <a:gd name="T3" fmla="*/ 311 h 361"/>
                <a:gd name="T4" fmla="*/ 1 w 263"/>
                <a:gd name="T5" fmla="*/ 306 h 361"/>
                <a:gd name="T6" fmla="*/ 94 w 263"/>
                <a:gd name="T7" fmla="*/ 6 h 361"/>
                <a:gd name="T8" fmla="*/ 104 w 263"/>
                <a:gd name="T9" fmla="*/ 1 h 361"/>
                <a:gd name="T10" fmla="*/ 256 w 263"/>
                <a:gd name="T11" fmla="*/ 49 h 361"/>
                <a:gd name="T12" fmla="*/ 262 w 263"/>
                <a:gd name="T13" fmla="*/ 59 h 361"/>
                <a:gd name="T14" fmla="*/ 168 w 263"/>
                <a:gd name="T15" fmla="*/ 358 h 361"/>
                <a:gd name="T16" fmla="*/ 163 w 263"/>
                <a:gd name="T1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361">
                  <a:moveTo>
                    <a:pt x="163" y="361"/>
                  </a:moveTo>
                  <a:cubicBezTo>
                    <a:pt x="3" y="311"/>
                    <a:pt x="3" y="311"/>
                    <a:pt x="3" y="311"/>
                  </a:cubicBezTo>
                  <a:cubicBezTo>
                    <a:pt x="1" y="310"/>
                    <a:pt x="0" y="308"/>
                    <a:pt x="1" y="30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5" y="2"/>
                    <a:pt x="100" y="0"/>
                    <a:pt x="104" y="1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61" y="50"/>
                    <a:pt x="263" y="54"/>
                    <a:pt x="262" y="59"/>
                  </a:cubicBezTo>
                  <a:cubicBezTo>
                    <a:pt x="168" y="358"/>
                    <a:pt x="168" y="358"/>
                    <a:pt x="168" y="358"/>
                  </a:cubicBezTo>
                  <a:cubicBezTo>
                    <a:pt x="168" y="360"/>
                    <a:pt x="166" y="361"/>
                    <a:pt x="163" y="361"/>
                  </a:cubicBezTo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4" name="Freeform 175"/>
            <p:cNvSpPr>
              <a:spLocks/>
            </p:cNvSpPr>
            <p:nvPr/>
          </p:nvSpPr>
          <p:spPr bwMode="auto">
            <a:xfrm>
              <a:off x="7497763" y="2241550"/>
              <a:ext cx="684213" cy="865188"/>
            </a:xfrm>
            <a:custGeom>
              <a:avLst/>
              <a:gdLst>
                <a:gd name="T0" fmla="*/ 153 w 226"/>
                <a:gd name="T1" fmla="*/ 285 h 285"/>
                <a:gd name="T2" fmla="*/ 0 w 226"/>
                <a:gd name="T3" fmla="*/ 237 h 285"/>
                <a:gd name="T4" fmla="*/ 73 w 226"/>
                <a:gd name="T5" fmla="*/ 3 h 285"/>
                <a:gd name="T6" fmla="*/ 78 w 226"/>
                <a:gd name="T7" fmla="*/ 1 h 285"/>
                <a:gd name="T8" fmla="*/ 223 w 226"/>
                <a:gd name="T9" fmla="*/ 46 h 285"/>
                <a:gd name="T10" fmla="*/ 225 w 226"/>
                <a:gd name="T11" fmla="*/ 51 h 285"/>
                <a:gd name="T12" fmla="*/ 153 w 226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285">
                  <a:moveTo>
                    <a:pt x="153" y="285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6" y="0"/>
                    <a:pt x="78" y="1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5" y="47"/>
                    <a:pt x="226" y="49"/>
                    <a:pt x="225" y="51"/>
                  </a:cubicBezTo>
                  <a:cubicBezTo>
                    <a:pt x="153" y="285"/>
                    <a:pt x="153" y="285"/>
                    <a:pt x="153" y="285"/>
                  </a:cubicBezTo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5" name="Freeform 176"/>
            <p:cNvSpPr>
              <a:spLocks/>
            </p:cNvSpPr>
            <p:nvPr/>
          </p:nvSpPr>
          <p:spPr bwMode="auto">
            <a:xfrm>
              <a:off x="7921625" y="2249488"/>
              <a:ext cx="90488" cy="34925"/>
            </a:xfrm>
            <a:custGeom>
              <a:avLst/>
              <a:gdLst>
                <a:gd name="T0" fmla="*/ 28 w 30"/>
                <a:gd name="T1" fmla="*/ 11 h 11"/>
                <a:gd name="T2" fmla="*/ 1 w 30"/>
                <a:gd name="T3" fmla="*/ 2 h 11"/>
                <a:gd name="T4" fmla="*/ 0 w 30"/>
                <a:gd name="T5" fmla="*/ 1 h 11"/>
                <a:gd name="T6" fmla="*/ 2 w 30"/>
                <a:gd name="T7" fmla="*/ 1 h 11"/>
                <a:gd name="T8" fmla="*/ 29 w 30"/>
                <a:gd name="T9" fmla="*/ 9 h 11"/>
                <a:gd name="T10" fmla="*/ 29 w 30"/>
                <a:gd name="T11" fmla="*/ 10 h 11"/>
                <a:gd name="T12" fmla="*/ 28 w 30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8" y="1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10"/>
                    <a:pt x="29" y="10"/>
                  </a:cubicBezTo>
                  <a:cubicBezTo>
                    <a:pt x="29" y="11"/>
                    <a:pt x="29" y="11"/>
                    <a:pt x="28" y="11"/>
                  </a:cubicBezTo>
                  <a:close/>
                </a:path>
              </a:pathLst>
            </a:custGeom>
            <a:solidFill>
              <a:srgbClr val="34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6" name="Freeform 177"/>
            <p:cNvSpPr>
              <a:spLocks/>
            </p:cNvSpPr>
            <p:nvPr/>
          </p:nvSpPr>
          <p:spPr bwMode="auto">
            <a:xfrm>
              <a:off x="7891463" y="2238375"/>
              <a:ext cx="15875" cy="14288"/>
            </a:xfrm>
            <a:custGeom>
              <a:avLst/>
              <a:gdLst>
                <a:gd name="T0" fmla="*/ 5 w 5"/>
                <a:gd name="T1" fmla="*/ 4 h 5"/>
                <a:gd name="T2" fmla="*/ 2 w 5"/>
                <a:gd name="T3" fmla="*/ 5 h 5"/>
                <a:gd name="T4" fmla="*/ 1 w 5"/>
                <a:gd name="T5" fmla="*/ 2 h 5"/>
                <a:gd name="T6" fmla="*/ 4 w 5"/>
                <a:gd name="T7" fmla="*/ 1 h 5"/>
                <a:gd name="T8" fmla="*/ 5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5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5" y="1"/>
                    <a:pt x="5" y="2"/>
                    <a:pt x="5" y="4"/>
                  </a:cubicBezTo>
                  <a:close/>
                </a:path>
              </a:pathLst>
            </a:custGeom>
            <a:solidFill>
              <a:srgbClr val="34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7" name="Freeform 178"/>
            <p:cNvSpPr>
              <a:spLocks/>
            </p:cNvSpPr>
            <p:nvPr/>
          </p:nvSpPr>
          <p:spPr bwMode="auto">
            <a:xfrm>
              <a:off x="7664450" y="3052763"/>
              <a:ext cx="90488" cy="87313"/>
            </a:xfrm>
            <a:custGeom>
              <a:avLst/>
              <a:gdLst>
                <a:gd name="T0" fmla="*/ 27 w 30"/>
                <a:gd name="T1" fmla="*/ 19 h 29"/>
                <a:gd name="T2" fmla="*/ 11 w 30"/>
                <a:gd name="T3" fmla="*/ 27 h 29"/>
                <a:gd name="T4" fmla="*/ 2 w 30"/>
                <a:gd name="T5" fmla="*/ 11 h 29"/>
                <a:gd name="T6" fmla="*/ 19 w 30"/>
                <a:gd name="T7" fmla="*/ 2 h 29"/>
                <a:gd name="T8" fmla="*/ 27 w 30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27" y="19"/>
                  </a:moveTo>
                  <a:cubicBezTo>
                    <a:pt x="25" y="25"/>
                    <a:pt x="18" y="29"/>
                    <a:pt x="11" y="27"/>
                  </a:cubicBezTo>
                  <a:cubicBezTo>
                    <a:pt x="4" y="25"/>
                    <a:pt x="0" y="18"/>
                    <a:pt x="2" y="11"/>
                  </a:cubicBezTo>
                  <a:cubicBezTo>
                    <a:pt x="5" y="4"/>
                    <a:pt x="12" y="0"/>
                    <a:pt x="19" y="2"/>
                  </a:cubicBezTo>
                  <a:cubicBezTo>
                    <a:pt x="26" y="4"/>
                    <a:pt x="30" y="12"/>
                    <a:pt x="27" y="19"/>
                  </a:cubicBez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8" name="Freeform 179"/>
            <p:cNvSpPr>
              <a:spLocks noEditPoints="1"/>
            </p:cNvSpPr>
            <p:nvPr/>
          </p:nvSpPr>
          <p:spPr bwMode="auto">
            <a:xfrm>
              <a:off x="7694613" y="3079750"/>
              <a:ext cx="30163" cy="33338"/>
            </a:xfrm>
            <a:custGeom>
              <a:avLst/>
              <a:gdLst>
                <a:gd name="T0" fmla="*/ 6 w 10"/>
                <a:gd name="T1" fmla="*/ 11 h 11"/>
                <a:gd name="T2" fmla="*/ 1 w 10"/>
                <a:gd name="T3" fmla="*/ 9 h 11"/>
                <a:gd name="T4" fmla="*/ 0 w 10"/>
                <a:gd name="T5" fmla="*/ 7 h 11"/>
                <a:gd name="T6" fmla="*/ 2 w 10"/>
                <a:gd name="T7" fmla="*/ 1 h 11"/>
                <a:gd name="T8" fmla="*/ 4 w 10"/>
                <a:gd name="T9" fmla="*/ 0 h 11"/>
                <a:gd name="T10" fmla="*/ 9 w 10"/>
                <a:gd name="T11" fmla="*/ 2 h 11"/>
                <a:gd name="T12" fmla="*/ 10 w 10"/>
                <a:gd name="T13" fmla="*/ 4 h 11"/>
                <a:gd name="T14" fmla="*/ 8 w 10"/>
                <a:gd name="T15" fmla="*/ 10 h 11"/>
                <a:gd name="T16" fmla="*/ 6 w 10"/>
                <a:gd name="T17" fmla="*/ 11 h 11"/>
                <a:gd name="T18" fmla="*/ 3 w 10"/>
                <a:gd name="T19" fmla="*/ 1 h 11"/>
                <a:gd name="T20" fmla="*/ 2 w 10"/>
                <a:gd name="T21" fmla="*/ 1 h 11"/>
                <a:gd name="T22" fmla="*/ 0 w 10"/>
                <a:gd name="T23" fmla="*/ 8 h 11"/>
                <a:gd name="T24" fmla="*/ 1 w 10"/>
                <a:gd name="T25" fmla="*/ 9 h 11"/>
                <a:gd name="T26" fmla="*/ 6 w 10"/>
                <a:gd name="T27" fmla="*/ 11 h 11"/>
                <a:gd name="T28" fmla="*/ 8 w 10"/>
                <a:gd name="T29" fmla="*/ 10 h 11"/>
                <a:gd name="T30" fmla="*/ 10 w 10"/>
                <a:gd name="T31" fmla="*/ 4 h 11"/>
                <a:gd name="T32" fmla="*/ 9 w 10"/>
                <a:gd name="T33" fmla="*/ 2 h 11"/>
                <a:gd name="T34" fmla="*/ 3 w 10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1">
                  <a:moveTo>
                    <a:pt x="6" y="1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7" y="11"/>
                    <a:pt x="6" y="11"/>
                  </a:cubicBezTo>
                  <a:close/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0"/>
                    <a:pt x="8" y="1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9" y="3"/>
                    <a:pt x="9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9" name="Freeform 180"/>
            <p:cNvSpPr>
              <a:spLocks noEditPoints="1"/>
            </p:cNvSpPr>
            <p:nvPr/>
          </p:nvSpPr>
          <p:spPr bwMode="auto">
            <a:xfrm>
              <a:off x="7620000" y="2244725"/>
              <a:ext cx="561975" cy="320675"/>
            </a:xfrm>
            <a:custGeom>
              <a:avLst/>
              <a:gdLst>
                <a:gd name="T0" fmla="*/ 185 w 186"/>
                <a:gd name="T1" fmla="*/ 46 h 106"/>
                <a:gd name="T2" fmla="*/ 185 w 186"/>
                <a:gd name="T3" fmla="*/ 50 h 106"/>
                <a:gd name="T4" fmla="*/ 185 w 186"/>
                <a:gd name="T5" fmla="*/ 46 h 106"/>
                <a:gd name="T6" fmla="*/ 181 w 186"/>
                <a:gd name="T7" fmla="*/ 45 h 106"/>
                <a:gd name="T8" fmla="*/ 183 w 186"/>
                <a:gd name="T9" fmla="*/ 45 h 106"/>
                <a:gd name="T10" fmla="*/ 183 w 186"/>
                <a:gd name="T11" fmla="*/ 45 h 106"/>
                <a:gd name="T12" fmla="*/ 183 w 186"/>
                <a:gd name="T13" fmla="*/ 45 h 106"/>
                <a:gd name="T14" fmla="*/ 181 w 186"/>
                <a:gd name="T15" fmla="*/ 45 h 106"/>
                <a:gd name="T16" fmla="*/ 179 w 186"/>
                <a:gd name="T17" fmla="*/ 44 h 106"/>
                <a:gd name="T18" fmla="*/ 181 w 186"/>
                <a:gd name="T19" fmla="*/ 45 h 106"/>
                <a:gd name="T20" fmla="*/ 179 w 186"/>
                <a:gd name="T21" fmla="*/ 44 h 106"/>
                <a:gd name="T22" fmla="*/ 179 w 186"/>
                <a:gd name="T23" fmla="*/ 44 h 106"/>
                <a:gd name="T24" fmla="*/ 179 w 186"/>
                <a:gd name="T25" fmla="*/ 44 h 106"/>
                <a:gd name="T26" fmla="*/ 179 w 186"/>
                <a:gd name="T27" fmla="*/ 44 h 106"/>
                <a:gd name="T28" fmla="*/ 177 w 186"/>
                <a:gd name="T29" fmla="*/ 43 h 106"/>
                <a:gd name="T30" fmla="*/ 179 w 186"/>
                <a:gd name="T31" fmla="*/ 44 h 106"/>
                <a:gd name="T32" fmla="*/ 177 w 186"/>
                <a:gd name="T33" fmla="*/ 43 h 106"/>
                <a:gd name="T34" fmla="*/ 177 w 186"/>
                <a:gd name="T35" fmla="*/ 43 h 106"/>
                <a:gd name="T36" fmla="*/ 177 w 186"/>
                <a:gd name="T37" fmla="*/ 43 h 106"/>
                <a:gd name="T38" fmla="*/ 177 w 186"/>
                <a:gd name="T39" fmla="*/ 43 h 106"/>
                <a:gd name="T40" fmla="*/ 176 w 186"/>
                <a:gd name="T41" fmla="*/ 43 h 106"/>
                <a:gd name="T42" fmla="*/ 176 w 186"/>
                <a:gd name="T43" fmla="*/ 43 h 106"/>
                <a:gd name="T44" fmla="*/ 176 w 186"/>
                <a:gd name="T45" fmla="*/ 43 h 106"/>
                <a:gd name="T46" fmla="*/ 173 w 186"/>
                <a:gd name="T47" fmla="*/ 42 h 106"/>
                <a:gd name="T48" fmla="*/ 173 w 186"/>
                <a:gd name="T49" fmla="*/ 42 h 106"/>
                <a:gd name="T50" fmla="*/ 173 w 186"/>
                <a:gd name="T51" fmla="*/ 42 h 106"/>
                <a:gd name="T52" fmla="*/ 172 w 186"/>
                <a:gd name="T53" fmla="*/ 42 h 106"/>
                <a:gd name="T54" fmla="*/ 172 w 186"/>
                <a:gd name="T55" fmla="*/ 42 h 106"/>
                <a:gd name="T56" fmla="*/ 172 w 186"/>
                <a:gd name="T57" fmla="*/ 42 h 106"/>
                <a:gd name="T58" fmla="*/ 33 w 186"/>
                <a:gd name="T59" fmla="*/ 2 h 106"/>
                <a:gd name="T60" fmla="*/ 33 w 186"/>
                <a:gd name="T61" fmla="*/ 2 h 106"/>
                <a:gd name="T62" fmla="*/ 0 w 186"/>
                <a:gd name="T63" fmla="*/ 106 h 106"/>
                <a:gd name="T64" fmla="*/ 33 w 186"/>
                <a:gd name="T65" fmla="*/ 2 h 106"/>
                <a:gd name="T66" fmla="*/ 33 w 186"/>
                <a:gd name="T67" fmla="*/ 2 h 106"/>
                <a:gd name="T68" fmla="*/ 38 w 186"/>
                <a:gd name="T69" fmla="*/ 0 h 106"/>
                <a:gd name="T70" fmla="*/ 38 w 186"/>
                <a:gd name="T71" fmla="*/ 0 h 106"/>
                <a:gd name="T72" fmla="*/ 38 w 186"/>
                <a:gd name="T73" fmla="*/ 0 h 106"/>
                <a:gd name="T74" fmla="*/ 38 w 186"/>
                <a:gd name="T75" fmla="*/ 0 h 106"/>
                <a:gd name="T76" fmla="*/ 38 w 18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6" h="106">
                  <a:moveTo>
                    <a:pt x="185" y="46"/>
                  </a:moveTo>
                  <a:cubicBezTo>
                    <a:pt x="186" y="47"/>
                    <a:pt x="186" y="49"/>
                    <a:pt x="185" y="50"/>
                  </a:cubicBezTo>
                  <a:cubicBezTo>
                    <a:pt x="186" y="48"/>
                    <a:pt x="185" y="47"/>
                    <a:pt x="185" y="46"/>
                  </a:cubicBezTo>
                  <a:moveTo>
                    <a:pt x="181" y="45"/>
                  </a:moveTo>
                  <a:cubicBezTo>
                    <a:pt x="183" y="45"/>
                    <a:pt x="183" y="45"/>
                    <a:pt x="183" y="45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3" y="45"/>
                    <a:pt x="182" y="45"/>
                    <a:pt x="181" y="45"/>
                  </a:cubicBezTo>
                  <a:moveTo>
                    <a:pt x="179" y="44"/>
                  </a:moveTo>
                  <a:cubicBezTo>
                    <a:pt x="181" y="45"/>
                    <a:pt x="181" y="45"/>
                    <a:pt x="181" y="45"/>
                  </a:cubicBezTo>
                  <a:cubicBezTo>
                    <a:pt x="181" y="44"/>
                    <a:pt x="180" y="44"/>
                    <a:pt x="179" y="44"/>
                  </a:cubicBezTo>
                  <a:moveTo>
                    <a:pt x="179" y="44"/>
                  </a:move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moveTo>
                    <a:pt x="177" y="43"/>
                  </a:move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8" y="44"/>
                    <a:pt x="177" y="43"/>
                  </a:cubicBezTo>
                  <a:moveTo>
                    <a:pt x="177" y="43"/>
                  </a:move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7" y="43"/>
                  </a:cubicBezTo>
                  <a:moveTo>
                    <a:pt x="176" y="43"/>
                  </a:moveTo>
                  <a:cubicBezTo>
                    <a:pt x="176" y="43"/>
                    <a:pt x="176" y="43"/>
                    <a:pt x="176" y="43"/>
                  </a:cubicBezTo>
                  <a:cubicBezTo>
                    <a:pt x="176" y="43"/>
                    <a:pt x="176" y="43"/>
                    <a:pt x="176" y="43"/>
                  </a:cubicBezTo>
                  <a:moveTo>
                    <a:pt x="173" y="42"/>
                  </a:moveTo>
                  <a:cubicBezTo>
                    <a:pt x="173" y="42"/>
                    <a:pt x="173" y="42"/>
                    <a:pt x="173" y="42"/>
                  </a:cubicBezTo>
                  <a:cubicBezTo>
                    <a:pt x="173" y="42"/>
                    <a:pt x="173" y="42"/>
                    <a:pt x="173" y="42"/>
                  </a:cubicBezTo>
                  <a:moveTo>
                    <a:pt x="172" y="42"/>
                  </a:moveTo>
                  <a:cubicBezTo>
                    <a:pt x="172" y="42"/>
                    <a:pt x="172" y="42"/>
                    <a:pt x="172" y="42"/>
                  </a:cubicBezTo>
                  <a:cubicBezTo>
                    <a:pt x="172" y="42"/>
                    <a:pt x="172" y="42"/>
                    <a:pt x="172" y="42"/>
                  </a:cubicBezTo>
                  <a:moveTo>
                    <a:pt x="33" y="2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5F6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0" name="Freeform 181"/>
            <p:cNvSpPr>
              <a:spLocks/>
            </p:cNvSpPr>
            <p:nvPr/>
          </p:nvSpPr>
          <p:spPr bwMode="auto">
            <a:xfrm>
              <a:off x="7620000" y="2244725"/>
              <a:ext cx="561975" cy="320675"/>
            </a:xfrm>
            <a:custGeom>
              <a:avLst/>
              <a:gdLst>
                <a:gd name="T0" fmla="*/ 37 w 186"/>
                <a:gd name="T1" fmla="*/ 0 h 106"/>
                <a:gd name="T2" fmla="*/ 33 w 186"/>
                <a:gd name="T3" fmla="*/ 2 h 106"/>
                <a:gd name="T4" fmla="*/ 33 w 186"/>
                <a:gd name="T5" fmla="*/ 2 h 106"/>
                <a:gd name="T6" fmla="*/ 0 w 186"/>
                <a:gd name="T7" fmla="*/ 106 h 106"/>
                <a:gd name="T8" fmla="*/ 185 w 186"/>
                <a:gd name="T9" fmla="*/ 50 h 106"/>
                <a:gd name="T10" fmla="*/ 185 w 186"/>
                <a:gd name="T11" fmla="*/ 50 h 106"/>
                <a:gd name="T12" fmla="*/ 185 w 186"/>
                <a:gd name="T13" fmla="*/ 46 h 106"/>
                <a:gd name="T14" fmla="*/ 183 w 186"/>
                <a:gd name="T15" fmla="*/ 45 h 106"/>
                <a:gd name="T16" fmla="*/ 183 w 186"/>
                <a:gd name="T17" fmla="*/ 45 h 106"/>
                <a:gd name="T18" fmla="*/ 181 w 186"/>
                <a:gd name="T19" fmla="*/ 45 h 106"/>
                <a:gd name="T20" fmla="*/ 181 w 186"/>
                <a:gd name="T21" fmla="*/ 45 h 106"/>
                <a:gd name="T22" fmla="*/ 179 w 186"/>
                <a:gd name="T23" fmla="*/ 44 h 106"/>
                <a:gd name="T24" fmla="*/ 179 w 186"/>
                <a:gd name="T25" fmla="*/ 44 h 106"/>
                <a:gd name="T26" fmla="*/ 179 w 186"/>
                <a:gd name="T27" fmla="*/ 44 h 106"/>
                <a:gd name="T28" fmla="*/ 179 w 186"/>
                <a:gd name="T29" fmla="*/ 44 h 106"/>
                <a:gd name="T30" fmla="*/ 177 w 186"/>
                <a:gd name="T31" fmla="*/ 43 h 106"/>
                <a:gd name="T32" fmla="*/ 177 w 186"/>
                <a:gd name="T33" fmla="*/ 43 h 106"/>
                <a:gd name="T34" fmla="*/ 177 w 186"/>
                <a:gd name="T35" fmla="*/ 43 h 106"/>
                <a:gd name="T36" fmla="*/ 176 w 186"/>
                <a:gd name="T37" fmla="*/ 43 h 106"/>
                <a:gd name="T38" fmla="*/ 176 w 186"/>
                <a:gd name="T39" fmla="*/ 43 h 106"/>
                <a:gd name="T40" fmla="*/ 173 w 186"/>
                <a:gd name="T41" fmla="*/ 42 h 106"/>
                <a:gd name="T42" fmla="*/ 173 w 186"/>
                <a:gd name="T43" fmla="*/ 42 h 106"/>
                <a:gd name="T44" fmla="*/ 172 w 186"/>
                <a:gd name="T45" fmla="*/ 42 h 106"/>
                <a:gd name="T46" fmla="*/ 172 w 186"/>
                <a:gd name="T47" fmla="*/ 42 h 106"/>
                <a:gd name="T48" fmla="*/ 38 w 186"/>
                <a:gd name="T49" fmla="*/ 0 h 106"/>
                <a:gd name="T50" fmla="*/ 38 w 186"/>
                <a:gd name="T51" fmla="*/ 0 h 106"/>
                <a:gd name="T52" fmla="*/ 38 w 186"/>
                <a:gd name="T53" fmla="*/ 0 h 106"/>
                <a:gd name="T54" fmla="*/ 37 w 186"/>
                <a:gd name="T5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6" h="106">
                  <a:moveTo>
                    <a:pt x="37" y="0"/>
                  </a:moveTo>
                  <a:cubicBezTo>
                    <a:pt x="34" y="0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49"/>
                    <a:pt x="186" y="47"/>
                    <a:pt x="185" y="46"/>
                  </a:cubicBezTo>
                  <a:cubicBezTo>
                    <a:pt x="184" y="45"/>
                    <a:pt x="183" y="45"/>
                    <a:pt x="183" y="45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6" y="43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5" y="43"/>
                    <a:pt x="174" y="42"/>
                    <a:pt x="173" y="42"/>
                  </a:cubicBezTo>
                  <a:cubicBezTo>
                    <a:pt x="173" y="42"/>
                    <a:pt x="173" y="42"/>
                    <a:pt x="173" y="42"/>
                  </a:cubicBezTo>
                  <a:cubicBezTo>
                    <a:pt x="173" y="42"/>
                    <a:pt x="172" y="42"/>
                    <a:pt x="172" y="42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40" y="32"/>
                    <a:pt x="42" y="1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4D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1" name="Freeform 182"/>
            <p:cNvSpPr>
              <a:spLocks/>
            </p:cNvSpPr>
            <p:nvPr/>
          </p:nvSpPr>
          <p:spPr bwMode="auto">
            <a:xfrm>
              <a:off x="7431088" y="3705225"/>
              <a:ext cx="512763" cy="398463"/>
            </a:xfrm>
            <a:custGeom>
              <a:avLst/>
              <a:gdLst>
                <a:gd name="T0" fmla="*/ 164 w 169"/>
                <a:gd name="T1" fmla="*/ 92 h 131"/>
                <a:gd name="T2" fmla="*/ 31 w 169"/>
                <a:gd name="T3" fmla="*/ 130 h 131"/>
                <a:gd name="T4" fmla="*/ 23 w 169"/>
                <a:gd name="T5" fmla="*/ 125 h 131"/>
                <a:gd name="T6" fmla="*/ 1 w 169"/>
                <a:gd name="T7" fmla="*/ 47 h 131"/>
                <a:gd name="T8" fmla="*/ 5 w 169"/>
                <a:gd name="T9" fmla="*/ 39 h 131"/>
                <a:gd name="T10" fmla="*/ 138 w 169"/>
                <a:gd name="T11" fmla="*/ 1 h 131"/>
                <a:gd name="T12" fmla="*/ 146 w 169"/>
                <a:gd name="T13" fmla="*/ 5 h 131"/>
                <a:gd name="T14" fmla="*/ 168 w 169"/>
                <a:gd name="T15" fmla="*/ 84 h 131"/>
                <a:gd name="T16" fmla="*/ 164 w 169"/>
                <a:gd name="T17" fmla="*/ 9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64" y="92"/>
                  </a:moveTo>
                  <a:cubicBezTo>
                    <a:pt x="31" y="130"/>
                    <a:pt x="31" y="130"/>
                    <a:pt x="31" y="130"/>
                  </a:cubicBezTo>
                  <a:cubicBezTo>
                    <a:pt x="28" y="131"/>
                    <a:pt x="24" y="129"/>
                    <a:pt x="23" y="125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3"/>
                    <a:pt x="2" y="40"/>
                    <a:pt x="5" y="39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41" y="0"/>
                    <a:pt x="145" y="2"/>
                    <a:pt x="146" y="5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9" y="87"/>
                    <a:pt x="167" y="91"/>
                    <a:pt x="164" y="92"/>
                  </a:cubicBezTo>
                  <a:close/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2" name="Freeform 183"/>
            <p:cNvSpPr>
              <a:spLocks/>
            </p:cNvSpPr>
            <p:nvPr/>
          </p:nvSpPr>
          <p:spPr bwMode="auto">
            <a:xfrm>
              <a:off x="7440613" y="3741738"/>
              <a:ext cx="457200" cy="192088"/>
            </a:xfrm>
            <a:custGeom>
              <a:avLst/>
              <a:gdLst>
                <a:gd name="T0" fmla="*/ 288 w 288"/>
                <a:gd name="T1" fmla="*/ 42 h 121"/>
                <a:gd name="T2" fmla="*/ 12 w 288"/>
                <a:gd name="T3" fmla="*/ 121 h 121"/>
                <a:gd name="T4" fmla="*/ 0 w 288"/>
                <a:gd name="T5" fmla="*/ 80 h 121"/>
                <a:gd name="T6" fmla="*/ 277 w 288"/>
                <a:gd name="T7" fmla="*/ 0 h 121"/>
                <a:gd name="T8" fmla="*/ 288 w 288"/>
                <a:gd name="T9" fmla="*/ 4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121">
                  <a:moveTo>
                    <a:pt x="288" y="42"/>
                  </a:moveTo>
                  <a:lnTo>
                    <a:pt x="12" y="121"/>
                  </a:lnTo>
                  <a:lnTo>
                    <a:pt x="0" y="80"/>
                  </a:lnTo>
                  <a:lnTo>
                    <a:pt x="277" y="0"/>
                  </a:lnTo>
                  <a:lnTo>
                    <a:pt x="288" y="42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3" name="Freeform 184"/>
            <p:cNvSpPr>
              <a:spLocks/>
            </p:cNvSpPr>
            <p:nvPr/>
          </p:nvSpPr>
          <p:spPr bwMode="auto">
            <a:xfrm>
              <a:off x="7470775" y="3851275"/>
              <a:ext cx="460375" cy="203200"/>
            </a:xfrm>
            <a:custGeom>
              <a:avLst/>
              <a:gdLst>
                <a:gd name="T0" fmla="*/ 290 w 290"/>
                <a:gd name="T1" fmla="*/ 50 h 128"/>
                <a:gd name="T2" fmla="*/ 14 w 290"/>
                <a:gd name="T3" fmla="*/ 128 h 128"/>
                <a:gd name="T4" fmla="*/ 0 w 290"/>
                <a:gd name="T5" fmla="*/ 78 h 128"/>
                <a:gd name="T6" fmla="*/ 277 w 290"/>
                <a:gd name="T7" fmla="*/ 0 h 128"/>
                <a:gd name="T8" fmla="*/ 290 w 290"/>
                <a:gd name="T9" fmla="*/ 5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28">
                  <a:moveTo>
                    <a:pt x="290" y="50"/>
                  </a:moveTo>
                  <a:lnTo>
                    <a:pt x="14" y="128"/>
                  </a:lnTo>
                  <a:lnTo>
                    <a:pt x="0" y="78"/>
                  </a:lnTo>
                  <a:lnTo>
                    <a:pt x="277" y="0"/>
                  </a:lnTo>
                  <a:lnTo>
                    <a:pt x="290" y="50"/>
                  </a:lnTo>
                  <a:close/>
                </a:path>
              </a:pathLst>
            </a:custGeom>
            <a:solidFill>
              <a:srgbClr val="E9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4" name="Freeform 185"/>
            <p:cNvSpPr>
              <a:spLocks/>
            </p:cNvSpPr>
            <p:nvPr/>
          </p:nvSpPr>
          <p:spPr bwMode="auto">
            <a:xfrm>
              <a:off x="7724775" y="3917950"/>
              <a:ext cx="76200" cy="33338"/>
            </a:xfrm>
            <a:custGeom>
              <a:avLst/>
              <a:gdLst>
                <a:gd name="T0" fmla="*/ 48 w 48"/>
                <a:gd name="T1" fmla="*/ 10 h 21"/>
                <a:gd name="T2" fmla="*/ 4 w 48"/>
                <a:gd name="T3" fmla="*/ 21 h 21"/>
                <a:gd name="T4" fmla="*/ 0 w 48"/>
                <a:gd name="T5" fmla="*/ 11 h 21"/>
                <a:gd name="T6" fmla="*/ 46 w 48"/>
                <a:gd name="T7" fmla="*/ 0 h 21"/>
                <a:gd name="T8" fmla="*/ 48 w 48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1">
                  <a:moveTo>
                    <a:pt x="48" y="10"/>
                  </a:moveTo>
                  <a:lnTo>
                    <a:pt x="4" y="21"/>
                  </a:lnTo>
                  <a:lnTo>
                    <a:pt x="0" y="11"/>
                  </a:lnTo>
                  <a:lnTo>
                    <a:pt x="46" y="0"/>
                  </a:lnTo>
                  <a:lnTo>
                    <a:pt x="48" y="10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5" name="Freeform 186"/>
            <p:cNvSpPr>
              <a:spLocks/>
            </p:cNvSpPr>
            <p:nvPr/>
          </p:nvSpPr>
          <p:spPr bwMode="auto">
            <a:xfrm>
              <a:off x="7821613" y="3894138"/>
              <a:ext cx="58738" cy="30163"/>
            </a:xfrm>
            <a:custGeom>
              <a:avLst/>
              <a:gdLst>
                <a:gd name="T0" fmla="*/ 37 w 37"/>
                <a:gd name="T1" fmla="*/ 9 h 19"/>
                <a:gd name="T2" fmla="*/ 4 w 37"/>
                <a:gd name="T3" fmla="*/ 19 h 19"/>
                <a:gd name="T4" fmla="*/ 0 w 37"/>
                <a:gd name="T5" fmla="*/ 9 h 19"/>
                <a:gd name="T6" fmla="*/ 33 w 37"/>
                <a:gd name="T7" fmla="*/ 0 h 19"/>
                <a:gd name="T8" fmla="*/ 37 w 37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9">
                  <a:moveTo>
                    <a:pt x="37" y="9"/>
                  </a:moveTo>
                  <a:lnTo>
                    <a:pt x="4" y="19"/>
                  </a:lnTo>
                  <a:lnTo>
                    <a:pt x="0" y="9"/>
                  </a:lnTo>
                  <a:lnTo>
                    <a:pt x="33" y="0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6" name="Freeform 187"/>
            <p:cNvSpPr>
              <a:spLocks/>
            </p:cNvSpPr>
            <p:nvPr/>
          </p:nvSpPr>
          <p:spPr bwMode="auto">
            <a:xfrm>
              <a:off x="7450138" y="3732213"/>
              <a:ext cx="371475" cy="109538"/>
            </a:xfrm>
            <a:custGeom>
              <a:avLst/>
              <a:gdLst>
                <a:gd name="T0" fmla="*/ 234 w 234"/>
                <a:gd name="T1" fmla="*/ 2 h 69"/>
                <a:gd name="T2" fmla="*/ 0 w 234"/>
                <a:gd name="T3" fmla="*/ 69 h 69"/>
                <a:gd name="T4" fmla="*/ 0 w 234"/>
                <a:gd name="T5" fmla="*/ 65 h 69"/>
                <a:gd name="T6" fmla="*/ 232 w 234"/>
                <a:gd name="T7" fmla="*/ 0 h 69"/>
                <a:gd name="T8" fmla="*/ 234 w 234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69">
                  <a:moveTo>
                    <a:pt x="234" y="2"/>
                  </a:moveTo>
                  <a:lnTo>
                    <a:pt x="0" y="69"/>
                  </a:lnTo>
                  <a:lnTo>
                    <a:pt x="0" y="65"/>
                  </a:lnTo>
                  <a:lnTo>
                    <a:pt x="232" y="0"/>
                  </a:lnTo>
                  <a:lnTo>
                    <a:pt x="234" y="2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7" name="Freeform 188"/>
            <p:cNvSpPr>
              <a:spLocks/>
            </p:cNvSpPr>
            <p:nvPr/>
          </p:nvSpPr>
          <p:spPr bwMode="auto">
            <a:xfrm>
              <a:off x="7516813" y="3968750"/>
              <a:ext cx="363538" cy="109538"/>
            </a:xfrm>
            <a:custGeom>
              <a:avLst/>
              <a:gdLst>
                <a:gd name="T0" fmla="*/ 229 w 229"/>
                <a:gd name="T1" fmla="*/ 4 h 69"/>
                <a:gd name="T2" fmla="*/ 2 w 229"/>
                <a:gd name="T3" fmla="*/ 69 h 69"/>
                <a:gd name="T4" fmla="*/ 0 w 229"/>
                <a:gd name="T5" fmla="*/ 66 h 69"/>
                <a:gd name="T6" fmla="*/ 227 w 229"/>
                <a:gd name="T7" fmla="*/ 0 h 69"/>
                <a:gd name="T8" fmla="*/ 229 w 229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69">
                  <a:moveTo>
                    <a:pt x="229" y="4"/>
                  </a:moveTo>
                  <a:lnTo>
                    <a:pt x="2" y="69"/>
                  </a:lnTo>
                  <a:lnTo>
                    <a:pt x="0" y="66"/>
                  </a:lnTo>
                  <a:lnTo>
                    <a:pt x="227" y="0"/>
                  </a:lnTo>
                  <a:lnTo>
                    <a:pt x="229" y="4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8" name="Freeform 189"/>
            <p:cNvSpPr>
              <a:spLocks/>
            </p:cNvSpPr>
            <p:nvPr/>
          </p:nvSpPr>
          <p:spPr bwMode="auto">
            <a:xfrm>
              <a:off x="7396163" y="3894138"/>
              <a:ext cx="544513" cy="460375"/>
            </a:xfrm>
            <a:custGeom>
              <a:avLst/>
              <a:gdLst>
                <a:gd name="T0" fmla="*/ 135 w 180"/>
                <a:gd name="T1" fmla="*/ 151 h 152"/>
                <a:gd name="T2" fmla="*/ 4 w 180"/>
                <a:gd name="T3" fmla="*/ 91 h 152"/>
                <a:gd name="T4" fmla="*/ 1 w 180"/>
                <a:gd name="T5" fmla="*/ 82 h 152"/>
                <a:gd name="T6" fmla="*/ 37 w 180"/>
                <a:gd name="T7" fmla="*/ 5 h 152"/>
                <a:gd name="T8" fmla="*/ 45 w 180"/>
                <a:gd name="T9" fmla="*/ 2 h 152"/>
                <a:gd name="T10" fmla="*/ 176 w 180"/>
                <a:gd name="T11" fmla="*/ 61 h 152"/>
                <a:gd name="T12" fmla="*/ 179 w 180"/>
                <a:gd name="T13" fmla="*/ 70 h 152"/>
                <a:gd name="T14" fmla="*/ 143 w 180"/>
                <a:gd name="T15" fmla="*/ 148 h 152"/>
                <a:gd name="T16" fmla="*/ 135 w 180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2">
                  <a:moveTo>
                    <a:pt x="135" y="151"/>
                  </a:moveTo>
                  <a:cubicBezTo>
                    <a:pt x="4" y="91"/>
                    <a:pt x="4" y="91"/>
                    <a:pt x="4" y="91"/>
                  </a:cubicBezTo>
                  <a:cubicBezTo>
                    <a:pt x="1" y="90"/>
                    <a:pt x="0" y="86"/>
                    <a:pt x="1" y="8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2"/>
                    <a:pt x="42" y="0"/>
                    <a:pt x="45" y="2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9" y="63"/>
                    <a:pt x="180" y="67"/>
                    <a:pt x="179" y="70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2" y="151"/>
                    <a:pt x="138" y="152"/>
                    <a:pt x="135" y="151"/>
                  </a:cubicBezTo>
                  <a:close/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9" name="Freeform 190"/>
            <p:cNvSpPr>
              <a:spLocks/>
            </p:cNvSpPr>
            <p:nvPr/>
          </p:nvSpPr>
          <p:spPr bwMode="auto">
            <a:xfrm>
              <a:off x="7700963" y="4227513"/>
              <a:ext cx="84138" cy="82550"/>
            </a:xfrm>
            <a:custGeom>
              <a:avLst/>
              <a:gdLst>
                <a:gd name="T0" fmla="*/ 25 w 28"/>
                <a:gd name="T1" fmla="*/ 18 h 27"/>
                <a:gd name="T2" fmla="*/ 9 w 28"/>
                <a:gd name="T3" fmla="*/ 24 h 27"/>
                <a:gd name="T4" fmla="*/ 3 w 28"/>
                <a:gd name="T5" fmla="*/ 8 h 27"/>
                <a:gd name="T6" fmla="*/ 19 w 28"/>
                <a:gd name="T7" fmla="*/ 2 h 27"/>
                <a:gd name="T8" fmla="*/ 25 w 28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5" y="18"/>
                  </a:moveTo>
                  <a:cubicBezTo>
                    <a:pt x="22" y="24"/>
                    <a:pt x="15" y="27"/>
                    <a:pt x="9" y="24"/>
                  </a:cubicBezTo>
                  <a:cubicBezTo>
                    <a:pt x="3" y="21"/>
                    <a:pt x="0" y="14"/>
                    <a:pt x="3" y="8"/>
                  </a:cubicBezTo>
                  <a:cubicBezTo>
                    <a:pt x="6" y="2"/>
                    <a:pt x="13" y="0"/>
                    <a:pt x="19" y="2"/>
                  </a:cubicBezTo>
                  <a:cubicBezTo>
                    <a:pt x="25" y="5"/>
                    <a:pt x="28" y="12"/>
                    <a:pt x="25" y="18"/>
                  </a:cubicBezTo>
                  <a:close/>
                </a:path>
              </a:pathLst>
            </a:custGeom>
            <a:solidFill>
              <a:srgbClr val="F9D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0" name="Freeform 191"/>
            <p:cNvSpPr>
              <a:spLocks/>
            </p:cNvSpPr>
            <p:nvPr/>
          </p:nvSpPr>
          <p:spPr bwMode="auto">
            <a:xfrm>
              <a:off x="7747000" y="4248150"/>
              <a:ext cx="84138" cy="82550"/>
            </a:xfrm>
            <a:custGeom>
              <a:avLst/>
              <a:gdLst>
                <a:gd name="T0" fmla="*/ 25 w 28"/>
                <a:gd name="T1" fmla="*/ 18 h 27"/>
                <a:gd name="T2" fmla="*/ 9 w 28"/>
                <a:gd name="T3" fmla="*/ 24 h 27"/>
                <a:gd name="T4" fmla="*/ 3 w 28"/>
                <a:gd name="T5" fmla="*/ 8 h 27"/>
                <a:gd name="T6" fmla="*/ 19 w 28"/>
                <a:gd name="T7" fmla="*/ 2 h 27"/>
                <a:gd name="T8" fmla="*/ 25 w 28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5" y="18"/>
                  </a:moveTo>
                  <a:cubicBezTo>
                    <a:pt x="22" y="24"/>
                    <a:pt x="15" y="27"/>
                    <a:pt x="9" y="24"/>
                  </a:cubicBezTo>
                  <a:cubicBezTo>
                    <a:pt x="3" y="21"/>
                    <a:pt x="0" y="14"/>
                    <a:pt x="3" y="8"/>
                  </a:cubicBezTo>
                  <a:cubicBezTo>
                    <a:pt x="6" y="2"/>
                    <a:pt x="13" y="0"/>
                    <a:pt x="19" y="2"/>
                  </a:cubicBezTo>
                  <a:cubicBezTo>
                    <a:pt x="25" y="5"/>
                    <a:pt x="28" y="12"/>
                    <a:pt x="25" y="18"/>
                  </a:cubicBezTo>
                  <a:close/>
                </a:path>
              </a:pathLst>
            </a:custGeom>
            <a:solidFill>
              <a:srgbClr val="E84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1" name="Freeform 192"/>
            <p:cNvSpPr>
              <a:spLocks/>
            </p:cNvSpPr>
            <p:nvPr/>
          </p:nvSpPr>
          <p:spPr bwMode="auto">
            <a:xfrm>
              <a:off x="7404100" y="4100513"/>
              <a:ext cx="296863" cy="157163"/>
            </a:xfrm>
            <a:custGeom>
              <a:avLst/>
              <a:gdLst>
                <a:gd name="T0" fmla="*/ 178 w 187"/>
                <a:gd name="T1" fmla="*/ 99 h 99"/>
                <a:gd name="T2" fmla="*/ 0 w 187"/>
                <a:gd name="T3" fmla="*/ 19 h 99"/>
                <a:gd name="T4" fmla="*/ 10 w 187"/>
                <a:gd name="T5" fmla="*/ 0 h 99"/>
                <a:gd name="T6" fmla="*/ 187 w 187"/>
                <a:gd name="T7" fmla="*/ 82 h 99"/>
                <a:gd name="T8" fmla="*/ 178 w 187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99">
                  <a:moveTo>
                    <a:pt x="178" y="99"/>
                  </a:moveTo>
                  <a:lnTo>
                    <a:pt x="0" y="19"/>
                  </a:lnTo>
                  <a:lnTo>
                    <a:pt x="10" y="0"/>
                  </a:lnTo>
                  <a:lnTo>
                    <a:pt x="187" y="82"/>
                  </a:lnTo>
                  <a:lnTo>
                    <a:pt x="178" y="99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2" name="Freeform 193"/>
            <p:cNvSpPr>
              <a:spLocks/>
            </p:cNvSpPr>
            <p:nvPr/>
          </p:nvSpPr>
          <p:spPr bwMode="auto">
            <a:xfrm>
              <a:off x="7464425" y="3902075"/>
              <a:ext cx="476250" cy="295275"/>
            </a:xfrm>
            <a:custGeom>
              <a:avLst/>
              <a:gdLst>
                <a:gd name="T0" fmla="*/ 271 w 300"/>
                <a:gd name="T1" fmla="*/ 186 h 186"/>
                <a:gd name="T2" fmla="*/ 0 w 300"/>
                <a:gd name="T3" fmla="*/ 62 h 186"/>
                <a:gd name="T4" fmla="*/ 29 w 300"/>
                <a:gd name="T5" fmla="*/ 0 h 186"/>
                <a:gd name="T6" fmla="*/ 300 w 300"/>
                <a:gd name="T7" fmla="*/ 125 h 186"/>
                <a:gd name="T8" fmla="*/ 271 w 300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86">
                  <a:moveTo>
                    <a:pt x="271" y="186"/>
                  </a:moveTo>
                  <a:lnTo>
                    <a:pt x="0" y="62"/>
                  </a:lnTo>
                  <a:lnTo>
                    <a:pt x="29" y="0"/>
                  </a:lnTo>
                  <a:lnTo>
                    <a:pt x="300" y="125"/>
                  </a:lnTo>
                  <a:lnTo>
                    <a:pt x="271" y="186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3" name="Freeform 194"/>
            <p:cNvSpPr>
              <a:spLocks/>
            </p:cNvSpPr>
            <p:nvPr/>
          </p:nvSpPr>
          <p:spPr bwMode="auto">
            <a:xfrm>
              <a:off x="7610475" y="3994150"/>
              <a:ext cx="36513" cy="42863"/>
            </a:xfrm>
            <a:custGeom>
              <a:avLst/>
              <a:gdLst>
                <a:gd name="T0" fmla="*/ 17 w 23"/>
                <a:gd name="T1" fmla="*/ 17 h 27"/>
                <a:gd name="T2" fmla="*/ 9 w 23"/>
                <a:gd name="T3" fmla="*/ 15 h 27"/>
                <a:gd name="T4" fmla="*/ 8 w 23"/>
                <a:gd name="T5" fmla="*/ 21 h 27"/>
                <a:gd name="T6" fmla="*/ 13 w 23"/>
                <a:gd name="T7" fmla="*/ 23 h 27"/>
                <a:gd name="T8" fmla="*/ 15 w 23"/>
                <a:gd name="T9" fmla="*/ 21 h 27"/>
                <a:gd name="T10" fmla="*/ 17 w 23"/>
                <a:gd name="T11" fmla="*/ 21 h 27"/>
                <a:gd name="T12" fmla="*/ 15 w 23"/>
                <a:gd name="T13" fmla="*/ 27 h 27"/>
                <a:gd name="T14" fmla="*/ 0 w 23"/>
                <a:gd name="T15" fmla="*/ 21 h 27"/>
                <a:gd name="T16" fmla="*/ 0 w 23"/>
                <a:gd name="T17" fmla="*/ 17 h 27"/>
                <a:gd name="T18" fmla="*/ 4 w 23"/>
                <a:gd name="T19" fmla="*/ 19 h 27"/>
                <a:gd name="T20" fmla="*/ 9 w 23"/>
                <a:gd name="T21" fmla="*/ 4 h 27"/>
                <a:gd name="T22" fmla="*/ 8 w 23"/>
                <a:gd name="T23" fmla="*/ 2 h 27"/>
                <a:gd name="T24" fmla="*/ 9 w 23"/>
                <a:gd name="T25" fmla="*/ 0 h 27"/>
                <a:gd name="T26" fmla="*/ 15 w 23"/>
                <a:gd name="T27" fmla="*/ 4 h 27"/>
                <a:gd name="T28" fmla="*/ 23 w 23"/>
                <a:gd name="T29" fmla="*/ 7 h 27"/>
                <a:gd name="T30" fmla="*/ 21 w 23"/>
                <a:gd name="T31" fmla="*/ 13 h 27"/>
                <a:gd name="T32" fmla="*/ 19 w 23"/>
                <a:gd name="T33" fmla="*/ 11 h 27"/>
                <a:gd name="T34" fmla="*/ 19 w 23"/>
                <a:gd name="T35" fmla="*/ 9 h 27"/>
                <a:gd name="T36" fmla="*/ 13 w 23"/>
                <a:gd name="T37" fmla="*/ 7 h 27"/>
                <a:gd name="T38" fmla="*/ 11 w 23"/>
                <a:gd name="T39" fmla="*/ 11 h 27"/>
                <a:gd name="T40" fmla="*/ 17 w 23"/>
                <a:gd name="T41" fmla="*/ 13 h 27"/>
                <a:gd name="T42" fmla="*/ 17 w 23"/>
                <a:gd name="T43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7">
                  <a:moveTo>
                    <a:pt x="17" y="17"/>
                  </a:moveTo>
                  <a:lnTo>
                    <a:pt x="9" y="15"/>
                  </a:lnTo>
                  <a:lnTo>
                    <a:pt x="8" y="21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5" y="27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9" y="4"/>
                  </a:lnTo>
                  <a:lnTo>
                    <a:pt x="8" y="2"/>
                  </a:lnTo>
                  <a:lnTo>
                    <a:pt x="9" y="0"/>
                  </a:lnTo>
                  <a:lnTo>
                    <a:pt x="15" y="4"/>
                  </a:lnTo>
                  <a:lnTo>
                    <a:pt x="23" y="7"/>
                  </a:lnTo>
                  <a:lnTo>
                    <a:pt x="21" y="13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17" y="13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4" name="Freeform 195"/>
            <p:cNvSpPr>
              <a:spLocks/>
            </p:cNvSpPr>
            <p:nvPr/>
          </p:nvSpPr>
          <p:spPr bwMode="auto">
            <a:xfrm>
              <a:off x="7643813" y="4024313"/>
              <a:ext cx="14288" cy="12700"/>
            </a:xfrm>
            <a:custGeom>
              <a:avLst/>
              <a:gdLst>
                <a:gd name="T0" fmla="*/ 7 w 9"/>
                <a:gd name="T1" fmla="*/ 8 h 8"/>
                <a:gd name="T2" fmla="*/ 0 w 9"/>
                <a:gd name="T3" fmla="*/ 4 h 8"/>
                <a:gd name="T4" fmla="*/ 2 w 9"/>
                <a:gd name="T5" fmla="*/ 0 h 8"/>
                <a:gd name="T6" fmla="*/ 9 w 9"/>
                <a:gd name="T7" fmla="*/ 4 h 8"/>
                <a:gd name="T8" fmla="*/ 7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7" y="8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9" y="4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5" name="Freeform 196"/>
            <p:cNvSpPr>
              <a:spLocks/>
            </p:cNvSpPr>
            <p:nvPr/>
          </p:nvSpPr>
          <p:spPr bwMode="auto">
            <a:xfrm>
              <a:off x="7658100" y="4017963"/>
              <a:ext cx="39688" cy="39688"/>
            </a:xfrm>
            <a:custGeom>
              <a:avLst/>
              <a:gdLst>
                <a:gd name="T0" fmla="*/ 10 w 13"/>
                <a:gd name="T1" fmla="*/ 4 h 13"/>
                <a:gd name="T2" fmla="*/ 9 w 13"/>
                <a:gd name="T3" fmla="*/ 3 h 13"/>
                <a:gd name="T4" fmla="*/ 4 w 13"/>
                <a:gd name="T5" fmla="*/ 6 h 13"/>
                <a:gd name="T6" fmla="*/ 5 w 13"/>
                <a:gd name="T7" fmla="*/ 10 h 13"/>
                <a:gd name="T8" fmla="*/ 9 w 13"/>
                <a:gd name="T9" fmla="*/ 11 h 13"/>
                <a:gd name="T10" fmla="*/ 9 w 13"/>
                <a:gd name="T11" fmla="*/ 12 h 13"/>
                <a:gd name="T12" fmla="*/ 4 w 13"/>
                <a:gd name="T13" fmla="*/ 12 h 13"/>
                <a:gd name="T14" fmla="*/ 2 w 13"/>
                <a:gd name="T15" fmla="*/ 5 h 13"/>
                <a:gd name="T16" fmla="*/ 9 w 13"/>
                <a:gd name="T17" fmla="*/ 1 h 13"/>
                <a:gd name="T18" fmla="*/ 13 w 13"/>
                <a:gd name="T19" fmla="*/ 4 h 13"/>
                <a:gd name="T20" fmla="*/ 11 w 13"/>
                <a:gd name="T21" fmla="*/ 7 h 13"/>
                <a:gd name="T22" fmla="*/ 10 w 13"/>
                <a:gd name="T23" fmla="*/ 6 h 13"/>
                <a:gd name="T24" fmla="*/ 10 w 13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3">
                  <a:moveTo>
                    <a:pt x="10" y="4"/>
                  </a:moveTo>
                  <a:cubicBezTo>
                    <a:pt x="10" y="4"/>
                    <a:pt x="9" y="4"/>
                    <a:pt x="9" y="3"/>
                  </a:cubicBezTo>
                  <a:cubicBezTo>
                    <a:pt x="7" y="2"/>
                    <a:pt x="5" y="3"/>
                    <a:pt x="4" y="6"/>
                  </a:cubicBezTo>
                  <a:cubicBezTo>
                    <a:pt x="3" y="8"/>
                    <a:pt x="4" y="10"/>
                    <a:pt x="5" y="10"/>
                  </a:cubicBezTo>
                  <a:cubicBezTo>
                    <a:pt x="7" y="11"/>
                    <a:pt x="9" y="11"/>
                    <a:pt x="9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7" y="13"/>
                    <a:pt x="4" y="12"/>
                  </a:cubicBezTo>
                  <a:cubicBezTo>
                    <a:pt x="1" y="11"/>
                    <a:pt x="0" y="8"/>
                    <a:pt x="2" y="5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11" y="2"/>
                    <a:pt x="13" y="4"/>
                    <a:pt x="13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6" name="Freeform 197"/>
            <p:cNvSpPr>
              <a:spLocks noEditPoints="1"/>
            </p:cNvSpPr>
            <p:nvPr/>
          </p:nvSpPr>
          <p:spPr bwMode="auto">
            <a:xfrm>
              <a:off x="7683500" y="4033838"/>
              <a:ext cx="36513" cy="41275"/>
            </a:xfrm>
            <a:custGeom>
              <a:avLst/>
              <a:gdLst>
                <a:gd name="T0" fmla="*/ 23 w 23"/>
                <a:gd name="T1" fmla="*/ 26 h 26"/>
                <a:gd name="T2" fmla="*/ 13 w 23"/>
                <a:gd name="T3" fmla="*/ 23 h 26"/>
                <a:gd name="T4" fmla="*/ 13 w 23"/>
                <a:gd name="T5" fmla="*/ 21 h 26"/>
                <a:gd name="T6" fmla="*/ 17 w 23"/>
                <a:gd name="T7" fmla="*/ 21 h 26"/>
                <a:gd name="T8" fmla="*/ 17 w 23"/>
                <a:gd name="T9" fmla="*/ 17 h 26"/>
                <a:gd name="T10" fmla="*/ 9 w 23"/>
                <a:gd name="T11" fmla="*/ 15 h 26"/>
                <a:gd name="T12" fmla="*/ 9 w 23"/>
                <a:gd name="T13" fmla="*/ 17 h 26"/>
                <a:gd name="T14" fmla="*/ 11 w 23"/>
                <a:gd name="T15" fmla="*/ 19 h 26"/>
                <a:gd name="T16" fmla="*/ 9 w 23"/>
                <a:gd name="T17" fmla="*/ 21 h 26"/>
                <a:gd name="T18" fmla="*/ 0 w 23"/>
                <a:gd name="T19" fmla="*/ 17 h 26"/>
                <a:gd name="T20" fmla="*/ 2 w 23"/>
                <a:gd name="T21" fmla="*/ 15 h 26"/>
                <a:gd name="T22" fmla="*/ 3 w 23"/>
                <a:gd name="T23" fmla="*/ 15 h 26"/>
                <a:gd name="T24" fmla="*/ 19 w 23"/>
                <a:gd name="T25" fmla="*/ 0 h 26"/>
                <a:gd name="T26" fmla="*/ 23 w 23"/>
                <a:gd name="T27" fmla="*/ 2 h 26"/>
                <a:gd name="T28" fmla="*/ 21 w 23"/>
                <a:gd name="T29" fmla="*/ 23 h 26"/>
                <a:gd name="T30" fmla="*/ 23 w 23"/>
                <a:gd name="T31" fmla="*/ 25 h 26"/>
                <a:gd name="T32" fmla="*/ 23 w 23"/>
                <a:gd name="T33" fmla="*/ 26 h 26"/>
                <a:gd name="T34" fmla="*/ 17 w 23"/>
                <a:gd name="T35" fmla="*/ 5 h 26"/>
                <a:gd name="T36" fmla="*/ 13 w 23"/>
                <a:gd name="T37" fmla="*/ 11 h 26"/>
                <a:gd name="T38" fmla="*/ 17 w 23"/>
                <a:gd name="T39" fmla="*/ 15 h 26"/>
                <a:gd name="T40" fmla="*/ 17 w 23"/>
                <a:gd name="T4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6">
                  <a:moveTo>
                    <a:pt x="23" y="26"/>
                  </a:moveTo>
                  <a:lnTo>
                    <a:pt x="13" y="23"/>
                  </a:lnTo>
                  <a:lnTo>
                    <a:pt x="13" y="21"/>
                  </a:lnTo>
                  <a:lnTo>
                    <a:pt x="17" y="21"/>
                  </a:lnTo>
                  <a:lnTo>
                    <a:pt x="17" y="17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3" y="26"/>
                  </a:lnTo>
                  <a:close/>
                  <a:moveTo>
                    <a:pt x="17" y="5"/>
                  </a:moveTo>
                  <a:lnTo>
                    <a:pt x="13" y="11"/>
                  </a:lnTo>
                  <a:lnTo>
                    <a:pt x="17" y="1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7" name="Freeform 198"/>
            <p:cNvSpPr>
              <a:spLocks noEditPoints="1"/>
            </p:cNvSpPr>
            <p:nvPr/>
          </p:nvSpPr>
          <p:spPr bwMode="auto">
            <a:xfrm>
              <a:off x="7720013" y="4044950"/>
              <a:ext cx="38100" cy="46038"/>
            </a:xfrm>
            <a:custGeom>
              <a:avLst/>
              <a:gdLst>
                <a:gd name="T0" fmla="*/ 1 w 13"/>
                <a:gd name="T1" fmla="*/ 9 h 15"/>
                <a:gd name="T2" fmla="*/ 2 w 13"/>
                <a:gd name="T3" fmla="*/ 9 h 15"/>
                <a:gd name="T4" fmla="*/ 5 w 13"/>
                <a:gd name="T5" fmla="*/ 2 h 15"/>
                <a:gd name="T6" fmla="*/ 4 w 13"/>
                <a:gd name="T7" fmla="*/ 1 h 15"/>
                <a:gd name="T8" fmla="*/ 5 w 13"/>
                <a:gd name="T9" fmla="*/ 0 h 15"/>
                <a:gd name="T10" fmla="*/ 8 w 13"/>
                <a:gd name="T11" fmla="*/ 1 h 15"/>
                <a:gd name="T12" fmla="*/ 10 w 13"/>
                <a:gd name="T13" fmla="*/ 2 h 15"/>
                <a:gd name="T14" fmla="*/ 12 w 13"/>
                <a:gd name="T15" fmla="*/ 7 h 15"/>
                <a:gd name="T16" fmla="*/ 9 w 13"/>
                <a:gd name="T17" fmla="*/ 9 h 15"/>
                <a:gd name="T18" fmla="*/ 9 w 13"/>
                <a:gd name="T19" fmla="*/ 10 h 15"/>
                <a:gd name="T20" fmla="*/ 9 w 13"/>
                <a:gd name="T21" fmla="*/ 13 h 15"/>
                <a:gd name="T22" fmla="*/ 10 w 13"/>
                <a:gd name="T23" fmla="*/ 13 h 15"/>
                <a:gd name="T24" fmla="*/ 10 w 13"/>
                <a:gd name="T25" fmla="*/ 15 h 15"/>
                <a:gd name="T26" fmla="*/ 7 w 13"/>
                <a:gd name="T27" fmla="*/ 13 h 15"/>
                <a:gd name="T28" fmla="*/ 7 w 13"/>
                <a:gd name="T29" fmla="*/ 10 h 15"/>
                <a:gd name="T30" fmla="*/ 6 w 13"/>
                <a:gd name="T31" fmla="*/ 8 h 15"/>
                <a:gd name="T32" fmla="*/ 6 w 13"/>
                <a:gd name="T33" fmla="*/ 8 h 15"/>
                <a:gd name="T34" fmla="*/ 4 w 13"/>
                <a:gd name="T35" fmla="*/ 10 h 15"/>
                <a:gd name="T36" fmla="*/ 5 w 13"/>
                <a:gd name="T37" fmla="*/ 11 h 15"/>
                <a:gd name="T38" fmla="*/ 5 w 13"/>
                <a:gd name="T39" fmla="*/ 12 h 15"/>
                <a:gd name="T40" fmla="*/ 0 w 13"/>
                <a:gd name="T41" fmla="*/ 10 h 15"/>
                <a:gd name="T42" fmla="*/ 1 w 13"/>
                <a:gd name="T43" fmla="*/ 9 h 15"/>
                <a:gd name="T44" fmla="*/ 7 w 13"/>
                <a:gd name="T45" fmla="*/ 7 h 15"/>
                <a:gd name="T46" fmla="*/ 10 w 13"/>
                <a:gd name="T47" fmla="*/ 6 h 15"/>
                <a:gd name="T48" fmla="*/ 9 w 13"/>
                <a:gd name="T49" fmla="*/ 4 h 15"/>
                <a:gd name="T50" fmla="*/ 8 w 13"/>
                <a:gd name="T51" fmla="*/ 3 h 15"/>
                <a:gd name="T52" fmla="*/ 6 w 13"/>
                <a:gd name="T53" fmla="*/ 6 h 15"/>
                <a:gd name="T54" fmla="*/ 7 w 13"/>
                <a:gd name="T5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5">
                  <a:moveTo>
                    <a:pt x="1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3"/>
                    <a:pt x="13" y="5"/>
                    <a:pt x="12" y="7"/>
                  </a:cubicBezTo>
                  <a:cubicBezTo>
                    <a:pt x="11" y="8"/>
                    <a:pt x="10" y="9"/>
                    <a:pt x="9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1" y="9"/>
                  </a:lnTo>
                  <a:close/>
                  <a:moveTo>
                    <a:pt x="7" y="7"/>
                  </a:moveTo>
                  <a:cubicBezTo>
                    <a:pt x="8" y="7"/>
                    <a:pt x="9" y="7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8" name="Freeform 199"/>
            <p:cNvSpPr>
              <a:spLocks noEditPoints="1"/>
            </p:cNvSpPr>
            <p:nvPr/>
          </p:nvSpPr>
          <p:spPr bwMode="auto">
            <a:xfrm>
              <a:off x="7750175" y="4057650"/>
              <a:ext cx="41275" cy="46038"/>
            </a:xfrm>
            <a:custGeom>
              <a:avLst/>
              <a:gdLst>
                <a:gd name="T0" fmla="*/ 6 w 14"/>
                <a:gd name="T1" fmla="*/ 3 h 15"/>
                <a:gd name="T2" fmla="*/ 5 w 14"/>
                <a:gd name="T3" fmla="*/ 2 h 15"/>
                <a:gd name="T4" fmla="*/ 5 w 14"/>
                <a:gd name="T5" fmla="*/ 0 h 15"/>
                <a:gd name="T6" fmla="*/ 9 w 14"/>
                <a:gd name="T7" fmla="*/ 2 h 15"/>
                <a:gd name="T8" fmla="*/ 10 w 14"/>
                <a:gd name="T9" fmla="*/ 3 h 15"/>
                <a:gd name="T10" fmla="*/ 13 w 14"/>
                <a:gd name="T11" fmla="*/ 10 h 15"/>
                <a:gd name="T12" fmla="*/ 5 w 14"/>
                <a:gd name="T13" fmla="*/ 13 h 15"/>
                <a:gd name="T14" fmla="*/ 0 w 14"/>
                <a:gd name="T15" fmla="*/ 11 h 15"/>
                <a:gd name="T16" fmla="*/ 1 w 14"/>
                <a:gd name="T17" fmla="*/ 10 h 15"/>
                <a:gd name="T18" fmla="*/ 2 w 14"/>
                <a:gd name="T19" fmla="*/ 10 h 15"/>
                <a:gd name="T20" fmla="*/ 6 w 14"/>
                <a:gd name="T21" fmla="*/ 3 h 15"/>
                <a:gd name="T22" fmla="*/ 6 w 14"/>
                <a:gd name="T23" fmla="*/ 11 h 15"/>
                <a:gd name="T24" fmla="*/ 10 w 14"/>
                <a:gd name="T25" fmla="*/ 9 h 15"/>
                <a:gd name="T26" fmla="*/ 9 w 14"/>
                <a:gd name="T27" fmla="*/ 4 h 15"/>
                <a:gd name="T28" fmla="*/ 8 w 14"/>
                <a:gd name="T29" fmla="*/ 4 h 15"/>
                <a:gd name="T30" fmla="*/ 5 w 14"/>
                <a:gd name="T31" fmla="*/ 11 h 15"/>
                <a:gd name="T32" fmla="*/ 6 w 14"/>
                <a:gd name="T3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5">
                  <a:moveTo>
                    <a:pt x="6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4"/>
                    <a:pt x="14" y="7"/>
                    <a:pt x="13" y="10"/>
                  </a:cubicBezTo>
                  <a:cubicBezTo>
                    <a:pt x="11" y="13"/>
                    <a:pt x="8" y="15"/>
                    <a:pt x="5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6" y="3"/>
                  </a:lnTo>
                  <a:close/>
                  <a:moveTo>
                    <a:pt x="6" y="11"/>
                  </a:moveTo>
                  <a:cubicBezTo>
                    <a:pt x="7" y="12"/>
                    <a:pt x="9" y="12"/>
                    <a:pt x="10" y="9"/>
                  </a:cubicBezTo>
                  <a:cubicBezTo>
                    <a:pt x="11" y="6"/>
                    <a:pt x="11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11"/>
                    <a:pt x="5" y="11"/>
                    <a:pt x="5" y="11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9" name="Freeform 200"/>
            <p:cNvSpPr>
              <a:spLocks/>
            </p:cNvSpPr>
            <p:nvPr/>
          </p:nvSpPr>
          <p:spPr bwMode="auto">
            <a:xfrm>
              <a:off x="7450138" y="4044950"/>
              <a:ext cx="417513" cy="201613"/>
            </a:xfrm>
            <a:custGeom>
              <a:avLst/>
              <a:gdLst>
                <a:gd name="T0" fmla="*/ 259 w 263"/>
                <a:gd name="T1" fmla="*/ 127 h 127"/>
                <a:gd name="T2" fmla="*/ 0 w 263"/>
                <a:gd name="T3" fmla="*/ 8 h 127"/>
                <a:gd name="T4" fmla="*/ 4 w 263"/>
                <a:gd name="T5" fmla="*/ 0 h 127"/>
                <a:gd name="T6" fmla="*/ 263 w 263"/>
                <a:gd name="T7" fmla="*/ 119 h 127"/>
                <a:gd name="T8" fmla="*/ 259 w 263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27">
                  <a:moveTo>
                    <a:pt x="259" y="127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263" y="119"/>
                  </a:lnTo>
                  <a:lnTo>
                    <a:pt x="259" y="127"/>
                  </a:lnTo>
                  <a:close/>
                </a:path>
              </a:pathLst>
            </a:custGeom>
            <a:solidFill>
              <a:srgbClr val="D3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90" name="Rectangle 201"/>
            <p:cNvSpPr>
              <a:spLocks noChangeArrowheads="1"/>
            </p:cNvSpPr>
            <p:nvPr/>
          </p:nvSpPr>
          <p:spPr bwMode="auto">
            <a:xfrm>
              <a:off x="4214813" y="1970088"/>
              <a:ext cx="609600" cy="98425"/>
            </a:xfrm>
            <a:prstGeom prst="rect">
              <a:avLst/>
            </a:prstGeom>
            <a:solidFill>
              <a:srgbClr val="A5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91" name="Freeform 202"/>
            <p:cNvSpPr>
              <a:spLocks noEditPoints="1"/>
            </p:cNvSpPr>
            <p:nvPr/>
          </p:nvSpPr>
          <p:spPr bwMode="auto">
            <a:xfrm>
              <a:off x="3786188" y="1973263"/>
              <a:ext cx="571500" cy="98425"/>
            </a:xfrm>
            <a:custGeom>
              <a:avLst/>
              <a:gdLst>
                <a:gd name="T0" fmla="*/ 88 w 360"/>
                <a:gd name="T1" fmla="*/ 2 h 62"/>
                <a:gd name="T2" fmla="*/ 0 w 360"/>
                <a:gd name="T3" fmla="*/ 2 h 62"/>
                <a:gd name="T4" fmla="*/ 72 w 360"/>
                <a:gd name="T5" fmla="*/ 25 h 62"/>
                <a:gd name="T6" fmla="*/ 88 w 360"/>
                <a:gd name="T7" fmla="*/ 2 h 62"/>
                <a:gd name="T8" fmla="*/ 139 w 360"/>
                <a:gd name="T9" fmla="*/ 2 h 62"/>
                <a:gd name="T10" fmla="*/ 110 w 360"/>
                <a:gd name="T11" fmla="*/ 2 h 62"/>
                <a:gd name="T12" fmla="*/ 91 w 360"/>
                <a:gd name="T13" fmla="*/ 31 h 62"/>
                <a:gd name="T14" fmla="*/ 114 w 360"/>
                <a:gd name="T15" fmla="*/ 37 h 62"/>
                <a:gd name="T16" fmla="*/ 139 w 360"/>
                <a:gd name="T17" fmla="*/ 2 h 62"/>
                <a:gd name="T18" fmla="*/ 189 w 360"/>
                <a:gd name="T19" fmla="*/ 0 h 62"/>
                <a:gd name="T20" fmla="*/ 162 w 360"/>
                <a:gd name="T21" fmla="*/ 2 h 62"/>
                <a:gd name="T22" fmla="*/ 135 w 360"/>
                <a:gd name="T23" fmla="*/ 42 h 62"/>
                <a:gd name="T24" fmla="*/ 158 w 360"/>
                <a:gd name="T25" fmla="*/ 50 h 62"/>
                <a:gd name="T26" fmla="*/ 189 w 360"/>
                <a:gd name="T27" fmla="*/ 0 h 62"/>
                <a:gd name="T28" fmla="*/ 270 w 360"/>
                <a:gd name="T29" fmla="*/ 0 h 62"/>
                <a:gd name="T30" fmla="*/ 196 w 360"/>
                <a:gd name="T31" fmla="*/ 0 h 62"/>
                <a:gd name="T32" fmla="*/ 208 w 360"/>
                <a:gd name="T33" fmla="*/ 8 h 62"/>
                <a:gd name="T34" fmla="*/ 177 w 360"/>
                <a:gd name="T35" fmla="*/ 56 h 62"/>
                <a:gd name="T36" fmla="*/ 196 w 360"/>
                <a:gd name="T37" fmla="*/ 62 h 62"/>
                <a:gd name="T38" fmla="*/ 200 w 360"/>
                <a:gd name="T39" fmla="*/ 62 h 62"/>
                <a:gd name="T40" fmla="*/ 227 w 360"/>
                <a:gd name="T41" fmla="*/ 21 h 62"/>
                <a:gd name="T42" fmla="*/ 244 w 360"/>
                <a:gd name="T43" fmla="*/ 33 h 62"/>
                <a:gd name="T44" fmla="*/ 225 w 360"/>
                <a:gd name="T45" fmla="*/ 62 h 62"/>
                <a:gd name="T46" fmla="*/ 251 w 360"/>
                <a:gd name="T47" fmla="*/ 62 h 62"/>
                <a:gd name="T48" fmla="*/ 263 w 360"/>
                <a:gd name="T49" fmla="*/ 44 h 62"/>
                <a:gd name="T50" fmla="*/ 278 w 360"/>
                <a:gd name="T51" fmla="*/ 56 h 62"/>
                <a:gd name="T52" fmla="*/ 274 w 360"/>
                <a:gd name="T53" fmla="*/ 62 h 62"/>
                <a:gd name="T54" fmla="*/ 360 w 360"/>
                <a:gd name="T55" fmla="*/ 60 h 62"/>
                <a:gd name="T56" fmla="*/ 270 w 360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0" h="62">
                  <a:moveTo>
                    <a:pt x="88" y="2"/>
                  </a:moveTo>
                  <a:lnTo>
                    <a:pt x="0" y="2"/>
                  </a:lnTo>
                  <a:lnTo>
                    <a:pt x="72" y="25"/>
                  </a:lnTo>
                  <a:lnTo>
                    <a:pt x="88" y="2"/>
                  </a:lnTo>
                  <a:close/>
                  <a:moveTo>
                    <a:pt x="139" y="2"/>
                  </a:moveTo>
                  <a:lnTo>
                    <a:pt x="110" y="2"/>
                  </a:lnTo>
                  <a:lnTo>
                    <a:pt x="91" y="31"/>
                  </a:lnTo>
                  <a:lnTo>
                    <a:pt x="114" y="37"/>
                  </a:lnTo>
                  <a:lnTo>
                    <a:pt x="139" y="2"/>
                  </a:lnTo>
                  <a:close/>
                  <a:moveTo>
                    <a:pt x="189" y="0"/>
                  </a:moveTo>
                  <a:lnTo>
                    <a:pt x="162" y="2"/>
                  </a:lnTo>
                  <a:lnTo>
                    <a:pt x="135" y="42"/>
                  </a:lnTo>
                  <a:lnTo>
                    <a:pt x="158" y="50"/>
                  </a:lnTo>
                  <a:lnTo>
                    <a:pt x="189" y="0"/>
                  </a:lnTo>
                  <a:close/>
                  <a:moveTo>
                    <a:pt x="270" y="0"/>
                  </a:moveTo>
                  <a:lnTo>
                    <a:pt x="196" y="0"/>
                  </a:lnTo>
                  <a:lnTo>
                    <a:pt x="208" y="8"/>
                  </a:lnTo>
                  <a:lnTo>
                    <a:pt x="177" y="56"/>
                  </a:lnTo>
                  <a:lnTo>
                    <a:pt x="196" y="62"/>
                  </a:lnTo>
                  <a:lnTo>
                    <a:pt x="200" y="62"/>
                  </a:lnTo>
                  <a:lnTo>
                    <a:pt x="227" y="21"/>
                  </a:lnTo>
                  <a:lnTo>
                    <a:pt x="244" y="33"/>
                  </a:lnTo>
                  <a:lnTo>
                    <a:pt x="225" y="62"/>
                  </a:lnTo>
                  <a:lnTo>
                    <a:pt x="251" y="62"/>
                  </a:lnTo>
                  <a:lnTo>
                    <a:pt x="263" y="44"/>
                  </a:lnTo>
                  <a:lnTo>
                    <a:pt x="278" y="56"/>
                  </a:lnTo>
                  <a:lnTo>
                    <a:pt x="274" y="62"/>
                  </a:lnTo>
                  <a:lnTo>
                    <a:pt x="360" y="6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92" name="Freeform 203"/>
            <p:cNvSpPr>
              <a:spLocks noEditPoints="1"/>
            </p:cNvSpPr>
            <p:nvPr/>
          </p:nvSpPr>
          <p:spPr bwMode="auto">
            <a:xfrm>
              <a:off x="3786188" y="1973263"/>
              <a:ext cx="571500" cy="98425"/>
            </a:xfrm>
            <a:custGeom>
              <a:avLst/>
              <a:gdLst>
                <a:gd name="T0" fmla="*/ 88 w 360"/>
                <a:gd name="T1" fmla="*/ 2 h 62"/>
                <a:gd name="T2" fmla="*/ 0 w 360"/>
                <a:gd name="T3" fmla="*/ 2 h 62"/>
                <a:gd name="T4" fmla="*/ 72 w 360"/>
                <a:gd name="T5" fmla="*/ 25 h 62"/>
                <a:gd name="T6" fmla="*/ 88 w 360"/>
                <a:gd name="T7" fmla="*/ 2 h 62"/>
                <a:gd name="T8" fmla="*/ 139 w 360"/>
                <a:gd name="T9" fmla="*/ 2 h 62"/>
                <a:gd name="T10" fmla="*/ 110 w 360"/>
                <a:gd name="T11" fmla="*/ 2 h 62"/>
                <a:gd name="T12" fmla="*/ 91 w 360"/>
                <a:gd name="T13" fmla="*/ 31 h 62"/>
                <a:gd name="T14" fmla="*/ 114 w 360"/>
                <a:gd name="T15" fmla="*/ 37 h 62"/>
                <a:gd name="T16" fmla="*/ 139 w 360"/>
                <a:gd name="T17" fmla="*/ 2 h 62"/>
                <a:gd name="T18" fmla="*/ 189 w 360"/>
                <a:gd name="T19" fmla="*/ 0 h 62"/>
                <a:gd name="T20" fmla="*/ 162 w 360"/>
                <a:gd name="T21" fmla="*/ 2 h 62"/>
                <a:gd name="T22" fmla="*/ 135 w 360"/>
                <a:gd name="T23" fmla="*/ 42 h 62"/>
                <a:gd name="T24" fmla="*/ 158 w 360"/>
                <a:gd name="T25" fmla="*/ 50 h 62"/>
                <a:gd name="T26" fmla="*/ 189 w 360"/>
                <a:gd name="T27" fmla="*/ 0 h 62"/>
                <a:gd name="T28" fmla="*/ 270 w 360"/>
                <a:gd name="T29" fmla="*/ 0 h 62"/>
                <a:gd name="T30" fmla="*/ 196 w 360"/>
                <a:gd name="T31" fmla="*/ 0 h 62"/>
                <a:gd name="T32" fmla="*/ 208 w 360"/>
                <a:gd name="T33" fmla="*/ 8 h 62"/>
                <a:gd name="T34" fmla="*/ 177 w 360"/>
                <a:gd name="T35" fmla="*/ 56 h 62"/>
                <a:gd name="T36" fmla="*/ 196 w 360"/>
                <a:gd name="T37" fmla="*/ 62 h 62"/>
                <a:gd name="T38" fmla="*/ 200 w 360"/>
                <a:gd name="T39" fmla="*/ 62 h 62"/>
                <a:gd name="T40" fmla="*/ 227 w 360"/>
                <a:gd name="T41" fmla="*/ 21 h 62"/>
                <a:gd name="T42" fmla="*/ 244 w 360"/>
                <a:gd name="T43" fmla="*/ 33 h 62"/>
                <a:gd name="T44" fmla="*/ 225 w 360"/>
                <a:gd name="T45" fmla="*/ 62 h 62"/>
                <a:gd name="T46" fmla="*/ 251 w 360"/>
                <a:gd name="T47" fmla="*/ 62 h 62"/>
                <a:gd name="T48" fmla="*/ 263 w 360"/>
                <a:gd name="T49" fmla="*/ 44 h 62"/>
                <a:gd name="T50" fmla="*/ 278 w 360"/>
                <a:gd name="T51" fmla="*/ 56 h 62"/>
                <a:gd name="T52" fmla="*/ 274 w 360"/>
                <a:gd name="T53" fmla="*/ 62 h 62"/>
                <a:gd name="T54" fmla="*/ 360 w 360"/>
                <a:gd name="T55" fmla="*/ 60 h 62"/>
                <a:gd name="T56" fmla="*/ 270 w 360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0" h="62">
                  <a:moveTo>
                    <a:pt x="88" y="2"/>
                  </a:moveTo>
                  <a:lnTo>
                    <a:pt x="0" y="2"/>
                  </a:lnTo>
                  <a:lnTo>
                    <a:pt x="72" y="25"/>
                  </a:lnTo>
                  <a:lnTo>
                    <a:pt x="88" y="2"/>
                  </a:lnTo>
                  <a:moveTo>
                    <a:pt x="139" y="2"/>
                  </a:moveTo>
                  <a:lnTo>
                    <a:pt x="110" y="2"/>
                  </a:lnTo>
                  <a:lnTo>
                    <a:pt x="91" y="31"/>
                  </a:lnTo>
                  <a:lnTo>
                    <a:pt x="114" y="37"/>
                  </a:lnTo>
                  <a:lnTo>
                    <a:pt x="139" y="2"/>
                  </a:lnTo>
                  <a:moveTo>
                    <a:pt x="189" y="0"/>
                  </a:moveTo>
                  <a:lnTo>
                    <a:pt x="162" y="2"/>
                  </a:lnTo>
                  <a:lnTo>
                    <a:pt x="135" y="42"/>
                  </a:lnTo>
                  <a:lnTo>
                    <a:pt x="158" y="50"/>
                  </a:lnTo>
                  <a:lnTo>
                    <a:pt x="189" y="0"/>
                  </a:lnTo>
                  <a:moveTo>
                    <a:pt x="270" y="0"/>
                  </a:moveTo>
                  <a:lnTo>
                    <a:pt x="196" y="0"/>
                  </a:lnTo>
                  <a:lnTo>
                    <a:pt x="208" y="8"/>
                  </a:lnTo>
                  <a:lnTo>
                    <a:pt x="177" y="56"/>
                  </a:lnTo>
                  <a:lnTo>
                    <a:pt x="196" y="62"/>
                  </a:lnTo>
                  <a:lnTo>
                    <a:pt x="200" y="62"/>
                  </a:lnTo>
                  <a:lnTo>
                    <a:pt x="227" y="21"/>
                  </a:lnTo>
                  <a:lnTo>
                    <a:pt x="244" y="33"/>
                  </a:lnTo>
                  <a:lnTo>
                    <a:pt x="225" y="62"/>
                  </a:lnTo>
                  <a:lnTo>
                    <a:pt x="251" y="62"/>
                  </a:lnTo>
                  <a:lnTo>
                    <a:pt x="263" y="44"/>
                  </a:lnTo>
                  <a:lnTo>
                    <a:pt x="278" y="56"/>
                  </a:lnTo>
                  <a:lnTo>
                    <a:pt x="274" y="62"/>
                  </a:lnTo>
                  <a:lnTo>
                    <a:pt x="360" y="60"/>
                  </a:lnTo>
                  <a:lnTo>
                    <a:pt x="2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93" name="Freeform 204"/>
            <p:cNvSpPr>
              <a:spLocks/>
            </p:cNvSpPr>
            <p:nvPr/>
          </p:nvSpPr>
          <p:spPr bwMode="auto">
            <a:xfrm>
              <a:off x="3900488" y="1976438"/>
              <a:ext cx="60325" cy="46038"/>
            </a:xfrm>
            <a:custGeom>
              <a:avLst/>
              <a:gdLst>
                <a:gd name="T0" fmla="*/ 38 w 38"/>
                <a:gd name="T1" fmla="*/ 0 h 29"/>
                <a:gd name="T2" fmla="*/ 16 w 38"/>
                <a:gd name="T3" fmla="*/ 0 h 29"/>
                <a:gd name="T4" fmla="*/ 0 w 38"/>
                <a:gd name="T5" fmla="*/ 23 h 29"/>
                <a:gd name="T6" fmla="*/ 19 w 38"/>
                <a:gd name="T7" fmla="*/ 29 h 29"/>
                <a:gd name="T8" fmla="*/ 38 w 3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9">
                  <a:moveTo>
                    <a:pt x="38" y="0"/>
                  </a:moveTo>
                  <a:lnTo>
                    <a:pt x="16" y="0"/>
                  </a:lnTo>
                  <a:lnTo>
                    <a:pt x="0" y="23"/>
                  </a:lnTo>
                  <a:lnTo>
                    <a:pt x="19" y="2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206"/>
            <p:cNvSpPr>
              <a:spLocks/>
            </p:cNvSpPr>
            <p:nvPr/>
          </p:nvSpPr>
          <p:spPr bwMode="auto">
            <a:xfrm>
              <a:off x="3900488" y="1976438"/>
              <a:ext cx="60325" cy="46038"/>
            </a:xfrm>
            <a:custGeom>
              <a:avLst/>
              <a:gdLst>
                <a:gd name="T0" fmla="*/ 38 w 38"/>
                <a:gd name="T1" fmla="*/ 0 h 29"/>
                <a:gd name="T2" fmla="*/ 16 w 38"/>
                <a:gd name="T3" fmla="*/ 0 h 29"/>
                <a:gd name="T4" fmla="*/ 0 w 38"/>
                <a:gd name="T5" fmla="*/ 23 h 29"/>
                <a:gd name="T6" fmla="*/ 19 w 38"/>
                <a:gd name="T7" fmla="*/ 29 h 29"/>
                <a:gd name="T8" fmla="*/ 38 w 3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9">
                  <a:moveTo>
                    <a:pt x="38" y="0"/>
                  </a:moveTo>
                  <a:lnTo>
                    <a:pt x="16" y="0"/>
                  </a:lnTo>
                  <a:lnTo>
                    <a:pt x="0" y="23"/>
                  </a:lnTo>
                  <a:lnTo>
                    <a:pt x="19" y="29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07"/>
            <p:cNvSpPr>
              <a:spLocks/>
            </p:cNvSpPr>
            <p:nvPr/>
          </p:nvSpPr>
          <p:spPr bwMode="auto">
            <a:xfrm>
              <a:off x="3967163" y="1976438"/>
              <a:ext cx="76200" cy="63500"/>
            </a:xfrm>
            <a:custGeom>
              <a:avLst/>
              <a:gdLst>
                <a:gd name="T0" fmla="*/ 48 w 48"/>
                <a:gd name="T1" fmla="*/ 0 h 40"/>
                <a:gd name="T2" fmla="*/ 25 w 48"/>
                <a:gd name="T3" fmla="*/ 0 h 40"/>
                <a:gd name="T4" fmla="*/ 0 w 48"/>
                <a:gd name="T5" fmla="*/ 35 h 40"/>
                <a:gd name="T6" fmla="*/ 21 w 48"/>
                <a:gd name="T7" fmla="*/ 40 h 40"/>
                <a:gd name="T8" fmla="*/ 48 w 4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0">
                  <a:moveTo>
                    <a:pt x="48" y="0"/>
                  </a:moveTo>
                  <a:lnTo>
                    <a:pt x="25" y="0"/>
                  </a:lnTo>
                  <a:lnTo>
                    <a:pt x="0" y="35"/>
                  </a:lnTo>
                  <a:lnTo>
                    <a:pt x="21" y="4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08"/>
            <p:cNvSpPr>
              <a:spLocks/>
            </p:cNvSpPr>
            <p:nvPr/>
          </p:nvSpPr>
          <p:spPr bwMode="auto">
            <a:xfrm>
              <a:off x="3967163" y="1976438"/>
              <a:ext cx="76200" cy="63500"/>
            </a:xfrm>
            <a:custGeom>
              <a:avLst/>
              <a:gdLst>
                <a:gd name="T0" fmla="*/ 48 w 48"/>
                <a:gd name="T1" fmla="*/ 0 h 40"/>
                <a:gd name="T2" fmla="*/ 25 w 48"/>
                <a:gd name="T3" fmla="*/ 0 h 40"/>
                <a:gd name="T4" fmla="*/ 0 w 48"/>
                <a:gd name="T5" fmla="*/ 35 h 40"/>
                <a:gd name="T6" fmla="*/ 21 w 48"/>
                <a:gd name="T7" fmla="*/ 40 h 40"/>
                <a:gd name="T8" fmla="*/ 48 w 4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0">
                  <a:moveTo>
                    <a:pt x="48" y="0"/>
                  </a:moveTo>
                  <a:lnTo>
                    <a:pt x="25" y="0"/>
                  </a:lnTo>
                  <a:lnTo>
                    <a:pt x="0" y="35"/>
                  </a:lnTo>
                  <a:lnTo>
                    <a:pt x="21" y="4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09"/>
            <p:cNvSpPr>
              <a:spLocks/>
            </p:cNvSpPr>
            <p:nvPr/>
          </p:nvSpPr>
          <p:spPr bwMode="auto">
            <a:xfrm>
              <a:off x="4037013" y="1973263"/>
              <a:ext cx="79375" cy="88900"/>
            </a:xfrm>
            <a:custGeom>
              <a:avLst/>
              <a:gdLst>
                <a:gd name="T0" fmla="*/ 38 w 50"/>
                <a:gd name="T1" fmla="*/ 0 h 56"/>
                <a:gd name="T2" fmla="*/ 31 w 50"/>
                <a:gd name="T3" fmla="*/ 0 h 56"/>
                <a:gd name="T4" fmla="*/ 0 w 50"/>
                <a:gd name="T5" fmla="*/ 50 h 56"/>
                <a:gd name="T6" fmla="*/ 19 w 50"/>
                <a:gd name="T7" fmla="*/ 56 h 56"/>
                <a:gd name="T8" fmla="*/ 50 w 50"/>
                <a:gd name="T9" fmla="*/ 8 h 56"/>
                <a:gd name="T10" fmla="*/ 38 w 50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6">
                  <a:moveTo>
                    <a:pt x="38" y="0"/>
                  </a:moveTo>
                  <a:lnTo>
                    <a:pt x="31" y="0"/>
                  </a:lnTo>
                  <a:lnTo>
                    <a:pt x="0" y="50"/>
                  </a:lnTo>
                  <a:lnTo>
                    <a:pt x="19" y="56"/>
                  </a:lnTo>
                  <a:lnTo>
                    <a:pt x="50" y="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10"/>
            <p:cNvSpPr>
              <a:spLocks/>
            </p:cNvSpPr>
            <p:nvPr/>
          </p:nvSpPr>
          <p:spPr bwMode="auto">
            <a:xfrm>
              <a:off x="4037013" y="1973263"/>
              <a:ext cx="79375" cy="88900"/>
            </a:xfrm>
            <a:custGeom>
              <a:avLst/>
              <a:gdLst>
                <a:gd name="T0" fmla="*/ 38 w 50"/>
                <a:gd name="T1" fmla="*/ 0 h 56"/>
                <a:gd name="T2" fmla="*/ 31 w 50"/>
                <a:gd name="T3" fmla="*/ 0 h 56"/>
                <a:gd name="T4" fmla="*/ 0 w 50"/>
                <a:gd name="T5" fmla="*/ 50 h 56"/>
                <a:gd name="T6" fmla="*/ 19 w 50"/>
                <a:gd name="T7" fmla="*/ 56 h 56"/>
                <a:gd name="T8" fmla="*/ 50 w 50"/>
                <a:gd name="T9" fmla="*/ 8 h 56"/>
                <a:gd name="T10" fmla="*/ 38 w 50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6">
                  <a:moveTo>
                    <a:pt x="38" y="0"/>
                  </a:moveTo>
                  <a:lnTo>
                    <a:pt x="31" y="0"/>
                  </a:lnTo>
                  <a:lnTo>
                    <a:pt x="0" y="50"/>
                  </a:lnTo>
                  <a:lnTo>
                    <a:pt x="19" y="56"/>
                  </a:lnTo>
                  <a:lnTo>
                    <a:pt x="50" y="8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211"/>
            <p:cNvSpPr>
              <a:spLocks/>
            </p:cNvSpPr>
            <p:nvPr/>
          </p:nvSpPr>
          <p:spPr bwMode="auto">
            <a:xfrm>
              <a:off x="4103688" y="2006600"/>
              <a:ext cx="69850" cy="65088"/>
            </a:xfrm>
            <a:custGeom>
              <a:avLst/>
              <a:gdLst>
                <a:gd name="T0" fmla="*/ 27 w 44"/>
                <a:gd name="T1" fmla="*/ 0 h 41"/>
                <a:gd name="T2" fmla="*/ 0 w 44"/>
                <a:gd name="T3" fmla="*/ 41 h 41"/>
                <a:gd name="T4" fmla="*/ 25 w 44"/>
                <a:gd name="T5" fmla="*/ 41 h 41"/>
                <a:gd name="T6" fmla="*/ 44 w 44"/>
                <a:gd name="T7" fmla="*/ 12 h 41"/>
                <a:gd name="T8" fmla="*/ 27 w 4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1">
                  <a:moveTo>
                    <a:pt x="27" y="0"/>
                  </a:moveTo>
                  <a:lnTo>
                    <a:pt x="0" y="41"/>
                  </a:lnTo>
                  <a:lnTo>
                    <a:pt x="25" y="41"/>
                  </a:lnTo>
                  <a:lnTo>
                    <a:pt x="44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12"/>
            <p:cNvSpPr>
              <a:spLocks/>
            </p:cNvSpPr>
            <p:nvPr/>
          </p:nvSpPr>
          <p:spPr bwMode="auto">
            <a:xfrm>
              <a:off x="4103688" y="2006600"/>
              <a:ext cx="69850" cy="65088"/>
            </a:xfrm>
            <a:custGeom>
              <a:avLst/>
              <a:gdLst>
                <a:gd name="T0" fmla="*/ 27 w 44"/>
                <a:gd name="T1" fmla="*/ 0 h 41"/>
                <a:gd name="T2" fmla="*/ 0 w 44"/>
                <a:gd name="T3" fmla="*/ 41 h 41"/>
                <a:gd name="T4" fmla="*/ 25 w 44"/>
                <a:gd name="T5" fmla="*/ 41 h 41"/>
                <a:gd name="T6" fmla="*/ 44 w 44"/>
                <a:gd name="T7" fmla="*/ 12 h 41"/>
                <a:gd name="T8" fmla="*/ 27 w 4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1">
                  <a:moveTo>
                    <a:pt x="27" y="0"/>
                  </a:moveTo>
                  <a:lnTo>
                    <a:pt x="0" y="41"/>
                  </a:lnTo>
                  <a:lnTo>
                    <a:pt x="25" y="41"/>
                  </a:lnTo>
                  <a:lnTo>
                    <a:pt x="44" y="12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13"/>
            <p:cNvSpPr>
              <a:spLocks/>
            </p:cNvSpPr>
            <p:nvPr/>
          </p:nvSpPr>
          <p:spPr bwMode="auto">
            <a:xfrm>
              <a:off x="4184650" y="2043113"/>
              <a:ext cx="42863" cy="28575"/>
            </a:xfrm>
            <a:custGeom>
              <a:avLst/>
              <a:gdLst>
                <a:gd name="T0" fmla="*/ 12 w 27"/>
                <a:gd name="T1" fmla="*/ 0 h 18"/>
                <a:gd name="T2" fmla="*/ 0 w 27"/>
                <a:gd name="T3" fmla="*/ 18 h 18"/>
                <a:gd name="T4" fmla="*/ 23 w 27"/>
                <a:gd name="T5" fmla="*/ 18 h 18"/>
                <a:gd name="T6" fmla="*/ 27 w 27"/>
                <a:gd name="T7" fmla="*/ 12 h 18"/>
                <a:gd name="T8" fmla="*/ 12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2" y="0"/>
                  </a:moveTo>
                  <a:lnTo>
                    <a:pt x="0" y="18"/>
                  </a:lnTo>
                  <a:lnTo>
                    <a:pt x="23" y="18"/>
                  </a:lnTo>
                  <a:lnTo>
                    <a:pt x="27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14"/>
            <p:cNvSpPr>
              <a:spLocks/>
            </p:cNvSpPr>
            <p:nvPr/>
          </p:nvSpPr>
          <p:spPr bwMode="auto">
            <a:xfrm>
              <a:off x="4184650" y="2043113"/>
              <a:ext cx="42863" cy="28575"/>
            </a:xfrm>
            <a:custGeom>
              <a:avLst/>
              <a:gdLst>
                <a:gd name="T0" fmla="*/ 12 w 27"/>
                <a:gd name="T1" fmla="*/ 0 h 18"/>
                <a:gd name="T2" fmla="*/ 0 w 27"/>
                <a:gd name="T3" fmla="*/ 18 h 18"/>
                <a:gd name="T4" fmla="*/ 23 w 27"/>
                <a:gd name="T5" fmla="*/ 18 h 18"/>
                <a:gd name="T6" fmla="*/ 27 w 27"/>
                <a:gd name="T7" fmla="*/ 12 h 18"/>
                <a:gd name="T8" fmla="*/ 12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2" y="0"/>
                  </a:moveTo>
                  <a:lnTo>
                    <a:pt x="0" y="18"/>
                  </a:lnTo>
                  <a:lnTo>
                    <a:pt x="23" y="18"/>
                  </a:lnTo>
                  <a:lnTo>
                    <a:pt x="27" y="1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15"/>
            <p:cNvSpPr>
              <a:spLocks/>
            </p:cNvSpPr>
            <p:nvPr/>
          </p:nvSpPr>
          <p:spPr bwMode="auto">
            <a:xfrm>
              <a:off x="3776663" y="1976438"/>
              <a:ext cx="320675" cy="95250"/>
            </a:xfrm>
            <a:custGeom>
              <a:avLst/>
              <a:gdLst>
                <a:gd name="T0" fmla="*/ 6 w 202"/>
                <a:gd name="T1" fmla="*/ 0 h 60"/>
                <a:gd name="T2" fmla="*/ 0 w 202"/>
                <a:gd name="T3" fmla="*/ 0 h 60"/>
                <a:gd name="T4" fmla="*/ 31 w 202"/>
                <a:gd name="T5" fmla="*/ 58 h 60"/>
                <a:gd name="T6" fmla="*/ 33 w 202"/>
                <a:gd name="T7" fmla="*/ 52 h 60"/>
                <a:gd name="T8" fmla="*/ 50 w 202"/>
                <a:gd name="T9" fmla="*/ 58 h 60"/>
                <a:gd name="T10" fmla="*/ 50 w 202"/>
                <a:gd name="T11" fmla="*/ 60 h 60"/>
                <a:gd name="T12" fmla="*/ 202 w 202"/>
                <a:gd name="T13" fmla="*/ 60 h 60"/>
                <a:gd name="T14" fmla="*/ 183 w 202"/>
                <a:gd name="T15" fmla="*/ 54 h 60"/>
                <a:gd name="T16" fmla="*/ 164 w 202"/>
                <a:gd name="T17" fmla="*/ 48 h 60"/>
                <a:gd name="T18" fmla="*/ 141 w 202"/>
                <a:gd name="T19" fmla="*/ 40 h 60"/>
                <a:gd name="T20" fmla="*/ 120 w 202"/>
                <a:gd name="T21" fmla="*/ 35 h 60"/>
                <a:gd name="T22" fmla="*/ 97 w 202"/>
                <a:gd name="T23" fmla="*/ 29 h 60"/>
                <a:gd name="T24" fmla="*/ 78 w 202"/>
                <a:gd name="T25" fmla="*/ 23 h 60"/>
                <a:gd name="T26" fmla="*/ 6 w 202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2" h="60">
                  <a:moveTo>
                    <a:pt x="6" y="0"/>
                  </a:moveTo>
                  <a:lnTo>
                    <a:pt x="0" y="0"/>
                  </a:lnTo>
                  <a:lnTo>
                    <a:pt x="31" y="58"/>
                  </a:lnTo>
                  <a:lnTo>
                    <a:pt x="33" y="52"/>
                  </a:lnTo>
                  <a:lnTo>
                    <a:pt x="50" y="58"/>
                  </a:lnTo>
                  <a:lnTo>
                    <a:pt x="50" y="60"/>
                  </a:lnTo>
                  <a:lnTo>
                    <a:pt x="202" y="60"/>
                  </a:lnTo>
                  <a:lnTo>
                    <a:pt x="183" y="54"/>
                  </a:lnTo>
                  <a:lnTo>
                    <a:pt x="164" y="48"/>
                  </a:lnTo>
                  <a:lnTo>
                    <a:pt x="141" y="40"/>
                  </a:lnTo>
                  <a:lnTo>
                    <a:pt x="120" y="35"/>
                  </a:lnTo>
                  <a:lnTo>
                    <a:pt x="97" y="29"/>
                  </a:lnTo>
                  <a:lnTo>
                    <a:pt x="78" y="2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16"/>
            <p:cNvSpPr>
              <a:spLocks/>
            </p:cNvSpPr>
            <p:nvPr/>
          </p:nvSpPr>
          <p:spPr bwMode="auto">
            <a:xfrm>
              <a:off x="3776663" y="1976438"/>
              <a:ext cx="320675" cy="95250"/>
            </a:xfrm>
            <a:custGeom>
              <a:avLst/>
              <a:gdLst>
                <a:gd name="T0" fmla="*/ 6 w 202"/>
                <a:gd name="T1" fmla="*/ 0 h 60"/>
                <a:gd name="T2" fmla="*/ 0 w 202"/>
                <a:gd name="T3" fmla="*/ 0 h 60"/>
                <a:gd name="T4" fmla="*/ 31 w 202"/>
                <a:gd name="T5" fmla="*/ 58 h 60"/>
                <a:gd name="T6" fmla="*/ 33 w 202"/>
                <a:gd name="T7" fmla="*/ 52 h 60"/>
                <a:gd name="T8" fmla="*/ 50 w 202"/>
                <a:gd name="T9" fmla="*/ 58 h 60"/>
                <a:gd name="T10" fmla="*/ 50 w 202"/>
                <a:gd name="T11" fmla="*/ 60 h 60"/>
                <a:gd name="T12" fmla="*/ 202 w 202"/>
                <a:gd name="T13" fmla="*/ 60 h 60"/>
                <a:gd name="T14" fmla="*/ 183 w 202"/>
                <a:gd name="T15" fmla="*/ 54 h 60"/>
                <a:gd name="T16" fmla="*/ 164 w 202"/>
                <a:gd name="T17" fmla="*/ 48 h 60"/>
                <a:gd name="T18" fmla="*/ 141 w 202"/>
                <a:gd name="T19" fmla="*/ 40 h 60"/>
                <a:gd name="T20" fmla="*/ 120 w 202"/>
                <a:gd name="T21" fmla="*/ 35 h 60"/>
                <a:gd name="T22" fmla="*/ 97 w 202"/>
                <a:gd name="T23" fmla="*/ 29 h 60"/>
                <a:gd name="T24" fmla="*/ 78 w 202"/>
                <a:gd name="T25" fmla="*/ 23 h 60"/>
                <a:gd name="T26" fmla="*/ 6 w 202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2" h="60">
                  <a:moveTo>
                    <a:pt x="6" y="0"/>
                  </a:moveTo>
                  <a:lnTo>
                    <a:pt x="0" y="0"/>
                  </a:lnTo>
                  <a:lnTo>
                    <a:pt x="31" y="58"/>
                  </a:lnTo>
                  <a:lnTo>
                    <a:pt x="33" y="52"/>
                  </a:lnTo>
                  <a:lnTo>
                    <a:pt x="50" y="58"/>
                  </a:lnTo>
                  <a:lnTo>
                    <a:pt x="50" y="60"/>
                  </a:lnTo>
                  <a:lnTo>
                    <a:pt x="202" y="60"/>
                  </a:lnTo>
                  <a:lnTo>
                    <a:pt x="183" y="54"/>
                  </a:lnTo>
                  <a:lnTo>
                    <a:pt x="164" y="48"/>
                  </a:lnTo>
                  <a:lnTo>
                    <a:pt x="141" y="40"/>
                  </a:lnTo>
                  <a:lnTo>
                    <a:pt x="120" y="35"/>
                  </a:lnTo>
                  <a:lnTo>
                    <a:pt x="97" y="29"/>
                  </a:lnTo>
                  <a:lnTo>
                    <a:pt x="78" y="23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17"/>
            <p:cNvSpPr>
              <a:spLocks/>
            </p:cNvSpPr>
            <p:nvPr/>
          </p:nvSpPr>
          <p:spPr bwMode="auto">
            <a:xfrm>
              <a:off x="3825875" y="2058988"/>
              <a:ext cx="30163" cy="12700"/>
            </a:xfrm>
            <a:custGeom>
              <a:avLst/>
              <a:gdLst>
                <a:gd name="T0" fmla="*/ 2 w 19"/>
                <a:gd name="T1" fmla="*/ 0 h 8"/>
                <a:gd name="T2" fmla="*/ 0 w 19"/>
                <a:gd name="T3" fmla="*/ 6 h 8"/>
                <a:gd name="T4" fmla="*/ 0 w 19"/>
                <a:gd name="T5" fmla="*/ 8 h 8"/>
                <a:gd name="T6" fmla="*/ 19 w 19"/>
                <a:gd name="T7" fmla="*/ 8 h 8"/>
                <a:gd name="T8" fmla="*/ 19 w 19"/>
                <a:gd name="T9" fmla="*/ 6 h 8"/>
                <a:gd name="T10" fmla="*/ 2 w 1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">
                  <a:moveTo>
                    <a:pt x="2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18"/>
            <p:cNvSpPr>
              <a:spLocks/>
            </p:cNvSpPr>
            <p:nvPr/>
          </p:nvSpPr>
          <p:spPr bwMode="auto">
            <a:xfrm>
              <a:off x="3825875" y="2058988"/>
              <a:ext cx="30163" cy="12700"/>
            </a:xfrm>
            <a:custGeom>
              <a:avLst/>
              <a:gdLst>
                <a:gd name="T0" fmla="*/ 2 w 19"/>
                <a:gd name="T1" fmla="*/ 0 h 8"/>
                <a:gd name="T2" fmla="*/ 0 w 19"/>
                <a:gd name="T3" fmla="*/ 6 h 8"/>
                <a:gd name="T4" fmla="*/ 0 w 19"/>
                <a:gd name="T5" fmla="*/ 8 h 8"/>
                <a:gd name="T6" fmla="*/ 19 w 19"/>
                <a:gd name="T7" fmla="*/ 8 h 8"/>
                <a:gd name="T8" fmla="*/ 19 w 19"/>
                <a:gd name="T9" fmla="*/ 6 h 8"/>
                <a:gd name="T10" fmla="*/ 2 w 1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">
                  <a:moveTo>
                    <a:pt x="2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19"/>
            <p:cNvSpPr>
              <a:spLocks/>
            </p:cNvSpPr>
            <p:nvPr/>
          </p:nvSpPr>
          <p:spPr bwMode="auto">
            <a:xfrm>
              <a:off x="4721225" y="1892300"/>
              <a:ext cx="1200150" cy="30163"/>
            </a:xfrm>
            <a:custGeom>
              <a:avLst/>
              <a:gdLst>
                <a:gd name="T0" fmla="*/ 756 w 756"/>
                <a:gd name="T1" fmla="*/ 0 h 19"/>
                <a:gd name="T2" fmla="*/ 0 w 756"/>
                <a:gd name="T3" fmla="*/ 5 h 19"/>
                <a:gd name="T4" fmla="*/ 36 w 756"/>
                <a:gd name="T5" fmla="*/ 19 h 19"/>
                <a:gd name="T6" fmla="*/ 753 w 756"/>
                <a:gd name="T7" fmla="*/ 15 h 19"/>
                <a:gd name="T8" fmla="*/ 756 w 75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19">
                  <a:moveTo>
                    <a:pt x="756" y="0"/>
                  </a:moveTo>
                  <a:lnTo>
                    <a:pt x="0" y="5"/>
                  </a:lnTo>
                  <a:lnTo>
                    <a:pt x="36" y="19"/>
                  </a:lnTo>
                  <a:lnTo>
                    <a:pt x="753" y="15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93D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20"/>
            <p:cNvSpPr>
              <a:spLocks/>
            </p:cNvSpPr>
            <p:nvPr/>
          </p:nvSpPr>
          <p:spPr bwMode="auto">
            <a:xfrm>
              <a:off x="4721225" y="1892300"/>
              <a:ext cx="1200150" cy="30163"/>
            </a:xfrm>
            <a:custGeom>
              <a:avLst/>
              <a:gdLst>
                <a:gd name="T0" fmla="*/ 756 w 756"/>
                <a:gd name="T1" fmla="*/ 0 h 19"/>
                <a:gd name="T2" fmla="*/ 0 w 756"/>
                <a:gd name="T3" fmla="*/ 5 h 19"/>
                <a:gd name="T4" fmla="*/ 36 w 756"/>
                <a:gd name="T5" fmla="*/ 19 h 19"/>
                <a:gd name="T6" fmla="*/ 753 w 756"/>
                <a:gd name="T7" fmla="*/ 15 h 19"/>
                <a:gd name="T8" fmla="*/ 756 w 75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19">
                  <a:moveTo>
                    <a:pt x="756" y="0"/>
                  </a:moveTo>
                  <a:lnTo>
                    <a:pt x="0" y="5"/>
                  </a:lnTo>
                  <a:lnTo>
                    <a:pt x="36" y="19"/>
                  </a:lnTo>
                  <a:lnTo>
                    <a:pt x="753" y="15"/>
                  </a:lnTo>
                  <a:lnTo>
                    <a:pt x="7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1"/>
            <p:cNvSpPr>
              <a:spLocks/>
            </p:cNvSpPr>
            <p:nvPr/>
          </p:nvSpPr>
          <p:spPr bwMode="auto">
            <a:xfrm>
              <a:off x="4106863" y="1900238"/>
              <a:ext cx="671513" cy="25400"/>
            </a:xfrm>
            <a:custGeom>
              <a:avLst/>
              <a:gdLst>
                <a:gd name="T0" fmla="*/ 387 w 423"/>
                <a:gd name="T1" fmla="*/ 0 h 16"/>
                <a:gd name="T2" fmla="*/ 0 w 423"/>
                <a:gd name="T3" fmla="*/ 2 h 16"/>
                <a:gd name="T4" fmla="*/ 23 w 423"/>
                <a:gd name="T5" fmla="*/ 16 h 16"/>
                <a:gd name="T6" fmla="*/ 423 w 423"/>
                <a:gd name="T7" fmla="*/ 14 h 16"/>
                <a:gd name="T8" fmla="*/ 387 w 4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16">
                  <a:moveTo>
                    <a:pt x="387" y="0"/>
                  </a:moveTo>
                  <a:lnTo>
                    <a:pt x="0" y="2"/>
                  </a:lnTo>
                  <a:lnTo>
                    <a:pt x="23" y="16"/>
                  </a:lnTo>
                  <a:lnTo>
                    <a:pt x="423" y="14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A5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2"/>
            <p:cNvSpPr>
              <a:spLocks/>
            </p:cNvSpPr>
            <p:nvPr/>
          </p:nvSpPr>
          <p:spPr bwMode="auto">
            <a:xfrm>
              <a:off x="4106863" y="1900238"/>
              <a:ext cx="671513" cy="25400"/>
            </a:xfrm>
            <a:custGeom>
              <a:avLst/>
              <a:gdLst>
                <a:gd name="T0" fmla="*/ 387 w 423"/>
                <a:gd name="T1" fmla="*/ 0 h 16"/>
                <a:gd name="T2" fmla="*/ 0 w 423"/>
                <a:gd name="T3" fmla="*/ 2 h 16"/>
                <a:gd name="T4" fmla="*/ 23 w 423"/>
                <a:gd name="T5" fmla="*/ 16 h 16"/>
                <a:gd name="T6" fmla="*/ 423 w 423"/>
                <a:gd name="T7" fmla="*/ 14 h 16"/>
                <a:gd name="T8" fmla="*/ 387 w 4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16">
                  <a:moveTo>
                    <a:pt x="387" y="0"/>
                  </a:moveTo>
                  <a:lnTo>
                    <a:pt x="0" y="2"/>
                  </a:lnTo>
                  <a:lnTo>
                    <a:pt x="23" y="16"/>
                  </a:lnTo>
                  <a:lnTo>
                    <a:pt x="423" y="14"/>
                  </a:lnTo>
                  <a:lnTo>
                    <a:pt x="3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23"/>
            <p:cNvSpPr>
              <a:spLocks noEditPoints="1"/>
            </p:cNvSpPr>
            <p:nvPr/>
          </p:nvSpPr>
          <p:spPr bwMode="auto">
            <a:xfrm>
              <a:off x="3756025" y="1903413"/>
              <a:ext cx="387350" cy="25400"/>
            </a:xfrm>
            <a:custGeom>
              <a:avLst/>
              <a:gdLst>
                <a:gd name="T0" fmla="*/ 72 w 128"/>
                <a:gd name="T1" fmla="*/ 0 h 8"/>
                <a:gd name="T2" fmla="*/ 0 w 128"/>
                <a:gd name="T3" fmla="*/ 0 h 8"/>
                <a:gd name="T4" fmla="*/ 0 w 128"/>
                <a:gd name="T5" fmla="*/ 8 h 8"/>
                <a:gd name="T6" fmla="*/ 67 w 128"/>
                <a:gd name="T7" fmla="*/ 7 h 8"/>
                <a:gd name="T8" fmla="*/ 72 w 128"/>
                <a:gd name="T9" fmla="*/ 0 h 8"/>
                <a:gd name="T10" fmla="*/ 116 w 128"/>
                <a:gd name="T11" fmla="*/ 0 h 8"/>
                <a:gd name="T12" fmla="*/ 78 w 128"/>
                <a:gd name="T13" fmla="*/ 0 h 8"/>
                <a:gd name="T14" fmla="*/ 82 w 128"/>
                <a:gd name="T15" fmla="*/ 3 h 8"/>
                <a:gd name="T16" fmla="*/ 79 w 128"/>
                <a:gd name="T17" fmla="*/ 7 h 8"/>
                <a:gd name="T18" fmla="*/ 128 w 128"/>
                <a:gd name="T19" fmla="*/ 7 h 8"/>
                <a:gd name="T20" fmla="*/ 116 w 128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8">
                  <a:moveTo>
                    <a:pt x="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5"/>
                    <a:pt x="0" y="8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72" y="0"/>
                    <a:pt x="72" y="0"/>
                    <a:pt x="72" y="0"/>
                  </a:cubicBezTo>
                  <a:moveTo>
                    <a:pt x="116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4"/>
            <p:cNvSpPr>
              <a:spLocks/>
            </p:cNvSpPr>
            <p:nvPr/>
          </p:nvSpPr>
          <p:spPr bwMode="auto">
            <a:xfrm>
              <a:off x="3957638" y="1903413"/>
              <a:ext cx="46038" cy="22225"/>
            </a:xfrm>
            <a:custGeom>
              <a:avLst/>
              <a:gdLst>
                <a:gd name="T0" fmla="*/ 21 w 29"/>
                <a:gd name="T1" fmla="*/ 0 h 14"/>
                <a:gd name="T2" fmla="*/ 10 w 29"/>
                <a:gd name="T3" fmla="*/ 0 h 14"/>
                <a:gd name="T4" fmla="*/ 0 w 29"/>
                <a:gd name="T5" fmla="*/ 14 h 14"/>
                <a:gd name="T6" fmla="*/ 23 w 29"/>
                <a:gd name="T7" fmla="*/ 14 h 14"/>
                <a:gd name="T8" fmla="*/ 29 w 29"/>
                <a:gd name="T9" fmla="*/ 6 h 14"/>
                <a:gd name="T10" fmla="*/ 21 w 2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4">
                  <a:moveTo>
                    <a:pt x="21" y="0"/>
                  </a:moveTo>
                  <a:lnTo>
                    <a:pt x="10" y="0"/>
                  </a:lnTo>
                  <a:lnTo>
                    <a:pt x="0" y="14"/>
                  </a:lnTo>
                  <a:lnTo>
                    <a:pt x="23" y="14"/>
                  </a:lnTo>
                  <a:lnTo>
                    <a:pt x="29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5"/>
            <p:cNvSpPr>
              <a:spLocks/>
            </p:cNvSpPr>
            <p:nvPr/>
          </p:nvSpPr>
          <p:spPr bwMode="auto">
            <a:xfrm>
              <a:off x="3957638" y="1903413"/>
              <a:ext cx="46038" cy="22225"/>
            </a:xfrm>
            <a:custGeom>
              <a:avLst/>
              <a:gdLst>
                <a:gd name="T0" fmla="*/ 21 w 29"/>
                <a:gd name="T1" fmla="*/ 0 h 14"/>
                <a:gd name="T2" fmla="*/ 10 w 29"/>
                <a:gd name="T3" fmla="*/ 0 h 14"/>
                <a:gd name="T4" fmla="*/ 0 w 29"/>
                <a:gd name="T5" fmla="*/ 14 h 14"/>
                <a:gd name="T6" fmla="*/ 23 w 29"/>
                <a:gd name="T7" fmla="*/ 14 h 14"/>
                <a:gd name="T8" fmla="*/ 29 w 29"/>
                <a:gd name="T9" fmla="*/ 6 h 14"/>
                <a:gd name="T10" fmla="*/ 21 w 2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4">
                  <a:moveTo>
                    <a:pt x="21" y="0"/>
                  </a:moveTo>
                  <a:lnTo>
                    <a:pt x="10" y="0"/>
                  </a:lnTo>
                  <a:lnTo>
                    <a:pt x="0" y="14"/>
                  </a:lnTo>
                  <a:lnTo>
                    <a:pt x="23" y="14"/>
                  </a:lnTo>
                  <a:lnTo>
                    <a:pt x="29" y="6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26"/>
            <p:cNvSpPr>
              <a:spLocks/>
            </p:cNvSpPr>
            <p:nvPr/>
          </p:nvSpPr>
          <p:spPr bwMode="auto">
            <a:xfrm>
              <a:off x="3736975" y="1903413"/>
              <a:ext cx="22225" cy="25400"/>
            </a:xfrm>
            <a:custGeom>
              <a:avLst/>
              <a:gdLst>
                <a:gd name="T0" fmla="*/ 6 w 7"/>
                <a:gd name="T1" fmla="*/ 0 h 8"/>
                <a:gd name="T2" fmla="*/ 0 w 7"/>
                <a:gd name="T3" fmla="*/ 0 h 8"/>
                <a:gd name="T4" fmla="*/ 4 w 7"/>
                <a:gd name="T5" fmla="*/ 8 h 8"/>
                <a:gd name="T6" fmla="*/ 6 w 7"/>
                <a:gd name="T7" fmla="*/ 8 h 8"/>
                <a:gd name="T8" fmla="*/ 6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5"/>
                    <a:pt x="7" y="3"/>
                    <a:pt x="6" y="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7"/>
            <p:cNvSpPr>
              <a:spLocks/>
            </p:cNvSpPr>
            <p:nvPr/>
          </p:nvSpPr>
          <p:spPr bwMode="auto">
            <a:xfrm>
              <a:off x="4518025" y="1812925"/>
              <a:ext cx="1422400" cy="30163"/>
            </a:xfrm>
            <a:custGeom>
              <a:avLst/>
              <a:gdLst>
                <a:gd name="T0" fmla="*/ 896 w 896"/>
                <a:gd name="T1" fmla="*/ 0 h 19"/>
                <a:gd name="T2" fmla="*/ 0 w 896"/>
                <a:gd name="T3" fmla="*/ 6 h 19"/>
                <a:gd name="T4" fmla="*/ 38 w 896"/>
                <a:gd name="T5" fmla="*/ 19 h 19"/>
                <a:gd name="T6" fmla="*/ 892 w 896"/>
                <a:gd name="T7" fmla="*/ 15 h 19"/>
                <a:gd name="T8" fmla="*/ 896 w 89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6" h="19">
                  <a:moveTo>
                    <a:pt x="896" y="0"/>
                  </a:moveTo>
                  <a:lnTo>
                    <a:pt x="0" y="6"/>
                  </a:lnTo>
                  <a:lnTo>
                    <a:pt x="38" y="19"/>
                  </a:lnTo>
                  <a:lnTo>
                    <a:pt x="892" y="15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93D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8"/>
            <p:cNvSpPr>
              <a:spLocks/>
            </p:cNvSpPr>
            <p:nvPr/>
          </p:nvSpPr>
          <p:spPr bwMode="auto">
            <a:xfrm>
              <a:off x="4518025" y="1812925"/>
              <a:ext cx="1422400" cy="30163"/>
            </a:xfrm>
            <a:custGeom>
              <a:avLst/>
              <a:gdLst>
                <a:gd name="T0" fmla="*/ 896 w 896"/>
                <a:gd name="T1" fmla="*/ 0 h 19"/>
                <a:gd name="T2" fmla="*/ 0 w 896"/>
                <a:gd name="T3" fmla="*/ 6 h 19"/>
                <a:gd name="T4" fmla="*/ 38 w 896"/>
                <a:gd name="T5" fmla="*/ 19 h 19"/>
                <a:gd name="T6" fmla="*/ 892 w 896"/>
                <a:gd name="T7" fmla="*/ 15 h 19"/>
                <a:gd name="T8" fmla="*/ 896 w 89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6" h="19">
                  <a:moveTo>
                    <a:pt x="896" y="0"/>
                  </a:moveTo>
                  <a:lnTo>
                    <a:pt x="0" y="6"/>
                  </a:lnTo>
                  <a:lnTo>
                    <a:pt x="38" y="19"/>
                  </a:lnTo>
                  <a:lnTo>
                    <a:pt x="892" y="15"/>
                  </a:lnTo>
                  <a:lnTo>
                    <a:pt x="8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29"/>
            <p:cNvSpPr>
              <a:spLocks/>
            </p:cNvSpPr>
            <p:nvPr/>
          </p:nvSpPr>
          <p:spPr bwMode="auto">
            <a:xfrm>
              <a:off x="3989388" y="1822450"/>
              <a:ext cx="588963" cy="23813"/>
            </a:xfrm>
            <a:custGeom>
              <a:avLst/>
              <a:gdLst>
                <a:gd name="T0" fmla="*/ 333 w 371"/>
                <a:gd name="T1" fmla="*/ 0 h 15"/>
                <a:gd name="T2" fmla="*/ 0 w 371"/>
                <a:gd name="T3" fmla="*/ 2 h 15"/>
                <a:gd name="T4" fmla="*/ 22 w 371"/>
                <a:gd name="T5" fmla="*/ 15 h 15"/>
                <a:gd name="T6" fmla="*/ 371 w 371"/>
                <a:gd name="T7" fmla="*/ 13 h 15"/>
                <a:gd name="T8" fmla="*/ 333 w 37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">
                  <a:moveTo>
                    <a:pt x="333" y="0"/>
                  </a:moveTo>
                  <a:lnTo>
                    <a:pt x="0" y="2"/>
                  </a:lnTo>
                  <a:lnTo>
                    <a:pt x="22" y="15"/>
                  </a:lnTo>
                  <a:lnTo>
                    <a:pt x="371" y="13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A5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30"/>
            <p:cNvSpPr>
              <a:spLocks/>
            </p:cNvSpPr>
            <p:nvPr/>
          </p:nvSpPr>
          <p:spPr bwMode="auto">
            <a:xfrm>
              <a:off x="3989388" y="1822450"/>
              <a:ext cx="588963" cy="23813"/>
            </a:xfrm>
            <a:custGeom>
              <a:avLst/>
              <a:gdLst>
                <a:gd name="T0" fmla="*/ 333 w 371"/>
                <a:gd name="T1" fmla="*/ 0 h 15"/>
                <a:gd name="T2" fmla="*/ 0 w 371"/>
                <a:gd name="T3" fmla="*/ 2 h 15"/>
                <a:gd name="T4" fmla="*/ 22 w 371"/>
                <a:gd name="T5" fmla="*/ 15 h 15"/>
                <a:gd name="T6" fmla="*/ 371 w 371"/>
                <a:gd name="T7" fmla="*/ 13 h 15"/>
                <a:gd name="T8" fmla="*/ 333 w 37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">
                  <a:moveTo>
                    <a:pt x="333" y="0"/>
                  </a:moveTo>
                  <a:lnTo>
                    <a:pt x="0" y="2"/>
                  </a:lnTo>
                  <a:lnTo>
                    <a:pt x="22" y="15"/>
                  </a:lnTo>
                  <a:lnTo>
                    <a:pt x="371" y="13"/>
                  </a:lnTo>
                  <a:lnTo>
                    <a:pt x="3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1"/>
            <p:cNvSpPr>
              <a:spLocks/>
            </p:cNvSpPr>
            <p:nvPr/>
          </p:nvSpPr>
          <p:spPr bwMode="auto">
            <a:xfrm>
              <a:off x="3698875" y="1825625"/>
              <a:ext cx="325438" cy="23813"/>
            </a:xfrm>
            <a:custGeom>
              <a:avLst/>
              <a:gdLst>
                <a:gd name="T0" fmla="*/ 183 w 205"/>
                <a:gd name="T1" fmla="*/ 0 h 15"/>
                <a:gd name="T2" fmla="*/ 0 w 205"/>
                <a:gd name="T3" fmla="*/ 0 h 15"/>
                <a:gd name="T4" fmla="*/ 7 w 205"/>
                <a:gd name="T5" fmla="*/ 15 h 15"/>
                <a:gd name="T6" fmla="*/ 205 w 205"/>
                <a:gd name="T7" fmla="*/ 13 h 15"/>
                <a:gd name="T8" fmla="*/ 183 w 20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5">
                  <a:moveTo>
                    <a:pt x="183" y="0"/>
                  </a:moveTo>
                  <a:lnTo>
                    <a:pt x="0" y="0"/>
                  </a:lnTo>
                  <a:lnTo>
                    <a:pt x="7" y="15"/>
                  </a:lnTo>
                  <a:lnTo>
                    <a:pt x="205" y="1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32"/>
            <p:cNvSpPr>
              <a:spLocks/>
            </p:cNvSpPr>
            <p:nvPr/>
          </p:nvSpPr>
          <p:spPr bwMode="auto">
            <a:xfrm>
              <a:off x="3698875" y="1825625"/>
              <a:ext cx="325438" cy="23813"/>
            </a:xfrm>
            <a:custGeom>
              <a:avLst/>
              <a:gdLst>
                <a:gd name="T0" fmla="*/ 183 w 205"/>
                <a:gd name="T1" fmla="*/ 0 h 15"/>
                <a:gd name="T2" fmla="*/ 0 w 205"/>
                <a:gd name="T3" fmla="*/ 0 h 15"/>
                <a:gd name="T4" fmla="*/ 7 w 205"/>
                <a:gd name="T5" fmla="*/ 15 h 15"/>
                <a:gd name="T6" fmla="*/ 205 w 205"/>
                <a:gd name="T7" fmla="*/ 13 h 15"/>
                <a:gd name="T8" fmla="*/ 183 w 20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5">
                  <a:moveTo>
                    <a:pt x="183" y="0"/>
                  </a:moveTo>
                  <a:lnTo>
                    <a:pt x="0" y="0"/>
                  </a:lnTo>
                  <a:lnTo>
                    <a:pt x="7" y="15"/>
                  </a:lnTo>
                  <a:lnTo>
                    <a:pt x="205" y="13"/>
                  </a:lnTo>
                  <a:lnTo>
                    <a:pt x="1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33"/>
            <p:cNvSpPr>
              <a:spLocks/>
            </p:cNvSpPr>
            <p:nvPr/>
          </p:nvSpPr>
          <p:spPr bwMode="auto">
            <a:xfrm>
              <a:off x="4303713" y="1727200"/>
              <a:ext cx="1657350" cy="33338"/>
            </a:xfrm>
            <a:custGeom>
              <a:avLst/>
              <a:gdLst>
                <a:gd name="T0" fmla="*/ 1044 w 1044"/>
                <a:gd name="T1" fmla="*/ 0 h 21"/>
                <a:gd name="T2" fmla="*/ 0 w 1044"/>
                <a:gd name="T3" fmla="*/ 6 h 21"/>
                <a:gd name="T4" fmla="*/ 40 w 1044"/>
                <a:gd name="T5" fmla="*/ 21 h 21"/>
                <a:gd name="T6" fmla="*/ 1040 w 1044"/>
                <a:gd name="T7" fmla="*/ 16 h 21"/>
                <a:gd name="T8" fmla="*/ 1044 w 104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21">
                  <a:moveTo>
                    <a:pt x="1044" y="0"/>
                  </a:moveTo>
                  <a:lnTo>
                    <a:pt x="0" y="6"/>
                  </a:lnTo>
                  <a:lnTo>
                    <a:pt x="40" y="21"/>
                  </a:lnTo>
                  <a:lnTo>
                    <a:pt x="1040" y="16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93D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34"/>
            <p:cNvSpPr>
              <a:spLocks/>
            </p:cNvSpPr>
            <p:nvPr/>
          </p:nvSpPr>
          <p:spPr bwMode="auto">
            <a:xfrm>
              <a:off x="4303713" y="1727200"/>
              <a:ext cx="1657350" cy="33338"/>
            </a:xfrm>
            <a:custGeom>
              <a:avLst/>
              <a:gdLst>
                <a:gd name="T0" fmla="*/ 1044 w 1044"/>
                <a:gd name="T1" fmla="*/ 0 h 21"/>
                <a:gd name="T2" fmla="*/ 0 w 1044"/>
                <a:gd name="T3" fmla="*/ 6 h 21"/>
                <a:gd name="T4" fmla="*/ 40 w 1044"/>
                <a:gd name="T5" fmla="*/ 21 h 21"/>
                <a:gd name="T6" fmla="*/ 1040 w 1044"/>
                <a:gd name="T7" fmla="*/ 16 h 21"/>
                <a:gd name="T8" fmla="*/ 1044 w 104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21">
                  <a:moveTo>
                    <a:pt x="1044" y="0"/>
                  </a:moveTo>
                  <a:lnTo>
                    <a:pt x="0" y="6"/>
                  </a:lnTo>
                  <a:lnTo>
                    <a:pt x="40" y="21"/>
                  </a:lnTo>
                  <a:lnTo>
                    <a:pt x="1040" y="16"/>
                  </a:lnTo>
                  <a:lnTo>
                    <a:pt x="10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35"/>
            <p:cNvSpPr>
              <a:spLocks/>
            </p:cNvSpPr>
            <p:nvPr/>
          </p:nvSpPr>
          <p:spPr bwMode="auto">
            <a:xfrm>
              <a:off x="3860800" y="1736725"/>
              <a:ext cx="506413" cy="26988"/>
            </a:xfrm>
            <a:custGeom>
              <a:avLst/>
              <a:gdLst>
                <a:gd name="T0" fmla="*/ 279 w 319"/>
                <a:gd name="T1" fmla="*/ 0 h 17"/>
                <a:gd name="T2" fmla="*/ 0 w 319"/>
                <a:gd name="T3" fmla="*/ 2 h 17"/>
                <a:gd name="T4" fmla="*/ 25 w 319"/>
                <a:gd name="T5" fmla="*/ 17 h 17"/>
                <a:gd name="T6" fmla="*/ 319 w 319"/>
                <a:gd name="T7" fmla="*/ 15 h 17"/>
                <a:gd name="T8" fmla="*/ 279 w 3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7">
                  <a:moveTo>
                    <a:pt x="279" y="0"/>
                  </a:moveTo>
                  <a:lnTo>
                    <a:pt x="0" y="2"/>
                  </a:lnTo>
                  <a:lnTo>
                    <a:pt x="25" y="17"/>
                  </a:lnTo>
                  <a:lnTo>
                    <a:pt x="319" y="1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5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36"/>
            <p:cNvSpPr>
              <a:spLocks/>
            </p:cNvSpPr>
            <p:nvPr/>
          </p:nvSpPr>
          <p:spPr bwMode="auto">
            <a:xfrm>
              <a:off x="3860800" y="1736725"/>
              <a:ext cx="506413" cy="26988"/>
            </a:xfrm>
            <a:custGeom>
              <a:avLst/>
              <a:gdLst>
                <a:gd name="T0" fmla="*/ 279 w 319"/>
                <a:gd name="T1" fmla="*/ 0 h 17"/>
                <a:gd name="T2" fmla="*/ 0 w 319"/>
                <a:gd name="T3" fmla="*/ 2 h 17"/>
                <a:gd name="T4" fmla="*/ 25 w 319"/>
                <a:gd name="T5" fmla="*/ 17 h 17"/>
                <a:gd name="T6" fmla="*/ 319 w 319"/>
                <a:gd name="T7" fmla="*/ 15 h 17"/>
                <a:gd name="T8" fmla="*/ 279 w 3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7">
                  <a:moveTo>
                    <a:pt x="279" y="0"/>
                  </a:moveTo>
                  <a:lnTo>
                    <a:pt x="0" y="2"/>
                  </a:lnTo>
                  <a:lnTo>
                    <a:pt x="25" y="17"/>
                  </a:lnTo>
                  <a:lnTo>
                    <a:pt x="319" y="15"/>
                  </a:lnTo>
                  <a:lnTo>
                    <a:pt x="2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37"/>
            <p:cNvSpPr>
              <a:spLocks/>
            </p:cNvSpPr>
            <p:nvPr/>
          </p:nvSpPr>
          <p:spPr bwMode="auto">
            <a:xfrm>
              <a:off x="3652838" y="1739900"/>
              <a:ext cx="247650" cy="26988"/>
            </a:xfrm>
            <a:custGeom>
              <a:avLst/>
              <a:gdLst>
                <a:gd name="T0" fmla="*/ 131 w 156"/>
                <a:gd name="T1" fmla="*/ 0 h 17"/>
                <a:gd name="T2" fmla="*/ 0 w 156"/>
                <a:gd name="T3" fmla="*/ 0 h 17"/>
                <a:gd name="T4" fmla="*/ 8 w 156"/>
                <a:gd name="T5" fmla="*/ 17 h 17"/>
                <a:gd name="T6" fmla="*/ 156 w 156"/>
                <a:gd name="T7" fmla="*/ 15 h 17"/>
                <a:gd name="T8" fmla="*/ 131 w 15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7">
                  <a:moveTo>
                    <a:pt x="131" y="0"/>
                  </a:moveTo>
                  <a:lnTo>
                    <a:pt x="0" y="0"/>
                  </a:lnTo>
                  <a:lnTo>
                    <a:pt x="8" y="17"/>
                  </a:lnTo>
                  <a:lnTo>
                    <a:pt x="156" y="1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38"/>
            <p:cNvSpPr>
              <a:spLocks/>
            </p:cNvSpPr>
            <p:nvPr/>
          </p:nvSpPr>
          <p:spPr bwMode="auto">
            <a:xfrm>
              <a:off x="3652838" y="1739900"/>
              <a:ext cx="247650" cy="26988"/>
            </a:xfrm>
            <a:custGeom>
              <a:avLst/>
              <a:gdLst>
                <a:gd name="T0" fmla="*/ 131 w 156"/>
                <a:gd name="T1" fmla="*/ 0 h 17"/>
                <a:gd name="T2" fmla="*/ 0 w 156"/>
                <a:gd name="T3" fmla="*/ 0 h 17"/>
                <a:gd name="T4" fmla="*/ 8 w 156"/>
                <a:gd name="T5" fmla="*/ 17 h 17"/>
                <a:gd name="T6" fmla="*/ 156 w 156"/>
                <a:gd name="T7" fmla="*/ 15 h 17"/>
                <a:gd name="T8" fmla="*/ 131 w 15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7">
                  <a:moveTo>
                    <a:pt x="131" y="0"/>
                  </a:moveTo>
                  <a:lnTo>
                    <a:pt x="0" y="0"/>
                  </a:lnTo>
                  <a:lnTo>
                    <a:pt x="8" y="17"/>
                  </a:lnTo>
                  <a:lnTo>
                    <a:pt x="156" y="15"/>
                  </a:lnTo>
                  <a:lnTo>
                    <a:pt x="1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39"/>
            <p:cNvSpPr>
              <a:spLocks/>
            </p:cNvSpPr>
            <p:nvPr/>
          </p:nvSpPr>
          <p:spPr bwMode="auto">
            <a:xfrm>
              <a:off x="5980113" y="1689100"/>
              <a:ext cx="862013" cy="373063"/>
            </a:xfrm>
            <a:custGeom>
              <a:avLst/>
              <a:gdLst>
                <a:gd name="T0" fmla="*/ 543 w 543"/>
                <a:gd name="T1" fmla="*/ 0 h 235"/>
                <a:gd name="T2" fmla="*/ 61 w 543"/>
                <a:gd name="T3" fmla="*/ 1 h 235"/>
                <a:gd name="T4" fmla="*/ 0 w 543"/>
                <a:gd name="T5" fmla="*/ 235 h 235"/>
                <a:gd name="T6" fmla="*/ 425 w 543"/>
                <a:gd name="T7" fmla="*/ 231 h 235"/>
                <a:gd name="T8" fmla="*/ 543 w 543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235">
                  <a:moveTo>
                    <a:pt x="543" y="0"/>
                  </a:moveTo>
                  <a:lnTo>
                    <a:pt x="61" y="1"/>
                  </a:lnTo>
                  <a:lnTo>
                    <a:pt x="0" y="235"/>
                  </a:lnTo>
                  <a:lnTo>
                    <a:pt x="425" y="231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93D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40"/>
            <p:cNvSpPr>
              <a:spLocks/>
            </p:cNvSpPr>
            <p:nvPr/>
          </p:nvSpPr>
          <p:spPr bwMode="auto">
            <a:xfrm>
              <a:off x="5980113" y="1689100"/>
              <a:ext cx="862013" cy="373063"/>
            </a:xfrm>
            <a:custGeom>
              <a:avLst/>
              <a:gdLst>
                <a:gd name="T0" fmla="*/ 543 w 543"/>
                <a:gd name="T1" fmla="*/ 0 h 235"/>
                <a:gd name="T2" fmla="*/ 61 w 543"/>
                <a:gd name="T3" fmla="*/ 1 h 235"/>
                <a:gd name="T4" fmla="*/ 0 w 543"/>
                <a:gd name="T5" fmla="*/ 235 h 235"/>
                <a:gd name="T6" fmla="*/ 425 w 543"/>
                <a:gd name="T7" fmla="*/ 231 h 235"/>
                <a:gd name="T8" fmla="*/ 543 w 543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235">
                  <a:moveTo>
                    <a:pt x="543" y="0"/>
                  </a:moveTo>
                  <a:lnTo>
                    <a:pt x="61" y="1"/>
                  </a:lnTo>
                  <a:lnTo>
                    <a:pt x="0" y="235"/>
                  </a:lnTo>
                  <a:lnTo>
                    <a:pt x="425" y="231"/>
                  </a:lnTo>
                  <a:lnTo>
                    <a:pt x="5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41"/>
            <p:cNvSpPr>
              <a:spLocks/>
            </p:cNvSpPr>
            <p:nvPr/>
          </p:nvSpPr>
          <p:spPr bwMode="auto">
            <a:xfrm>
              <a:off x="4079875" y="1639888"/>
              <a:ext cx="1900238" cy="36513"/>
            </a:xfrm>
            <a:custGeom>
              <a:avLst/>
              <a:gdLst>
                <a:gd name="T0" fmla="*/ 1197 w 1197"/>
                <a:gd name="T1" fmla="*/ 0 h 23"/>
                <a:gd name="T2" fmla="*/ 0 w 1197"/>
                <a:gd name="T3" fmla="*/ 6 h 23"/>
                <a:gd name="T4" fmla="*/ 42 w 1197"/>
                <a:gd name="T5" fmla="*/ 23 h 23"/>
                <a:gd name="T6" fmla="*/ 1193 w 1197"/>
                <a:gd name="T7" fmla="*/ 15 h 23"/>
                <a:gd name="T8" fmla="*/ 1197 w 1197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7" h="23">
                  <a:moveTo>
                    <a:pt x="1197" y="0"/>
                  </a:moveTo>
                  <a:lnTo>
                    <a:pt x="0" y="6"/>
                  </a:lnTo>
                  <a:lnTo>
                    <a:pt x="42" y="23"/>
                  </a:lnTo>
                  <a:lnTo>
                    <a:pt x="1193" y="15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rgbClr val="93D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2"/>
            <p:cNvSpPr>
              <a:spLocks/>
            </p:cNvSpPr>
            <p:nvPr/>
          </p:nvSpPr>
          <p:spPr bwMode="auto">
            <a:xfrm>
              <a:off x="4079875" y="1639888"/>
              <a:ext cx="1900238" cy="36513"/>
            </a:xfrm>
            <a:custGeom>
              <a:avLst/>
              <a:gdLst>
                <a:gd name="T0" fmla="*/ 1197 w 1197"/>
                <a:gd name="T1" fmla="*/ 0 h 23"/>
                <a:gd name="T2" fmla="*/ 0 w 1197"/>
                <a:gd name="T3" fmla="*/ 6 h 23"/>
                <a:gd name="T4" fmla="*/ 42 w 1197"/>
                <a:gd name="T5" fmla="*/ 23 h 23"/>
                <a:gd name="T6" fmla="*/ 1193 w 1197"/>
                <a:gd name="T7" fmla="*/ 15 h 23"/>
                <a:gd name="T8" fmla="*/ 1197 w 1197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7" h="23">
                  <a:moveTo>
                    <a:pt x="1197" y="0"/>
                  </a:moveTo>
                  <a:lnTo>
                    <a:pt x="0" y="6"/>
                  </a:lnTo>
                  <a:lnTo>
                    <a:pt x="42" y="23"/>
                  </a:lnTo>
                  <a:lnTo>
                    <a:pt x="1193" y="15"/>
                  </a:lnTo>
                  <a:lnTo>
                    <a:pt x="1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43"/>
            <p:cNvSpPr>
              <a:spLocks/>
            </p:cNvSpPr>
            <p:nvPr/>
          </p:nvSpPr>
          <p:spPr bwMode="auto">
            <a:xfrm>
              <a:off x="3729038" y="1649413"/>
              <a:ext cx="417513" cy="26988"/>
            </a:xfrm>
            <a:custGeom>
              <a:avLst/>
              <a:gdLst>
                <a:gd name="T0" fmla="*/ 221 w 263"/>
                <a:gd name="T1" fmla="*/ 0 h 17"/>
                <a:gd name="T2" fmla="*/ 0 w 263"/>
                <a:gd name="T3" fmla="*/ 2 h 17"/>
                <a:gd name="T4" fmla="*/ 24 w 263"/>
                <a:gd name="T5" fmla="*/ 17 h 17"/>
                <a:gd name="T6" fmla="*/ 263 w 263"/>
                <a:gd name="T7" fmla="*/ 17 h 17"/>
                <a:gd name="T8" fmla="*/ 221 w 26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7">
                  <a:moveTo>
                    <a:pt x="221" y="0"/>
                  </a:moveTo>
                  <a:lnTo>
                    <a:pt x="0" y="2"/>
                  </a:lnTo>
                  <a:lnTo>
                    <a:pt x="24" y="17"/>
                  </a:lnTo>
                  <a:lnTo>
                    <a:pt x="263" y="17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A5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44"/>
            <p:cNvSpPr>
              <a:spLocks/>
            </p:cNvSpPr>
            <p:nvPr/>
          </p:nvSpPr>
          <p:spPr bwMode="auto">
            <a:xfrm>
              <a:off x="3729038" y="1649413"/>
              <a:ext cx="417513" cy="26988"/>
            </a:xfrm>
            <a:custGeom>
              <a:avLst/>
              <a:gdLst>
                <a:gd name="T0" fmla="*/ 221 w 263"/>
                <a:gd name="T1" fmla="*/ 0 h 17"/>
                <a:gd name="T2" fmla="*/ 0 w 263"/>
                <a:gd name="T3" fmla="*/ 2 h 17"/>
                <a:gd name="T4" fmla="*/ 24 w 263"/>
                <a:gd name="T5" fmla="*/ 17 h 17"/>
                <a:gd name="T6" fmla="*/ 263 w 263"/>
                <a:gd name="T7" fmla="*/ 17 h 17"/>
                <a:gd name="T8" fmla="*/ 221 w 26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7">
                  <a:moveTo>
                    <a:pt x="221" y="0"/>
                  </a:moveTo>
                  <a:lnTo>
                    <a:pt x="0" y="2"/>
                  </a:lnTo>
                  <a:lnTo>
                    <a:pt x="24" y="17"/>
                  </a:lnTo>
                  <a:lnTo>
                    <a:pt x="263" y="17"/>
                  </a:lnTo>
                  <a:lnTo>
                    <a:pt x="2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45"/>
            <p:cNvSpPr>
              <a:spLocks/>
            </p:cNvSpPr>
            <p:nvPr/>
          </p:nvSpPr>
          <p:spPr bwMode="auto">
            <a:xfrm>
              <a:off x="3656013" y="1652588"/>
              <a:ext cx="111125" cy="26988"/>
            </a:xfrm>
            <a:custGeom>
              <a:avLst/>
              <a:gdLst>
                <a:gd name="T0" fmla="*/ 46 w 70"/>
                <a:gd name="T1" fmla="*/ 0 h 17"/>
                <a:gd name="T2" fmla="*/ 9 w 70"/>
                <a:gd name="T3" fmla="*/ 0 h 17"/>
                <a:gd name="T4" fmla="*/ 0 w 70"/>
                <a:gd name="T5" fmla="*/ 17 h 17"/>
                <a:gd name="T6" fmla="*/ 70 w 70"/>
                <a:gd name="T7" fmla="*/ 15 h 17"/>
                <a:gd name="T8" fmla="*/ 46 w 7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7">
                  <a:moveTo>
                    <a:pt x="46" y="0"/>
                  </a:moveTo>
                  <a:lnTo>
                    <a:pt x="9" y="0"/>
                  </a:lnTo>
                  <a:lnTo>
                    <a:pt x="0" y="17"/>
                  </a:lnTo>
                  <a:lnTo>
                    <a:pt x="70" y="1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46"/>
            <p:cNvSpPr>
              <a:spLocks/>
            </p:cNvSpPr>
            <p:nvPr/>
          </p:nvSpPr>
          <p:spPr bwMode="auto">
            <a:xfrm>
              <a:off x="3656013" y="1652588"/>
              <a:ext cx="111125" cy="26988"/>
            </a:xfrm>
            <a:custGeom>
              <a:avLst/>
              <a:gdLst>
                <a:gd name="T0" fmla="*/ 46 w 70"/>
                <a:gd name="T1" fmla="*/ 0 h 17"/>
                <a:gd name="T2" fmla="*/ 9 w 70"/>
                <a:gd name="T3" fmla="*/ 0 h 17"/>
                <a:gd name="T4" fmla="*/ 0 w 70"/>
                <a:gd name="T5" fmla="*/ 17 h 17"/>
                <a:gd name="T6" fmla="*/ 70 w 70"/>
                <a:gd name="T7" fmla="*/ 15 h 17"/>
                <a:gd name="T8" fmla="*/ 46 w 7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7">
                  <a:moveTo>
                    <a:pt x="46" y="0"/>
                  </a:moveTo>
                  <a:lnTo>
                    <a:pt x="9" y="0"/>
                  </a:lnTo>
                  <a:lnTo>
                    <a:pt x="0" y="17"/>
                  </a:lnTo>
                  <a:lnTo>
                    <a:pt x="70" y="15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47"/>
            <p:cNvSpPr>
              <a:spLocks/>
            </p:cNvSpPr>
            <p:nvPr/>
          </p:nvSpPr>
          <p:spPr bwMode="auto">
            <a:xfrm>
              <a:off x="3606800" y="1652588"/>
              <a:ext cx="63500" cy="26988"/>
            </a:xfrm>
            <a:custGeom>
              <a:avLst/>
              <a:gdLst>
                <a:gd name="T0" fmla="*/ 40 w 40"/>
                <a:gd name="T1" fmla="*/ 0 h 17"/>
                <a:gd name="T2" fmla="*/ 0 w 40"/>
                <a:gd name="T3" fmla="*/ 0 h 17"/>
                <a:gd name="T4" fmla="*/ 8 w 40"/>
                <a:gd name="T5" fmla="*/ 17 h 17"/>
                <a:gd name="T6" fmla="*/ 31 w 40"/>
                <a:gd name="T7" fmla="*/ 17 h 17"/>
                <a:gd name="T8" fmla="*/ 40 w 4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7">
                  <a:moveTo>
                    <a:pt x="40" y="0"/>
                  </a:moveTo>
                  <a:lnTo>
                    <a:pt x="0" y="0"/>
                  </a:lnTo>
                  <a:lnTo>
                    <a:pt x="8" y="17"/>
                  </a:lnTo>
                  <a:lnTo>
                    <a:pt x="31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48"/>
            <p:cNvSpPr>
              <a:spLocks/>
            </p:cNvSpPr>
            <p:nvPr/>
          </p:nvSpPr>
          <p:spPr bwMode="auto">
            <a:xfrm>
              <a:off x="3606800" y="1652588"/>
              <a:ext cx="63500" cy="26988"/>
            </a:xfrm>
            <a:custGeom>
              <a:avLst/>
              <a:gdLst>
                <a:gd name="T0" fmla="*/ 40 w 40"/>
                <a:gd name="T1" fmla="*/ 0 h 17"/>
                <a:gd name="T2" fmla="*/ 0 w 40"/>
                <a:gd name="T3" fmla="*/ 0 h 17"/>
                <a:gd name="T4" fmla="*/ 8 w 40"/>
                <a:gd name="T5" fmla="*/ 17 h 17"/>
                <a:gd name="T6" fmla="*/ 31 w 40"/>
                <a:gd name="T7" fmla="*/ 17 h 17"/>
                <a:gd name="T8" fmla="*/ 40 w 4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7">
                  <a:moveTo>
                    <a:pt x="40" y="0"/>
                  </a:moveTo>
                  <a:lnTo>
                    <a:pt x="0" y="0"/>
                  </a:lnTo>
                  <a:lnTo>
                    <a:pt x="8" y="17"/>
                  </a:lnTo>
                  <a:lnTo>
                    <a:pt x="31" y="17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49"/>
            <p:cNvSpPr>
              <a:spLocks/>
            </p:cNvSpPr>
            <p:nvPr/>
          </p:nvSpPr>
          <p:spPr bwMode="auto">
            <a:xfrm>
              <a:off x="3446463" y="1336675"/>
              <a:ext cx="2601913" cy="44450"/>
            </a:xfrm>
            <a:custGeom>
              <a:avLst/>
              <a:gdLst>
                <a:gd name="T0" fmla="*/ 1639 w 1639"/>
                <a:gd name="T1" fmla="*/ 0 h 28"/>
                <a:gd name="T2" fmla="*/ 0 w 1639"/>
                <a:gd name="T3" fmla="*/ 7 h 28"/>
                <a:gd name="T4" fmla="*/ 12 w 1639"/>
                <a:gd name="T5" fmla="*/ 28 h 28"/>
                <a:gd name="T6" fmla="*/ 1636 w 1639"/>
                <a:gd name="T7" fmla="*/ 19 h 28"/>
                <a:gd name="T8" fmla="*/ 1639 w 163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9" h="28">
                  <a:moveTo>
                    <a:pt x="1639" y="0"/>
                  </a:moveTo>
                  <a:lnTo>
                    <a:pt x="0" y="7"/>
                  </a:lnTo>
                  <a:lnTo>
                    <a:pt x="12" y="28"/>
                  </a:lnTo>
                  <a:lnTo>
                    <a:pt x="1636" y="19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3D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50"/>
            <p:cNvSpPr>
              <a:spLocks/>
            </p:cNvSpPr>
            <p:nvPr/>
          </p:nvSpPr>
          <p:spPr bwMode="auto">
            <a:xfrm>
              <a:off x="3446463" y="1336675"/>
              <a:ext cx="2601913" cy="44450"/>
            </a:xfrm>
            <a:custGeom>
              <a:avLst/>
              <a:gdLst>
                <a:gd name="T0" fmla="*/ 1639 w 1639"/>
                <a:gd name="T1" fmla="*/ 0 h 28"/>
                <a:gd name="T2" fmla="*/ 0 w 1639"/>
                <a:gd name="T3" fmla="*/ 7 h 28"/>
                <a:gd name="T4" fmla="*/ 12 w 1639"/>
                <a:gd name="T5" fmla="*/ 28 h 28"/>
                <a:gd name="T6" fmla="*/ 1636 w 1639"/>
                <a:gd name="T7" fmla="*/ 19 h 28"/>
                <a:gd name="T8" fmla="*/ 1639 w 163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9" h="28">
                  <a:moveTo>
                    <a:pt x="1639" y="0"/>
                  </a:moveTo>
                  <a:lnTo>
                    <a:pt x="0" y="7"/>
                  </a:lnTo>
                  <a:lnTo>
                    <a:pt x="12" y="28"/>
                  </a:lnTo>
                  <a:lnTo>
                    <a:pt x="1636" y="19"/>
                  </a:lnTo>
                  <a:lnTo>
                    <a:pt x="16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51"/>
            <p:cNvSpPr>
              <a:spLocks/>
            </p:cNvSpPr>
            <p:nvPr/>
          </p:nvSpPr>
          <p:spPr bwMode="auto">
            <a:xfrm>
              <a:off x="6084888" y="1330325"/>
              <a:ext cx="938213" cy="322263"/>
            </a:xfrm>
            <a:custGeom>
              <a:avLst/>
              <a:gdLst>
                <a:gd name="T0" fmla="*/ 591 w 591"/>
                <a:gd name="T1" fmla="*/ 0 h 203"/>
                <a:gd name="T2" fmla="*/ 54 w 591"/>
                <a:gd name="T3" fmla="*/ 2 h 203"/>
                <a:gd name="T4" fmla="*/ 0 w 591"/>
                <a:gd name="T5" fmla="*/ 203 h 203"/>
                <a:gd name="T6" fmla="*/ 490 w 591"/>
                <a:gd name="T7" fmla="*/ 199 h 203"/>
                <a:gd name="T8" fmla="*/ 591 w 591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203">
                  <a:moveTo>
                    <a:pt x="591" y="0"/>
                  </a:moveTo>
                  <a:lnTo>
                    <a:pt x="54" y="2"/>
                  </a:lnTo>
                  <a:lnTo>
                    <a:pt x="0" y="203"/>
                  </a:lnTo>
                  <a:lnTo>
                    <a:pt x="490" y="19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93D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52"/>
            <p:cNvSpPr>
              <a:spLocks/>
            </p:cNvSpPr>
            <p:nvPr/>
          </p:nvSpPr>
          <p:spPr bwMode="auto">
            <a:xfrm>
              <a:off x="6084888" y="1330325"/>
              <a:ext cx="938213" cy="322263"/>
            </a:xfrm>
            <a:custGeom>
              <a:avLst/>
              <a:gdLst>
                <a:gd name="T0" fmla="*/ 591 w 591"/>
                <a:gd name="T1" fmla="*/ 0 h 203"/>
                <a:gd name="T2" fmla="*/ 54 w 591"/>
                <a:gd name="T3" fmla="*/ 2 h 203"/>
                <a:gd name="T4" fmla="*/ 0 w 591"/>
                <a:gd name="T5" fmla="*/ 203 h 203"/>
                <a:gd name="T6" fmla="*/ 490 w 591"/>
                <a:gd name="T7" fmla="*/ 199 h 203"/>
                <a:gd name="T8" fmla="*/ 591 w 591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203">
                  <a:moveTo>
                    <a:pt x="591" y="0"/>
                  </a:moveTo>
                  <a:lnTo>
                    <a:pt x="54" y="2"/>
                  </a:lnTo>
                  <a:lnTo>
                    <a:pt x="0" y="203"/>
                  </a:lnTo>
                  <a:lnTo>
                    <a:pt x="490" y="199"/>
                  </a:lnTo>
                  <a:lnTo>
                    <a:pt x="59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53"/>
            <p:cNvSpPr>
              <a:spLocks/>
            </p:cNvSpPr>
            <p:nvPr/>
          </p:nvSpPr>
          <p:spPr bwMode="auto">
            <a:xfrm>
              <a:off x="3836988" y="1543050"/>
              <a:ext cx="2166938" cy="39688"/>
            </a:xfrm>
            <a:custGeom>
              <a:avLst/>
              <a:gdLst>
                <a:gd name="T0" fmla="*/ 1365 w 1365"/>
                <a:gd name="T1" fmla="*/ 0 h 25"/>
                <a:gd name="T2" fmla="*/ 0 w 1365"/>
                <a:gd name="T3" fmla="*/ 7 h 25"/>
                <a:gd name="T4" fmla="*/ 46 w 1365"/>
                <a:gd name="T5" fmla="*/ 25 h 25"/>
                <a:gd name="T6" fmla="*/ 1359 w 1365"/>
                <a:gd name="T7" fmla="*/ 19 h 25"/>
                <a:gd name="T8" fmla="*/ 1365 w 136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5" h="25">
                  <a:moveTo>
                    <a:pt x="1365" y="0"/>
                  </a:moveTo>
                  <a:lnTo>
                    <a:pt x="0" y="7"/>
                  </a:lnTo>
                  <a:lnTo>
                    <a:pt x="46" y="25"/>
                  </a:lnTo>
                  <a:lnTo>
                    <a:pt x="1359" y="19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93D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54"/>
            <p:cNvSpPr>
              <a:spLocks/>
            </p:cNvSpPr>
            <p:nvPr/>
          </p:nvSpPr>
          <p:spPr bwMode="auto">
            <a:xfrm>
              <a:off x="3836988" y="1543050"/>
              <a:ext cx="2166938" cy="39688"/>
            </a:xfrm>
            <a:custGeom>
              <a:avLst/>
              <a:gdLst>
                <a:gd name="T0" fmla="*/ 1365 w 1365"/>
                <a:gd name="T1" fmla="*/ 0 h 25"/>
                <a:gd name="T2" fmla="*/ 0 w 1365"/>
                <a:gd name="T3" fmla="*/ 7 h 25"/>
                <a:gd name="T4" fmla="*/ 46 w 1365"/>
                <a:gd name="T5" fmla="*/ 25 h 25"/>
                <a:gd name="T6" fmla="*/ 1359 w 1365"/>
                <a:gd name="T7" fmla="*/ 19 h 25"/>
                <a:gd name="T8" fmla="*/ 1365 w 136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5" h="25">
                  <a:moveTo>
                    <a:pt x="1365" y="0"/>
                  </a:moveTo>
                  <a:lnTo>
                    <a:pt x="0" y="7"/>
                  </a:lnTo>
                  <a:lnTo>
                    <a:pt x="46" y="25"/>
                  </a:lnTo>
                  <a:lnTo>
                    <a:pt x="1359" y="19"/>
                  </a:lnTo>
                  <a:lnTo>
                    <a:pt x="13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55"/>
            <p:cNvSpPr>
              <a:spLocks/>
            </p:cNvSpPr>
            <p:nvPr/>
          </p:nvSpPr>
          <p:spPr bwMode="auto">
            <a:xfrm>
              <a:off x="3556000" y="1554163"/>
              <a:ext cx="354013" cy="30163"/>
            </a:xfrm>
            <a:custGeom>
              <a:avLst/>
              <a:gdLst>
                <a:gd name="T0" fmla="*/ 177 w 223"/>
                <a:gd name="T1" fmla="*/ 0 h 19"/>
                <a:gd name="T2" fmla="*/ 0 w 223"/>
                <a:gd name="T3" fmla="*/ 2 h 19"/>
                <a:gd name="T4" fmla="*/ 10 w 223"/>
                <a:gd name="T5" fmla="*/ 19 h 19"/>
                <a:gd name="T6" fmla="*/ 223 w 223"/>
                <a:gd name="T7" fmla="*/ 18 h 19"/>
                <a:gd name="T8" fmla="*/ 177 w 22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9">
                  <a:moveTo>
                    <a:pt x="177" y="0"/>
                  </a:moveTo>
                  <a:lnTo>
                    <a:pt x="0" y="2"/>
                  </a:lnTo>
                  <a:lnTo>
                    <a:pt x="10" y="19"/>
                  </a:lnTo>
                  <a:lnTo>
                    <a:pt x="223" y="18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5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6"/>
            <p:cNvSpPr>
              <a:spLocks/>
            </p:cNvSpPr>
            <p:nvPr/>
          </p:nvSpPr>
          <p:spPr bwMode="auto">
            <a:xfrm>
              <a:off x="3556000" y="1554163"/>
              <a:ext cx="354013" cy="30163"/>
            </a:xfrm>
            <a:custGeom>
              <a:avLst/>
              <a:gdLst>
                <a:gd name="T0" fmla="*/ 177 w 223"/>
                <a:gd name="T1" fmla="*/ 0 h 19"/>
                <a:gd name="T2" fmla="*/ 0 w 223"/>
                <a:gd name="T3" fmla="*/ 2 h 19"/>
                <a:gd name="T4" fmla="*/ 10 w 223"/>
                <a:gd name="T5" fmla="*/ 19 h 19"/>
                <a:gd name="T6" fmla="*/ 223 w 223"/>
                <a:gd name="T7" fmla="*/ 18 h 19"/>
                <a:gd name="T8" fmla="*/ 177 w 22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9">
                  <a:moveTo>
                    <a:pt x="177" y="0"/>
                  </a:moveTo>
                  <a:lnTo>
                    <a:pt x="0" y="2"/>
                  </a:lnTo>
                  <a:lnTo>
                    <a:pt x="10" y="19"/>
                  </a:lnTo>
                  <a:lnTo>
                    <a:pt x="223" y="18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57"/>
            <p:cNvSpPr>
              <a:spLocks/>
            </p:cNvSpPr>
            <p:nvPr/>
          </p:nvSpPr>
          <p:spPr bwMode="auto">
            <a:xfrm>
              <a:off x="3582988" y="1443038"/>
              <a:ext cx="2441575" cy="41275"/>
            </a:xfrm>
            <a:custGeom>
              <a:avLst/>
              <a:gdLst>
                <a:gd name="T0" fmla="*/ 1538 w 1538"/>
                <a:gd name="T1" fmla="*/ 0 h 26"/>
                <a:gd name="T2" fmla="*/ 0 w 1538"/>
                <a:gd name="T3" fmla="*/ 7 h 26"/>
                <a:gd name="T4" fmla="*/ 48 w 1538"/>
                <a:gd name="T5" fmla="*/ 26 h 26"/>
                <a:gd name="T6" fmla="*/ 1534 w 1538"/>
                <a:gd name="T7" fmla="*/ 19 h 26"/>
                <a:gd name="T8" fmla="*/ 1538 w 153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8" h="26">
                  <a:moveTo>
                    <a:pt x="1538" y="0"/>
                  </a:moveTo>
                  <a:lnTo>
                    <a:pt x="0" y="7"/>
                  </a:lnTo>
                  <a:lnTo>
                    <a:pt x="48" y="26"/>
                  </a:lnTo>
                  <a:lnTo>
                    <a:pt x="1534" y="19"/>
                  </a:lnTo>
                  <a:lnTo>
                    <a:pt x="1538" y="0"/>
                  </a:lnTo>
                  <a:close/>
                </a:path>
              </a:pathLst>
            </a:custGeom>
            <a:solidFill>
              <a:srgbClr val="93D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58"/>
            <p:cNvSpPr>
              <a:spLocks/>
            </p:cNvSpPr>
            <p:nvPr/>
          </p:nvSpPr>
          <p:spPr bwMode="auto">
            <a:xfrm>
              <a:off x="3582988" y="1443038"/>
              <a:ext cx="2441575" cy="41275"/>
            </a:xfrm>
            <a:custGeom>
              <a:avLst/>
              <a:gdLst>
                <a:gd name="T0" fmla="*/ 1538 w 1538"/>
                <a:gd name="T1" fmla="*/ 0 h 26"/>
                <a:gd name="T2" fmla="*/ 0 w 1538"/>
                <a:gd name="T3" fmla="*/ 7 h 26"/>
                <a:gd name="T4" fmla="*/ 48 w 1538"/>
                <a:gd name="T5" fmla="*/ 26 h 26"/>
                <a:gd name="T6" fmla="*/ 1534 w 1538"/>
                <a:gd name="T7" fmla="*/ 19 h 26"/>
                <a:gd name="T8" fmla="*/ 1538 w 153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8" h="26">
                  <a:moveTo>
                    <a:pt x="1538" y="0"/>
                  </a:moveTo>
                  <a:lnTo>
                    <a:pt x="0" y="7"/>
                  </a:lnTo>
                  <a:lnTo>
                    <a:pt x="48" y="26"/>
                  </a:lnTo>
                  <a:lnTo>
                    <a:pt x="1534" y="19"/>
                  </a:lnTo>
                  <a:lnTo>
                    <a:pt x="15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59"/>
            <p:cNvSpPr>
              <a:spLocks/>
            </p:cNvSpPr>
            <p:nvPr/>
          </p:nvSpPr>
          <p:spPr bwMode="auto">
            <a:xfrm>
              <a:off x="3505200" y="1454150"/>
              <a:ext cx="153988" cy="30163"/>
            </a:xfrm>
            <a:custGeom>
              <a:avLst/>
              <a:gdLst>
                <a:gd name="T0" fmla="*/ 49 w 97"/>
                <a:gd name="T1" fmla="*/ 0 h 19"/>
                <a:gd name="T2" fmla="*/ 0 w 97"/>
                <a:gd name="T3" fmla="*/ 2 h 19"/>
                <a:gd name="T4" fmla="*/ 9 w 97"/>
                <a:gd name="T5" fmla="*/ 19 h 19"/>
                <a:gd name="T6" fmla="*/ 97 w 97"/>
                <a:gd name="T7" fmla="*/ 19 h 19"/>
                <a:gd name="T8" fmla="*/ 49 w 9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9">
                  <a:moveTo>
                    <a:pt x="49" y="0"/>
                  </a:moveTo>
                  <a:lnTo>
                    <a:pt x="0" y="2"/>
                  </a:lnTo>
                  <a:lnTo>
                    <a:pt x="9" y="19"/>
                  </a:lnTo>
                  <a:lnTo>
                    <a:pt x="97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A5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60"/>
            <p:cNvSpPr>
              <a:spLocks/>
            </p:cNvSpPr>
            <p:nvPr/>
          </p:nvSpPr>
          <p:spPr bwMode="auto">
            <a:xfrm>
              <a:off x="3505200" y="1454150"/>
              <a:ext cx="153988" cy="30163"/>
            </a:xfrm>
            <a:custGeom>
              <a:avLst/>
              <a:gdLst>
                <a:gd name="T0" fmla="*/ 49 w 97"/>
                <a:gd name="T1" fmla="*/ 0 h 19"/>
                <a:gd name="T2" fmla="*/ 0 w 97"/>
                <a:gd name="T3" fmla="*/ 2 h 19"/>
                <a:gd name="T4" fmla="*/ 9 w 97"/>
                <a:gd name="T5" fmla="*/ 19 h 19"/>
                <a:gd name="T6" fmla="*/ 97 w 97"/>
                <a:gd name="T7" fmla="*/ 19 h 19"/>
                <a:gd name="T8" fmla="*/ 49 w 9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9">
                  <a:moveTo>
                    <a:pt x="49" y="0"/>
                  </a:moveTo>
                  <a:lnTo>
                    <a:pt x="0" y="2"/>
                  </a:lnTo>
                  <a:lnTo>
                    <a:pt x="9" y="19"/>
                  </a:lnTo>
                  <a:lnTo>
                    <a:pt x="97" y="1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96" name="Group 4295"/>
          <p:cNvGrpSpPr/>
          <p:nvPr/>
        </p:nvGrpSpPr>
        <p:grpSpPr>
          <a:xfrm>
            <a:off x="7147698" y="1239540"/>
            <a:ext cx="4467654" cy="2523767"/>
            <a:chOff x="7147698" y="1239540"/>
            <a:chExt cx="4467654" cy="2523767"/>
          </a:xfrm>
        </p:grpSpPr>
        <p:sp>
          <p:nvSpPr>
            <p:cNvPr id="265" name="TextBox 264"/>
            <p:cNvSpPr txBox="1"/>
            <p:nvPr/>
          </p:nvSpPr>
          <p:spPr>
            <a:xfrm>
              <a:off x="7147698" y="1239540"/>
              <a:ext cx="4467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SEO PLAN</a:t>
              </a:r>
              <a:endParaRPr lang="en-GB" sz="7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7147698" y="1824315"/>
              <a:ext cx="446765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Pitch deck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grok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physical computing pair programming thinker</a:t>
              </a:r>
              <a:r>
                <a:rPr lang="id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maker</a:t>
              </a:r>
              <a:r>
                <a:rPr lang="id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doer</a:t>
              </a:r>
              <a:r>
                <a:rPr lang="id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c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omputing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pair programming thinker-maker-doer quantitative</a:t>
              </a:r>
              <a:endParaRPr lang="en-GB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68" name="Rectangle 267"/>
          <p:cNvSpPr/>
          <p:nvPr/>
        </p:nvSpPr>
        <p:spPr>
          <a:xfrm>
            <a:off x="7235912" y="4452024"/>
            <a:ext cx="925000" cy="92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/>
          <p:cNvSpPr/>
          <p:nvPr/>
        </p:nvSpPr>
        <p:spPr>
          <a:xfrm>
            <a:off x="8160912" y="4452024"/>
            <a:ext cx="925000" cy="92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/>
          <p:cNvSpPr/>
          <p:nvPr/>
        </p:nvSpPr>
        <p:spPr>
          <a:xfrm>
            <a:off x="9078051" y="4452024"/>
            <a:ext cx="925000" cy="9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1" name="Rectangle 270"/>
          <p:cNvSpPr/>
          <p:nvPr/>
        </p:nvSpPr>
        <p:spPr>
          <a:xfrm>
            <a:off x="9994470" y="4452024"/>
            <a:ext cx="925000" cy="92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6" name="Shape 7941"/>
          <p:cNvSpPr/>
          <p:nvPr/>
        </p:nvSpPr>
        <p:spPr>
          <a:xfrm>
            <a:off x="9273170" y="4648738"/>
            <a:ext cx="525462" cy="525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8636" y="38863"/>
                </a:moveTo>
                <a:cubicBezTo>
                  <a:pt x="86590" y="40227"/>
                  <a:pt x="83863" y="40909"/>
                  <a:pt x="81136" y="41590"/>
                </a:cubicBezTo>
                <a:cubicBezTo>
                  <a:pt x="79090" y="39545"/>
                  <a:pt x="76363" y="38181"/>
                  <a:pt x="72954" y="38181"/>
                </a:cubicBezTo>
                <a:cubicBezTo>
                  <a:pt x="66818" y="38181"/>
                  <a:pt x="62045" y="42954"/>
                  <a:pt x="62045" y="49090"/>
                </a:cubicBezTo>
                <a:cubicBezTo>
                  <a:pt x="62045" y="49772"/>
                  <a:pt x="62045" y="51136"/>
                  <a:pt x="62045" y="51818"/>
                </a:cubicBezTo>
                <a:cubicBezTo>
                  <a:pt x="53181" y="51136"/>
                  <a:pt x="45000" y="47045"/>
                  <a:pt x="39545" y="40227"/>
                </a:cubicBezTo>
                <a:cubicBezTo>
                  <a:pt x="38181" y="41590"/>
                  <a:pt x="37500" y="43636"/>
                  <a:pt x="37500" y="45681"/>
                </a:cubicBezTo>
                <a:cubicBezTo>
                  <a:pt x="37500" y="49772"/>
                  <a:pt x="39545" y="53181"/>
                  <a:pt x="42954" y="55227"/>
                </a:cubicBezTo>
                <a:cubicBezTo>
                  <a:pt x="40909" y="54545"/>
                  <a:pt x="38863" y="54545"/>
                  <a:pt x="37500" y="53863"/>
                </a:cubicBezTo>
                <a:cubicBezTo>
                  <a:pt x="37500" y="53863"/>
                  <a:pt x="37500" y="53863"/>
                  <a:pt x="37500" y="53863"/>
                </a:cubicBezTo>
                <a:cubicBezTo>
                  <a:pt x="37500" y="59318"/>
                  <a:pt x="41590" y="63409"/>
                  <a:pt x="46363" y="64772"/>
                </a:cubicBezTo>
                <a:cubicBezTo>
                  <a:pt x="45681" y="64772"/>
                  <a:pt x="45000" y="64772"/>
                  <a:pt x="43636" y="64772"/>
                </a:cubicBezTo>
                <a:cubicBezTo>
                  <a:pt x="42954" y="64772"/>
                  <a:pt x="42272" y="64772"/>
                  <a:pt x="41590" y="64772"/>
                </a:cubicBezTo>
                <a:cubicBezTo>
                  <a:pt x="42954" y="68863"/>
                  <a:pt x="47045" y="72272"/>
                  <a:pt x="51818" y="72272"/>
                </a:cubicBezTo>
                <a:cubicBezTo>
                  <a:pt x="48409" y="75000"/>
                  <a:pt x="43636" y="77045"/>
                  <a:pt x="38181" y="77045"/>
                </a:cubicBezTo>
                <a:cubicBezTo>
                  <a:pt x="37500" y="77045"/>
                  <a:pt x="36136" y="77045"/>
                  <a:pt x="35454" y="77045"/>
                </a:cubicBezTo>
                <a:cubicBezTo>
                  <a:pt x="40227" y="79772"/>
                  <a:pt x="46363" y="81818"/>
                  <a:pt x="52500" y="81818"/>
                </a:cubicBezTo>
                <a:cubicBezTo>
                  <a:pt x="72954" y="81818"/>
                  <a:pt x="84545" y="64772"/>
                  <a:pt x="84545" y="50454"/>
                </a:cubicBezTo>
                <a:cubicBezTo>
                  <a:pt x="84545" y="49772"/>
                  <a:pt x="84545" y="49772"/>
                  <a:pt x="84545" y="49090"/>
                </a:cubicBezTo>
                <a:cubicBezTo>
                  <a:pt x="86590" y="47727"/>
                  <a:pt x="88636" y="45681"/>
                  <a:pt x="90000" y="43636"/>
                </a:cubicBezTo>
                <a:cubicBezTo>
                  <a:pt x="87954" y="44318"/>
                  <a:pt x="85909" y="45000"/>
                  <a:pt x="83863" y="45000"/>
                </a:cubicBezTo>
                <a:cubicBezTo>
                  <a:pt x="85909" y="43636"/>
                  <a:pt x="87954" y="41590"/>
                  <a:pt x="88636" y="38863"/>
                </a:cubicBezTo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7942"/>
          <p:cNvSpPr/>
          <p:nvPr/>
        </p:nvSpPr>
        <p:spPr>
          <a:xfrm>
            <a:off x="7443815" y="4645683"/>
            <a:ext cx="525462" cy="525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  <a:moveTo>
                  <a:pt x="65454" y="47045"/>
                </a:moveTo>
                <a:cubicBezTo>
                  <a:pt x="65454" y="45000"/>
                  <a:pt x="65454" y="43636"/>
                  <a:pt x="68863" y="43636"/>
                </a:cubicBezTo>
                <a:cubicBezTo>
                  <a:pt x="73636" y="43636"/>
                  <a:pt x="73636" y="43636"/>
                  <a:pt x="73636" y="43636"/>
                </a:cubicBezTo>
                <a:cubicBezTo>
                  <a:pt x="73636" y="35454"/>
                  <a:pt x="73636" y="35454"/>
                  <a:pt x="73636" y="35454"/>
                </a:cubicBezTo>
                <a:cubicBezTo>
                  <a:pt x="66136" y="35454"/>
                  <a:pt x="66136" y="35454"/>
                  <a:pt x="66136" y="35454"/>
                </a:cubicBezTo>
                <a:cubicBezTo>
                  <a:pt x="57272" y="35454"/>
                  <a:pt x="54545" y="39545"/>
                  <a:pt x="54545" y="46363"/>
                </a:cubicBezTo>
                <a:cubicBezTo>
                  <a:pt x="54545" y="51818"/>
                  <a:pt x="54545" y="51818"/>
                  <a:pt x="54545" y="51818"/>
                </a:cubicBezTo>
                <a:cubicBezTo>
                  <a:pt x="49090" y="51818"/>
                  <a:pt x="49090" y="51818"/>
                  <a:pt x="49090" y="51818"/>
                </a:cubicBezTo>
                <a:cubicBezTo>
                  <a:pt x="49090" y="60000"/>
                  <a:pt x="49090" y="60000"/>
                  <a:pt x="49090" y="60000"/>
                </a:cubicBezTo>
                <a:cubicBezTo>
                  <a:pt x="54545" y="60000"/>
                  <a:pt x="54545" y="60000"/>
                  <a:pt x="54545" y="60000"/>
                </a:cubicBezTo>
                <a:cubicBezTo>
                  <a:pt x="54545" y="84545"/>
                  <a:pt x="54545" y="84545"/>
                  <a:pt x="54545" y="84545"/>
                </a:cubicBezTo>
                <a:cubicBezTo>
                  <a:pt x="65454" y="84545"/>
                  <a:pt x="65454" y="84545"/>
                  <a:pt x="65454" y="84545"/>
                </a:cubicBezTo>
                <a:cubicBezTo>
                  <a:pt x="65454" y="60000"/>
                  <a:pt x="65454" y="60000"/>
                  <a:pt x="65454" y="60000"/>
                </a:cubicBezTo>
                <a:cubicBezTo>
                  <a:pt x="72954" y="60000"/>
                  <a:pt x="72954" y="60000"/>
                  <a:pt x="72954" y="60000"/>
                </a:cubicBezTo>
                <a:cubicBezTo>
                  <a:pt x="73636" y="51818"/>
                  <a:pt x="73636" y="51818"/>
                  <a:pt x="73636" y="51818"/>
                </a:cubicBezTo>
                <a:cubicBezTo>
                  <a:pt x="65454" y="51818"/>
                  <a:pt x="65454" y="51818"/>
                  <a:pt x="65454" y="51818"/>
                </a:cubicBezTo>
                <a:lnTo>
                  <a:pt x="65454" y="470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7951"/>
          <p:cNvSpPr/>
          <p:nvPr/>
        </p:nvSpPr>
        <p:spPr>
          <a:xfrm>
            <a:off x="8357228" y="4652817"/>
            <a:ext cx="525462" cy="525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  <a:moveTo>
                  <a:pt x="76363" y="32727"/>
                </a:moveTo>
                <a:cubicBezTo>
                  <a:pt x="43636" y="32727"/>
                  <a:pt x="43636" y="32727"/>
                  <a:pt x="43636" y="32727"/>
                </a:cubicBezTo>
                <a:cubicBezTo>
                  <a:pt x="37500" y="32727"/>
                  <a:pt x="32727" y="37500"/>
                  <a:pt x="32727" y="43636"/>
                </a:cubicBezTo>
                <a:cubicBezTo>
                  <a:pt x="32727" y="76363"/>
                  <a:pt x="32727" y="76363"/>
                  <a:pt x="32727" y="76363"/>
                </a:cubicBezTo>
                <a:cubicBezTo>
                  <a:pt x="32727" y="82500"/>
                  <a:pt x="37500" y="87272"/>
                  <a:pt x="43636" y="87272"/>
                </a:cubicBezTo>
                <a:cubicBezTo>
                  <a:pt x="76363" y="87272"/>
                  <a:pt x="76363" y="87272"/>
                  <a:pt x="76363" y="87272"/>
                </a:cubicBezTo>
                <a:cubicBezTo>
                  <a:pt x="82500" y="87272"/>
                  <a:pt x="87272" y="82500"/>
                  <a:pt x="87272" y="76363"/>
                </a:cubicBezTo>
                <a:cubicBezTo>
                  <a:pt x="87272" y="43636"/>
                  <a:pt x="87272" y="43636"/>
                  <a:pt x="87272" y="43636"/>
                </a:cubicBezTo>
                <a:cubicBezTo>
                  <a:pt x="87272" y="37500"/>
                  <a:pt x="82500" y="32727"/>
                  <a:pt x="76363" y="32727"/>
                </a:cubicBezTo>
                <a:moveTo>
                  <a:pt x="70909" y="40909"/>
                </a:moveTo>
                <a:cubicBezTo>
                  <a:pt x="79090" y="40909"/>
                  <a:pt x="79090" y="40909"/>
                  <a:pt x="79090" y="40909"/>
                </a:cubicBezTo>
                <a:cubicBezTo>
                  <a:pt x="79090" y="49090"/>
                  <a:pt x="79090" y="49090"/>
                  <a:pt x="79090" y="49090"/>
                </a:cubicBezTo>
                <a:cubicBezTo>
                  <a:pt x="70909" y="49090"/>
                  <a:pt x="70909" y="49090"/>
                  <a:pt x="70909" y="49090"/>
                </a:cubicBezTo>
                <a:lnTo>
                  <a:pt x="70909" y="40909"/>
                </a:lnTo>
                <a:close/>
                <a:moveTo>
                  <a:pt x="60000" y="49090"/>
                </a:moveTo>
                <a:cubicBezTo>
                  <a:pt x="66136" y="49090"/>
                  <a:pt x="70909" y="53863"/>
                  <a:pt x="70909" y="60000"/>
                </a:cubicBezTo>
                <a:cubicBezTo>
                  <a:pt x="70909" y="66136"/>
                  <a:pt x="66136" y="70909"/>
                  <a:pt x="60000" y="70909"/>
                </a:cubicBezTo>
                <a:cubicBezTo>
                  <a:pt x="53863" y="70909"/>
                  <a:pt x="49090" y="66136"/>
                  <a:pt x="49090" y="60000"/>
                </a:cubicBezTo>
                <a:cubicBezTo>
                  <a:pt x="49090" y="53863"/>
                  <a:pt x="53863" y="49090"/>
                  <a:pt x="60000" y="49090"/>
                </a:cubicBezTo>
                <a:moveTo>
                  <a:pt x="81818" y="76363"/>
                </a:moveTo>
                <a:cubicBezTo>
                  <a:pt x="81818" y="79090"/>
                  <a:pt x="79090" y="81818"/>
                  <a:pt x="76363" y="81818"/>
                </a:cubicBezTo>
                <a:cubicBezTo>
                  <a:pt x="43636" y="81818"/>
                  <a:pt x="43636" y="81818"/>
                  <a:pt x="43636" y="81818"/>
                </a:cubicBezTo>
                <a:cubicBezTo>
                  <a:pt x="40909" y="81818"/>
                  <a:pt x="38181" y="79090"/>
                  <a:pt x="38181" y="76363"/>
                </a:cubicBezTo>
                <a:cubicBezTo>
                  <a:pt x="38181" y="57272"/>
                  <a:pt x="38181" y="57272"/>
                  <a:pt x="38181" y="57272"/>
                </a:cubicBezTo>
                <a:cubicBezTo>
                  <a:pt x="43636" y="57272"/>
                  <a:pt x="43636" y="57272"/>
                  <a:pt x="43636" y="57272"/>
                </a:cubicBezTo>
                <a:cubicBezTo>
                  <a:pt x="43636" y="57954"/>
                  <a:pt x="43636" y="59318"/>
                  <a:pt x="43636" y="60000"/>
                </a:cubicBezTo>
                <a:cubicBezTo>
                  <a:pt x="43636" y="68863"/>
                  <a:pt x="51136" y="76363"/>
                  <a:pt x="60000" y="76363"/>
                </a:cubicBezTo>
                <a:cubicBezTo>
                  <a:pt x="68863" y="76363"/>
                  <a:pt x="76363" y="68863"/>
                  <a:pt x="76363" y="60000"/>
                </a:cubicBezTo>
                <a:cubicBezTo>
                  <a:pt x="76363" y="59318"/>
                  <a:pt x="76363" y="57954"/>
                  <a:pt x="76363" y="57272"/>
                </a:cubicBezTo>
                <a:cubicBezTo>
                  <a:pt x="81818" y="57272"/>
                  <a:pt x="81818" y="57272"/>
                  <a:pt x="81818" y="57272"/>
                </a:cubicBezTo>
                <a:lnTo>
                  <a:pt x="81818" y="76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7953"/>
          <p:cNvSpPr/>
          <p:nvPr/>
        </p:nvSpPr>
        <p:spPr>
          <a:xfrm>
            <a:off x="10194239" y="4651793"/>
            <a:ext cx="525462" cy="525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27272"/>
                </a:moveTo>
                <a:cubicBezTo>
                  <a:pt x="41590" y="27272"/>
                  <a:pt x="27272" y="41590"/>
                  <a:pt x="27272" y="60000"/>
                </a:cubicBezTo>
                <a:cubicBezTo>
                  <a:pt x="27272" y="78409"/>
                  <a:pt x="41590" y="92727"/>
                  <a:pt x="60000" y="92727"/>
                </a:cubicBezTo>
                <a:cubicBezTo>
                  <a:pt x="78409" y="92727"/>
                  <a:pt x="92727" y="78409"/>
                  <a:pt x="92727" y="60000"/>
                </a:cubicBezTo>
                <a:cubicBezTo>
                  <a:pt x="92727" y="41590"/>
                  <a:pt x="78409" y="27272"/>
                  <a:pt x="60000" y="27272"/>
                </a:cubicBezTo>
                <a:moveTo>
                  <a:pt x="60000" y="32727"/>
                </a:moveTo>
                <a:cubicBezTo>
                  <a:pt x="66818" y="32727"/>
                  <a:pt x="72272" y="34772"/>
                  <a:pt x="77045" y="38863"/>
                </a:cubicBezTo>
                <a:cubicBezTo>
                  <a:pt x="72954" y="42272"/>
                  <a:pt x="68181" y="45681"/>
                  <a:pt x="62727" y="47727"/>
                </a:cubicBezTo>
                <a:cubicBezTo>
                  <a:pt x="59318" y="42954"/>
                  <a:pt x="55909" y="38181"/>
                  <a:pt x="51818" y="34090"/>
                </a:cubicBezTo>
                <a:cubicBezTo>
                  <a:pt x="54545" y="33409"/>
                  <a:pt x="57272" y="32727"/>
                  <a:pt x="60000" y="32727"/>
                </a:cubicBezTo>
                <a:moveTo>
                  <a:pt x="46363" y="36136"/>
                </a:moveTo>
                <a:cubicBezTo>
                  <a:pt x="50454" y="40227"/>
                  <a:pt x="54545" y="45000"/>
                  <a:pt x="57272" y="49772"/>
                </a:cubicBezTo>
                <a:cubicBezTo>
                  <a:pt x="49772" y="52500"/>
                  <a:pt x="41590" y="54545"/>
                  <a:pt x="33409" y="54545"/>
                </a:cubicBezTo>
                <a:cubicBezTo>
                  <a:pt x="34772" y="47045"/>
                  <a:pt x="39545" y="40227"/>
                  <a:pt x="46363" y="36136"/>
                </a:cubicBezTo>
                <a:moveTo>
                  <a:pt x="32727" y="60000"/>
                </a:moveTo>
                <a:cubicBezTo>
                  <a:pt x="42272" y="60000"/>
                  <a:pt x="51818" y="57954"/>
                  <a:pt x="60000" y="54545"/>
                </a:cubicBezTo>
                <a:cubicBezTo>
                  <a:pt x="61363" y="56590"/>
                  <a:pt x="62045" y="58636"/>
                  <a:pt x="62727" y="60000"/>
                </a:cubicBezTo>
                <a:cubicBezTo>
                  <a:pt x="53181" y="64090"/>
                  <a:pt x="45681" y="70227"/>
                  <a:pt x="40227" y="78409"/>
                </a:cubicBezTo>
                <a:cubicBezTo>
                  <a:pt x="35454" y="73636"/>
                  <a:pt x="32727" y="67500"/>
                  <a:pt x="32727" y="60000"/>
                </a:cubicBezTo>
                <a:moveTo>
                  <a:pt x="60000" y="87272"/>
                </a:moveTo>
                <a:cubicBezTo>
                  <a:pt x="53863" y="87272"/>
                  <a:pt x="48409" y="85227"/>
                  <a:pt x="44318" y="82500"/>
                </a:cubicBezTo>
                <a:cubicBezTo>
                  <a:pt x="49090" y="74318"/>
                  <a:pt x="55909" y="68863"/>
                  <a:pt x="64772" y="65454"/>
                </a:cubicBezTo>
                <a:cubicBezTo>
                  <a:pt x="66818" y="71590"/>
                  <a:pt x="68181" y="79090"/>
                  <a:pt x="68181" y="85909"/>
                </a:cubicBezTo>
                <a:cubicBezTo>
                  <a:pt x="65454" y="86590"/>
                  <a:pt x="62727" y="87272"/>
                  <a:pt x="60000" y="87272"/>
                </a:cubicBezTo>
                <a:moveTo>
                  <a:pt x="73636" y="83863"/>
                </a:moveTo>
                <a:cubicBezTo>
                  <a:pt x="72954" y="77045"/>
                  <a:pt x="72272" y="70227"/>
                  <a:pt x="70227" y="64090"/>
                </a:cubicBezTo>
                <a:cubicBezTo>
                  <a:pt x="72954" y="63409"/>
                  <a:pt x="75681" y="62727"/>
                  <a:pt x="79090" y="62727"/>
                </a:cubicBezTo>
                <a:cubicBezTo>
                  <a:pt x="81818" y="62727"/>
                  <a:pt x="84545" y="63409"/>
                  <a:pt x="87272" y="63409"/>
                </a:cubicBezTo>
                <a:cubicBezTo>
                  <a:pt x="85909" y="72272"/>
                  <a:pt x="80454" y="79772"/>
                  <a:pt x="73636" y="83863"/>
                </a:cubicBezTo>
                <a:moveTo>
                  <a:pt x="79090" y="57272"/>
                </a:moveTo>
                <a:cubicBezTo>
                  <a:pt x="75000" y="57272"/>
                  <a:pt x="71590" y="57954"/>
                  <a:pt x="68181" y="58636"/>
                </a:cubicBezTo>
                <a:cubicBezTo>
                  <a:pt x="67500" y="56590"/>
                  <a:pt x="66136" y="54545"/>
                  <a:pt x="65454" y="52500"/>
                </a:cubicBezTo>
                <a:cubicBezTo>
                  <a:pt x="70909" y="49772"/>
                  <a:pt x="76363" y="46363"/>
                  <a:pt x="81136" y="42954"/>
                </a:cubicBezTo>
                <a:cubicBezTo>
                  <a:pt x="84545" y="47045"/>
                  <a:pt x="86590" y="52500"/>
                  <a:pt x="87272" y="57954"/>
                </a:cubicBezTo>
                <a:cubicBezTo>
                  <a:pt x="84545" y="57272"/>
                  <a:pt x="81818" y="57272"/>
                  <a:pt x="79090" y="57272"/>
                </a:cubicBezTo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88031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5886994" y="1030481"/>
            <a:ext cx="3495115" cy="37147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SERVICES</a:t>
            </a:r>
            <a:endParaRPr lang="en-GB" sz="4000" dirty="0">
              <a:solidFill>
                <a:schemeClr val="tx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11027" y="1802529"/>
            <a:ext cx="4904325" cy="854598"/>
            <a:chOff x="6230399" y="1309570"/>
            <a:chExt cx="4904325" cy="854598"/>
          </a:xfrm>
        </p:grpSpPr>
        <p:sp>
          <p:nvSpPr>
            <p:cNvPr id="9" name="Text Placeholder 7"/>
            <p:cNvSpPr txBox="1">
              <a:spLocks/>
            </p:cNvSpPr>
            <p:nvPr/>
          </p:nvSpPr>
          <p:spPr>
            <a:xfrm>
              <a:off x="6230399" y="1759427"/>
              <a:ext cx="4904325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0" dirty="0">
                  <a:solidFill>
                    <a:schemeClr val="tx1"/>
                  </a:solidFill>
                </a:rPr>
                <a:t>Venture capital user story affordances</a:t>
              </a:r>
              <a:endParaRPr lang="en-GB" sz="14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0" name="Text Placeholder 7"/>
            <p:cNvSpPr txBox="1">
              <a:spLocks/>
            </p:cNvSpPr>
            <p:nvPr/>
          </p:nvSpPr>
          <p:spPr>
            <a:xfrm>
              <a:off x="6230400" y="1309570"/>
              <a:ext cx="3956049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id-ID" sz="2400" dirty="0">
                  <a:solidFill>
                    <a:schemeClr val="tx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Concept</a:t>
              </a:r>
              <a:endParaRPr lang="en-GB" sz="2400" dirty="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11027" y="2932724"/>
            <a:ext cx="4904325" cy="854598"/>
            <a:chOff x="6230399" y="1309570"/>
            <a:chExt cx="4904325" cy="854598"/>
          </a:xfrm>
        </p:grpSpPr>
        <p:sp>
          <p:nvSpPr>
            <p:cNvPr id="13" name="Text Placeholder 7"/>
            <p:cNvSpPr txBox="1">
              <a:spLocks/>
            </p:cNvSpPr>
            <p:nvPr/>
          </p:nvSpPr>
          <p:spPr>
            <a:xfrm>
              <a:off x="6230399" y="1759427"/>
              <a:ext cx="4904325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0" dirty="0" err="1">
                  <a:solidFill>
                    <a:schemeClr val="tx1"/>
                  </a:solidFill>
                </a:rPr>
                <a:t>SpaceTeam</a:t>
              </a:r>
              <a:r>
                <a:rPr lang="en-GB" sz="2000" b="0" dirty="0">
                  <a:solidFill>
                    <a:schemeClr val="tx1"/>
                  </a:solidFill>
                </a:rPr>
                <a:t> driven agile computing</a:t>
              </a:r>
              <a:endParaRPr lang="en-GB" sz="14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4" name="Text Placeholder 7"/>
            <p:cNvSpPr txBox="1">
              <a:spLocks/>
            </p:cNvSpPr>
            <p:nvPr/>
          </p:nvSpPr>
          <p:spPr>
            <a:xfrm>
              <a:off x="6230400" y="1309570"/>
              <a:ext cx="3956049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id-ID" sz="2400" dirty="0">
                  <a:solidFill>
                    <a:schemeClr val="tx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Research</a:t>
              </a:r>
              <a:endParaRPr lang="en-GB" sz="2400" dirty="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11027" y="4058770"/>
            <a:ext cx="4904325" cy="854598"/>
            <a:chOff x="6230399" y="1309570"/>
            <a:chExt cx="4904325" cy="854598"/>
          </a:xfrm>
        </p:grpSpPr>
        <p:sp>
          <p:nvSpPr>
            <p:cNvPr id="16" name="Text Placeholder 7"/>
            <p:cNvSpPr txBox="1">
              <a:spLocks/>
            </p:cNvSpPr>
            <p:nvPr/>
          </p:nvSpPr>
          <p:spPr>
            <a:xfrm>
              <a:off x="6230399" y="1759427"/>
              <a:ext cx="4904325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0" dirty="0">
                  <a:solidFill>
                    <a:schemeClr val="tx1"/>
                  </a:solidFill>
                </a:rPr>
                <a:t>Big physical computing bootstrapping</a:t>
              </a:r>
              <a:endParaRPr lang="en-GB" sz="14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7" name="Text Placeholder 7"/>
            <p:cNvSpPr txBox="1">
              <a:spLocks/>
            </p:cNvSpPr>
            <p:nvPr/>
          </p:nvSpPr>
          <p:spPr>
            <a:xfrm>
              <a:off x="6230400" y="1309570"/>
              <a:ext cx="3956049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id-ID" sz="2400" dirty="0">
                  <a:solidFill>
                    <a:schemeClr val="tx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Publish</a:t>
              </a:r>
              <a:endParaRPr lang="en-GB" sz="2400" dirty="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</p:grp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5833678" y="1871004"/>
            <a:ext cx="484189" cy="590579"/>
          </a:xfrm>
          <a:custGeom>
            <a:avLst/>
            <a:gdLst>
              <a:gd name="T0" fmla="*/ 72 w 144"/>
              <a:gd name="T1" fmla="*/ 72 h 176"/>
              <a:gd name="T2" fmla="*/ 72 w 144"/>
              <a:gd name="T3" fmla="*/ 64 h 176"/>
              <a:gd name="T4" fmla="*/ 20 w 144"/>
              <a:gd name="T5" fmla="*/ 68 h 176"/>
              <a:gd name="T6" fmla="*/ 136 w 144"/>
              <a:gd name="T7" fmla="*/ 16 h 176"/>
              <a:gd name="T8" fmla="*/ 116 w 144"/>
              <a:gd name="T9" fmla="*/ 4 h 176"/>
              <a:gd name="T10" fmla="*/ 108 w 144"/>
              <a:gd name="T11" fmla="*/ 4 h 176"/>
              <a:gd name="T12" fmla="*/ 100 w 144"/>
              <a:gd name="T13" fmla="*/ 16 h 176"/>
              <a:gd name="T14" fmla="*/ 96 w 144"/>
              <a:gd name="T15" fmla="*/ 0 h 176"/>
              <a:gd name="T16" fmla="*/ 92 w 144"/>
              <a:gd name="T17" fmla="*/ 16 h 176"/>
              <a:gd name="T18" fmla="*/ 84 w 144"/>
              <a:gd name="T19" fmla="*/ 4 h 176"/>
              <a:gd name="T20" fmla="*/ 76 w 144"/>
              <a:gd name="T21" fmla="*/ 4 h 176"/>
              <a:gd name="T22" fmla="*/ 68 w 144"/>
              <a:gd name="T23" fmla="*/ 16 h 176"/>
              <a:gd name="T24" fmla="*/ 64 w 144"/>
              <a:gd name="T25" fmla="*/ 0 h 176"/>
              <a:gd name="T26" fmla="*/ 60 w 144"/>
              <a:gd name="T27" fmla="*/ 16 h 176"/>
              <a:gd name="T28" fmla="*/ 52 w 144"/>
              <a:gd name="T29" fmla="*/ 4 h 176"/>
              <a:gd name="T30" fmla="*/ 44 w 144"/>
              <a:gd name="T31" fmla="*/ 4 h 176"/>
              <a:gd name="T32" fmla="*/ 36 w 144"/>
              <a:gd name="T33" fmla="*/ 16 h 176"/>
              <a:gd name="T34" fmla="*/ 32 w 144"/>
              <a:gd name="T35" fmla="*/ 0 h 176"/>
              <a:gd name="T36" fmla="*/ 28 w 144"/>
              <a:gd name="T37" fmla="*/ 16 h 176"/>
              <a:gd name="T38" fmla="*/ 0 w 144"/>
              <a:gd name="T39" fmla="*/ 24 h 176"/>
              <a:gd name="T40" fmla="*/ 8 w 144"/>
              <a:gd name="T41" fmla="*/ 176 h 176"/>
              <a:gd name="T42" fmla="*/ 144 w 144"/>
              <a:gd name="T43" fmla="*/ 168 h 176"/>
              <a:gd name="T44" fmla="*/ 136 w 144"/>
              <a:gd name="T45" fmla="*/ 16 h 176"/>
              <a:gd name="T46" fmla="*/ 8 w 144"/>
              <a:gd name="T47" fmla="*/ 144 h 176"/>
              <a:gd name="T48" fmla="*/ 8 w 144"/>
              <a:gd name="T49" fmla="*/ 168 h 176"/>
              <a:gd name="T50" fmla="*/ 44 w 144"/>
              <a:gd name="T51" fmla="*/ 168 h 176"/>
              <a:gd name="T52" fmla="*/ 8 w 144"/>
              <a:gd name="T53" fmla="*/ 24 h 176"/>
              <a:gd name="T54" fmla="*/ 28 w 144"/>
              <a:gd name="T55" fmla="*/ 36 h 176"/>
              <a:gd name="T56" fmla="*/ 36 w 144"/>
              <a:gd name="T57" fmla="*/ 36 h 176"/>
              <a:gd name="T58" fmla="*/ 44 w 144"/>
              <a:gd name="T59" fmla="*/ 24 h 176"/>
              <a:gd name="T60" fmla="*/ 48 w 144"/>
              <a:gd name="T61" fmla="*/ 40 h 176"/>
              <a:gd name="T62" fmla="*/ 52 w 144"/>
              <a:gd name="T63" fmla="*/ 24 h 176"/>
              <a:gd name="T64" fmla="*/ 60 w 144"/>
              <a:gd name="T65" fmla="*/ 36 h 176"/>
              <a:gd name="T66" fmla="*/ 68 w 144"/>
              <a:gd name="T67" fmla="*/ 36 h 176"/>
              <a:gd name="T68" fmla="*/ 76 w 144"/>
              <a:gd name="T69" fmla="*/ 24 h 176"/>
              <a:gd name="T70" fmla="*/ 80 w 144"/>
              <a:gd name="T71" fmla="*/ 40 h 176"/>
              <a:gd name="T72" fmla="*/ 84 w 144"/>
              <a:gd name="T73" fmla="*/ 24 h 176"/>
              <a:gd name="T74" fmla="*/ 92 w 144"/>
              <a:gd name="T75" fmla="*/ 36 h 176"/>
              <a:gd name="T76" fmla="*/ 100 w 144"/>
              <a:gd name="T77" fmla="*/ 36 h 176"/>
              <a:gd name="T78" fmla="*/ 108 w 144"/>
              <a:gd name="T79" fmla="*/ 24 h 176"/>
              <a:gd name="T80" fmla="*/ 112 w 144"/>
              <a:gd name="T81" fmla="*/ 40 h 176"/>
              <a:gd name="T82" fmla="*/ 116 w 144"/>
              <a:gd name="T83" fmla="*/ 24 h 176"/>
              <a:gd name="T84" fmla="*/ 136 w 144"/>
              <a:gd name="T85" fmla="*/ 168 h 176"/>
              <a:gd name="T86" fmla="*/ 24 w 144"/>
              <a:gd name="T87" fmla="*/ 96 h 176"/>
              <a:gd name="T88" fmla="*/ 124 w 144"/>
              <a:gd name="T89" fmla="*/ 92 h 176"/>
              <a:gd name="T90" fmla="*/ 24 w 144"/>
              <a:gd name="T91" fmla="*/ 88 h 176"/>
              <a:gd name="T92" fmla="*/ 96 w 144"/>
              <a:gd name="T93" fmla="*/ 112 h 176"/>
              <a:gd name="T94" fmla="*/ 20 w 144"/>
              <a:gd name="T95" fmla="*/ 116 h 176"/>
              <a:gd name="T96" fmla="*/ 96 w 144"/>
              <a:gd name="T97" fmla="*/ 120 h 176"/>
              <a:gd name="T98" fmla="*/ 96 w 144"/>
              <a:gd name="T99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4" h="176">
                <a:moveTo>
                  <a:pt x="24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ubicBezTo>
                  <a:pt x="76" y="66"/>
                  <a:pt x="74" y="64"/>
                  <a:pt x="72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2" y="64"/>
                  <a:pt x="20" y="66"/>
                  <a:pt x="20" y="68"/>
                </a:cubicBezTo>
                <a:cubicBezTo>
                  <a:pt x="20" y="70"/>
                  <a:pt x="22" y="72"/>
                  <a:pt x="24" y="72"/>
                </a:cubicBezTo>
                <a:moveTo>
                  <a:pt x="136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6" y="4"/>
                  <a:pt x="116" y="4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110" y="0"/>
                  <a:pt x="108" y="2"/>
                  <a:pt x="108" y="4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4"/>
                  <a:pt x="100" y="4"/>
                  <a:pt x="100" y="4"/>
                </a:cubicBezTo>
                <a:cubicBezTo>
                  <a:pt x="100" y="2"/>
                  <a:pt x="98" y="0"/>
                  <a:pt x="96" y="0"/>
                </a:cubicBezTo>
                <a:cubicBezTo>
                  <a:pt x="94" y="0"/>
                  <a:pt x="92" y="2"/>
                  <a:pt x="92" y="4"/>
                </a:cubicBezTo>
                <a:cubicBezTo>
                  <a:pt x="92" y="16"/>
                  <a:pt x="92" y="16"/>
                  <a:pt x="92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78" y="0"/>
                  <a:pt x="76" y="2"/>
                  <a:pt x="76" y="4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16"/>
                  <a:pt x="60" y="16"/>
                  <a:pt x="60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2"/>
                  <a:pt x="50" y="0"/>
                  <a:pt x="48" y="0"/>
                </a:cubicBezTo>
                <a:cubicBezTo>
                  <a:pt x="46" y="0"/>
                  <a:pt x="44" y="2"/>
                  <a:pt x="44" y="4"/>
                </a:cubicBezTo>
                <a:cubicBezTo>
                  <a:pt x="44" y="16"/>
                  <a:pt x="44" y="16"/>
                  <a:pt x="44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"/>
                  <a:pt x="34" y="0"/>
                  <a:pt x="32" y="0"/>
                </a:cubicBezTo>
                <a:cubicBezTo>
                  <a:pt x="30" y="0"/>
                  <a:pt x="28" y="2"/>
                  <a:pt x="28" y="4"/>
                </a:cubicBezTo>
                <a:cubicBezTo>
                  <a:pt x="28" y="16"/>
                  <a:pt x="28" y="16"/>
                  <a:pt x="2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2"/>
                  <a:pt x="4" y="176"/>
                  <a:pt x="8" y="17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40" y="176"/>
                  <a:pt x="144" y="172"/>
                  <a:pt x="144" y="168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0"/>
                  <a:pt x="140" y="16"/>
                  <a:pt x="136" y="16"/>
                </a:cubicBezTo>
                <a:moveTo>
                  <a:pt x="8" y="168"/>
                </a:moveTo>
                <a:cubicBezTo>
                  <a:pt x="8" y="144"/>
                  <a:pt x="8" y="144"/>
                  <a:pt x="8" y="144"/>
                </a:cubicBezTo>
                <a:cubicBezTo>
                  <a:pt x="32" y="168"/>
                  <a:pt x="32" y="168"/>
                  <a:pt x="32" y="168"/>
                </a:cubicBezTo>
                <a:lnTo>
                  <a:pt x="8" y="168"/>
                </a:lnTo>
                <a:close/>
                <a:moveTo>
                  <a:pt x="136" y="168"/>
                </a:moveTo>
                <a:cubicBezTo>
                  <a:pt x="44" y="168"/>
                  <a:pt x="44" y="168"/>
                  <a:pt x="44" y="168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24"/>
                  <a:pt x="8" y="24"/>
                  <a:pt x="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8"/>
                  <a:pt x="30" y="40"/>
                  <a:pt x="32" y="40"/>
                </a:cubicBezTo>
                <a:cubicBezTo>
                  <a:pt x="34" y="40"/>
                  <a:pt x="36" y="38"/>
                  <a:pt x="36" y="36"/>
                </a:cubicBezTo>
                <a:cubicBezTo>
                  <a:pt x="36" y="24"/>
                  <a:pt x="36" y="24"/>
                  <a:pt x="36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8"/>
                  <a:pt x="46" y="40"/>
                  <a:pt x="48" y="40"/>
                </a:cubicBezTo>
                <a:cubicBezTo>
                  <a:pt x="50" y="40"/>
                  <a:pt x="52" y="38"/>
                  <a:pt x="52" y="36"/>
                </a:cubicBezTo>
                <a:cubicBezTo>
                  <a:pt x="52" y="24"/>
                  <a:pt x="52" y="24"/>
                  <a:pt x="52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8"/>
                  <a:pt x="62" y="40"/>
                  <a:pt x="64" y="40"/>
                </a:cubicBezTo>
                <a:cubicBezTo>
                  <a:pt x="66" y="40"/>
                  <a:pt x="68" y="38"/>
                  <a:pt x="68" y="36"/>
                </a:cubicBezTo>
                <a:cubicBezTo>
                  <a:pt x="68" y="24"/>
                  <a:pt x="68" y="24"/>
                  <a:pt x="68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8"/>
                  <a:pt x="78" y="40"/>
                  <a:pt x="80" y="40"/>
                </a:cubicBezTo>
                <a:cubicBezTo>
                  <a:pt x="82" y="40"/>
                  <a:pt x="84" y="38"/>
                  <a:pt x="84" y="36"/>
                </a:cubicBezTo>
                <a:cubicBezTo>
                  <a:pt x="84" y="24"/>
                  <a:pt x="84" y="24"/>
                  <a:pt x="84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2" y="36"/>
                  <a:pt x="92" y="36"/>
                  <a:pt x="92" y="36"/>
                </a:cubicBezTo>
                <a:cubicBezTo>
                  <a:pt x="92" y="38"/>
                  <a:pt x="94" y="40"/>
                  <a:pt x="96" y="40"/>
                </a:cubicBezTo>
                <a:cubicBezTo>
                  <a:pt x="98" y="40"/>
                  <a:pt x="100" y="38"/>
                  <a:pt x="100" y="36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8"/>
                  <a:pt x="110" y="40"/>
                  <a:pt x="112" y="40"/>
                </a:cubicBezTo>
                <a:cubicBezTo>
                  <a:pt x="114" y="40"/>
                  <a:pt x="116" y="38"/>
                  <a:pt x="116" y="36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68"/>
                </a:lnTo>
                <a:close/>
                <a:moveTo>
                  <a:pt x="20" y="92"/>
                </a:moveTo>
                <a:cubicBezTo>
                  <a:pt x="20" y="94"/>
                  <a:pt x="22" y="96"/>
                  <a:pt x="24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2" y="96"/>
                  <a:pt x="124" y="94"/>
                  <a:pt x="124" y="92"/>
                </a:cubicBezTo>
                <a:cubicBezTo>
                  <a:pt x="124" y="90"/>
                  <a:pt x="122" y="88"/>
                  <a:pt x="120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2" y="88"/>
                  <a:pt x="20" y="90"/>
                  <a:pt x="20" y="92"/>
                </a:cubicBezTo>
                <a:moveTo>
                  <a:pt x="96" y="112"/>
                </a:moveTo>
                <a:cubicBezTo>
                  <a:pt x="24" y="112"/>
                  <a:pt x="24" y="112"/>
                  <a:pt x="24" y="112"/>
                </a:cubicBezTo>
                <a:cubicBezTo>
                  <a:pt x="22" y="112"/>
                  <a:pt x="20" y="114"/>
                  <a:pt x="20" y="116"/>
                </a:cubicBezTo>
                <a:cubicBezTo>
                  <a:pt x="20" y="118"/>
                  <a:pt x="22" y="120"/>
                  <a:pt x="24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8" y="120"/>
                  <a:pt x="100" y="118"/>
                  <a:pt x="100" y="116"/>
                </a:cubicBezTo>
                <a:cubicBezTo>
                  <a:pt x="100" y="114"/>
                  <a:pt x="98" y="112"/>
                  <a:pt x="96" y="112"/>
                </a:cubicBezTo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19" name="Freeform 67"/>
          <p:cNvSpPr>
            <a:spLocks noEditPoints="1"/>
          </p:cNvSpPr>
          <p:nvPr/>
        </p:nvSpPr>
        <p:spPr bwMode="auto">
          <a:xfrm>
            <a:off x="5770105" y="4220010"/>
            <a:ext cx="592751" cy="590579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7 w 176"/>
              <a:gd name="T9" fmla="*/ 109 h 176"/>
              <a:gd name="T10" fmla="*/ 33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7 w 176"/>
              <a:gd name="T23" fmla="*/ 113 h 176"/>
              <a:gd name="T24" fmla="*/ 17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64 w 176"/>
              <a:gd name="T37" fmla="*/ 132 h 176"/>
              <a:gd name="T38" fmla="*/ 61 w 176"/>
              <a:gd name="T39" fmla="*/ 133 h 176"/>
              <a:gd name="T40" fmla="*/ 49 w 176"/>
              <a:gd name="T41" fmla="*/ 145 h 176"/>
              <a:gd name="T42" fmla="*/ 48 w 176"/>
              <a:gd name="T43" fmla="*/ 148 h 176"/>
              <a:gd name="T44" fmla="*/ 52 w 176"/>
              <a:gd name="T45" fmla="*/ 152 h 176"/>
              <a:gd name="T46" fmla="*/ 55 w 176"/>
              <a:gd name="T47" fmla="*/ 151 h 176"/>
              <a:gd name="T48" fmla="*/ 67 w 176"/>
              <a:gd name="T49" fmla="*/ 139 h 176"/>
              <a:gd name="T50" fmla="*/ 68 w 176"/>
              <a:gd name="T51" fmla="*/ 136 h 176"/>
              <a:gd name="T52" fmla="*/ 64 w 176"/>
              <a:gd name="T53" fmla="*/ 132 h 176"/>
              <a:gd name="T54" fmla="*/ 176 w 176"/>
              <a:gd name="T55" fmla="*/ 4 h 176"/>
              <a:gd name="T56" fmla="*/ 172 w 176"/>
              <a:gd name="T57" fmla="*/ 0 h 176"/>
              <a:gd name="T58" fmla="*/ 170 w 176"/>
              <a:gd name="T59" fmla="*/ 0 h 176"/>
              <a:gd name="T60" fmla="*/ 170 w 176"/>
              <a:gd name="T61" fmla="*/ 0 h 176"/>
              <a:gd name="T62" fmla="*/ 2 w 176"/>
              <a:gd name="T63" fmla="*/ 72 h 176"/>
              <a:gd name="T64" fmla="*/ 2 w 176"/>
              <a:gd name="T65" fmla="*/ 72 h 176"/>
              <a:gd name="T66" fmla="*/ 2 w 176"/>
              <a:gd name="T67" fmla="*/ 72 h 176"/>
              <a:gd name="T68" fmla="*/ 2 w 176"/>
              <a:gd name="T69" fmla="*/ 72 h 176"/>
              <a:gd name="T70" fmla="*/ 0 w 176"/>
              <a:gd name="T71" fmla="*/ 76 h 176"/>
              <a:gd name="T72" fmla="*/ 3 w 176"/>
              <a:gd name="T73" fmla="*/ 80 h 176"/>
              <a:gd name="T74" fmla="*/ 3 w 176"/>
              <a:gd name="T75" fmla="*/ 80 h 176"/>
              <a:gd name="T76" fmla="*/ 69 w 176"/>
              <a:gd name="T77" fmla="*/ 107 h 176"/>
              <a:gd name="T78" fmla="*/ 96 w 176"/>
              <a:gd name="T79" fmla="*/ 173 h 176"/>
              <a:gd name="T80" fmla="*/ 96 w 176"/>
              <a:gd name="T81" fmla="*/ 173 h 176"/>
              <a:gd name="T82" fmla="*/ 100 w 176"/>
              <a:gd name="T83" fmla="*/ 176 h 176"/>
              <a:gd name="T84" fmla="*/ 104 w 176"/>
              <a:gd name="T85" fmla="*/ 174 h 176"/>
              <a:gd name="T86" fmla="*/ 104 w 176"/>
              <a:gd name="T87" fmla="*/ 174 h 176"/>
              <a:gd name="T88" fmla="*/ 104 w 176"/>
              <a:gd name="T89" fmla="*/ 174 h 176"/>
              <a:gd name="T90" fmla="*/ 104 w 176"/>
              <a:gd name="T91" fmla="*/ 174 h 176"/>
              <a:gd name="T92" fmla="*/ 176 w 176"/>
              <a:gd name="T93" fmla="*/ 6 h 176"/>
              <a:gd name="T94" fmla="*/ 176 w 176"/>
              <a:gd name="T95" fmla="*/ 6 h 176"/>
              <a:gd name="T96" fmla="*/ 176 w 176"/>
              <a:gd name="T97" fmla="*/ 4 h 176"/>
              <a:gd name="T98" fmla="*/ 14 w 176"/>
              <a:gd name="T99" fmla="*/ 76 h 176"/>
              <a:gd name="T100" fmla="*/ 154 w 176"/>
              <a:gd name="T101" fmla="*/ 16 h 176"/>
              <a:gd name="T102" fmla="*/ 71 w 176"/>
              <a:gd name="T103" fmla="*/ 99 h 176"/>
              <a:gd name="T104" fmla="*/ 14 w 176"/>
              <a:gd name="T105" fmla="*/ 76 h 176"/>
              <a:gd name="T106" fmla="*/ 100 w 176"/>
              <a:gd name="T107" fmla="*/ 162 h 176"/>
              <a:gd name="T108" fmla="*/ 77 w 176"/>
              <a:gd name="T109" fmla="*/ 105 h 176"/>
              <a:gd name="T110" fmla="*/ 160 w 176"/>
              <a:gd name="T111" fmla="*/ 22 h 176"/>
              <a:gd name="T112" fmla="*/ 100 w 176"/>
              <a:gd name="T11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2" y="108"/>
                  <a:pt x="40" y="108"/>
                </a:cubicBezTo>
                <a:cubicBezTo>
                  <a:pt x="39" y="108"/>
                  <a:pt x="38" y="108"/>
                  <a:pt x="37" y="109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2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7" y="120"/>
                  <a:pt x="38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2" y="112"/>
                  <a:pt x="60" y="112"/>
                </a:cubicBezTo>
                <a:cubicBezTo>
                  <a:pt x="59" y="112"/>
                  <a:pt x="58" y="112"/>
                  <a:pt x="57" y="11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6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1" y="160"/>
                  <a:pt x="22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64" y="132"/>
                </a:moveTo>
                <a:cubicBezTo>
                  <a:pt x="63" y="132"/>
                  <a:pt x="62" y="132"/>
                  <a:pt x="61" y="133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48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3" y="152"/>
                  <a:pt x="54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6" y="132"/>
                  <a:pt x="64" y="132"/>
                </a:cubicBezTo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1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6"/>
                </a:cubicBezTo>
                <a:cubicBezTo>
                  <a:pt x="0" y="78"/>
                  <a:pt x="1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7" y="175"/>
                  <a:pt x="98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4" y="76"/>
                </a:moveTo>
                <a:cubicBezTo>
                  <a:pt x="154" y="16"/>
                  <a:pt x="154" y="16"/>
                  <a:pt x="154" y="16"/>
                </a:cubicBezTo>
                <a:cubicBezTo>
                  <a:pt x="71" y="99"/>
                  <a:pt x="71" y="99"/>
                  <a:pt x="71" y="99"/>
                </a:cubicBezTo>
                <a:lnTo>
                  <a:pt x="14" y="76"/>
                </a:lnTo>
                <a:close/>
                <a:moveTo>
                  <a:pt x="100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0" y="22"/>
                  <a:pt x="160" y="22"/>
                  <a:pt x="160" y="22"/>
                </a:cubicBezTo>
                <a:lnTo>
                  <a:pt x="100" y="1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20" name="Freeform 14"/>
          <p:cNvSpPr>
            <a:spLocks noEditPoints="1"/>
          </p:cNvSpPr>
          <p:nvPr/>
        </p:nvSpPr>
        <p:spPr bwMode="auto">
          <a:xfrm>
            <a:off x="5675955" y="3095291"/>
            <a:ext cx="670626" cy="495299"/>
          </a:xfrm>
          <a:custGeom>
            <a:avLst/>
            <a:gdLst>
              <a:gd name="T0" fmla="*/ 174 w 176"/>
              <a:gd name="T1" fmla="*/ 32 h 128"/>
              <a:gd name="T2" fmla="*/ 174 w 176"/>
              <a:gd name="T3" fmla="*/ 32 h 128"/>
              <a:gd name="T4" fmla="*/ 90 w 176"/>
              <a:gd name="T5" fmla="*/ 0 h 128"/>
              <a:gd name="T6" fmla="*/ 88 w 176"/>
              <a:gd name="T7" fmla="*/ 0 h 128"/>
              <a:gd name="T8" fmla="*/ 86 w 176"/>
              <a:gd name="T9" fmla="*/ 0 h 128"/>
              <a:gd name="T10" fmla="*/ 2 w 176"/>
              <a:gd name="T11" fmla="*/ 32 h 128"/>
              <a:gd name="T12" fmla="*/ 2 w 176"/>
              <a:gd name="T13" fmla="*/ 32 h 128"/>
              <a:gd name="T14" fmla="*/ 2 w 176"/>
              <a:gd name="T15" fmla="*/ 40 h 128"/>
              <a:gd name="T16" fmla="*/ 2 w 176"/>
              <a:gd name="T17" fmla="*/ 40 h 128"/>
              <a:gd name="T18" fmla="*/ 10 w 176"/>
              <a:gd name="T19" fmla="*/ 43 h 128"/>
              <a:gd name="T20" fmla="*/ 0 w 176"/>
              <a:gd name="T21" fmla="*/ 88 h 128"/>
              <a:gd name="T22" fmla="*/ 16 w 176"/>
              <a:gd name="T23" fmla="*/ 88 h 128"/>
              <a:gd name="T24" fmla="*/ 18 w 176"/>
              <a:gd name="T25" fmla="*/ 45 h 128"/>
              <a:gd name="T26" fmla="*/ 24 w 176"/>
              <a:gd name="T27" fmla="*/ 107 h 128"/>
              <a:gd name="T28" fmla="*/ 24 w 176"/>
              <a:gd name="T29" fmla="*/ 108 h 128"/>
              <a:gd name="T30" fmla="*/ 29 w 176"/>
              <a:gd name="T31" fmla="*/ 112 h 128"/>
              <a:gd name="T32" fmla="*/ 59 w 176"/>
              <a:gd name="T33" fmla="*/ 104 h 128"/>
              <a:gd name="T34" fmla="*/ 86 w 176"/>
              <a:gd name="T35" fmla="*/ 127 h 128"/>
              <a:gd name="T36" fmla="*/ 90 w 176"/>
              <a:gd name="T37" fmla="*/ 127 h 128"/>
              <a:gd name="T38" fmla="*/ 121 w 176"/>
              <a:gd name="T39" fmla="*/ 104 h 128"/>
              <a:gd name="T40" fmla="*/ 151 w 176"/>
              <a:gd name="T41" fmla="*/ 112 h 128"/>
              <a:gd name="T42" fmla="*/ 156 w 176"/>
              <a:gd name="T43" fmla="*/ 108 h 128"/>
              <a:gd name="T44" fmla="*/ 156 w 176"/>
              <a:gd name="T45" fmla="*/ 107 h 128"/>
              <a:gd name="T46" fmla="*/ 173 w 176"/>
              <a:gd name="T47" fmla="*/ 40 h 128"/>
              <a:gd name="T48" fmla="*/ 174 w 176"/>
              <a:gd name="T49" fmla="*/ 40 h 128"/>
              <a:gd name="T50" fmla="*/ 176 w 176"/>
              <a:gd name="T51" fmla="*/ 36 h 128"/>
              <a:gd name="T52" fmla="*/ 121 w 176"/>
              <a:gd name="T53" fmla="*/ 96 h 128"/>
              <a:gd name="T54" fmla="*/ 120 w 176"/>
              <a:gd name="T55" fmla="*/ 96 h 128"/>
              <a:gd name="T56" fmla="*/ 118 w 176"/>
              <a:gd name="T57" fmla="*/ 97 h 128"/>
              <a:gd name="T58" fmla="*/ 62 w 176"/>
              <a:gd name="T59" fmla="*/ 97 h 128"/>
              <a:gd name="T60" fmla="*/ 60 w 176"/>
              <a:gd name="T61" fmla="*/ 96 h 128"/>
              <a:gd name="T62" fmla="*/ 59 w 176"/>
              <a:gd name="T63" fmla="*/ 96 h 128"/>
              <a:gd name="T64" fmla="*/ 39 w 176"/>
              <a:gd name="T65" fmla="*/ 54 h 128"/>
              <a:gd name="T66" fmla="*/ 86 w 176"/>
              <a:gd name="T67" fmla="*/ 72 h 128"/>
              <a:gd name="T68" fmla="*/ 90 w 176"/>
              <a:gd name="T69" fmla="*/ 72 h 128"/>
              <a:gd name="T70" fmla="*/ 138 w 176"/>
              <a:gd name="T71" fmla="*/ 53 h 128"/>
              <a:gd name="T72" fmla="*/ 88 w 176"/>
              <a:gd name="T73" fmla="*/ 64 h 128"/>
              <a:gd name="T74" fmla="*/ 88 w 176"/>
              <a:gd name="T75" fmla="*/ 8 h 128"/>
              <a:gd name="T76" fmla="*/ 88 w 176"/>
              <a:gd name="T7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76" y="36"/>
                </a:moveTo>
                <a:cubicBezTo>
                  <a:pt x="176" y="34"/>
                  <a:pt x="175" y="33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3" y="32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3"/>
                  <a:pt x="0" y="34"/>
                  <a:pt x="0" y="36"/>
                </a:cubicBezTo>
                <a:cubicBezTo>
                  <a:pt x="0" y="38"/>
                  <a:pt x="1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3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81"/>
                  <a:pt x="5" y="81"/>
                  <a:pt x="5" y="81"/>
                </a:cubicBezTo>
                <a:cubicBezTo>
                  <a:pt x="2" y="82"/>
                  <a:pt x="0" y="85"/>
                  <a:pt x="0" y="88"/>
                </a:cubicBezTo>
                <a:cubicBezTo>
                  <a:pt x="0" y="92"/>
                  <a:pt x="4" y="96"/>
                  <a:pt x="8" y="96"/>
                </a:cubicBezTo>
                <a:cubicBezTo>
                  <a:pt x="12" y="96"/>
                  <a:pt x="16" y="92"/>
                  <a:pt x="16" y="88"/>
                </a:cubicBezTo>
                <a:cubicBezTo>
                  <a:pt x="16" y="85"/>
                  <a:pt x="15" y="83"/>
                  <a:pt x="13" y="82"/>
                </a:cubicBezTo>
                <a:cubicBezTo>
                  <a:pt x="18" y="45"/>
                  <a:pt x="18" y="45"/>
                  <a:pt x="18" y="45"/>
                </a:cubicBezTo>
                <a:cubicBezTo>
                  <a:pt x="31" y="51"/>
                  <a:pt x="31" y="51"/>
                  <a:pt x="31" y="5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0"/>
                  <a:pt x="26" y="112"/>
                  <a:pt x="28" y="112"/>
                </a:cubicBezTo>
                <a:cubicBezTo>
                  <a:pt x="28" y="112"/>
                  <a:pt x="29" y="112"/>
                  <a:pt x="29" y="112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9" y="128"/>
                  <a:pt x="90" y="128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2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8"/>
                  <a:pt x="156" y="108"/>
                  <a:pt x="156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5" y="39"/>
                  <a:pt x="176" y="38"/>
                  <a:pt x="176" y="36"/>
                </a:cubicBezTo>
                <a:moveTo>
                  <a:pt x="147" y="103"/>
                </a:move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0" y="96"/>
                  <a:pt x="120" y="96"/>
                </a:cubicBezTo>
                <a:cubicBezTo>
                  <a:pt x="119" y="96"/>
                  <a:pt x="118" y="96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6"/>
                  <a:pt x="61" y="96"/>
                  <a:pt x="60" y="96"/>
                </a:cubicBezTo>
                <a:cubicBezTo>
                  <a:pt x="60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9" y="54"/>
                  <a:pt x="39" y="54"/>
                  <a:pt x="39" y="54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7" y="72"/>
                  <a:pt x="87" y="72"/>
                  <a:pt x="88" y="72"/>
                </a:cubicBezTo>
                <a:cubicBezTo>
                  <a:pt x="89" y="72"/>
                  <a:pt x="89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138" y="53"/>
                  <a:pt x="138" y="53"/>
                  <a:pt x="138" y="53"/>
                </a:cubicBezTo>
                <a:lnTo>
                  <a:pt x="147" y="103"/>
                </a:lnTo>
                <a:close/>
                <a:moveTo>
                  <a:pt x="88" y="64"/>
                </a:moveTo>
                <a:cubicBezTo>
                  <a:pt x="15" y="36"/>
                  <a:pt x="15" y="36"/>
                  <a:pt x="15" y="36"/>
                </a:cubicBezTo>
                <a:cubicBezTo>
                  <a:pt x="88" y="8"/>
                  <a:pt x="88" y="8"/>
                  <a:pt x="88" y="8"/>
                </a:cubicBezTo>
                <a:cubicBezTo>
                  <a:pt x="161" y="36"/>
                  <a:pt x="161" y="36"/>
                  <a:pt x="161" y="36"/>
                </a:cubicBezTo>
                <a:lnTo>
                  <a:pt x="88" y="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711027" y="5184816"/>
            <a:ext cx="4904325" cy="854598"/>
            <a:chOff x="6230399" y="1309570"/>
            <a:chExt cx="4904325" cy="854598"/>
          </a:xfrm>
        </p:grpSpPr>
        <p:sp>
          <p:nvSpPr>
            <p:cNvPr id="22" name="Text Placeholder 7"/>
            <p:cNvSpPr txBox="1">
              <a:spLocks/>
            </p:cNvSpPr>
            <p:nvPr/>
          </p:nvSpPr>
          <p:spPr>
            <a:xfrm>
              <a:off x="6230399" y="1759427"/>
              <a:ext cx="4904325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0" dirty="0">
                  <a:solidFill>
                    <a:schemeClr val="tx1"/>
                  </a:solidFill>
                </a:rPr>
                <a:t> Earned media long shadow</a:t>
              </a:r>
              <a:endParaRPr lang="en-GB" sz="14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3" name="Text Placeholder 7"/>
            <p:cNvSpPr txBox="1">
              <a:spLocks/>
            </p:cNvSpPr>
            <p:nvPr/>
          </p:nvSpPr>
          <p:spPr>
            <a:xfrm>
              <a:off x="6230400" y="1309570"/>
              <a:ext cx="3956049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id-ID" sz="2400" dirty="0">
                  <a:solidFill>
                    <a:schemeClr val="tx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Development</a:t>
              </a:r>
              <a:endParaRPr lang="en-GB" sz="2400" dirty="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</p:grpSp>
      <p:sp>
        <p:nvSpPr>
          <p:cNvPr id="24" name="Freeform 71"/>
          <p:cNvSpPr>
            <a:spLocks noEditPoints="1"/>
          </p:cNvSpPr>
          <p:nvPr/>
        </p:nvSpPr>
        <p:spPr bwMode="auto">
          <a:xfrm>
            <a:off x="5777008" y="5268314"/>
            <a:ext cx="597528" cy="595338"/>
          </a:xfrm>
          <a:custGeom>
            <a:avLst/>
            <a:gdLst>
              <a:gd name="T0" fmla="*/ 162 w 176"/>
              <a:gd name="T1" fmla="*/ 68 h 176"/>
              <a:gd name="T2" fmla="*/ 159 w 176"/>
              <a:gd name="T3" fmla="*/ 42 h 176"/>
              <a:gd name="T4" fmla="*/ 142 w 176"/>
              <a:gd name="T5" fmla="*/ 17 h 176"/>
              <a:gd name="T6" fmla="*/ 134 w 176"/>
              <a:gd name="T7" fmla="*/ 17 h 176"/>
              <a:gd name="T8" fmla="*/ 108 w 176"/>
              <a:gd name="T9" fmla="*/ 14 h 176"/>
              <a:gd name="T10" fmla="*/ 100 w 176"/>
              <a:gd name="T11" fmla="*/ 0 h 176"/>
              <a:gd name="T12" fmla="*/ 70 w 176"/>
              <a:gd name="T13" fmla="*/ 6 h 176"/>
              <a:gd name="T14" fmla="*/ 50 w 176"/>
              <a:gd name="T15" fmla="*/ 22 h 176"/>
              <a:gd name="T16" fmla="*/ 38 w 176"/>
              <a:gd name="T17" fmla="*/ 16 h 176"/>
              <a:gd name="T18" fmla="*/ 17 w 176"/>
              <a:gd name="T19" fmla="*/ 34 h 176"/>
              <a:gd name="T20" fmla="*/ 22 w 176"/>
              <a:gd name="T21" fmla="*/ 50 h 176"/>
              <a:gd name="T22" fmla="*/ 6 w 176"/>
              <a:gd name="T23" fmla="*/ 70 h 176"/>
              <a:gd name="T24" fmla="*/ 0 w 176"/>
              <a:gd name="T25" fmla="*/ 100 h 176"/>
              <a:gd name="T26" fmla="*/ 14 w 176"/>
              <a:gd name="T27" fmla="*/ 108 h 176"/>
              <a:gd name="T28" fmla="*/ 17 w 176"/>
              <a:gd name="T29" fmla="*/ 134 h 176"/>
              <a:gd name="T30" fmla="*/ 34 w 176"/>
              <a:gd name="T31" fmla="*/ 159 h 176"/>
              <a:gd name="T32" fmla="*/ 42 w 176"/>
              <a:gd name="T33" fmla="*/ 159 h 176"/>
              <a:gd name="T34" fmla="*/ 68 w 176"/>
              <a:gd name="T35" fmla="*/ 162 h 176"/>
              <a:gd name="T36" fmla="*/ 76 w 176"/>
              <a:gd name="T37" fmla="*/ 176 h 176"/>
              <a:gd name="T38" fmla="*/ 106 w 176"/>
              <a:gd name="T39" fmla="*/ 170 h 176"/>
              <a:gd name="T40" fmla="*/ 126 w 176"/>
              <a:gd name="T41" fmla="*/ 154 h 176"/>
              <a:gd name="T42" fmla="*/ 138 w 176"/>
              <a:gd name="T43" fmla="*/ 160 h 176"/>
              <a:gd name="T44" fmla="*/ 159 w 176"/>
              <a:gd name="T45" fmla="*/ 142 h 176"/>
              <a:gd name="T46" fmla="*/ 154 w 176"/>
              <a:gd name="T47" fmla="*/ 126 h 176"/>
              <a:gd name="T48" fmla="*/ 170 w 176"/>
              <a:gd name="T49" fmla="*/ 106 h 176"/>
              <a:gd name="T50" fmla="*/ 176 w 176"/>
              <a:gd name="T51" fmla="*/ 76 h 176"/>
              <a:gd name="T52" fmla="*/ 168 w 176"/>
              <a:gd name="T53" fmla="*/ 98 h 176"/>
              <a:gd name="T54" fmla="*/ 160 w 176"/>
              <a:gd name="T55" fmla="*/ 100 h 176"/>
              <a:gd name="T56" fmla="*/ 147 w 176"/>
              <a:gd name="T57" fmla="*/ 122 h 176"/>
              <a:gd name="T58" fmla="*/ 152 w 176"/>
              <a:gd name="T59" fmla="*/ 138 h 176"/>
              <a:gd name="T60" fmla="*/ 138 w 176"/>
              <a:gd name="T61" fmla="*/ 152 h 176"/>
              <a:gd name="T62" fmla="*/ 126 w 176"/>
              <a:gd name="T63" fmla="*/ 146 h 176"/>
              <a:gd name="T64" fmla="*/ 106 w 176"/>
              <a:gd name="T65" fmla="*/ 154 h 176"/>
              <a:gd name="T66" fmla="*/ 98 w 176"/>
              <a:gd name="T67" fmla="*/ 168 h 176"/>
              <a:gd name="T68" fmla="*/ 78 w 176"/>
              <a:gd name="T69" fmla="*/ 168 h 176"/>
              <a:gd name="T70" fmla="*/ 70 w 176"/>
              <a:gd name="T71" fmla="*/ 154 h 176"/>
              <a:gd name="T72" fmla="*/ 50 w 176"/>
              <a:gd name="T73" fmla="*/ 146 h 176"/>
              <a:gd name="T74" fmla="*/ 39 w 176"/>
              <a:gd name="T75" fmla="*/ 152 h 176"/>
              <a:gd name="T76" fmla="*/ 24 w 176"/>
              <a:gd name="T77" fmla="*/ 138 h 176"/>
              <a:gd name="T78" fmla="*/ 29 w 176"/>
              <a:gd name="T79" fmla="*/ 122 h 176"/>
              <a:gd name="T80" fmla="*/ 16 w 176"/>
              <a:gd name="T81" fmla="*/ 100 h 176"/>
              <a:gd name="T82" fmla="*/ 8 w 176"/>
              <a:gd name="T83" fmla="*/ 98 h 176"/>
              <a:gd name="T84" fmla="*/ 16 w 176"/>
              <a:gd name="T85" fmla="*/ 76 h 176"/>
              <a:gd name="T86" fmla="*/ 29 w 176"/>
              <a:gd name="T87" fmla="*/ 54 h 176"/>
              <a:gd name="T88" fmla="*/ 24 w 176"/>
              <a:gd name="T89" fmla="*/ 38 h 176"/>
              <a:gd name="T90" fmla="*/ 38 w 176"/>
              <a:gd name="T91" fmla="*/ 24 h 176"/>
              <a:gd name="T92" fmla="*/ 50 w 176"/>
              <a:gd name="T93" fmla="*/ 30 h 176"/>
              <a:gd name="T94" fmla="*/ 70 w 176"/>
              <a:gd name="T95" fmla="*/ 22 h 176"/>
              <a:gd name="T96" fmla="*/ 78 w 176"/>
              <a:gd name="T97" fmla="*/ 8 h 176"/>
              <a:gd name="T98" fmla="*/ 98 w 176"/>
              <a:gd name="T99" fmla="*/ 8 h 176"/>
              <a:gd name="T100" fmla="*/ 106 w 176"/>
              <a:gd name="T101" fmla="*/ 22 h 176"/>
              <a:gd name="T102" fmla="*/ 126 w 176"/>
              <a:gd name="T103" fmla="*/ 30 h 176"/>
              <a:gd name="T104" fmla="*/ 138 w 176"/>
              <a:gd name="T105" fmla="*/ 24 h 176"/>
              <a:gd name="T106" fmla="*/ 152 w 176"/>
              <a:gd name="T107" fmla="*/ 39 h 176"/>
              <a:gd name="T108" fmla="*/ 147 w 176"/>
              <a:gd name="T109" fmla="*/ 54 h 176"/>
              <a:gd name="T110" fmla="*/ 160 w 176"/>
              <a:gd name="T111" fmla="*/ 76 h 176"/>
              <a:gd name="T112" fmla="*/ 168 w 176"/>
              <a:gd name="T113" fmla="*/ 98 h 176"/>
              <a:gd name="T114" fmla="*/ 48 w 176"/>
              <a:gd name="T115" fmla="*/ 88 h 176"/>
              <a:gd name="T116" fmla="*/ 128 w 176"/>
              <a:gd name="T117" fmla="*/ 88 h 176"/>
              <a:gd name="T118" fmla="*/ 88 w 176"/>
              <a:gd name="T119" fmla="*/ 120 h 176"/>
              <a:gd name="T120" fmla="*/ 88 w 176"/>
              <a:gd name="T121" fmla="*/ 56 h 176"/>
              <a:gd name="T122" fmla="*/ 88 w 176"/>
              <a:gd name="T123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0" y="128"/>
                  <a:pt x="128" y="110"/>
                  <a:pt x="128" y="88"/>
                </a:cubicBezTo>
                <a:cubicBezTo>
                  <a:pt x="128" y="66"/>
                  <a:pt x="110" y="48"/>
                  <a:pt x="88" y="48"/>
                </a:cubicBezTo>
                <a:moveTo>
                  <a:pt x="88" y="120"/>
                </a:moveTo>
                <a:cubicBezTo>
                  <a:pt x="70" y="120"/>
                  <a:pt x="56" y="106"/>
                  <a:pt x="56" y="88"/>
                </a:cubicBezTo>
                <a:cubicBezTo>
                  <a:pt x="56" y="70"/>
                  <a:pt x="70" y="56"/>
                  <a:pt x="88" y="56"/>
                </a:cubicBezTo>
                <a:cubicBezTo>
                  <a:pt x="106" y="56"/>
                  <a:pt x="120" y="70"/>
                  <a:pt x="120" y="88"/>
                </a:cubicBezTo>
                <a:cubicBezTo>
                  <a:pt x="120" y="106"/>
                  <a:pt x="106" y="120"/>
                  <a:pt x="88" y="120"/>
                </a:cubicBezTo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3174274" y="618186"/>
            <a:ext cx="2254069" cy="6236593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6694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40</a:t>
            </a:fld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484935" y="1335313"/>
            <a:ext cx="2460061" cy="4953907"/>
            <a:chOff x="2227263" y="134938"/>
            <a:chExt cx="3121025" cy="6284912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281238" y="6216650"/>
              <a:ext cx="3067050" cy="203200"/>
            </a:xfrm>
            <a:prstGeom prst="ellipse">
              <a:avLst/>
            </a:prstGeom>
            <a:solidFill>
              <a:srgbClr val="BCBE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227263" y="1249363"/>
              <a:ext cx="82550" cy="612775"/>
            </a:xfrm>
            <a:custGeom>
              <a:avLst/>
              <a:gdLst>
                <a:gd name="T0" fmla="*/ 27 w 27"/>
                <a:gd name="T1" fmla="*/ 197 h 202"/>
                <a:gd name="T2" fmla="*/ 22 w 27"/>
                <a:gd name="T3" fmla="*/ 202 h 202"/>
                <a:gd name="T4" fmla="*/ 6 w 27"/>
                <a:gd name="T5" fmla="*/ 202 h 202"/>
                <a:gd name="T6" fmla="*/ 0 w 27"/>
                <a:gd name="T7" fmla="*/ 197 h 202"/>
                <a:gd name="T8" fmla="*/ 0 w 27"/>
                <a:gd name="T9" fmla="*/ 5 h 202"/>
                <a:gd name="T10" fmla="*/ 6 w 27"/>
                <a:gd name="T11" fmla="*/ 0 h 202"/>
                <a:gd name="T12" fmla="*/ 22 w 27"/>
                <a:gd name="T13" fmla="*/ 0 h 202"/>
                <a:gd name="T14" fmla="*/ 27 w 27"/>
                <a:gd name="T15" fmla="*/ 5 h 202"/>
                <a:gd name="T16" fmla="*/ 27 w 27"/>
                <a:gd name="T17" fmla="*/ 19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02">
                  <a:moveTo>
                    <a:pt x="27" y="197"/>
                  </a:moveTo>
                  <a:cubicBezTo>
                    <a:pt x="27" y="200"/>
                    <a:pt x="25" y="202"/>
                    <a:pt x="22" y="202"/>
                  </a:cubicBezTo>
                  <a:cubicBezTo>
                    <a:pt x="6" y="202"/>
                    <a:pt x="6" y="202"/>
                    <a:pt x="6" y="202"/>
                  </a:cubicBezTo>
                  <a:cubicBezTo>
                    <a:pt x="3" y="202"/>
                    <a:pt x="0" y="200"/>
                    <a:pt x="0" y="19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7" y="2"/>
                    <a:pt x="27" y="5"/>
                  </a:cubicBezTo>
                  <a:lnTo>
                    <a:pt x="27" y="197"/>
                  </a:lnTo>
                  <a:close/>
                </a:path>
              </a:pathLst>
            </a:custGeom>
            <a:solidFill>
              <a:srgbClr val="E0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227263" y="2087563"/>
              <a:ext cx="82550" cy="279400"/>
            </a:xfrm>
            <a:custGeom>
              <a:avLst/>
              <a:gdLst>
                <a:gd name="T0" fmla="*/ 27 w 27"/>
                <a:gd name="T1" fmla="*/ 86 h 92"/>
                <a:gd name="T2" fmla="*/ 22 w 27"/>
                <a:gd name="T3" fmla="*/ 92 h 92"/>
                <a:gd name="T4" fmla="*/ 6 w 27"/>
                <a:gd name="T5" fmla="*/ 92 h 92"/>
                <a:gd name="T6" fmla="*/ 0 w 27"/>
                <a:gd name="T7" fmla="*/ 86 h 92"/>
                <a:gd name="T8" fmla="*/ 0 w 27"/>
                <a:gd name="T9" fmla="*/ 6 h 92"/>
                <a:gd name="T10" fmla="*/ 6 w 27"/>
                <a:gd name="T11" fmla="*/ 0 h 92"/>
                <a:gd name="T12" fmla="*/ 22 w 27"/>
                <a:gd name="T13" fmla="*/ 0 h 92"/>
                <a:gd name="T14" fmla="*/ 27 w 27"/>
                <a:gd name="T15" fmla="*/ 6 h 92"/>
                <a:gd name="T16" fmla="*/ 27 w 27"/>
                <a:gd name="T17" fmla="*/ 8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92">
                  <a:moveTo>
                    <a:pt x="27" y="86"/>
                  </a:moveTo>
                  <a:cubicBezTo>
                    <a:pt x="27" y="90"/>
                    <a:pt x="25" y="92"/>
                    <a:pt x="22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3" y="92"/>
                    <a:pt x="0" y="90"/>
                    <a:pt x="0" y="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7" y="2"/>
                    <a:pt x="27" y="6"/>
                  </a:cubicBezTo>
                  <a:lnTo>
                    <a:pt x="27" y="86"/>
                  </a:lnTo>
                  <a:close/>
                </a:path>
              </a:pathLst>
            </a:custGeom>
            <a:solidFill>
              <a:srgbClr val="E0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281238" y="134938"/>
              <a:ext cx="3067050" cy="6181725"/>
            </a:xfrm>
            <a:custGeom>
              <a:avLst/>
              <a:gdLst>
                <a:gd name="T0" fmla="*/ 1012 w 1012"/>
                <a:gd name="T1" fmla="*/ 1924 h 2036"/>
                <a:gd name="T2" fmla="*/ 900 w 1012"/>
                <a:gd name="T3" fmla="*/ 2036 h 2036"/>
                <a:gd name="T4" fmla="*/ 112 w 1012"/>
                <a:gd name="T5" fmla="*/ 2036 h 2036"/>
                <a:gd name="T6" fmla="*/ 0 w 1012"/>
                <a:gd name="T7" fmla="*/ 1924 h 2036"/>
                <a:gd name="T8" fmla="*/ 0 w 1012"/>
                <a:gd name="T9" fmla="*/ 112 h 2036"/>
                <a:gd name="T10" fmla="*/ 112 w 1012"/>
                <a:gd name="T11" fmla="*/ 0 h 2036"/>
                <a:gd name="T12" fmla="*/ 900 w 1012"/>
                <a:gd name="T13" fmla="*/ 0 h 2036"/>
                <a:gd name="T14" fmla="*/ 1012 w 1012"/>
                <a:gd name="T15" fmla="*/ 112 h 2036"/>
                <a:gd name="T16" fmla="*/ 1012 w 1012"/>
                <a:gd name="T17" fmla="*/ 1924 h 2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2" h="2036">
                  <a:moveTo>
                    <a:pt x="1012" y="1924"/>
                  </a:moveTo>
                  <a:cubicBezTo>
                    <a:pt x="1012" y="1986"/>
                    <a:pt x="962" y="2036"/>
                    <a:pt x="900" y="2036"/>
                  </a:cubicBezTo>
                  <a:cubicBezTo>
                    <a:pt x="112" y="2036"/>
                    <a:pt x="112" y="2036"/>
                    <a:pt x="112" y="2036"/>
                  </a:cubicBezTo>
                  <a:cubicBezTo>
                    <a:pt x="50" y="2036"/>
                    <a:pt x="0" y="1986"/>
                    <a:pt x="0" y="192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50" y="0"/>
                    <a:pt x="112" y="0"/>
                  </a:cubicBezTo>
                  <a:cubicBezTo>
                    <a:pt x="900" y="0"/>
                    <a:pt x="900" y="0"/>
                    <a:pt x="900" y="0"/>
                  </a:cubicBezTo>
                  <a:cubicBezTo>
                    <a:pt x="962" y="0"/>
                    <a:pt x="1012" y="50"/>
                    <a:pt x="1012" y="112"/>
                  </a:cubicBezTo>
                  <a:lnTo>
                    <a:pt x="1012" y="1924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51201" y="454025"/>
              <a:ext cx="90488" cy="90487"/>
            </a:xfrm>
            <a:prstGeom prst="ellipse">
              <a:avLst/>
            </a:pr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467101" y="454025"/>
              <a:ext cx="696913" cy="90487"/>
            </a:xfrm>
            <a:custGeom>
              <a:avLst/>
              <a:gdLst>
                <a:gd name="T0" fmla="*/ 230 w 230"/>
                <a:gd name="T1" fmla="*/ 15 h 30"/>
                <a:gd name="T2" fmla="*/ 215 w 230"/>
                <a:gd name="T3" fmla="*/ 30 h 30"/>
                <a:gd name="T4" fmla="*/ 15 w 230"/>
                <a:gd name="T5" fmla="*/ 30 h 30"/>
                <a:gd name="T6" fmla="*/ 0 w 230"/>
                <a:gd name="T7" fmla="*/ 15 h 30"/>
                <a:gd name="T8" fmla="*/ 15 w 230"/>
                <a:gd name="T9" fmla="*/ 0 h 30"/>
                <a:gd name="T10" fmla="*/ 215 w 230"/>
                <a:gd name="T11" fmla="*/ 0 h 30"/>
                <a:gd name="T12" fmla="*/ 230 w 230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30">
                  <a:moveTo>
                    <a:pt x="230" y="15"/>
                  </a:moveTo>
                  <a:cubicBezTo>
                    <a:pt x="230" y="23"/>
                    <a:pt x="224" y="30"/>
                    <a:pt x="2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6" y="30"/>
                    <a:pt x="0" y="23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24" y="0"/>
                    <a:pt x="230" y="7"/>
                    <a:pt x="230" y="15"/>
                  </a:cubicBezTo>
                  <a:close/>
                </a:path>
              </a:pathLst>
            </a:custGeom>
            <a:solidFill>
              <a:srgbClr val="E0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763963" y="231775"/>
              <a:ext cx="101600" cy="106362"/>
            </a:xfrm>
            <a:prstGeom prst="ellipse">
              <a:avLst/>
            </a:prstGeom>
            <a:solidFill>
              <a:srgbClr val="E0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567113" y="5703888"/>
              <a:ext cx="496888" cy="496887"/>
            </a:xfrm>
            <a:prstGeom prst="ellipse">
              <a:avLst/>
            </a:pr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3608388" y="5745163"/>
              <a:ext cx="412750" cy="414337"/>
            </a:xfrm>
            <a:prstGeom prst="ellipse">
              <a:avLst/>
            </a:prstGeom>
            <a:solidFill>
              <a:srgbClr val="E0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409826" y="727075"/>
              <a:ext cx="2811463" cy="4860925"/>
            </a:xfrm>
            <a:prstGeom prst="rect">
              <a:avLst/>
            </a:prstGeom>
            <a:solidFill>
              <a:srgbClr val="455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8" name="Text Placeholder 7"/>
          <p:cNvSpPr txBox="1">
            <a:spLocks/>
          </p:cNvSpPr>
          <p:nvPr/>
        </p:nvSpPr>
        <p:spPr>
          <a:xfrm>
            <a:off x="3529538" y="908640"/>
            <a:ext cx="5132924" cy="404741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SOCIAL MEDIA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8834" y="1802049"/>
            <a:ext cx="2216057" cy="969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28834" y="2771775"/>
            <a:ext cx="2216057" cy="969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628834" y="3741501"/>
            <a:ext cx="2216057" cy="951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628834" y="4692557"/>
            <a:ext cx="2216057" cy="9409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2944996" y="1802049"/>
            <a:ext cx="4846722" cy="969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944996" y="2771775"/>
            <a:ext cx="4112627" cy="969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2944996" y="3741501"/>
            <a:ext cx="3151004" cy="951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2944996" y="4692557"/>
            <a:ext cx="2477010" cy="9409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Freeform 9"/>
          <p:cNvSpPr>
            <a:spLocks noEditPoints="1"/>
          </p:cNvSpPr>
          <p:nvPr/>
        </p:nvSpPr>
        <p:spPr bwMode="auto">
          <a:xfrm>
            <a:off x="1493349" y="3976042"/>
            <a:ext cx="451061" cy="447069"/>
          </a:xfrm>
          <a:custGeom>
            <a:avLst/>
            <a:gdLst>
              <a:gd name="T0" fmla="*/ 168 w 180"/>
              <a:gd name="T1" fmla="*/ 0 h 176"/>
              <a:gd name="T2" fmla="*/ 55 w 180"/>
              <a:gd name="T3" fmla="*/ 64 h 176"/>
              <a:gd name="T4" fmla="*/ 40 w 180"/>
              <a:gd name="T5" fmla="*/ 98 h 176"/>
              <a:gd name="T6" fmla="*/ 72 w 180"/>
              <a:gd name="T7" fmla="*/ 136 h 176"/>
              <a:gd name="T8" fmla="*/ 89 w 180"/>
              <a:gd name="T9" fmla="*/ 166 h 176"/>
              <a:gd name="T10" fmla="*/ 140 w 180"/>
              <a:gd name="T11" fmla="*/ 92 h 176"/>
              <a:gd name="T12" fmla="*/ 104 w 180"/>
              <a:gd name="T13" fmla="*/ 119 h 176"/>
              <a:gd name="T14" fmla="*/ 85 w 180"/>
              <a:gd name="T15" fmla="*/ 131 h 176"/>
              <a:gd name="T16" fmla="*/ 77 w 180"/>
              <a:gd name="T17" fmla="*/ 128 h 176"/>
              <a:gd name="T18" fmla="*/ 55 w 180"/>
              <a:gd name="T19" fmla="*/ 121 h 176"/>
              <a:gd name="T20" fmla="*/ 45 w 180"/>
              <a:gd name="T21" fmla="*/ 91 h 176"/>
              <a:gd name="T22" fmla="*/ 57 w 180"/>
              <a:gd name="T23" fmla="*/ 72 h 176"/>
              <a:gd name="T24" fmla="*/ 104 w 180"/>
              <a:gd name="T25" fmla="*/ 118 h 176"/>
              <a:gd name="T26" fmla="*/ 134 w 180"/>
              <a:gd name="T27" fmla="*/ 87 h 176"/>
              <a:gd name="T28" fmla="*/ 110 w 180"/>
              <a:gd name="T29" fmla="*/ 112 h 176"/>
              <a:gd name="T30" fmla="*/ 82 w 180"/>
              <a:gd name="T31" fmla="*/ 49 h 176"/>
              <a:gd name="T32" fmla="*/ 168 w 180"/>
              <a:gd name="T33" fmla="*/ 8 h 176"/>
              <a:gd name="T34" fmla="*/ 31 w 180"/>
              <a:gd name="T35" fmla="*/ 98 h 176"/>
              <a:gd name="T36" fmla="*/ 78 w 180"/>
              <a:gd name="T37" fmla="*/ 145 h 176"/>
              <a:gd name="T38" fmla="*/ 31 w 180"/>
              <a:gd name="T39" fmla="*/ 98 h 176"/>
              <a:gd name="T40" fmla="*/ 29 w 180"/>
              <a:gd name="T41" fmla="*/ 125 h 176"/>
              <a:gd name="T42" fmla="*/ 51 w 180"/>
              <a:gd name="T43" fmla="*/ 147 h 176"/>
              <a:gd name="T44" fmla="*/ 84 w 180"/>
              <a:gd name="T45" fmla="*/ 64 h 176"/>
              <a:gd name="T46" fmla="*/ 84 w 180"/>
              <a:gd name="T47" fmla="*/ 72 h 176"/>
              <a:gd name="T48" fmla="*/ 84 w 180"/>
              <a:gd name="T49" fmla="*/ 64 h 176"/>
              <a:gd name="T50" fmla="*/ 112 w 180"/>
              <a:gd name="T51" fmla="*/ 92 h 176"/>
              <a:gd name="T52" fmla="*/ 104 w 180"/>
              <a:gd name="T53" fmla="*/ 92 h 176"/>
              <a:gd name="T54" fmla="*/ 132 w 180"/>
              <a:gd name="T55" fmla="*/ 56 h 176"/>
              <a:gd name="T56" fmla="*/ 132 w 180"/>
              <a:gd name="T57" fmla="*/ 32 h 176"/>
              <a:gd name="T58" fmla="*/ 132 w 180"/>
              <a:gd name="T59" fmla="*/ 56 h 176"/>
              <a:gd name="T60" fmla="*/ 136 w 180"/>
              <a:gd name="T61" fmla="*/ 44 h 176"/>
              <a:gd name="T62" fmla="*/ 128 w 180"/>
              <a:gd name="T63" fmla="*/ 44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175" y="1"/>
                </a:moveTo>
                <a:cubicBezTo>
                  <a:pt x="174" y="0"/>
                  <a:pt x="171" y="0"/>
                  <a:pt x="168" y="0"/>
                </a:cubicBezTo>
                <a:cubicBezTo>
                  <a:pt x="151" y="0"/>
                  <a:pt x="107" y="12"/>
                  <a:pt x="84" y="36"/>
                </a:cubicBezTo>
                <a:cubicBezTo>
                  <a:pt x="78" y="41"/>
                  <a:pt x="60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4" y="87"/>
                  <a:pt x="40" y="98"/>
                </a:cubicBezTo>
                <a:cubicBezTo>
                  <a:pt x="38" y="107"/>
                  <a:pt x="41" y="118"/>
                  <a:pt x="50" y="126"/>
                </a:cubicBezTo>
                <a:cubicBezTo>
                  <a:pt x="56" y="133"/>
                  <a:pt x="64" y="136"/>
                  <a:pt x="72" y="136"/>
                </a:cubicBezTo>
                <a:cubicBezTo>
                  <a:pt x="74" y="136"/>
                  <a:pt x="76" y="136"/>
                  <a:pt x="79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2" y="121"/>
                </a:cubicBezTo>
                <a:cubicBezTo>
                  <a:pt x="118" y="116"/>
                  <a:pt x="135" y="98"/>
                  <a:pt x="140" y="92"/>
                </a:cubicBezTo>
                <a:cubicBezTo>
                  <a:pt x="168" y="64"/>
                  <a:pt x="180" y="7"/>
                  <a:pt x="175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9" y="137"/>
                  <a:pt x="85" y="131"/>
                </a:cubicBezTo>
                <a:cubicBezTo>
                  <a:pt x="84" y="129"/>
                  <a:pt x="81" y="128"/>
                  <a:pt x="79" y="128"/>
                </a:cubicBezTo>
                <a:cubicBezTo>
                  <a:pt x="78" y="128"/>
                  <a:pt x="77" y="128"/>
                  <a:pt x="77" y="128"/>
                </a:cubicBezTo>
                <a:cubicBezTo>
                  <a:pt x="75" y="128"/>
                  <a:pt x="73" y="128"/>
                  <a:pt x="72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9" y="114"/>
                  <a:pt x="46" y="107"/>
                  <a:pt x="48" y="99"/>
                </a:cubicBezTo>
                <a:cubicBezTo>
                  <a:pt x="49" y="96"/>
                  <a:pt x="48" y="93"/>
                  <a:pt x="45" y="91"/>
                </a:cubicBezTo>
                <a:cubicBezTo>
                  <a:pt x="39" y="87"/>
                  <a:pt x="34" y="85"/>
                  <a:pt x="29" y="83"/>
                </a:cubicBezTo>
                <a:cubicBezTo>
                  <a:pt x="37" y="79"/>
                  <a:pt x="47" y="75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3" y="88"/>
                  <a:pt x="130" y="91"/>
                  <a:pt x="128" y="94"/>
                </a:cubicBezTo>
                <a:cubicBezTo>
                  <a:pt x="122" y="99"/>
                  <a:pt x="114" y="108"/>
                  <a:pt x="110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7" y="54"/>
                  <a:pt x="82" y="49"/>
                </a:cubicBezTo>
                <a:cubicBezTo>
                  <a:pt x="85" y="46"/>
                  <a:pt x="88" y="43"/>
                  <a:pt x="89" y="42"/>
                </a:cubicBezTo>
                <a:cubicBezTo>
                  <a:pt x="111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6" y="145"/>
                  <a:pt x="75" y="145"/>
                  <a:pt x="74" y="145"/>
                </a:cubicBezTo>
                <a:cubicBezTo>
                  <a:pt x="50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9" y="125"/>
                  <a:pt x="29" y="125"/>
                  <a:pt x="29" y="125"/>
                </a:cubicBezTo>
                <a:cubicBezTo>
                  <a:pt x="31" y="129"/>
                  <a:pt x="33" y="132"/>
                  <a:pt x="36" y="136"/>
                </a:cubicBezTo>
                <a:cubicBezTo>
                  <a:pt x="40" y="140"/>
                  <a:pt x="45" y="144"/>
                  <a:pt x="51" y="147"/>
                </a:cubicBezTo>
                <a:lnTo>
                  <a:pt x="14" y="162"/>
                </a:lnTo>
                <a:close/>
                <a:moveTo>
                  <a:pt x="84" y="64"/>
                </a:moveTo>
                <a:cubicBezTo>
                  <a:pt x="82" y="64"/>
                  <a:pt x="80" y="66"/>
                  <a:pt x="80" y="68"/>
                </a:cubicBezTo>
                <a:cubicBezTo>
                  <a:pt x="80" y="70"/>
                  <a:pt x="82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moveTo>
                  <a:pt x="132" y="56"/>
                </a:moveTo>
                <a:cubicBezTo>
                  <a:pt x="139" y="56"/>
                  <a:pt x="144" y="51"/>
                  <a:pt x="144" y="44"/>
                </a:cubicBezTo>
                <a:cubicBezTo>
                  <a:pt x="144" y="37"/>
                  <a:pt x="139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30" y="48"/>
                  <a:pt x="128" y="46"/>
                  <a:pt x="128" y="44"/>
                </a:cubicBezTo>
                <a:cubicBezTo>
                  <a:pt x="128" y="42"/>
                  <a:pt x="130" y="40"/>
                  <a:pt x="132" y="40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4" y="76"/>
                  <a:pt x="92" y="78"/>
                  <a:pt x="92" y="80"/>
                </a:cubicBezTo>
                <a:cubicBezTo>
                  <a:pt x="92" y="82"/>
                  <a:pt x="94" y="84"/>
                  <a:pt x="96" y="8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36" name="Freeform 14"/>
          <p:cNvSpPr>
            <a:spLocks noEditPoints="1"/>
          </p:cNvSpPr>
          <p:nvPr/>
        </p:nvSpPr>
        <p:spPr bwMode="auto">
          <a:xfrm>
            <a:off x="1493349" y="2124884"/>
            <a:ext cx="485775" cy="358775"/>
          </a:xfrm>
          <a:custGeom>
            <a:avLst/>
            <a:gdLst>
              <a:gd name="T0" fmla="*/ 174 w 176"/>
              <a:gd name="T1" fmla="*/ 32 h 128"/>
              <a:gd name="T2" fmla="*/ 174 w 176"/>
              <a:gd name="T3" fmla="*/ 32 h 128"/>
              <a:gd name="T4" fmla="*/ 90 w 176"/>
              <a:gd name="T5" fmla="*/ 0 h 128"/>
              <a:gd name="T6" fmla="*/ 88 w 176"/>
              <a:gd name="T7" fmla="*/ 0 h 128"/>
              <a:gd name="T8" fmla="*/ 86 w 176"/>
              <a:gd name="T9" fmla="*/ 0 h 128"/>
              <a:gd name="T10" fmla="*/ 2 w 176"/>
              <a:gd name="T11" fmla="*/ 32 h 128"/>
              <a:gd name="T12" fmla="*/ 2 w 176"/>
              <a:gd name="T13" fmla="*/ 32 h 128"/>
              <a:gd name="T14" fmla="*/ 2 w 176"/>
              <a:gd name="T15" fmla="*/ 40 h 128"/>
              <a:gd name="T16" fmla="*/ 2 w 176"/>
              <a:gd name="T17" fmla="*/ 40 h 128"/>
              <a:gd name="T18" fmla="*/ 10 w 176"/>
              <a:gd name="T19" fmla="*/ 43 h 128"/>
              <a:gd name="T20" fmla="*/ 0 w 176"/>
              <a:gd name="T21" fmla="*/ 88 h 128"/>
              <a:gd name="T22" fmla="*/ 16 w 176"/>
              <a:gd name="T23" fmla="*/ 88 h 128"/>
              <a:gd name="T24" fmla="*/ 18 w 176"/>
              <a:gd name="T25" fmla="*/ 45 h 128"/>
              <a:gd name="T26" fmla="*/ 24 w 176"/>
              <a:gd name="T27" fmla="*/ 107 h 128"/>
              <a:gd name="T28" fmla="*/ 24 w 176"/>
              <a:gd name="T29" fmla="*/ 108 h 128"/>
              <a:gd name="T30" fmla="*/ 29 w 176"/>
              <a:gd name="T31" fmla="*/ 112 h 128"/>
              <a:gd name="T32" fmla="*/ 59 w 176"/>
              <a:gd name="T33" fmla="*/ 104 h 128"/>
              <a:gd name="T34" fmla="*/ 86 w 176"/>
              <a:gd name="T35" fmla="*/ 127 h 128"/>
              <a:gd name="T36" fmla="*/ 90 w 176"/>
              <a:gd name="T37" fmla="*/ 127 h 128"/>
              <a:gd name="T38" fmla="*/ 121 w 176"/>
              <a:gd name="T39" fmla="*/ 104 h 128"/>
              <a:gd name="T40" fmla="*/ 151 w 176"/>
              <a:gd name="T41" fmla="*/ 112 h 128"/>
              <a:gd name="T42" fmla="*/ 156 w 176"/>
              <a:gd name="T43" fmla="*/ 108 h 128"/>
              <a:gd name="T44" fmla="*/ 156 w 176"/>
              <a:gd name="T45" fmla="*/ 107 h 128"/>
              <a:gd name="T46" fmla="*/ 173 w 176"/>
              <a:gd name="T47" fmla="*/ 40 h 128"/>
              <a:gd name="T48" fmla="*/ 174 w 176"/>
              <a:gd name="T49" fmla="*/ 40 h 128"/>
              <a:gd name="T50" fmla="*/ 176 w 176"/>
              <a:gd name="T51" fmla="*/ 36 h 128"/>
              <a:gd name="T52" fmla="*/ 121 w 176"/>
              <a:gd name="T53" fmla="*/ 96 h 128"/>
              <a:gd name="T54" fmla="*/ 120 w 176"/>
              <a:gd name="T55" fmla="*/ 96 h 128"/>
              <a:gd name="T56" fmla="*/ 118 w 176"/>
              <a:gd name="T57" fmla="*/ 97 h 128"/>
              <a:gd name="T58" fmla="*/ 62 w 176"/>
              <a:gd name="T59" fmla="*/ 97 h 128"/>
              <a:gd name="T60" fmla="*/ 60 w 176"/>
              <a:gd name="T61" fmla="*/ 96 h 128"/>
              <a:gd name="T62" fmla="*/ 59 w 176"/>
              <a:gd name="T63" fmla="*/ 96 h 128"/>
              <a:gd name="T64" fmla="*/ 39 w 176"/>
              <a:gd name="T65" fmla="*/ 54 h 128"/>
              <a:gd name="T66" fmla="*/ 86 w 176"/>
              <a:gd name="T67" fmla="*/ 72 h 128"/>
              <a:gd name="T68" fmla="*/ 90 w 176"/>
              <a:gd name="T69" fmla="*/ 72 h 128"/>
              <a:gd name="T70" fmla="*/ 138 w 176"/>
              <a:gd name="T71" fmla="*/ 53 h 128"/>
              <a:gd name="T72" fmla="*/ 88 w 176"/>
              <a:gd name="T73" fmla="*/ 64 h 128"/>
              <a:gd name="T74" fmla="*/ 88 w 176"/>
              <a:gd name="T75" fmla="*/ 8 h 128"/>
              <a:gd name="T76" fmla="*/ 88 w 176"/>
              <a:gd name="T7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76" y="36"/>
                </a:moveTo>
                <a:cubicBezTo>
                  <a:pt x="176" y="34"/>
                  <a:pt x="175" y="33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3" y="32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3"/>
                  <a:pt x="0" y="34"/>
                  <a:pt x="0" y="36"/>
                </a:cubicBezTo>
                <a:cubicBezTo>
                  <a:pt x="0" y="38"/>
                  <a:pt x="1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3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81"/>
                  <a:pt x="5" y="81"/>
                  <a:pt x="5" y="81"/>
                </a:cubicBezTo>
                <a:cubicBezTo>
                  <a:pt x="2" y="82"/>
                  <a:pt x="0" y="85"/>
                  <a:pt x="0" y="88"/>
                </a:cubicBezTo>
                <a:cubicBezTo>
                  <a:pt x="0" y="92"/>
                  <a:pt x="4" y="96"/>
                  <a:pt x="8" y="96"/>
                </a:cubicBezTo>
                <a:cubicBezTo>
                  <a:pt x="12" y="96"/>
                  <a:pt x="16" y="92"/>
                  <a:pt x="16" y="88"/>
                </a:cubicBezTo>
                <a:cubicBezTo>
                  <a:pt x="16" y="85"/>
                  <a:pt x="15" y="83"/>
                  <a:pt x="13" y="82"/>
                </a:cubicBezTo>
                <a:cubicBezTo>
                  <a:pt x="18" y="45"/>
                  <a:pt x="18" y="45"/>
                  <a:pt x="18" y="45"/>
                </a:cubicBezTo>
                <a:cubicBezTo>
                  <a:pt x="31" y="51"/>
                  <a:pt x="31" y="51"/>
                  <a:pt x="31" y="5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0"/>
                  <a:pt x="26" y="112"/>
                  <a:pt x="28" y="112"/>
                </a:cubicBezTo>
                <a:cubicBezTo>
                  <a:pt x="28" y="112"/>
                  <a:pt x="29" y="112"/>
                  <a:pt x="29" y="112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9" y="128"/>
                  <a:pt x="90" y="128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2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8"/>
                  <a:pt x="156" y="108"/>
                  <a:pt x="156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5" y="39"/>
                  <a:pt x="176" y="38"/>
                  <a:pt x="176" y="36"/>
                </a:cubicBezTo>
                <a:moveTo>
                  <a:pt x="147" y="103"/>
                </a:move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0" y="96"/>
                  <a:pt x="120" y="96"/>
                </a:cubicBezTo>
                <a:cubicBezTo>
                  <a:pt x="119" y="96"/>
                  <a:pt x="118" y="96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6"/>
                  <a:pt x="61" y="96"/>
                  <a:pt x="60" y="96"/>
                </a:cubicBezTo>
                <a:cubicBezTo>
                  <a:pt x="60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9" y="54"/>
                  <a:pt x="39" y="54"/>
                  <a:pt x="39" y="54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7" y="72"/>
                  <a:pt x="87" y="72"/>
                  <a:pt x="88" y="72"/>
                </a:cubicBezTo>
                <a:cubicBezTo>
                  <a:pt x="89" y="72"/>
                  <a:pt x="89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138" y="53"/>
                  <a:pt x="138" y="53"/>
                  <a:pt x="138" y="53"/>
                </a:cubicBezTo>
                <a:lnTo>
                  <a:pt x="147" y="103"/>
                </a:lnTo>
                <a:close/>
                <a:moveTo>
                  <a:pt x="88" y="64"/>
                </a:moveTo>
                <a:cubicBezTo>
                  <a:pt x="15" y="36"/>
                  <a:pt x="15" y="36"/>
                  <a:pt x="15" y="36"/>
                </a:cubicBezTo>
                <a:cubicBezTo>
                  <a:pt x="88" y="8"/>
                  <a:pt x="88" y="8"/>
                  <a:pt x="88" y="8"/>
                </a:cubicBezTo>
                <a:cubicBezTo>
                  <a:pt x="161" y="36"/>
                  <a:pt x="161" y="36"/>
                  <a:pt x="161" y="36"/>
                </a:cubicBezTo>
                <a:lnTo>
                  <a:pt x="88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37" name="Freeform 18"/>
          <p:cNvSpPr>
            <a:spLocks noEditPoints="1"/>
          </p:cNvSpPr>
          <p:nvPr/>
        </p:nvSpPr>
        <p:spPr bwMode="auto">
          <a:xfrm>
            <a:off x="1505254" y="4935606"/>
            <a:ext cx="447675" cy="457200"/>
          </a:xfrm>
          <a:custGeom>
            <a:avLst/>
            <a:gdLst>
              <a:gd name="T0" fmla="*/ 136 w 176"/>
              <a:gd name="T1" fmla="*/ 72 h 176"/>
              <a:gd name="T2" fmla="*/ 120 w 176"/>
              <a:gd name="T3" fmla="*/ 88 h 176"/>
              <a:gd name="T4" fmla="*/ 136 w 176"/>
              <a:gd name="T5" fmla="*/ 104 h 176"/>
              <a:gd name="T6" fmla="*/ 152 w 176"/>
              <a:gd name="T7" fmla="*/ 88 h 176"/>
              <a:gd name="T8" fmla="*/ 136 w 176"/>
              <a:gd name="T9" fmla="*/ 72 h 176"/>
              <a:gd name="T10" fmla="*/ 136 w 176"/>
              <a:gd name="T11" fmla="*/ 96 h 176"/>
              <a:gd name="T12" fmla="*/ 128 w 176"/>
              <a:gd name="T13" fmla="*/ 88 h 176"/>
              <a:gd name="T14" fmla="*/ 136 w 176"/>
              <a:gd name="T15" fmla="*/ 80 h 176"/>
              <a:gd name="T16" fmla="*/ 144 w 176"/>
              <a:gd name="T17" fmla="*/ 88 h 176"/>
              <a:gd name="T18" fmla="*/ 136 w 176"/>
              <a:gd name="T19" fmla="*/ 96 h 176"/>
              <a:gd name="T20" fmla="*/ 116 w 176"/>
              <a:gd name="T21" fmla="*/ 136 h 176"/>
              <a:gd name="T22" fmla="*/ 112 w 176"/>
              <a:gd name="T23" fmla="*/ 140 h 176"/>
              <a:gd name="T24" fmla="*/ 116 w 176"/>
              <a:gd name="T25" fmla="*/ 144 h 176"/>
              <a:gd name="T26" fmla="*/ 120 w 176"/>
              <a:gd name="T27" fmla="*/ 140 h 176"/>
              <a:gd name="T28" fmla="*/ 116 w 176"/>
              <a:gd name="T29" fmla="*/ 136 h 176"/>
              <a:gd name="T30" fmla="*/ 40 w 176"/>
              <a:gd name="T31" fmla="*/ 96 h 176"/>
              <a:gd name="T32" fmla="*/ 32 w 176"/>
              <a:gd name="T33" fmla="*/ 104 h 176"/>
              <a:gd name="T34" fmla="*/ 40 w 176"/>
              <a:gd name="T35" fmla="*/ 112 h 176"/>
              <a:gd name="T36" fmla="*/ 48 w 176"/>
              <a:gd name="T37" fmla="*/ 104 h 176"/>
              <a:gd name="T38" fmla="*/ 40 w 176"/>
              <a:gd name="T39" fmla="*/ 96 h 176"/>
              <a:gd name="T40" fmla="*/ 76 w 176"/>
              <a:gd name="T41" fmla="*/ 112 h 176"/>
              <a:gd name="T42" fmla="*/ 64 w 176"/>
              <a:gd name="T43" fmla="*/ 124 h 176"/>
              <a:gd name="T44" fmla="*/ 76 w 176"/>
              <a:gd name="T45" fmla="*/ 136 h 176"/>
              <a:gd name="T46" fmla="*/ 88 w 176"/>
              <a:gd name="T47" fmla="*/ 124 h 176"/>
              <a:gd name="T48" fmla="*/ 76 w 176"/>
              <a:gd name="T49" fmla="*/ 112 h 176"/>
              <a:gd name="T50" fmla="*/ 76 w 176"/>
              <a:gd name="T51" fmla="*/ 128 h 176"/>
              <a:gd name="T52" fmla="*/ 72 w 176"/>
              <a:gd name="T53" fmla="*/ 124 h 176"/>
              <a:gd name="T54" fmla="*/ 76 w 176"/>
              <a:gd name="T55" fmla="*/ 120 h 176"/>
              <a:gd name="T56" fmla="*/ 80 w 176"/>
              <a:gd name="T57" fmla="*/ 124 h 176"/>
              <a:gd name="T58" fmla="*/ 76 w 176"/>
              <a:gd name="T59" fmla="*/ 128 h 176"/>
              <a:gd name="T60" fmla="*/ 100 w 176"/>
              <a:gd name="T61" fmla="*/ 88 h 176"/>
              <a:gd name="T62" fmla="*/ 96 w 176"/>
              <a:gd name="T63" fmla="*/ 92 h 176"/>
              <a:gd name="T64" fmla="*/ 100 w 176"/>
              <a:gd name="T65" fmla="*/ 96 h 176"/>
              <a:gd name="T66" fmla="*/ 104 w 176"/>
              <a:gd name="T67" fmla="*/ 92 h 176"/>
              <a:gd name="T68" fmla="*/ 100 w 176"/>
              <a:gd name="T69" fmla="*/ 88 h 176"/>
              <a:gd name="T70" fmla="*/ 88 w 176"/>
              <a:gd name="T71" fmla="*/ 0 h 176"/>
              <a:gd name="T72" fmla="*/ 0 w 176"/>
              <a:gd name="T73" fmla="*/ 88 h 176"/>
              <a:gd name="T74" fmla="*/ 88 w 176"/>
              <a:gd name="T75" fmla="*/ 176 h 176"/>
              <a:gd name="T76" fmla="*/ 176 w 176"/>
              <a:gd name="T77" fmla="*/ 88 h 176"/>
              <a:gd name="T78" fmla="*/ 88 w 176"/>
              <a:gd name="T79" fmla="*/ 0 h 176"/>
              <a:gd name="T80" fmla="*/ 88 w 176"/>
              <a:gd name="T81" fmla="*/ 168 h 176"/>
              <a:gd name="T82" fmla="*/ 8 w 176"/>
              <a:gd name="T83" fmla="*/ 88 h 176"/>
              <a:gd name="T84" fmla="*/ 88 w 176"/>
              <a:gd name="T85" fmla="*/ 8 h 176"/>
              <a:gd name="T86" fmla="*/ 168 w 176"/>
              <a:gd name="T87" fmla="*/ 88 h 176"/>
              <a:gd name="T88" fmla="*/ 88 w 176"/>
              <a:gd name="T89" fmla="*/ 168 h 176"/>
              <a:gd name="T90" fmla="*/ 64 w 176"/>
              <a:gd name="T91" fmla="*/ 32 h 176"/>
              <a:gd name="T92" fmla="*/ 40 w 176"/>
              <a:gd name="T93" fmla="*/ 56 h 176"/>
              <a:gd name="T94" fmla="*/ 64 w 176"/>
              <a:gd name="T95" fmla="*/ 80 h 176"/>
              <a:gd name="T96" fmla="*/ 88 w 176"/>
              <a:gd name="T97" fmla="*/ 56 h 176"/>
              <a:gd name="T98" fmla="*/ 64 w 176"/>
              <a:gd name="T99" fmla="*/ 32 h 176"/>
              <a:gd name="T100" fmla="*/ 64 w 176"/>
              <a:gd name="T101" fmla="*/ 72 h 176"/>
              <a:gd name="T102" fmla="*/ 48 w 176"/>
              <a:gd name="T103" fmla="*/ 56 h 176"/>
              <a:gd name="T104" fmla="*/ 64 w 176"/>
              <a:gd name="T105" fmla="*/ 40 h 176"/>
              <a:gd name="T106" fmla="*/ 80 w 176"/>
              <a:gd name="T107" fmla="*/ 56 h 176"/>
              <a:gd name="T108" fmla="*/ 64 w 176"/>
              <a:gd name="T109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136" y="72"/>
                </a:moveTo>
                <a:cubicBezTo>
                  <a:pt x="127" y="72"/>
                  <a:pt x="120" y="79"/>
                  <a:pt x="120" y="88"/>
                </a:cubicBezTo>
                <a:cubicBezTo>
                  <a:pt x="120" y="97"/>
                  <a:pt x="127" y="104"/>
                  <a:pt x="136" y="104"/>
                </a:cubicBezTo>
                <a:cubicBezTo>
                  <a:pt x="145" y="104"/>
                  <a:pt x="152" y="97"/>
                  <a:pt x="152" y="88"/>
                </a:cubicBezTo>
                <a:cubicBezTo>
                  <a:pt x="152" y="79"/>
                  <a:pt x="145" y="72"/>
                  <a:pt x="136" y="72"/>
                </a:cubicBezTo>
                <a:moveTo>
                  <a:pt x="136" y="96"/>
                </a:moveTo>
                <a:cubicBezTo>
                  <a:pt x="132" y="96"/>
                  <a:pt x="128" y="92"/>
                  <a:pt x="128" y="88"/>
                </a:cubicBezTo>
                <a:cubicBezTo>
                  <a:pt x="128" y="84"/>
                  <a:pt x="132" y="80"/>
                  <a:pt x="136" y="80"/>
                </a:cubicBezTo>
                <a:cubicBezTo>
                  <a:pt x="140" y="80"/>
                  <a:pt x="144" y="84"/>
                  <a:pt x="144" y="88"/>
                </a:cubicBezTo>
                <a:cubicBezTo>
                  <a:pt x="144" y="92"/>
                  <a:pt x="140" y="96"/>
                  <a:pt x="136" y="96"/>
                </a:cubicBezTo>
                <a:moveTo>
                  <a:pt x="116" y="136"/>
                </a:moveTo>
                <a:cubicBezTo>
                  <a:pt x="114" y="136"/>
                  <a:pt x="112" y="138"/>
                  <a:pt x="112" y="140"/>
                </a:cubicBezTo>
                <a:cubicBezTo>
                  <a:pt x="112" y="142"/>
                  <a:pt x="114" y="144"/>
                  <a:pt x="116" y="144"/>
                </a:cubicBezTo>
                <a:cubicBezTo>
                  <a:pt x="118" y="144"/>
                  <a:pt x="120" y="142"/>
                  <a:pt x="120" y="140"/>
                </a:cubicBezTo>
                <a:cubicBezTo>
                  <a:pt x="120" y="138"/>
                  <a:pt x="118" y="136"/>
                  <a:pt x="116" y="136"/>
                </a:cubicBezTo>
                <a:moveTo>
                  <a:pt x="40" y="96"/>
                </a:moveTo>
                <a:cubicBezTo>
                  <a:pt x="36" y="96"/>
                  <a:pt x="32" y="100"/>
                  <a:pt x="32" y="104"/>
                </a:cubicBezTo>
                <a:cubicBezTo>
                  <a:pt x="32" y="108"/>
                  <a:pt x="36" y="112"/>
                  <a:pt x="40" y="112"/>
                </a:cubicBezTo>
                <a:cubicBezTo>
                  <a:pt x="44" y="112"/>
                  <a:pt x="48" y="108"/>
                  <a:pt x="48" y="104"/>
                </a:cubicBezTo>
                <a:cubicBezTo>
                  <a:pt x="48" y="100"/>
                  <a:pt x="44" y="96"/>
                  <a:pt x="40" y="96"/>
                </a:cubicBezTo>
                <a:moveTo>
                  <a:pt x="76" y="112"/>
                </a:moveTo>
                <a:cubicBezTo>
                  <a:pt x="69" y="112"/>
                  <a:pt x="64" y="117"/>
                  <a:pt x="64" y="124"/>
                </a:cubicBezTo>
                <a:cubicBezTo>
                  <a:pt x="64" y="131"/>
                  <a:pt x="69" y="136"/>
                  <a:pt x="76" y="136"/>
                </a:cubicBezTo>
                <a:cubicBezTo>
                  <a:pt x="83" y="136"/>
                  <a:pt x="88" y="131"/>
                  <a:pt x="88" y="124"/>
                </a:cubicBezTo>
                <a:cubicBezTo>
                  <a:pt x="88" y="117"/>
                  <a:pt x="83" y="112"/>
                  <a:pt x="76" y="112"/>
                </a:cubicBezTo>
                <a:moveTo>
                  <a:pt x="76" y="128"/>
                </a:moveTo>
                <a:cubicBezTo>
                  <a:pt x="74" y="128"/>
                  <a:pt x="72" y="126"/>
                  <a:pt x="72" y="124"/>
                </a:cubicBezTo>
                <a:cubicBezTo>
                  <a:pt x="72" y="122"/>
                  <a:pt x="74" y="120"/>
                  <a:pt x="76" y="120"/>
                </a:cubicBezTo>
                <a:cubicBezTo>
                  <a:pt x="78" y="120"/>
                  <a:pt x="80" y="122"/>
                  <a:pt x="80" y="124"/>
                </a:cubicBezTo>
                <a:cubicBezTo>
                  <a:pt x="80" y="126"/>
                  <a:pt x="78" y="128"/>
                  <a:pt x="76" y="128"/>
                </a:cubicBezTo>
                <a:moveTo>
                  <a:pt x="100" y="88"/>
                </a:moveTo>
                <a:cubicBezTo>
                  <a:pt x="98" y="88"/>
                  <a:pt x="96" y="90"/>
                  <a:pt x="96" y="92"/>
                </a:cubicBezTo>
                <a:cubicBezTo>
                  <a:pt x="96" y="94"/>
                  <a:pt x="98" y="96"/>
                  <a:pt x="100" y="96"/>
                </a:cubicBezTo>
                <a:cubicBezTo>
                  <a:pt x="102" y="96"/>
                  <a:pt x="104" y="94"/>
                  <a:pt x="104" y="92"/>
                </a:cubicBezTo>
                <a:cubicBezTo>
                  <a:pt x="104" y="90"/>
                  <a:pt x="102" y="88"/>
                  <a:pt x="100" y="88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64" y="32"/>
                </a:moveTo>
                <a:cubicBezTo>
                  <a:pt x="51" y="32"/>
                  <a:pt x="40" y="43"/>
                  <a:pt x="40" y="56"/>
                </a:cubicBezTo>
                <a:cubicBezTo>
                  <a:pt x="40" y="69"/>
                  <a:pt x="51" y="80"/>
                  <a:pt x="64" y="80"/>
                </a:cubicBezTo>
                <a:cubicBezTo>
                  <a:pt x="77" y="80"/>
                  <a:pt x="88" y="69"/>
                  <a:pt x="88" y="56"/>
                </a:cubicBezTo>
                <a:cubicBezTo>
                  <a:pt x="88" y="43"/>
                  <a:pt x="77" y="32"/>
                  <a:pt x="64" y="32"/>
                </a:cubicBezTo>
                <a:moveTo>
                  <a:pt x="64" y="72"/>
                </a:moveTo>
                <a:cubicBezTo>
                  <a:pt x="55" y="72"/>
                  <a:pt x="48" y="65"/>
                  <a:pt x="48" y="56"/>
                </a:cubicBezTo>
                <a:cubicBezTo>
                  <a:pt x="48" y="47"/>
                  <a:pt x="55" y="40"/>
                  <a:pt x="64" y="40"/>
                </a:cubicBezTo>
                <a:cubicBezTo>
                  <a:pt x="73" y="40"/>
                  <a:pt x="80" y="47"/>
                  <a:pt x="80" y="56"/>
                </a:cubicBezTo>
                <a:cubicBezTo>
                  <a:pt x="80" y="65"/>
                  <a:pt x="73" y="72"/>
                  <a:pt x="64" y="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38" name="Freeform 19"/>
          <p:cNvSpPr>
            <a:spLocks noEditPoints="1"/>
          </p:cNvSpPr>
          <p:nvPr/>
        </p:nvSpPr>
        <p:spPr bwMode="auto">
          <a:xfrm>
            <a:off x="1505254" y="3121597"/>
            <a:ext cx="461963" cy="331788"/>
          </a:xfrm>
          <a:custGeom>
            <a:avLst/>
            <a:gdLst>
              <a:gd name="T0" fmla="*/ 177 w 181"/>
              <a:gd name="T1" fmla="*/ 38 h 128"/>
              <a:gd name="T2" fmla="*/ 145 w 181"/>
              <a:gd name="T3" fmla="*/ 18 h 128"/>
              <a:gd name="T4" fmla="*/ 152 w 181"/>
              <a:gd name="T5" fmla="*/ 27 h 128"/>
              <a:gd name="T6" fmla="*/ 170 w 181"/>
              <a:gd name="T7" fmla="*/ 40 h 128"/>
              <a:gd name="T8" fmla="*/ 167 w 181"/>
              <a:gd name="T9" fmla="*/ 51 h 128"/>
              <a:gd name="T10" fmla="*/ 154 w 181"/>
              <a:gd name="T11" fmla="*/ 65 h 128"/>
              <a:gd name="T12" fmla="*/ 154 w 181"/>
              <a:gd name="T13" fmla="*/ 64 h 128"/>
              <a:gd name="T14" fmla="*/ 90 w 181"/>
              <a:gd name="T15" fmla="*/ 0 h 128"/>
              <a:gd name="T16" fmla="*/ 26 w 181"/>
              <a:gd name="T17" fmla="*/ 64 h 128"/>
              <a:gd name="T18" fmla="*/ 33 w 181"/>
              <a:gd name="T19" fmla="*/ 94 h 128"/>
              <a:gd name="T20" fmla="*/ 10 w 181"/>
              <a:gd name="T21" fmla="*/ 80 h 128"/>
              <a:gd name="T22" fmla="*/ 13 w 181"/>
              <a:gd name="T23" fmla="*/ 69 h 128"/>
              <a:gd name="T24" fmla="*/ 18 w 181"/>
              <a:gd name="T25" fmla="*/ 62 h 128"/>
              <a:gd name="T26" fmla="*/ 19 w 181"/>
              <a:gd name="T27" fmla="*/ 50 h 128"/>
              <a:gd name="T28" fmla="*/ 3 w 181"/>
              <a:gd name="T29" fmla="*/ 82 h 128"/>
              <a:gd name="T30" fmla="*/ 39 w 181"/>
              <a:gd name="T31" fmla="*/ 103 h 128"/>
              <a:gd name="T32" fmla="*/ 90 w 181"/>
              <a:gd name="T33" fmla="*/ 128 h 128"/>
              <a:gd name="T34" fmla="*/ 153 w 181"/>
              <a:gd name="T35" fmla="*/ 76 h 128"/>
              <a:gd name="T36" fmla="*/ 177 w 181"/>
              <a:gd name="T37" fmla="*/ 38 h 128"/>
              <a:gd name="T38" fmla="*/ 90 w 181"/>
              <a:gd name="T39" fmla="*/ 120 h 128"/>
              <a:gd name="T40" fmla="*/ 51 w 181"/>
              <a:gd name="T41" fmla="*/ 104 h 128"/>
              <a:gd name="T42" fmla="*/ 55 w 181"/>
              <a:gd name="T43" fmla="*/ 104 h 128"/>
              <a:gd name="T44" fmla="*/ 101 w 181"/>
              <a:gd name="T45" fmla="*/ 98 h 128"/>
              <a:gd name="T46" fmla="*/ 143 w 181"/>
              <a:gd name="T47" fmla="*/ 81 h 128"/>
              <a:gd name="T48" fmla="*/ 90 w 181"/>
              <a:gd name="T49" fmla="*/ 120 h 128"/>
              <a:gd name="T50" fmla="*/ 146 w 181"/>
              <a:gd name="T51" fmla="*/ 71 h 128"/>
              <a:gd name="T52" fmla="*/ 99 w 181"/>
              <a:gd name="T53" fmla="*/ 90 h 128"/>
              <a:gd name="T54" fmla="*/ 55 w 181"/>
              <a:gd name="T55" fmla="*/ 96 h 128"/>
              <a:gd name="T56" fmla="*/ 44 w 181"/>
              <a:gd name="T57" fmla="*/ 95 h 128"/>
              <a:gd name="T58" fmla="*/ 34 w 181"/>
              <a:gd name="T59" fmla="*/ 64 h 128"/>
              <a:gd name="T60" fmla="*/ 90 w 181"/>
              <a:gd name="T61" fmla="*/ 8 h 128"/>
              <a:gd name="T62" fmla="*/ 146 w 181"/>
              <a:gd name="T63" fmla="*/ 64 h 128"/>
              <a:gd name="T64" fmla="*/ 146 w 181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1" h="128">
                <a:moveTo>
                  <a:pt x="177" y="38"/>
                </a:moveTo>
                <a:cubicBezTo>
                  <a:pt x="174" y="27"/>
                  <a:pt x="162" y="20"/>
                  <a:pt x="145" y="18"/>
                </a:cubicBezTo>
                <a:cubicBezTo>
                  <a:pt x="148" y="21"/>
                  <a:pt x="150" y="24"/>
                  <a:pt x="152" y="27"/>
                </a:cubicBezTo>
                <a:cubicBezTo>
                  <a:pt x="162" y="30"/>
                  <a:pt x="168" y="34"/>
                  <a:pt x="170" y="40"/>
                </a:cubicBezTo>
                <a:cubicBezTo>
                  <a:pt x="171" y="43"/>
                  <a:pt x="170" y="47"/>
                  <a:pt x="167" y="51"/>
                </a:cubicBezTo>
                <a:cubicBezTo>
                  <a:pt x="165" y="55"/>
                  <a:pt x="160" y="60"/>
                  <a:pt x="154" y="65"/>
                </a:cubicBezTo>
                <a:cubicBezTo>
                  <a:pt x="154" y="65"/>
                  <a:pt x="154" y="64"/>
                  <a:pt x="154" y="64"/>
                </a:cubicBezTo>
                <a:cubicBezTo>
                  <a:pt x="154" y="29"/>
                  <a:pt x="125" y="0"/>
                  <a:pt x="90" y="0"/>
                </a:cubicBezTo>
                <a:cubicBezTo>
                  <a:pt x="55" y="0"/>
                  <a:pt x="26" y="29"/>
                  <a:pt x="26" y="64"/>
                </a:cubicBezTo>
                <a:cubicBezTo>
                  <a:pt x="26" y="75"/>
                  <a:pt x="29" y="85"/>
                  <a:pt x="33" y="94"/>
                </a:cubicBezTo>
                <a:cubicBezTo>
                  <a:pt x="21" y="91"/>
                  <a:pt x="12" y="86"/>
                  <a:pt x="10" y="80"/>
                </a:cubicBezTo>
                <a:cubicBezTo>
                  <a:pt x="9" y="77"/>
                  <a:pt x="10" y="73"/>
                  <a:pt x="13" y="69"/>
                </a:cubicBezTo>
                <a:cubicBezTo>
                  <a:pt x="14" y="67"/>
                  <a:pt x="16" y="65"/>
                  <a:pt x="18" y="62"/>
                </a:cubicBezTo>
                <a:cubicBezTo>
                  <a:pt x="18" y="58"/>
                  <a:pt x="19" y="54"/>
                  <a:pt x="19" y="50"/>
                </a:cubicBezTo>
                <a:cubicBezTo>
                  <a:pt x="6" y="61"/>
                  <a:pt x="0" y="72"/>
                  <a:pt x="3" y="82"/>
                </a:cubicBezTo>
                <a:cubicBezTo>
                  <a:pt x="6" y="93"/>
                  <a:pt x="20" y="101"/>
                  <a:pt x="39" y="103"/>
                </a:cubicBezTo>
                <a:cubicBezTo>
                  <a:pt x="51" y="118"/>
                  <a:pt x="69" y="128"/>
                  <a:pt x="90" y="128"/>
                </a:cubicBezTo>
                <a:cubicBezTo>
                  <a:pt x="121" y="128"/>
                  <a:pt x="147" y="105"/>
                  <a:pt x="153" y="76"/>
                </a:cubicBezTo>
                <a:cubicBezTo>
                  <a:pt x="171" y="64"/>
                  <a:pt x="181" y="50"/>
                  <a:pt x="177" y="38"/>
                </a:cubicBezTo>
                <a:moveTo>
                  <a:pt x="90" y="120"/>
                </a:moveTo>
                <a:cubicBezTo>
                  <a:pt x="75" y="120"/>
                  <a:pt x="61" y="114"/>
                  <a:pt x="51" y="104"/>
                </a:cubicBezTo>
                <a:cubicBezTo>
                  <a:pt x="52" y="104"/>
                  <a:pt x="53" y="104"/>
                  <a:pt x="55" y="104"/>
                </a:cubicBezTo>
                <a:cubicBezTo>
                  <a:pt x="69" y="104"/>
                  <a:pt x="84" y="102"/>
                  <a:pt x="101" y="98"/>
                </a:cubicBezTo>
                <a:cubicBezTo>
                  <a:pt x="117" y="94"/>
                  <a:pt x="131" y="88"/>
                  <a:pt x="143" y="81"/>
                </a:cubicBezTo>
                <a:cubicBezTo>
                  <a:pt x="136" y="104"/>
                  <a:pt x="115" y="120"/>
                  <a:pt x="90" y="120"/>
                </a:cubicBezTo>
                <a:moveTo>
                  <a:pt x="146" y="71"/>
                </a:moveTo>
                <a:cubicBezTo>
                  <a:pt x="134" y="78"/>
                  <a:pt x="118" y="85"/>
                  <a:pt x="99" y="90"/>
                </a:cubicBezTo>
                <a:cubicBezTo>
                  <a:pt x="84" y="94"/>
                  <a:pt x="69" y="96"/>
                  <a:pt x="55" y="96"/>
                </a:cubicBezTo>
                <a:cubicBezTo>
                  <a:pt x="51" y="96"/>
                  <a:pt x="47" y="96"/>
                  <a:pt x="44" y="95"/>
                </a:cubicBezTo>
                <a:cubicBezTo>
                  <a:pt x="38" y="86"/>
                  <a:pt x="34" y="76"/>
                  <a:pt x="34" y="64"/>
                </a:cubicBezTo>
                <a:cubicBezTo>
                  <a:pt x="34" y="33"/>
                  <a:pt x="59" y="8"/>
                  <a:pt x="90" y="8"/>
                </a:cubicBezTo>
                <a:cubicBezTo>
                  <a:pt x="121" y="8"/>
                  <a:pt x="146" y="33"/>
                  <a:pt x="146" y="64"/>
                </a:cubicBezTo>
                <a:cubicBezTo>
                  <a:pt x="146" y="66"/>
                  <a:pt x="146" y="69"/>
                  <a:pt x="146" y="7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176054" y="1963746"/>
            <a:ext cx="3839892" cy="646331"/>
            <a:chOff x="3463396" y="1963746"/>
            <a:chExt cx="3839892" cy="646331"/>
          </a:xfrm>
        </p:grpSpPr>
        <p:sp>
          <p:nvSpPr>
            <p:cNvPr id="39" name="TextBox 38"/>
            <p:cNvSpPr txBox="1"/>
            <p:nvPr/>
          </p:nvSpPr>
          <p:spPr>
            <a:xfrm>
              <a:off x="3463396" y="1963746"/>
              <a:ext cx="19199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sz="3600" b="1" dirty="0">
                  <a:solidFill>
                    <a:schemeClr val="bg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3,975</a:t>
              </a:r>
              <a:endParaRPr lang="en-GB" sz="80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83342" y="1994524"/>
              <a:ext cx="191994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Views</a:t>
              </a:r>
              <a:endParaRPr lang="en-GB" sz="7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584779" y="2909216"/>
            <a:ext cx="3839892" cy="646331"/>
            <a:chOff x="3463396" y="1963746"/>
            <a:chExt cx="3839892" cy="646331"/>
          </a:xfrm>
        </p:grpSpPr>
        <p:sp>
          <p:nvSpPr>
            <p:cNvPr id="45" name="TextBox 44"/>
            <p:cNvSpPr txBox="1"/>
            <p:nvPr/>
          </p:nvSpPr>
          <p:spPr>
            <a:xfrm>
              <a:off x="3463396" y="1963746"/>
              <a:ext cx="19199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sz="3600" b="1" dirty="0">
                  <a:solidFill>
                    <a:schemeClr val="bg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2,318</a:t>
              </a:r>
              <a:endParaRPr lang="en-GB" sz="80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83342" y="1994524"/>
              <a:ext cx="191994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Share</a:t>
              </a:r>
              <a:endParaRPr lang="en-GB" sz="7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08924" y="3864736"/>
            <a:ext cx="3839892" cy="646331"/>
            <a:chOff x="3463396" y="1963746"/>
            <a:chExt cx="3839892" cy="646331"/>
          </a:xfrm>
        </p:grpSpPr>
        <p:sp>
          <p:nvSpPr>
            <p:cNvPr id="51" name="TextBox 50"/>
            <p:cNvSpPr txBox="1"/>
            <p:nvPr/>
          </p:nvSpPr>
          <p:spPr>
            <a:xfrm>
              <a:off x="3463396" y="1963746"/>
              <a:ext cx="19199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sz="3600" b="1" dirty="0">
                  <a:solidFill>
                    <a:schemeClr val="bg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1,723</a:t>
              </a:r>
              <a:endParaRPr lang="en-GB" sz="80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83342" y="1994524"/>
              <a:ext cx="191994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Like</a:t>
              </a:r>
              <a:endParaRPr lang="en-GB" sz="7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358163" y="4781312"/>
            <a:ext cx="3839892" cy="646331"/>
            <a:chOff x="3463396" y="1963746"/>
            <a:chExt cx="3839892" cy="646331"/>
          </a:xfrm>
        </p:grpSpPr>
        <p:sp>
          <p:nvSpPr>
            <p:cNvPr id="54" name="TextBox 53"/>
            <p:cNvSpPr txBox="1"/>
            <p:nvPr/>
          </p:nvSpPr>
          <p:spPr>
            <a:xfrm>
              <a:off x="3463396" y="1963746"/>
              <a:ext cx="19199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sz="3600" b="1" dirty="0">
                  <a:solidFill>
                    <a:schemeClr val="bg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451</a:t>
              </a:r>
              <a:endParaRPr lang="en-GB" sz="80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83342" y="1994524"/>
              <a:ext cx="191994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Like</a:t>
              </a:r>
              <a:endParaRPr lang="en-GB" sz="7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8293994" y="1808897"/>
            <a:ext cx="3321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LET YOUR IDEA BE KNOWN ALL OVER THE WORLD.</a:t>
            </a:r>
            <a:endParaRPr lang="en-GB" sz="80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57623" y="4596646"/>
            <a:ext cx="455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Pitch deck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grok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physical computing pair programming. </a:t>
            </a:r>
            <a:endParaRPr lang="en-GB" sz="4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77560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0" y="3685712"/>
            <a:ext cx="12192000" cy="3196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FEFE7-F74E-4B47-BF2C-F3A5B986320C}" type="slidenum">
              <a:rPr lang="en-GB" smtClean="0"/>
              <a:pPr/>
              <a:t>41</a:t>
            </a:fld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5901816" y="2340322"/>
            <a:ext cx="5713536" cy="3274049"/>
            <a:chOff x="6096000" y="2662293"/>
            <a:chExt cx="5713536" cy="3274049"/>
          </a:xfrm>
          <a:effectLst>
            <a:outerShdw blurRad="165100" dist="723900" dir="5400000" sx="102000" sy="102000" algn="t" rotWithShape="0">
              <a:prstClr val="black">
                <a:alpha val="30000"/>
              </a:prstClr>
            </a:outerShdw>
          </a:effectLst>
        </p:grpSpPr>
        <p:sp>
          <p:nvSpPr>
            <p:cNvPr id="4" name="Freeform 158"/>
            <p:cNvSpPr>
              <a:spLocks/>
            </p:cNvSpPr>
            <p:nvPr/>
          </p:nvSpPr>
          <p:spPr bwMode="auto">
            <a:xfrm>
              <a:off x="6096000" y="2844004"/>
              <a:ext cx="5713536" cy="3092338"/>
            </a:xfrm>
            <a:custGeom>
              <a:avLst/>
              <a:gdLst>
                <a:gd name="T0" fmla="*/ 520 w 2370"/>
                <a:gd name="T1" fmla="*/ 65 h 1278"/>
                <a:gd name="T2" fmla="*/ 61 w 2370"/>
                <a:gd name="T3" fmla="*/ 459 h 1278"/>
                <a:gd name="T4" fmla="*/ 109 w 2370"/>
                <a:gd name="T5" fmla="*/ 621 h 1278"/>
                <a:gd name="T6" fmla="*/ 1581 w 2370"/>
                <a:gd name="T7" fmla="*/ 1242 h 1278"/>
                <a:gd name="T8" fmla="*/ 1851 w 2370"/>
                <a:gd name="T9" fmla="*/ 1213 h 1278"/>
                <a:gd name="T10" fmla="*/ 2309 w 2370"/>
                <a:gd name="T11" fmla="*/ 819 h 1278"/>
                <a:gd name="T12" fmla="*/ 2262 w 2370"/>
                <a:gd name="T13" fmla="*/ 657 h 1278"/>
                <a:gd name="T14" fmla="*/ 789 w 2370"/>
                <a:gd name="T15" fmla="*/ 37 h 1278"/>
                <a:gd name="T16" fmla="*/ 520 w 2370"/>
                <a:gd name="T17" fmla="*/ 65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0" h="1278">
                  <a:moveTo>
                    <a:pt x="520" y="65"/>
                  </a:moveTo>
                  <a:cubicBezTo>
                    <a:pt x="61" y="459"/>
                    <a:pt x="61" y="459"/>
                    <a:pt x="61" y="459"/>
                  </a:cubicBezTo>
                  <a:cubicBezTo>
                    <a:pt x="0" y="511"/>
                    <a:pt x="22" y="584"/>
                    <a:pt x="109" y="621"/>
                  </a:cubicBezTo>
                  <a:cubicBezTo>
                    <a:pt x="1581" y="1242"/>
                    <a:pt x="1581" y="1242"/>
                    <a:pt x="1581" y="1242"/>
                  </a:cubicBezTo>
                  <a:cubicBezTo>
                    <a:pt x="1668" y="1278"/>
                    <a:pt x="1790" y="1265"/>
                    <a:pt x="1851" y="1213"/>
                  </a:cubicBezTo>
                  <a:cubicBezTo>
                    <a:pt x="2309" y="819"/>
                    <a:pt x="2309" y="819"/>
                    <a:pt x="2309" y="819"/>
                  </a:cubicBezTo>
                  <a:cubicBezTo>
                    <a:pt x="2370" y="767"/>
                    <a:pt x="2349" y="694"/>
                    <a:pt x="2262" y="657"/>
                  </a:cubicBezTo>
                  <a:cubicBezTo>
                    <a:pt x="789" y="37"/>
                    <a:pt x="789" y="37"/>
                    <a:pt x="789" y="37"/>
                  </a:cubicBezTo>
                  <a:cubicBezTo>
                    <a:pt x="702" y="0"/>
                    <a:pt x="581" y="13"/>
                    <a:pt x="520" y="6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Rectangle 159"/>
            <p:cNvSpPr>
              <a:spLocks noChangeArrowheads="1"/>
            </p:cNvSpPr>
            <p:nvPr/>
          </p:nvSpPr>
          <p:spPr bwMode="auto">
            <a:xfrm>
              <a:off x="6159109" y="3937529"/>
              <a:ext cx="539690" cy="18606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160"/>
            <p:cNvSpPr>
              <a:spLocks noChangeArrowheads="1"/>
            </p:cNvSpPr>
            <p:nvPr/>
          </p:nvSpPr>
          <p:spPr bwMode="auto">
            <a:xfrm>
              <a:off x="11210001" y="4482660"/>
              <a:ext cx="537514" cy="18606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61"/>
            <p:cNvSpPr>
              <a:spLocks/>
            </p:cNvSpPr>
            <p:nvPr/>
          </p:nvSpPr>
          <p:spPr bwMode="auto">
            <a:xfrm>
              <a:off x="6096000" y="2662293"/>
              <a:ext cx="5713536" cy="3095603"/>
            </a:xfrm>
            <a:custGeom>
              <a:avLst/>
              <a:gdLst>
                <a:gd name="T0" fmla="*/ 520 w 2370"/>
                <a:gd name="T1" fmla="*/ 66 h 1279"/>
                <a:gd name="T2" fmla="*/ 61 w 2370"/>
                <a:gd name="T3" fmla="*/ 459 h 1279"/>
                <a:gd name="T4" fmla="*/ 109 w 2370"/>
                <a:gd name="T5" fmla="*/ 622 h 1279"/>
                <a:gd name="T6" fmla="*/ 1581 w 2370"/>
                <a:gd name="T7" fmla="*/ 1242 h 1279"/>
                <a:gd name="T8" fmla="*/ 1851 w 2370"/>
                <a:gd name="T9" fmla="*/ 1213 h 1279"/>
                <a:gd name="T10" fmla="*/ 2309 w 2370"/>
                <a:gd name="T11" fmla="*/ 820 h 1279"/>
                <a:gd name="T12" fmla="*/ 2262 w 2370"/>
                <a:gd name="T13" fmla="*/ 657 h 1279"/>
                <a:gd name="T14" fmla="*/ 789 w 2370"/>
                <a:gd name="T15" fmla="*/ 37 h 1279"/>
                <a:gd name="T16" fmla="*/ 520 w 2370"/>
                <a:gd name="T17" fmla="*/ 66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0" h="1279">
                  <a:moveTo>
                    <a:pt x="520" y="66"/>
                  </a:moveTo>
                  <a:cubicBezTo>
                    <a:pt x="61" y="459"/>
                    <a:pt x="61" y="459"/>
                    <a:pt x="61" y="459"/>
                  </a:cubicBezTo>
                  <a:cubicBezTo>
                    <a:pt x="0" y="512"/>
                    <a:pt x="22" y="585"/>
                    <a:pt x="109" y="622"/>
                  </a:cubicBezTo>
                  <a:cubicBezTo>
                    <a:pt x="1581" y="1242"/>
                    <a:pt x="1581" y="1242"/>
                    <a:pt x="1581" y="1242"/>
                  </a:cubicBezTo>
                  <a:cubicBezTo>
                    <a:pt x="1668" y="1279"/>
                    <a:pt x="1790" y="1266"/>
                    <a:pt x="1851" y="1213"/>
                  </a:cubicBezTo>
                  <a:cubicBezTo>
                    <a:pt x="2309" y="820"/>
                    <a:pt x="2309" y="820"/>
                    <a:pt x="2309" y="820"/>
                  </a:cubicBezTo>
                  <a:cubicBezTo>
                    <a:pt x="2370" y="767"/>
                    <a:pt x="2349" y="694"/>
                    <a:pt x="2262" y="657"/>
                  </a:cubicBezTo>
                  <a:cubicBezTo>
                    <a:pt x="789" y="37"/>
                    <a:pt x="789" y="37"/>
                    <a:pt x="789" y="37"/>
                  </a:cubicBezTo>
                  <a:cubicBezTo>
                    <a:pt x="702" y="0"/>
                    <a:pt x="581" y="13"/>
                    <a:pt x="520" y="6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62"/>
            <p:cNvSpPr>
              <a:spLocks/>
            </p:cNvSpPr>
            <p:nvPr/>
          </p:nvSpPr>
          <p:spPr bwMode="auto">
            <a:xfrm>
              <a:off x="6409369" y="2795039"/>
              <a:ext cx="1948761" cy="1500470"/>
            </a:xfrm>
            <a:custGeom>
              <a:avLst/>
              <a:gdLst>
                <a:gd name="T0" fmla="*/ 1414 w 1791"/>
                <a:gd name="T1" fmla="*/ 0 h 1379"/>
                <a:gd name="T2" fmla="*/ 0 w 1791"/>
                <a:gd name="T3" fmla="*/ 1221 h 1379"/>
                <a:gd name="T4" fmla="*/ 377 w 1791"/>
                <a:gd name="T5" fmla="*/ 1379 h 1379"/>
                <a:gd name="T6" fmla="*/ 1791 w 1791"/>
                <a:gd name="T7" fmla="*/ 160 h 1379"/>
                <a:gd name="T8" fmla="*/ 1414 w 1791"/>
                <a:gd name="T9" fmla="*/ 0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1" h="1379">
                  <a:moveTo>
                    <a:pt x="1414" y="0"/>
                  </a:moveTo>
                  <a:lnTo>
                    <a:pt x="0" y="1221"/>
                  </a:lnTo>
                  <a:lnTo>
                    <a:pt x="377" y="1379"/>
                  </a:lnTo>
                  <a:lnTo>
                    <a:pt x="1791" y="160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rgbClr val="467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63"/>
            <p:cNvSpPr>
              <a:spLocks/>
            </p:cNvSpPr>
            <p:nvPr/>
          </p:nvSpPr>
          <p:spPr bwMode="auto">
            <a:xfrm>
              <a:off x="6884862" y="3265092"/>
              <a:ext cx="361244" cy="292695"/>
            </a:xfrm>
            <a:custGeom>
              <a:avLst/>
              <a:gdLst>
                <a:gd name="T0" fmla="*/ 332 w 332"/>
                <a:gd name="T1" fmla="*/ 18 h 269"/>
                <a:gd name="T2" fmla="*/ 42 w 332"/>
                <a:gd name="T3" fmla="*/ 269 h 269"/>
                <a:gd name="T4" fmla="*/ 0 w 332"/>
                <a:gd name="T5" fmla="*/ 251 h 269"/>
                <a:gd name="T6" fmla="*/ 290 w 332"/>
                <a:gd name="T7" fmla="*/ 0 h 269"/>
                <a:gd name="T8" fmla="*/ 332 w 332"/>
                <a:gd name="T9" fmla="*/ 1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69">
                  <a:moveTo>
                    <a:pt x="332" y="18"/>
                  </a:moveTo>
                  <a:lnTo>
                    <a:pt x="42" y="269"/>
                  </a:lnTo>
                  <a:lnTo>
                    <a:pt x="0" y="251"/>
                  </a:lnTo>
                  <a:lnTo>
                    <a:pt x="290" y="0"/>
                  </a:lnTo>
                  <a:lnTo>
                    <a:pt x="332" y="18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64"/>
            <p:cNvSpPr>
              <a:spLocks/>
            </p:cNvSpPr>
            <p:nvPr/>
          </p:nvSpPr>
          <p:spPr bwMode="auto">
            <a:xfrm>
              <a:off x="6887038" y="3324937"/>
              <a:ext cx="118602" cy="70726"/>
            </a:xfrm>
            <a:custGeom>
              <a:avLst/>
              <a:gdLst>
                <a:gd name="T0" fmla="*/ 6 w 49"/>
                <a:gd name="T1" fmla="*/ 7 h 29"/>
                <a:gd name="T2" fmla="*/ 12 w 49"/>
                <a:gd name="T3" fmla="*/ 25 h 29"/>
                <a:gd name="T4" fmla="*/ 42 w 49"/>
                <a:gd name="T5" fmla="*/ 22 h 29"/>
                <a:gd name="T6" fmla="*/ 37 w 49"/>
                <a:gd name="T7" fmla="*/ 4 h 29"/>
                <a:gd name="T8" fmla="*/ 6 w 4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6" y="7"/>
                  </a:moveTo>
                  <a:cubicBezTo>
                    <a:pt x="0" y="13"/>
                    <a:pt x="2" y="21"/>
                    <a:pt x="12" y="25"/>
                  </a:cubicBezTo>
                  <a:cubicBezTo>
                    <a:pt x="22" y="29"/>
                    <a:pt x="35" y="28"/>
                    <a:pt x="42" y="22"/>
                  </a:cubicBezTo>
                  <a:cubicBezTo>
                    <a:pt x="49" y="16"/>
                    <a:pt x="46" y="8"/>
                    <a:pt x="37" y="4"/>
                  </a:cubicBezTo>
                  <a:cubicBezTo>
                    <a:pt x="27" y="0"/>
                    <a:pt x="13" y="1"/>
                    <a:pt x="6" y="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65"/>
            <p:cNvSpPr>
              <a:spLocks/>
            </p:cNvSpPr>
            <p:nvPr/>
          </p:nvSpPr>
          <p:spPr bwMode="auto">
            <a:xfrm>
              <a:off x="6409369" y="2795039"/>
              <a:ext cx="5154260" cy="2858400"/>
            </a:xfrm>
            <a:custGeom>
              <a:avLst/>
              <a:gdLst>
                <a:gd name="T0" fmla="*/ 1414 w 4737"/>
                <a:gd name="T1" fmla="*/ 0 h 2627"/>
                <a:gd name="T2" fmla="*/ 0 w 4737"/>
                <a:gd name="T3" fmla="*/ 1221 h 2627"/>
                <a:gd name="T4" fmla="*/ 3322 w 4737"/>
                <a:gd name="T5" fmla="*/ 2627 h 2627"/>
                <a:gd name="T6" fmla="*/ 4737 w 4737"/>
                <a:gd name="T7" fmla="*/ 1406 h 2627"/>
                <a:gd name="T8" fmla="*/ 1414 w 4737"/>
                <a:gd name="T9" fmla="*/ 0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7" h="2627">
                  <a:moveTo>
                    <a:pt x="1414" y="0"/>
                  </a:moveTo>
                  <a:lnTo>
                    <a:pt x="0" y="1221"/>
                  </a:lnTo>
                  <a:lnTo>
                    <a:pt x="3322" y="2627"/>
                  </a:lnTo>
                  <a:lnTo>
                    <a:pt x="4737" y="1406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66"/>
            <p:cNvSpPr>
              <a:spLocks/>
            </p:cNvSpPr>
            <p:nvPr/>
          </p:nvSpPr>
          <p:spPr bwMode="auto">
            <a:xfrm>
              <a:off x="6851131" y="4310743"/>
              <a:ext cx="1586428" cy="316633"/>
            </a:xfrm>
            <a:custGeom>
              <a:avLst/>
              <a:gdLst>
                <a:gd name="T0" fmla="*/ 0 w 1458"/>
                <a:gd name="T1" fmla="*/ 0 h 291"/>
                <a:gd name="T2" fmla="*/ 1458 w 1458"/>
                <a:gd name="T3" fmla="*/ 207 h 291"/>
                <a:gd name="T4" fmla="*/ 1427 w 1458"/>
                <a:gd name="T5" fmla="*/ 291 h 291"/>
                <a:gd name="T6" fmla="*/ 314 w 1458"/>
                <a:gd name="T7" fmla="*/ 133 h 291"/>
                <a:gd name="T8" fmla="*/ 0 w 1458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8" h="291">
                  <a:moveTo>
                    <a:pt x="0" y="0"/>
                  </a:moveTo>
                  <a:lnTo>
                    <a:pt x="1458" y="207"/>
                  </a:lnTo>
                  <a:lnTo>
                    <a:pt x="1427" y="291"/>
                  </a:lnTo>
                  <a:lnTo>
                    <a:pt x="314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67"/>
            <p:cNvSpPr>
              <a:spLocks/>
            </p:cNvSpPr>
            <p:nvPr/>
          </p:nvSpPr>
          <p:spPr bwMode="auto">
            <a:xfrm>
              <a:off x="8191652" y="4571883"/>
              <a:ext cx="838914" cy="660468"/>
            </a:xfrm>
            <a:custGeom>
              <a:avLst/>
              <a:gdLst>
                <a:gd name="T0" fmla="*/ 0 w 348"/>
                <a:gd name="T1" fmla="*/ 29 h 273"/>
                <a:gd name="T2" fmla="*/ 240 w 348"/>
                <a:gd name="T3" fmla="*/ 228 h 273"/>
                <a:gd name="T4" fmla="*/ 348 w 348"/>
                <a:gd name="T5" fmla="*/ 273 h 273"/>
                <a:gd name="T6" fmla="*/ 332 w 348"/>
                <a:gd name="T7" fmla="*/ 249 h 273"/>
                <a:gd name="T8" fmla="*/ 50 w 348"/>
                <a:gd name="T9" fmla="*/ 0 h 273"/>
                <a:gd name="T10" fmla="*/ 0 w 348"/>
                <a:gd name="T11" fmla="*/ 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273">
                  <a:moveTo>
                    <a:pt x="0" y="29"/>
                  </a:moveTo>
                  <a:cubicBezTo>
                    <a:pt x="60" y="66"/>
                    <a:pt x="160" y="130"/>
                    <a:pt x="240" y="228"/>
                  </a:cubicBezTo>
                  <a:cubicBezTo>
                    <a:pt x="348" y="273"/>
                    <a:pt x="348" y="273"/>
                    <a:pt x="348" y="273"/>
                  </a:cubicBezTo>
                  <a:cubicBezTo>
                    <a:pt x="343" y="265"/>
                    <a:pt x="338" y="257"/>
                    <a:pt x="332" y="249"/>
                  </a:cubicBezTo>
                  <a:cubicBezTo>
                    <a:pt x="244" y="124"/>
                    <a:pt x="120" y="43"/>
                    <a:pt x="50" y="0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68"/>
            <p:cNvSpPr>
              <a:spLocks/>
            </p:cNvSpPr>
            <p:nvPr/>
          </p:nvSpPr>
          <p:spPr bwMode="auto">
            <a:xfrm>
              <a:off x="7602998" y="4051778"/>
              <a:ext cx="3474257" cy="646323"/>
            </a:xfrm>
            <a:custGeom>
              <a:avLst/>
              <a:gdLst>
                <a:gd name="T0" fmla="*/ 0 w 3193"/>
                <a:gd name="T1" fmla="*/ 529 h 594"/>
                <a:gd name="T2" fmla="*/ 3044 w 3193"/>
                <a:gd name="T3" fmla="*/ 0 h 594"/>
                <a:gd name="T4" fmla="*/ 3193 w 3193"/>
                <a:gd name="T5" fmla="*/ 62 h 594"/>
                <a:gd name="T6" fmla="*/ 149 w 3193"/>
                <a:gd name="T7" fmla="*/ 594 h 594"/>
                <a:gd name="T8" fmla="*/ 0 w 3193"/>
                <a:gd name="T9" fmla="*/ 529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3" h="594">
                  <a:moveTo>
                    <a:pt x="0" y="529"/>
                  </a:moveTo>
                  <a:lnTo>
                    <a:pt x="3044" y="0"/>
                  </a:lnTo>
                  <a:lnTo>
                    <a:pt x="3193" y="62"/>
                  </a:lnTo>
                  <a:lnTo>
                    <a:pt x="149" y="594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69"/>
            <p:cNvSpPr>
              <a:spLocks/>
            </p:cNvSpPr>
            <p:nvPr/>
          </p:nvSpPr>
          <p:spPr bwMode="auto">
            <a:xfrm>
              <a:off x="6667245" y="3824368"/>
              <a:ext cx="3703842" cy="1607102"/>
            </a:xfrm>
            <a:custGeom>
              <a:avLst/>
              <a:gdLst>
                <a:gd name="T0" fmla="*/ 3322 w 3404"/>
                <a:gd name="T1" fmla="*/ 1477 h 1477"/>
                <a:gd name="T2" fmla="*/ 0 w 3404"/>
                <a:gd name="T3" fmla="*/ 71 h 1477"/>
                <a:gd name="T4" fmla="*/ 82 w 3404"/>
                <a:gd name="T5" fmla="*/ 0 h 1477"/>
                <a:gd name="T6" fmla="*/ 3404 w 3404"/>
                <a:gd name="T7" fmla="*/ 1405 h 1477"/>
                <a:gd name="T8" fmla="*/ 3322 w 3404"/>
                <a:gd name="T9" fmla="*/ 1477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4" h="1477">
                  <a:moveTo>
                    <a:pt x="3322" y="1477"/>
                  </a:moveTo>
                  <a:lnTo>
                    <a:pt x="0" y="71"/>
                  </a:lnTo>
                  <a:lnTo>
                    <a:pt x="82" y="0"/>
                  </a:lnTo>
                  <a:lnTo>
                    <a:pt x="3404" y="1405"/>
                  </a:lnTo>
                  <a:lnTo>
                    <a:pt x="3322" y="14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70"/>
            <p:cNvSpPr>
              <a:spLocks/>
            </p:cNvSpPr>
            <p:nvPr/>
          </p:nvSpPr>
          <p:spPr bwMode="auto">
            <a:xfrm>
              <a:off x="7969683" y="3456595"/>
              <a:ext cx="1665859" cy="1378604"/>
            </a:xfrm>
            <a:custGeom>
              <a:avLst/>
              <a:gdLst>
                <a:gd name="T0" fmla="*/ 0 w 1531"/>
                <a:gd name="T1" fmla="*/ 1218 h 1267"/>
                <a:gd name="T2" fmla="*/ 1413 w 1531"/>
                <a:gd name="T3" fmla="*/ 0 h 1267"/>
                <a:gd name="T4" fmla="*/ 1531 w 1531"/>
                <a:gd name="T5" fmla="*/ 48 h 1267"/>
                <a:gd name="T6" fmla="*/ 115 w 1531"/>
                <a:gd name="T7" fmla="*/ 1267 h 1267"/>
                <a:gd name="T8" fmla="*/ 0 w 1531"/>
                <a:gd name="T9" fmla="*/ 1218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1" h="1267">
                  <a:moveTo>
                    <a:pt x="0" y="1218"/>
                  </a:moveTo>
                  <a:lnTo>
                    <a:pt x="1413" y="0"/>
                  </a:lnTo>
                  <a:lnTo>
                    <a:pt x="1531" y="48"/>
                  </a:lnTo>
                  <a:lnTo>
                    <a:pt x="115" y="1267"/>
                  </a:lnTo>
                  <a:lnTo>
                    <a:pt x="0" y="1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1"/>
            <p:cNvSpPr>
              <a:spLocks/>
            </p:cNvSpPr>
            <p:nvPr/>
          </p:nvSpPr>
          <p:spPr bwMode="auto">
            <a:xfrm>
              <a:off x="7817351" y="4237840"/>
              <a:ext cx="1034769" cy="624561"/>
            </a:xfrm>
            <a:custGeom>
              <a:avLst/>
              <a:gdLst>
                <a:gd name="T0" fmla="*/ 59 w 429"/>
                <a:gd name="T1" fmla="*/ 63 h 258"/>
                <a:gd name="T2" fmla="*/ 106 w 429"/>
                <a:gd name="T3" fmla="*/ 222 h 258"/>
                <a:gd name="T4" fmla="*/ 369 w 429"/>
                <a:gd name="T5" fmla="*/ 194 h 258"/>
                <a:gd name="T6" fmla="*/ 323 w 429"/>
                <a:gd name="T7" fmla="*/ 36 h 258"/>
                <a:gd name="T8" fmla="*/ 59 w 429"/>
                <a:gd name="T9" fmla="*/ 6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258">
                  <a:moveTo>
                    <a:pt x="59" y="63"/>
                  </a:moveTo>
                  <a:cubicBezTo>
                    <a:pt x="0" y="115"/>
                    <a:pt x="21" y="186"/>
                    <a:pt x="106" y="222"/>
                  </a:cubicBezTo>
                  <a:cubicBezTo>
                    <a:pt x="192" y="258"/>
                    <a:pt x="310" y="245"/>
                    <a:pt x="369" y="194"/>
                  </a:cubicBezTo>
                  <a:cubicBezTo>
                    <a:pt x="429" y="143"/>
                    <a:pt x="408" y="72"/>
                    <a:pt x="323" y="36"/>
                  </a:cubicBezTo>
                  <a:cubicBezTo>
                    <a:pt x="237" y="0"/>
                    <a:pt x="119" y="12"/>
                    <a:pt x="59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2"/>
            <p:cNvSpPr>
              <a:spLocks/>
            </p:cNvSpPr>
            <p:nvPr/>
          </p:nvSpPr>
          <p:spPr bwMode="auto">
            <a:xfrm>
              <a:off x="7986004" y="4339033"/>
              <a:ext cx="697463" cy="421089"/>
            </a:xfrm>
            <a:custGeom>
              <a:avLst/>
              <a:gdLst>
                <a:gd name="T0" fmla="*/ 40 w 289"/>
                <a:gd name="T1" fmla="*/ 43 h 174"/>
                <a:gd name="T2" fmla="*/ 71 w 289"/>
                <a:gd name="T3" fmla="*/ 149 h 174"/>
                <a:gd name="T4" fmla="*/ 249 w 289"/>
                <a:gd name="T5" fmla="*/ 131 h 174"/>
                <a:gd name="T6" fmla="*/ 217 w 289"/>
                <a:gd name="T7" fmla="*/ 24 h 174"/>
                <a:gd name="T8" fmla="*/ 40 w 289"/>
                <a:gd name="T9" fmla="*/ 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174">
                  <a:moveTo>
                    <a:pt x="40" y="43"/>
                  </a:moveTo>
                  <a:cubicBezTo>
                    <a:pt x="0" y="77"/>
                    <a:pt x="14" y="125"/>
                    <a:pt x="71" y="149"/>
                  </a:cubicBezTo>
                  <a:cubicBezTo>
                    <a:pt x="129" y="174"/>
                    <a:pt x="208" y="165"/>
                    <a:pt x="249" y="131"/>
                  </a:cubicBezTo>
                  <a:cubicBezTo>
                    <a:pt x="289" y="96"/>
                    <a:pt x="275" y="48"/>
                    <a:pt x="217" y="24"/>
                  </a:cubicBezTo>
                  <a:cubicBezTo>
                    <a:pt x="160" y="0"/>
                    <a:pt x="80" y="8"/>
                    <a:pt x="40" y="43"/>
                  </a:cubicBezTo>
                  <a:close/>
                </a:path>
              </a:pathLst>
            </a:custGeom>
            <a:solidFill>
              <a:srgbClr val="FFD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73"/>
            <p:cNvSpPr>
              <a:spLocks/>
            </p:cNvSpPr>
            <p:nvPr/>
          </p:nvSpPr>
          <p:spPr bwMode="auto">
            <a:xfrm>
              <a:off x="9430982" y="3538202"/>
              <a:ext cx="411296" cy="842178"/>
            </a:xfrm>
            <a:custGeom>
              <a:avLst/>
              <a:gdLst>
                <a:gd name="T0" fmla="*/ 141 w 378"/>
                <a:gd name="T1" fmla="*/ 774 h 774"/>
                <a:gd name="T2" fmla="*/ 0 w 378"/>
                <a:gd name="T3" fmla="*/ 772 h 774"/>
                <a:gd name="T4" fmla="*/ 252 w 378"/>
                <a:gd name="T5" fmla="*/ 0 h 774"/>
                <a:gd name="T6" fmla="*/ 378 w 378"/>
                <a:gd name="T7" fmla="*/ 54 h 774"/>
                <a:gd name="T8" fmla="*/ 141 w 378"/>
                <a:gd name="T9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774">
                  <a:moveTo>
                    <a:pt x="141" y="774"/>
                  </a:moveTo>
                  <a:lnTo>
                    <a:pt x="0" y="772"/>
                  </a:lnTo>
                  <a:lnTo>
                    <a:pt x="252" y="0"/>
                  </a:lnTo>
                  <a:lnTo>
                    <a:pt x="378" y="54"/>
                  </a:lnTo>
                  <a:lnTo>
                    <a:pt x="141" y="7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4"/>
            <p:cNvSpPr>
              <a:spLocks/>
            </p:cNvSpPr>
            <p:nvPr/>
          </p:nvSpPr>
          <p:spPr bwMode="auto">
            <a:xfrm>
              <a:off x="7617143" y="3030066"/>
              <a:ext cx="1013008" cy="1270884"/>
            </a:xfrm>
            <a:custGeom>
              <a:avLst/>
              <a:gdLst>
                <a:gd name="T0" fmla="*/ 118 w 931"/>
                <a:gd name="T1" fmla="*/ 1168 h 1168"/>
                <a:gd name="T2" fmla="*/ 0 w 931"/>
                <a:gd name="T3" fmla="*/ 1119 h 1168"/>
                <a:gd name="T4" fmla="*/ 814 w 931"/>
                <a:gd name="T5" fmla="*/ 0 h 1168"/>
                <a:gd name="T6" fmla="*/ 931 w 931"/>
                <a:gd name="T7" fmla="*/ 49 h 1168"/>
                <a:gd name="T8" fmla="*/ 118 w 931"/>
                <a:gd name="T9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1" h="1168">
                  <a:moveTo>
                    <a:pt x="118" y="1168"/>
                  </a:moveTo>
                  <a:lnTo>
                    <a:pt x="0" y="1119"/>
                  </a:lnTo>
                  <a:lnTo>
                    <a:pt x="814" y="0"/>
                  </a:lnTo>
                  <a:lnTo>
                    <a:pt x="931" y="49"/>
                  </a:lnTo>
                  <a:lnTo>
                    <a:pt x="118" y="1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5"/>
            <p:cNvSpPr>
              <a:spLocks/>
            </p:cNvSpPr>
            <p:nvPr/>
          </p:nvSpPr>
          <p:spPr bwMode="auto">
            <a:xfrm>
              <a:off x="7184085" y="3279238"/>
              <a:ext cx="1212127" cy="177358"/>
            </a:xfrm>
            <a:custGeom>
              <a:avLst/>
              <a:gdLst>
                <a:gd name="T0" fmla="*/ 1114 w 1114"/>
                <a:gd name="T1" fmla="*/ 0 h 163"/>
                <a:gd name="T2" fmla="*/ 1101 w 1114"/>
                <a:gd name="T3" fmla="*/ 82 h 163"/>
                <a:gd name="T4" fmla="*/ 0 w 1114"/>
                <a:gd name="T5" fmla="*/ 163 h 163"/>
                <a:gd name="T6" fmla="*/ 101 w 1114"/>
                <a:gd name="T7" fmla="*/ 74 h 163"/>
                <a:gd name="T8" fmla="*/ 1114 w 1114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4" h="163">
                  <a:moveTo>
                    <a:pt x="1114" y="0"/>
                  </a:moveTo>
                  <a:lnTo>
                    <a:pt x="1101" y="82"/>
                  </a:lnTo>
                  <a:lnTo>
                    <a:pt x="0" y="163"/>
                  </a:lnTo>
                  <a:lnTo>
                    <a:pt x="101" y="74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6"/>
            <p:cNvSpPr>
              <a:spLocks/>
            </p:cNvSpPr>
            <p:nvPr/>
          </p:nvSpPr>
          <p:spPr bwMode="auto">
            <a:xfrm>
              <a:off x="8338544" y="3277061"/>
              <a:ext cx="1021712" cy="450467"/>
            </a:xfrm>
            <a:custGeom>
              <a:avLst/>
              <a:gdLst>
                <a:gd name="T0" fmla="*/ 939 w 939"/>
                <a:gd name="T1" fmla="*/ 327 h 414"/>
                <a:gd name="T2" fmla="*/ 928 w 939"/>
                <a:gd name="T3" fmla="*/ 414 h 414"/>
                <a:gd name="T4" fmla="*/ 0 w 939"/>
                <a:gd name="T5" fmla="*/ 84 h 414"/>
                <a:gd name="T6" fmla="*/ 13 w 939"/>
                <a:gd name="T7" fmla="*/ 0 h 414"/>
                <a:gd name="T8" fmla="*/ 939 w 939"/>
                <a:gd name="T9" fmla="*/ 32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9" h="414">
                  <a:moveTo>
                    <a:pt x="939" y="327"/>
                  </a:moveTo>
                  <a:lnTo>
                    <a:pt x="928" y="414"/>
                  </a:lnTo>
                  <a:lnTo>
                    <a:pt x="0" y="84"/>
                  </a:lnTo>
                  <a:lnTo>
                    <a:pt x="13" y="0"/>
                  </a:lnTo>
                  <a:lnTo>
                    <a:pt x="939" y="3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77"/>
            <p:cNvSpPr>
              <a:spLocks/>
            </p:cNvSpPr>
            <p:nvPr/>
          </p:nvSpPr>
          <p:spPr bwMode="auto">
            <a:xfrm>
              <a:off x="8637767" y="3213953"/>
              <a:ext cx="440675" cy="324249"/>
            </a:xfrm>
            <a:custGeom>
              <a:avLst/>
              <a:gdLst>
                <a:gd name="T0" fmla="*/ 124 w 405"/>
                <a:gd name="T1" fmla="*/ 298 h 298"/>
                <a:gd name="T2" fmla="*/ 0 w 405"/>
                <a:gd name="T3" fmla="*/ 236 h 298"/>
                <a:gd name="T4" fmla="*/ 274 w 405"/>
                <a:gd name="T5" fmla="*/ 0 h 298"/>
                <a:gd name="T6" fmla="*/ 405 w 405"/>
                <a:gd name="T7" fmla="*/ 53 h 298"/>
                <a:gd name="T8" fmla="*/ 124 w 405"/>
                <a:gd name="T9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98">
                  <a:moveTo>
                    <a:pt x="124" y="298"/>
                  </a:moveTo>
                  <a:lnTo>
                    <a:pt x="0" y="236"/>
                  </a:lnTo>
                  <a:lnTo>
                    <a:pt x="274" y="0"/>
                  </a:lnTo>
                  <a:lnTo>
                    <a:pt x="405" y="53"/>
                  </a:lnTo>
                  <a:lnTo>
                    <a:pt x="124" y="2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8"/>
            <p:cNvSpPr>
              <a:spLocks/>
            </p:cNvSpPr>
            <p:nvPr/>
          </p:nvSpPr>
          <p:spPr bwMode="auto">
            <a:xfrm>
              <a:off x="7706366" y="3429393"/>
              <a:ext cx="1133785" cy="944458"/>
            </a:xfrm>
            <a:custGeom>
              <a:avLst/>
              <a:gdLst>
                <a:gd name="T0" fmla="*/ 142 w 1042"/>
                <a:gd name="T1" fmla="*/ 868 h 868"/>
                <a:gd name="T2" fmla="*/ 0 w 1042"/>
                <a:gd name="T3" fmla="*/ 821 h 868"/>
                <a:gd name="T4" fmla="*/ 900 w 1042"/>
                <a:gd name="T5" fmla="*/ 0 h 868"/>
                <a:gd name="T6" fmla="*/ 1042 w 1042"/>
                <a:gd name="T7" fmla="*/ 47 h 868"/>
                <a:gd name="T8" fmla="*/ 142 w 1042"/>
                <a:gd name="T9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2" h="868">
                  <a:moveTo>
                    <a:pt x="142" y="868"/>
                  </a:moveTo>
                  <a:lnTo>
                    <a:pt x="0" y="821"/>
                  </a:lnTo>
                  <a:lnTo>
                    <a:pt x="900" y="0"/>
                  </a:lnTo>
                  <a:lnTo>
                    <a:pt x="1042" y="47"/>
                  </a:lnTo>
                  <a:lnTo>
                    <a:pt x="142" y="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9"/>
            <p:cNvSpPr>
              <a:spLocks/>
            </p:cNvSpPr>
            <p:nvPr/>
          </p:nvSpPr>
          <p:spPr bwMode="auto">
            <a:xfrm>
              <a:off x="8481083" y="3674212"/>
              <a:ext cx="650675" cy="294871"/>
            </a:xfrm>
            <a:custGeom>
              <a:avLst/>
              <a:gdLst>
                <a:gd name="T0" fmla="*/ 598 w 598"/>
                <a:gd name="T1" fmla="*/ 204 h 271"/>
                <a:gd name="T2" fmla="*/ 485 w 598"/>
                <a:gd name="T3" fmla="*/ 271 h 271"/>
                <a:gd name="T4" fmla="*/ 0 w 598"/>
                <a:gd name="T5" fmla="*/ 62 h 271"/>
                <a:gd name="T6" fmla="*/ 126 w 598"/>
                <a:gd name="T7" fmla="*/ 0 h 271"/>
                <a:gd name="T8" fmla="*/ 598 w 598"/>
                <a:gd name="T9" fmla="*/ 20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271">
                  <a:moveTo>
                    <a:pt x="598" y="204"/>
                  </a:moveTo>
                  <a:lnTo>
                    <a:pt x="485" y="271"/>
                  </a:lnTo>
                  <a:lnTo>
                    <a:pt x="0" y="62"/>
                  </a:lnTo>
                  <a:lnTo>
                    <a:pt x="126" y="0"/>
                  </a:lnTo>
                  <a:lnTo>
                    <a:pt x="598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0"/>
            <p:cNvSpPr>
              <a:spLocks/>
            </p:cNvSpPr>
            <p:nvPr/>
          </p:nvSpPr>
          <p:spPr bwMode="auto">
            <a:xfrm>
              <a:off x="8152481" y="3937529"/>
              <a:ext cx="650675" cy="295959"/>
            </a:xfrm>
            <a:custGeom>
              <a:avLst/>
              <a:gdLst>
                <a:gd name="T0" fmla="*/ 598 w 598"/>
                <a:gd name="T1" fmla="*/ 205 h 272"/>
                <a:gd name="T2" fmla="*/ 485 w 598"/>
                <a:gd name="T3" fmla="*/ 272 h 272"/>
                <a:gd name="T4" fmla="*/ 0 w 598"/>
                <a:gd name="T5" fmla="*/ 62 h 272"/>
                <a:gd name="T6" fmla="*/ 127 w 598"/>
                <a:gd name="T7" fmla="*/ 0 h 272"/>
                <a:gd name="T8" fmla="*/ 598 w 598"/>
                <a:gd name="T9" fmla="*/ 20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272">
                  <a:moveTo>
                    <a:pt x="598" y="205"/>
                  </a:moveTo>
                  <a:lnTo>
                    <a:pt x="485" y="272"/>
                  </a:lnTo>
                  <a:lnTo>
                    <a:pt x="0" y="62"/>
                  </a:lnTo>
                  <a:lnTo>
                    <a:pt x="127" y="0"/>
                  </a:lnTo>
                  <a:lnTo>
                    <a:pt x="598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1"/>
            <p:cNvSpPr>
              <a:spLocks/>
            </p:cNvSpPr>
            <p:nvPr/>
          </p:nvSpPr>
          <p:spPr bwMode="auto">
            <a:xfrm>
              <a:off x="7692221" y="2860324"/>
              <a:ext cx="537514" cy="523369"/>
            </a:xfrm>
            <a:custGeom>
              <a:avLst/>
              <a:gdLst>
                <a:gd name="T0" fmla="*/ 162 w 494"/>
                <a:gd name="T1" fmla="*/ 474 h 481"/>
                <a:gd name="T2" fmla="*/ 0 w 494"/>
                <a:gd name="T3" fmla="*/ 481 h 481"/>
                <a:gd name="T4" fmla="*/ 377 w 494"/>
                <a:gd name="T5" fmla="*/ 0 h 481"/>
                <a:gd name="T6" fmla="*/ 494 w 494"/>
                <a:gd name="T7" fmla="*/ 49 h 481"/>
                <a:gd name="T8" fmla="*/ 162 w 494"/>
                <a:gd name="T9" fmla="*/ 474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481">
                  <a:moveTo>
                    <a:pt x="162" y="474"/>
                  </a:moveTo>
                  <a:lnTo>
                    <a:pt x="0" y="481"/>
                  </a:lnTo>
                  <a:lnTo>
                    <a:pt x="377" y="0"/>
                  </a:lnTo>
                  <a:lnTo>
                    <a:pt x="494" y="49"/>
                  </a:lnTo>
                  <a:lnTo>
                    <a:pt x="162" y="4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82"/>
            <p:cNvSpPr>
              <a:spLocks/>
            </p:cNvSpPr>
            <p:nvPr/>
          </p:nvSpPr>
          <p:spPr bwMode="auto">
            <a:xfrm>
              <a:off x="7648698" y="2957164"/>
              <a:ext cx="414561" cy="118602"/>
            </a:xfrm>
            <a:custGeom>
              <a:avLst/>
              <a:gdLst>
                <a:gd name="T0" fmla="*/ 381 w 381"/>
                <a:gd name="T1" fmla="*/ 18 h 109"/>
                <a:gd name="T2" fmla="*/ 339 w 381"/>
                <a:gd name="T3" fmla="*/ 109 h 109"/>
                <a:gd name="T4" fmla="*/ 0 w 381"/>
                <a:gd name="T5" fmla="*/ 89 h 109"/>
                <a:gd name="T6" fmla="*/ 102 w 381"/>
                <a:gd name="T7" fmla="*/ 0 h 109"/>
                <a:gd name="T8" fmla="*/ 381 w 381"/>
                <a:gd name="T9" fmla="*/ 1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109">
                  <a:moveTo>
                    <a:pt x="381" y="18"/>
                  </a:moveTo>
                  <a:lnTo>
                    <a:pt x="339" y="109"/>
                  </a:lnTo>
                  <a:lnTo>
                    <a:pt x="0" y="89"/>
                  </a:lnTo>
                  <a:lnTo>
                    <a:pt x="102" y="0"/>
                  </a:lnTo>
                  <a:lnTo>
                    <a:pt x="38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83"/>
            <p:cNvSpPr>
              <a:spLocks/>
            </p:cNvSpPr>
            <p:nvPr/>
          </p:nvSpPr>
          <p:spPr bwMode="auto">
            <a:xfrm>
              <a:off x="9488650" y="4211726"/>
              <a:ext cx="831297" cy="902023"/>
            </a:xfrm>
            <a:custGeom>
              <a:avLst/>
              <a:gdLst>
                <a:gd name="T0" fmla="*/ 110 w 764"/>
                <a:gd name="T1" fmla="*/ 829 h 829"/>
                <a:gd name="T2" fmla="*/ 0 w 764"/>
                <a:gd name="T3" fmla="*/ 778 h 829"/>
                <a:gd name="T4" fmla="*/ 651 w 764"/>
                <a:gd name="T5" fmla="*/ 0 h 829"/>
                <a:gd name="T6" fmla="*/ 764 w 764"/>
                <a:gd name="T7" fmla="*/ 51 h 829"/>
                <a:gd name="T8" fmla="*/ 110 w 764"/>
                <a:gd name="T9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4" h="829">
                  <a:moveTo>
                    <a:pt x="110" y="829"/>
                  </a:moveTo>
                  <a:lnTo>
                    <a:pt x="0" y="778"/>
                  </a:lnTo>
                  <a:lnTo>
                    <a:pt x="651" y="0"/>
                  </a:lnTo>
                  <a:lnTo>
                    <a:pt x="764" y="51"/>
                  </a:lnTo>
                  <a:lnTo>
                    <a:pt x="110" y="8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84"/>
            <p:cNvSpPr>
              <a:spLocks/>
            </p:cNvSpPr>
            <p:nvPr/>
          </p:nvSpPr>
          <p:spPr bwMode="auto">
            <a:xfrm>
              <a:off x="9941293" y="4075716"/>
              <a:ext cx="1138137" cy="1243682"/>
            </a:xfrm>
            <a:custGeom>
              <a:avLst/>
              <a:gdLst>
                <a:gd name="T0" fmla="*/ 113 w 1046"/>
                <a:gd name="T1" fmla="*/ 1143 h 1143"/>
                <a:gd name="T2" fmla="*/ 0 w 1046"/>
                <a:gd name="T3" fmla="*/ 1092 h 1143"/>
                <a:gd name="T4" fmla="*/ 933 w 1046"/>
                <a:gd name="T5" fmla="*/ 0 h 1143"/>
                <a:gd name="T6" fmla="*/ 1046 w 1046"/>
                <a:gd name="T7" fmla="*/ 53 h 1143"/>
                <a:gd name="T8" fmla="*/ 113 w 1046"/>
                <a:gd name="T9" fmla="*/ 114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1143">
                  <a:moveTo>
                    <a:pt x="113" y="1143"/>
                  </a:moveTo>
                  <a:lnTo>
                    <a:pt x="0" y="1092"/>
                  </a:lnTo>
                  <a:lnTo>
                    <a:pt x="933" y="0"/>
                  </a:lnTo>
                  <a:lnTo>
                    <a:pt x="1046" y="53"/>
                  </a:lnTo>
                  <a:lnTo>
                    <a:pt x="113" y="1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85"/>
            <p:cNvSpPr>
              <a:spLocks/>
            </p:cNvSpPr>
            <p:nvPr/>
          </p:nvSpPr>
          <p:spPr bwMode="auto">
            <a:xfrm>
              <a:off x="9984817" y="4334680"/>
              <a:ext cx="866116" cy="227410"/>
            </a:xfrm>
            <a:custGeom>
              <a:avLst/>
              <a:gdLst>
                <a:gd name="T0" fmla="*/ 796 w 796"/>
                <a:gd name="T1" fmla="*/ 0 h 209"/>
                <a:gd name="T2" fmla="*/ 736 w 796"/>
                <a:gd name="T3" fmla="*/ 107 h 209"/>
                <a:gd name="T4" fmla="*/ 0 w 796"/>
                <a:gd name="T5" fmla="*/ 209 h 209"/>
                <a:gd name="T6" fmla="*/ 60 w 796"/>
                <a:gd name="T7" fmla="*/ 102 h 209"/>
                <a:gd name="T8" fmla="*/ 796 w 796"/>
                <a:gd name="T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209">
                  <a:moveTo>
                    <a:pt x="796" y="0"/>
                  </a:moveTo>
                  <a:lnTo>
                    <a:pt x="736" y="107"/>
                  </a:lnTo>
                  <a:lnTo>
                    <a:pt x="0" y="209"/>
                  </a:lnTo>
                  <a:lnTo>
                    <a:pt x="60" y="102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86"/>
            <p:cNvSpPr>
              <a:spLocks/>
            </p:cNvSpPr>
            <p:nvPr/>
          </p:nvSpPr>
          <p:spPr bwMode="auto">
            <a:xfrm>
              <a:off x="8957664" y="5181211"/>
              <a:ext cx="475494" cy="220882"/>
            </a:xfrm>
            <a:custGeom>
              <a:avLst/>
              <a:gdLst>
                <a:gd name="T0" fmla="*/ 0 w 437"/>
                <a:gd name="T1" fmla="*/ 18 h 203"/>
                <a:gd name="T2" fmla="*/ 27 w 437"/>
                <a:gd name="T3" fmla="*/ 0 h 203"/>
                <a:gd name="T4" fmla="*/ 437 w 437"/>
                <a:gd name="T5" fmla="*/ 203 h 203"/>
                <a:gd name="T6" fmla="*/ 0 w 437"/>
                <a:gd name="T7" fmla="*/ 1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" h="203">
                  <a:moveTo>
                    <a:pt x="0" y="18"/>
                  </a:moveTo>
                  <a:lnTo>
                    <a:pt x="27" y="0"/>
                  </a:lnTo>
                  <a:lnTo>
                    <a:pt x="437" y="20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87"/>
            <p:cNvSpPr>
              <a:spLocks/>
            </p:cNvSpPr>
            <p:nvPr/>
          </p:nvSpPr>
          <p:spPr bwMode="auto">
            <a:xfrm>
              <a:off x="9669272" y="5251936"/>
              <a:ext cx="438499" cy="304664"/>
            </a:xfrm>
            <a:custGeom>
              <a:avLst/>
              <a:gdLst>
                <a:gd name="T0" fmla="*/ 0 w 403"/>
                <a:gd name="T1" fmla="*/ 229 h 280"/>
                <a:gd name="T2" fmla="*/ 290 w 403"/>
                <a:gd name="T3" fmla="*/ 0 h 280"/>
                <a:gd name="T4" fmla="*/ 403 w 403"/>
                <a:gd name="T5" fmla="*/ 51 h 280"/>
                <a:gd name="T6" fmla="*/ 117 w 403"/>
                <a:gd name="T7" fmla="*/ 280 h 280"/>
                <a:gd name="T8" fmla="*/ 0 w 403"/>
                <a:gd name="T9" fmla="*/ 22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80">
                  <a:moveTo>
                    <a:pt x="0" y="229"/>
                  </a:moveTo>
                  <a:lnTo>
                    <a:pt x="290" y="0"/>
                  </a:lnTo>
                  <a:lnTo>
                    <a:pt x="403" y="51"/>
                  </a:lnTo>
                  <a:lnTo>
                    <a:pt x="117" y="280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88"/>
            <p:cNvSpPr>
              <a:spLocks/>
            </p:cNvSpPr>
            <p:nvPr/>
          </p:nvSpPr>
          <p:spPr bwMode="auto">
            <a:xfrm>
              <a:off x="8929374" y="5007117"/>
              <a:ext cx="710520" cy="256788"/>
            </a:xfrm>
            <a:custGeom>
              <a:avLst/>
              <a:gdLst>
                <a:gd name="T0" fmla="*/ 0 w 653"/>
                <a:gd name="T1" fmla="*/ 167 h 236"/>
                <a:gd name="T2" fmla="*/ 496 w 653"/>
                <a:gd name="T3" fmla="*/ 0 h 236"/>
                <a:gd name="T4" fmla="*/ 653 w 653"/>
                <a:gd name="T5" fmla="*/ 71 h 236"/>
                <a:gd name="T6" fmla="*/ 164 w 653"/>
                <a:gd name="T7" fmla="*/ 236 h 236"/>
                <a:gd name="T8" fmla="*/ 0 w 653"/>
                <a:gd name="T9" fmla="*/ 16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36">
                  <a:moveTo>
                    <a:pt x="0" y="167"/>
                  </a:moveTo>
                  <a:lnTo>
                    <a:pt x="496" y="0"/>
                  </a:lnTo>
                  <a:lnTo>
                    <a:pt x="653" y="71"/>
                  </a:lnTo>
                  <a:lnTo>
                    <a:pt x="164" y="236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89"/>
            <p:cNvSpPr>
              <a:spLocks/>
            </p:cNvSpPr>
            <p:nvPr/>
          </p:nvSpPr>
          <p:spPr bwMode="auto">
            <a:xfrm>
              <a:off x="10758446" y="4360794"/>
              <a:ext cx="622385" cy="205648"/>
            </a:xfrm>
            <a:custGeom>
              <a:avLst/>
              <a:gdLst>
                <a:gd name="T0" fmla="*/ 481 w 572"/>
                <a:gd name="T1" fmla="*/ 189 h 189"/>
                <a:gd name="T2" fmla="*/ 0 w 572"/>
                <a:gd name="T3" fmla="*/ 92 h 189"/>
                <a:gd name="T4" fmla="*/ 29 w 572"/>
                <a:gd name="T5" fmla="*/ 0 h 189"/>
                <a:gd name="T6" fmla="*/ 572 w 572"/>
                <a:gd name="T7" fmla="*/ 112 h 189"/>
                <a:gd name="T8" fmla="*/ 481 w 572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" h="189">
                  <a:moveTo>
                    <a:pt x="481" y="189"/>
                  </a:moveTo>
                  <a:lnTo>
                    <a:pt x="0" y="92"/>
                  </a:lnTo>
                  <a:lnTo>
                    <a:pt x="29" y="0"/>
                  </a:lnTo>
                  <a:lnTo>
                    <a:pt x="572" y="112"/>
                  </a:lnTo>
                  <a:lnTo>
                    <a:pt x="481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90"/>
            <p:cNvSpPr>
              <a:spLocks/>
            </p:cNvSpPr>
            <p:nvPr/>
          </p:nvSpPr>
          <p:spPr bwMode="auto">
            <a:xfrm>
              <a:off x="8870617" y="4288981"/>
              <a:ext cx="776893" cy="577774"/>
            </a:xfrm>
            <a:custGeom>
              <a:avLst/>
              <a:gdLst>
                <a:gd name="T0" fmla="*/ 151 w 714"/>
                <a:gd name="T1" fmla="*/ 531 h 531"/>
                <a:gd name="T2" fmla="*/ 0 w 714"/>
                <a:gd name="T3" fmla="*/ 493 h 531"/>
                <a:gd name="T4" fmla="*/ 574 w 714"/>
                <a:gd name="T5" fmla="*/ 0 h 531"/>
                <a:gd name="T6" fmla="*/ 714 w 714"/>
                <a:gd name="T7" fmla="*/ 44 h 531"/>
                <a:gd name="T8" fmla="*/ 151 w 714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531">
                  <a:moveTo>
                    <a:pt x="151" y="531"/>
                  </a:moveTo>
                  <a:lnTo>
                    <a:pt x="0" y="493"/>
                  </a:lnTo>
                  <a:lnTo>
                    <a:pt x="574" y="0"/>
                  </a:lnTo>
                  <a:lnTo>
                    <a:pt x="714" y="44"/>
                  </a:lnTo>
                  <a:lnTo>
                    <a:pt x="151" y="5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91"/>
            <p:cNvSpPr>
              <a:spLocks/>
            </p:cNvSpPr>
            <p:nvPr/>
          </p:nvSpPr>
          <p:spPr bwMode="auto">
            <a:xfrm>
              <a:off x="7287454" y="4409758"/>
              <a:ext cx="236115" cy="142540"/>
            </a:xfrm>
            <a:custGeom>
              <a:avLst/>
              <a:gdLst>
                <a:gd name="T0" fmla="*/ 91 w 217"/>
                <a:gd name="T1" fmla="*/ 0 h 131"/>
                <a:gd name="T2" fmla="*/ 217 w 217"/>
                <a:gd name="T3" fmla="*/ 58 h 131"/>
                <a:gd name="T4" fmla="*/ 124 w 217"/>
                <a:gd name="T5" fmla="*/ 131 h 131"/>
                <a:gd name="T6" fmla="*/ 0 w 217"/>
                <a:gd name="T7" fmla="*/ 78 h 131"/>
                <a:gd name="T8" fmla="*/ 91 w 217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131">
                  <a:moveTo>
                    <a:pt x="91" y="0"/>
                  </a:moveTo>
                  <a:lnTo>
                    <a:pt x="217" y="58"/>
                  </a:lnTo>
                  <a:lnTo>
                    <a:pt x="124" y="131"/>
                  </a:lnTo>
                  <a:lnTo>
                    <a:pt x="0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92"/>
            <p:cNvSpPr>
              <a:spLocks/>
            </p:cNvSpPr>
            <p:nvPr/>
          </p:nvSpPr>
          <p:spPr bwMode="auto">
            <a:xfrm>
              <a:off x="10187201" y="4150794"/>
              <a:ext cx="706168" cy="275286"/>
            </a:xfrm>
            <a:custGeom>
              <a:avLst/>
              <a:gdLst>
                <a:gd name="T0" fmla="*/ 100 w 649"/>
                <a:gd name="T1" fmla="*/ 96 h 253"/>
                <a:gd name="T2" fmla="*/ 0 w 649"/>
                <a:gd name="T3" fmla="*/ 253 h 253"/>
                <a:gd name="T4" fmla="*/ 490 w 649"/>
                <a:gd name="T5" fmla="*/ 187 h 253"/>
                <a:gd name="T6" fmla="*/ 649 w 649"/>
                <a:gd name="T7" fmla="*/ 0 h 253"/>
                <a:gd name="T8" fmla="*/ 100 w 649"/>
                <a:gd name="T9" fmla="*/ 9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253">
                  <a:moveTo>
                    <a:pt x="100" y="96"/>
                  </a:moveTo>
                  <a:lnTo>
                    <a:pt x="0" y="253"/>
                  </a:lnTo>
                  <a:lnTo>
                    <a:pt x="490" y="187"/>
                  </a:lnTo>
                  <a:lnTo>
                    <a:pt x="649" y="0"/>
                  </a:lnTo>
                  <a:lnTo>
                    <a:pt x="100" y="96"/>
                  </a:lnTo>
                  <a:close/>
                </a:path>
              </a:pathLst>
            </a:custGeom>
            <a:solidFill>
              <a:srgbClr val="FFD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93"/>
            <p:cNvSpPr>
              <a:spLocks/>
            </p:cNvSpPr>
            <p:nvPr/>
          </p:nvSpPr>
          <p:spPr bwMode="auto">
            <a:xfrm>
              <a:off x="8856473" y="3271621"/>
              <a:ext cx="650675" cy="347100"/>
            </a:xfrm>
            <a:custGeom>
              <a:avLst/>
              <a:gdLst>
                <a:gd name="T0" fmla="*/ 598 w 598"/>
                <a:gd name="T1" fmla="*/ 170 h 319"/>
                <a:gd name="T2" fmla="*/ 426 w 598"/>
                <a:gd name="T3" fmla="*/ 319 h 319"/>
                <a:gd name="T4" fmla="*/ 0 w 598"/>
                <a:gd name="T5" fmla="*/ 170 h 319"/>
                <a:gd name="T6" fmla="*/ 200 w 598"/>
                <a:gd name="T7" fmla="*/ 0 h 319"/>
                <a:gd name="T8" fmla="*/ 598 w 598"/>
                <a:gd name="T9" fmla="*/ 17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319">
                  <a:moveTo>
                    <a:pt x="598" y="170"/>
                  </a:moveTo>
                  <a:lnTo>
                    <a:pt x="426" y="319"/>
                  </a:lnTo>
                  <a:lnTo>
                    <a:pt x="0" y="170"/>
                  </a:lnTo>
                  <a:lnTo>
                    <a:pt x="200" y="0"/>
                  </a:lnTo>
                  <a:lnTo>
                    <a:pt x="598" y="170"/>
                  </a:lnTo>
                  <a:close/>
                </a:path>
              </a:pathLst>
            </a:custGeom>
            <a:solidFill>
              <a:srgbClr val="FFD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94"/>
            <p:cNvSpPr>
              <a:spLocks/>
            </p:cNvSpPr>
            <p:nvPr/>
          </p:nvSpPr>
          <p:spPr bwMode="auto">
            <a:xfrm>
              <a:off x="8321135" y="3763435"/>
              <a:ext cx="624561" cy="365597"/>
            </a:xfrm>
            <a:custGeom>
              <a:avLst/>
              <a:gdLst>
                <a:gd name="T0" fmla="*/ 191 w 574"/>
                <a:gd name="T1" fmla="*/ 0 h 336"/>
                <a:gd name="T2" fmla="*/ 574 w 574"/>
                <a:gd name="T3" fmla="*/ 165 h 336"/>
                <a:gd name="T4" fmla="*/ 375 w 574"/>
                <a:gd name="T5" fmla="*/ 336 h 336"/>
                <a:gd name="T6" fmla="*/ 0 w 574"/>
                <a:gd name="T7" fmla="*/ 174 h 336"/>
                <a:gd name="T8" fmla="*/ 191 w 57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336">
                  <a:moveTo>
                    <a:pt x="191" y="0"/>
                  </a:moveTo>
                  <a:lnTo>
                    <a:pt x="574" y="165"/>
                  </a:lnTo>
                  <a:lnTo>
                    <a:pt x="375" y="336"/>
                  </a:lnTo>
                  <a:lnTo>
                    <a:pt x="0" y="17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95"/>
            <p:cNvSpPr>
              <a:spLocks/>
            </p:cNvSpPr>
            <p:nvPr/>
          </p:nvSpPr>
          <p:spPr bwMode="auto">
            <a:xfrm>
              <a:off x="7472428" y="3378253"/>
              <a:ext cx="776893" cy="416737"/>
            </a:xfrm>
            <a:custGeom>
              <a:avLst/>
              <a:gdLst>
                <a:gd name="T0" fmla="*/ 714 w 714"/>
                <a:gd name="T1" fmla="*/ 0 h 383"/>
                <a:gd name="T2" fmla="*/ 240 w 714"/>
                <a:gd name="T3" fmla="*/ 34 h 383"/>
                <a:gd name="T4" fmla="*/ 0 w 714"/>
                <a:gd name="T5" fmla="*/ 358 h 383"/>
                <a:gd name="T6" fmla="*/ 435 w 714"/>
                <a:gd name="T7" fmla="*/ 383 h 383"/>
                <a:gd name="T8" fmla="*/ 714 w 714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383">
                  <a:moveTo>
                    <a:pt x="714" y="0"/>
                  </a:moveTo>
                  <a:lnTo>
                    <a:pt x="240" y="34"/>
                  </a:lnTo>
                  <a:lnTo>
                    <a:pt x="0" y="358"/>
                  </a:lnTo>
                  <a:lnTo>
                    <a:pt x="435" y="383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96"/>
            <p:cNvSpPr>
              <a:spLocks/>
            </p:cNvSpPr>
            <p:nvPr/>
          </p:nvSpPr>
          <p:spPr bwMode="auto">
            <a:xfrm>
              <a:off x="7779268" y="3393486"/>
              <a:ext cx="855235" cy="861764"/>
            </a:xfrm>
            <a:custGeom>
              <a:avLst/>
              <a:gdLst>
                <a:gd name="T0" fmla="*/ 0 w 786"/>
                <a:gd name="T1" fmla="*/ 792 h 792"/>
                <a:gd name="T2" fmla="*/ 786 w 786"/>
                <a:gd name="T3" fmla="*/ 75 h 792"/>
                <a:gd name="T4" fmla="*/ 576 w 786"/>
                <a:gd name="T5" fmla="*/ 0 h 792"/>
                <a:gd name="T6" fmla="*/ 0 w 786"/>
                <a:gd name="T7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6" h="792">
                  <a:moveTo>
                    <a:pt x="0" y="792"/>
                  </a:moveTo>
                  <a:lnTo>
                    <a:pt x="786" y="75"/>
                  </a:lnTo>
                  <a:lnTo>
                    <a:pt x="576" y="0"/>
                  </a:lnTo>
                  <a:lnTo>
                    <a:pt x="0" y="79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97"/>
            <p:cNvSpPr>
              <a:spLocks/>
            </p:cNvSpPr>
            <p:nvPr/>
          </p:nvSpPr>
          <p:spPr bwMode="auto">
            <a:xfrm>
              <a:off x="9560463" y="3797166"/>
              <a:ext cx="906375" cy="251348"/>
            </a:xfrm>
            <a:custGeom>
              <a:avLst/>
              <a:gdLst>
                <a:gd name="T0" fmla="*/ 833 w 833"/>
                <a:gd name="T1" fmla="*/ 58 h 231"/>
                <a:gd name="T2" fmla="*/ 78 w 833"/>
                <a:gd name="T3" fmla="*/ 231 h 231"/>
                <a:gd name="T4" fmla="*/ 0 w 833"/>
                <a:gd name="T5" fmla="*/ 160 h 231"/>
                <a:gd name="T6" fmla="*/ 696 w 833"/>
                <a:gd name="T7" fmla="*/ 0 h 231"/>
                <a:gd name="T8" fmla="*/ 833 w 833"/>
                <a:gd name="T9" fmla="*/ 5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231">
                  <a:moveTo>
                    <a:pt x="833" y="58"/>
                  </a:moveTo>
                  <a:lnTo>
                    <a:pt x="78" y="231"/>
                  </a:lnTo>
                  <a:lnTo>
                    <a:pt x="0" y="160"/>
                  </a:lnTo>
                  <a:lnTo>
                    <a:pt x="696" y="0"/>
                  </a:lnTo>
                  <a:lnTo>
                    <a:pt x="833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98"/>
            <p:cNvSpPr>
              <a:spLocks/>
            </p:cNvSpPr>
            <p:nvPr/>
          </p:nvSpPr>
          <p:spPr bwMode="auto">
            <a:xfrm>
              <a:off x="10325388" y="3799342"/>
              <a:ext cx="1238241" cy="956427"/>
            </a:xfrm>
            <a:custGeom>
              <a:avLst/>
              <a:gdLst>
                <a:gd name="T0" fmla="*/ 109 w 514"/>
                <a:gd name="T1" fmla="*/ 190 h 395"/>
                <a:gd name="T2" fmla="*/ 213 w 514"/>
                <a:gd name="T3" fmla="*/ 310 h 395"/>
                <a:gd name="T4" fmla="*/ 307 w 514"/>
                <a:gd name="T5" fmla="*/ 395 h 395"/>
                <a:gd name="T6" fmla="*/ 514 w 514"/>
                <a:gd name="T7" fmla="*/ 217 h 395"/>
                <a:gd name="T8" fmla="*/ 500 w 514"/>
                <a:gd name="T9" fmla="*/ 211 h 395"/>
                <a:gd name="T10" fmla="*/ 472 w 514"/>
                <a:gd name="T11" fmla="*/ 205 h 395"/>
                <a:gd name="T12" fmla="*/ 268 w 514"/>
                <a:gd name="T13" fmla="*/ 118 h 395"/>
                <a:gd name="T14" fmla="*/ 264 w 514"/>
                <a:gd name="T15" fmla="*/ 111 h 395"/>
                <a:gd name="T16" fmla="*/ 0 w 514"/>
                <a:gd name="T17" fmla="*/ 0 h 395"/>
                <a:gd name="T18" fmla="*/ 81 w 514"/>
                <a:gd name="T19" fmla="*/ 151 h 395"/>
                <a:gd name="T20" fmla="*/ 74 w 514"/>
                <a:gd name="T21" fmla="*/ 154 h 395"/>
                <a:gd name="T22" fmla="*/ 108 w 514"/>
                <a:gd name="T23" fmla="*/ 189 h 395"/>
                <a:gd name="T24" fmla="*/ 109 w 514"/>
                <a:gd name="T25" fmla="*/ 19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4" h="395">
                  <a:moveTo>
                    <a:pt x="109" y="190"/>
                  </a:moveTo>
                  <a:cubicBezTo>
                    <a:pt x="143" y="230"/>
                    <a:pt x="174" y="271"/>
                    <a:pt x="213" y="310"/>
                  </a:cubicBezTo>
                  <a:cubicBezTo>
                    <a:pt x="242" y="339"/>
                    <a:pt x="273" y="368"/>
                    <a:pt x="307" y="395"/>
                  </a:cubicBezTo>
                  <a:cubicBezTo>
                    <a:pt x="514" y="217"/>
                    <a:pt x="514" y="217"/>
                    <a:pt x="514" y="217"/>
                  </a:cubicBezTo>
                  <a:cubicBezTo>
                    <a:pt x="500" y="211"/>
                    <a:pt x="500" y="211"/>
                    <a:pt x="500" y="211"/>
                  </a:cubicBezTo>
                  <a:cubicBezTo>
                    <a:pt x="491" y="209"/>
                    <a:pt x="481" y="207"/>
                    <a:pt x="472" y="205"/>
                  </a:cubicBezTo>
                  <a:cubicBezTo>
                    <a:pt x="405" y="188"/>
                    <a:pt x="315" y="159"/>
                    <a:pt x="268" y="118"/>
                  </a:cubicBezTo>
                  <a:cubicBezTo>
                    <a:pt x="267" y="116"/>
                    <a:pt x="265" y="114"/>
                    <a:pt x="264" y="1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52"/>
                    <a:pt x="48" y="102"/>
                    <a:pt x="81" y="151"/>
                  </a:cubicBezTo>
                  <a:cubicBezTo>
                    <a:pt x="74" y="154"/>
                    <a:pt x="74" y="154"/>
                    <a:pt x="74" y="154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8" y="189"/>
                    <a:pt x="109" y="189"/>
                    <a:pt x="109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99"/>
            <p:cNvSpPr>
              <a:spLocks/>
            </p:cNvSpPr>
            <p:nvPr/>
          </p:nvSpPr>
          <p:spPr bwMode="auto">
            <a:xfrm>
              <a:off x="10510362" y="3879861"/>
              <a:ext cx="959691" cy="796478"/>
            </a:xfrm>
            <a:custGeom>
              <a:avLst/>
              <a:gdLst>
                <a:gd name="T0" fmla="*/ 80 w 398"/>
                <a:gd name="T1" fmla="*/ 132 h 329"/>
                <a:gd name="T2" fmla="*/ 82 w 398"/>
                <a:gd name="T3" fmla="*/ 134 h 329"/>
                <a:gd name="T4" fmla="*/ 184 w 398"/>
                <a:gd name="T5" fmla="*/ 253 h 329"/>
                <a:gd name="T6" fmla="*/ 268 w 398"/>
                <a:gd name="T7" fmla="*/ 329 h 329"/>
                <a:gd name="T8" fmla="*/ 313 w 398"/>
                <a:gd name="T9" fmla="*/ 290 h 329"/>
                <a:gd name="T10" fmla="*/ 246 w 398"/>
                <a:gd name="T11" fmla="*/ 229 h 329"/>
                <a:gd name="T12" fmla="*/ 348 w 398"/>
                <a:gd name="T13" fmla="*/ 260 h 329"/>
                <a:gd name="T14" fmla="*/ 398 w 398"/>
                <a:gd name="T15" fmla="*/ 217 h 329"/>
                <a:gd name="T16" fmla="*/ 378 w 398"/>
                <a:gd name="T17" fmla="*/ 212 h 329"/>
                <a:gd name="T18" fmla="*/ 141 w 398"/>
                <a:gd name="T19" fmla="*/ 107 h 329"/>
                <a:gd name="T20" fmla="*/ 97 w 398"/>
                <a:gd name="T21" fmla="*/ 41 h 329"/>
                <a:gd name="T22" fmla="*/ 0 w 398"/>
                <a:gd name="T23" fmla="*/ 0 h 329"/>
                <a:gd name="T24" fmla="*/ 80 w 398"/>
                <a:gd name="T25" fmla="*/ 13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8" h="329">
                  <a:moveTo>
                    <a:pt x="80" y="132"/>
                  </a:moveTo>
                  <a:cubicBezTo>
                    <a:pt x="81" y="133"/>
                    <a:pt x="81" y="133"/>
                    <a:pt x="82" y="134"/>
                  </a:cubicBezTo>
                  <a:cubicBezTo>
                    <a:pt x="112" y="175"/>
                    <a:pt x="147" y="215"/>
                    <a:pt x="184" y="253"/>
                  </a:cubicBezTo>
                  <a:cubicBezTo>
                    <a:pt x="211" y="279"/>
                    <a:pt x="238" y="305"/>
                    <a:pt x="268" y="329"/>
                  </a:cubicBezTo>
                  <a:cubicBezTo>
                    <a:pt x="313" y="290"/>
                    <a:pt x="313" y="290"/>
                    <a:pt x="313" y="290"/>
                  </a:cubicBezTo>
                  <a:cubicBezTo>
                    <a:pt x="290" y="270"/>
                    <a:pt x="267" y="250"/>
                    <a:pt x="246" y="229"/>
                  </a:cubicBezTo>
                  <a:cubicBezTo>
                    <a:pt x="278" y="241"/>
                    <a:pt x="313" y="251"/>
                    <a:pt x="348" y="260"/>
                  </a:cubicBezTo>
                  <a:cubicBezTo>
                    <a:pt x="398" y="217"/>
                    <a:pt x="398" y="217"/>
                    <a:pt x="398" y="217"/>
                  </a:cubicBezTo>
                  <a:cubicBezTo>
                    <a:pt x="391" y="216"/>
                    <a:pt x="384" y="214"/>
                    <a:pt x="378" y="212"/>
                  </a:cubicBezTo>
                  <a:cubicBezTo>
                    <a:pt x="280" y="189"/>
                    <a:pt x="189" y="153"/>
                    <a:pt x="141" y="107"/>
                  </a:cubicBezTo>
                  <a:cubicBezTo>
                    <a:pt x="125" y="85"/>
                    <a:pt x="110" y="63"/>
                    <a:pt x="97" y="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46"/>
                    <a:pt x="49" y="90"/>
                    <a:pt x="80" y="132"/>
                  </a:cubicBezTo>
                  <a:close/>
                </a:path>
              </a:pathLst>
            </a:custGeom>
            <a:solidFill>
              <a:srgbClr val="ABC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00"/>
            <p:cNvSpPr>
              <a:spLocks/>
            </p:cNvSpPr>
            <p:nvPr/>
          </p:nvSpPr>
          <p:spPr bwMode="auto">
            <a:xfrm>
              <a:off x="9661656" y="4475043"/>
              <a:ext cx="955339" cy="721401"/>
            </a:xfrm>
            <a:custGeom>
              <a:avLst/>
              <a:gdLst>
                <a:gd name="T0" fmla="*/ 388 w 878"/>
                <a:gd name="T1" fmla="*/ 67 h 663"/>
                <a:gd name="T2" fmla="*/ 878 w 878"/>
                <a:gd name="T3" fmla="*/ 0 h 663"/>
                <a:gd name="T4" fmla="*/ 308 w 878"/>
                <a:gd name="T5" fmla="*/ 663 h 663"/>
                <a:gd name="T6" fmla="*/ 0 w 878"/>
                <a:gd name="T7" fmla="*/ 532 h 663"/>
                <a:gd name="T8" fmla="*/ 388 w 878"/>
                <a:gd name="T9" fmla="*/ 67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663">
                  <a:moveTo>
                    <a:pt x="388" y="67"/>
                  </a:moveTo>
                  <a:lnTo>
                    <a:pt x="878" y="0"/>
                  </a:lnTo>
                  <a:lnTo>
                    <a:pt x="308" y="663"/>
                  </a:lnTo>
                  <a:lnTo>
                    <a:pt x="0" y="532"/>
                  </a:lnTo>
                  <a:lnTo>
                    <a:pt x="388" y="67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01"/>
            <p:cNvSpPr>
              <a:spLocks/>
            </p:cNvSpPr>
            <p:nvPr/>
          </p:nvSpPr>
          <p:spPr bwMode="auto">
            <a:xfrm>
              <a:off x="9136110" y="5119190"/>
              <a:ext cx="805183" cy="389535"/>
            </a:xfrm>
            <a:custGeom>
              <a:avLst/>
              <a:gdLst>
                <a:gd name="T0" fmla="*/ 375 w 740"/>
                <a:gd name="T1" fmla="*/ 0 h 358"/>
                <a:gd name="T2" fmla="*/ 740 w 740"/>
                <a:gd name="T3" fmla="*/ 153 h 358"/>
                <a:gd name="T4" fmla="*/ 503 w 740"/>
                <a:gd name="T5" fmla="*/ 358 h 358"/>
                <a:gd name="T6" fmla="*/ 220 w 740"/>
                <a:gd name="T7" fmla="*/ 238 h 358"/>
                <a:gd name="T8" fmla="*/ 0 w 740"/>
                <a:gd name="T9" fmla="*/ 126 h 358"/>
                <a:gd name="T10" fmla="*/ 375 w 740"/>
                <a:gd name="T1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0" h="358">
                  <a:moveTo>
                    <a:pt x="375" y="0"/>
                  </a:moveTo>
                  <a:lnTo>
                    <a:pt x="740" y="153"/>
                  </a:lnTo>
                  <a:lnTo>
                    <a:pt x="503" y="358"/>
                  </a:lnTo>
                  <a:lnTo>
                    <a:pt x="220" y="238"/>
                  </a:lnTo>
                  <a:lnTo>
                    <a:pt x="0" y="126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02"/>
            <p:cNvSpPr>
              <a:spLocks/>
            </p:cNvSpPr>
            <p:nvPr/>
          </p:nvSpPr>
          <p:spPr bwMode="auto">
            <a:xfrm>
              <a:off x="6409369" y="2778718"/>
              <a:ext cx="5154260" cy="2855136"/>
            </a:xfrm>
            <a:custGeom>
              <a:avLst/>
              <a:gdLst>
                <a:gd name="T0" fmla="*/ 1414 w 4737"/>
                <a:gd name="T1" fmla="*/ 0 h 2624"/>
                <a:gd name="T2" fmla="*/ 0 w 4737"/>
                <a:gd name="T3" fmla="*/ 1221 h 2624"/>
                <a:gd name="T4" fmla="*/ 3322 w 4737"/>
                <a:gd name="T5" fmla="*/ 2624 h 2624"/>
                <a:gd name="T6" fmla="*/ 4737 w 4737"/>
                <a:gd name="T7" fmla="*/ 1405 h 2624"/>
                <a:gd name="T8" fmla="*/ 1414 w 4737"/>
                <a:gd name="T9" fmla="*/ 0 h 2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7" h="2624">
                  <a:moveTo>
                    <a:pt x="1414" y="0"/>
                  </a:moveTo>
                  <a:lnTo>
                    <a:pt x="0" y="1221"/>
                  </a:lnTo>
                  <a:lnTo>
                    <a:pt x="3322" y="2624"/>
                  </a:lnTo>
                  <a:lnTo>
                    <a:pt x="4737" y="1405"/>
                  </a:lnTo>
                  <a:lnTo>
                    <a:pt x="1414" y="0"/>
                  </a:lnTo>
                  <a:close/>
                </a:path>
              </a:pathLst>
            </a:custGeom>
            <a:noFill/>
            <a:ln w="34925" cap="flat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220575" y="1652652"/>
            <a:ext cx="969484" cy="1389485"/>
            <a:chOff x="7414759" y="1974623"/>
            <a:chExt cx="969484" cy="1389485"/>
          </a:xfrm>
        </p:grpSpPr>
        <p:sp>
          <p:nvSpPr>
            <p:cNvPr id="50" name="Oval 203"/>
            <p:cNvSpPr>
              <a:spLocks noChangeArrowheads="1"/>
            </p:cNvSpPr>
            <p:nvPr/>
          </p:nvSpPr>
          <p:spPr bwMode="auto">
            <a:xfrm>
              <a:off x="7414759" y="1974623"/>
              <a:ext cx="969484" cy="9760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04"/>
            <p:cNvSpPr>
              <a:spLocks/>
            </p:cNvSpPr>
            <p:nvPr/>
          </p:nvSpPr>
          <p:spPr bwMode="auto">
            <a:xfrm>
              <a:off x="7757507" y="2398976"/>
              <a:ext cx="283991" cy="965132"/>
            </a:xfrm>
            <a:custGeom>
              <a:avLst/>
              <a:gdLst>
                <a:gd name="T0" fmla="*/ 261 w 261"/>
                <a:gd name="T1" fmla="*/ 191 h 887"/>
                <a:gd name="T2" fmla="*/ 131 w 261"/>
                <a:gd name="T3" fmla="*/ 887 h 887"/>
                <a:gd name="T4" fmla="*/ 0 w 261"/>
                <a:gd name="T5" fmla="*/ 191 h 887"/>
                <a:gd name="T6" fmla="*/ 131 w 261"/>
                <a:gd name="T7" fmla="*/ 0 h 887"/>
                <a:gd name="T8" fmla="*/ 261 w 261"/>
                <a:gd name="T9" fmla="*/ 191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887">
                  <a:moveTo>
                    <a:pt x="261" y="191"/>
                  </a:moveTo>
                  <a:lnTo>
                    <a:pt x="131" y="887"/>
                  </a:lnTo>
                  <a:lnTo>
                    <a:pt x="0" y="191"/>
                  </a:lnTo>
                  <a:lnTo>
                    <a:pt x="131" y="0"/>
                  </a:lnTo>
                  <a:lnTo>
                    <a:pt x="261" y="1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7477868" y="2039908"/>
              <a:ext cx="843266" cy="845443"/>
            </a:xfrm>
            <a:custGeom>
              <a:avLst/>
              <a:gdLst>
                <a:gd name="T0" fmla="*/ 175 w 350"/>
                <a:gd name="T1" fmla="*/ 349 h 349"/>
                <a:gd name="T2" fmla="*/ 0 w 350"/>
                <a:gd name="T3" fmla="*/ 175 h 349"/>
                <a:gd name="T4" fmla="*/ 175 w 350"/>
                <a:gd name="T5" fmla="*/ 0 h 349"/>
                <a:gd name="T6" fmla="*/ 350 w 350"/>
                <a:gd name="T7" fmla="*/ 175 h 349"/>
                <a:gd name="T8" fmla="*/ 175 w 350"/>
                <a:gd name="T9" fmla="*/ 349 h 349"/>
                <a:gd name="T10" fmla="*/ 175 w 350"/>
                <a:gd name="T11" fmla="*/ 12 h 349"/>
                <a:gd name="T12" fmla="*/ 12 w 350"/>
                <a:gd name="T13" fmla="*/ 175 h 349"/>
                <a:gd name="T14" fmla="*/ 175 w 350"/>
                <a:gd name="T15" fmla="*/ 337 h 349"/>
                <a:gd name="T16" fmla="*/ 338 w 350"/>
                <a:gd name="T17" fmla="*/ 175 h 349"/>
                <a:gd name="T18" fmla="*/ 175 w 350"/>
                <a:gd name="T19" fmla="*/ 1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0" h="349">
                  <a:moveTo>
                    <a:pt x="175" y="349"/>
                  </a:moveTo>
                  <a:cubicBezTo>
                    <a:pt x="79" y="349"/>
                    <a:pt x="0" y="271"/>
                    <a:pt x="0" y="175"/>
                  </a:cubicBezTo>
                  <a:cubicBezTo>
                    <a:pt x="0" y="78"/>
                    <a:pt x="79" y="0"/>
                    <a:pt x="175" y="0"/>
                  </a:cubicBezTo>
                  <a:cubicBezTo>
                    <a:pt x="271" y="0"/>
                    <a:pt x="350" y="78"/>
                    <a:pt x="350" y="175"/>
                  </a:cubicBezTo>
                  <a:cubicBezTo>
                    <a:pt x="350" y="271"/>
                    <a:pt x="271" y="349"/>
                    <a:pt x="175" y="349"/>
                  </a:cubicBezTo>
                  <a:close/>
                  <a:moveTo>
                    <a:pt x="175" y="12"/>
                  </a:moveTo>
                  <a:cubicBezTo>
                    <a:pt x="85" y="12"/>
                    <a:pt x="12" y="85"/>
                    <a:pt x="12" y="175"/>
                  </a:cubicBezTo>
                  <a:cubicBezTo>
                    <a:pt x="12" y="264"/>
                    <a:pt x="85" y="337"/>
                    <a:pt x="175" y="337"/>
                  </a:cubicBezTo>
                  <a:cubicBezTo>
                    <a:pt x="265" y="337"/>
                    <a:pt x="338" y="264"/>
                    <a:pt x="338" y="175"/>
                  </a:cubicBezTo>
                  <a:cubicBezTo>
                    <a:pt x="338" y="85"/>
                    <a:pt x="265" y="12"/>
                    <a:pt x="175" y="1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652546" y="2909391"/>
            <a:ext cx="971660" cy="1388397"/>
            <a:chOff x="7846730" y="3231362"/>
            <a:chExt cx="971660" cy="1388397"/>
          </a:xfrm>
        </p:grpSpPr>
        <p:sp>
          <p:nvSpPr>
            <p:cNvPr id="54" name="Oval 207"/>
            <p:cNvSpPr>
              <a:spLocks noChangeArrowheads="1"/>
            </p:cNvSpPr>
            <p:nvPr/>
          </p:nvSpPr>
          <p:spPr bwMode="auto">
            <a:xfrm>
              <a:off x="7846730" y="3231362"/>
              <a:ext cx="971660" cy="9749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08"/>
            <p:cNvSpPr>
              <a:spLocks/>
            </p:cNvSpPr>
            <p:nvPr/>
          </p:nvSpPr>
          <p:spPr bwMode="auto">
            <a:xfrm>
              <a:off x="8191652" y="3652451"/>
              <a:ext cx="283991" cy="967308"/>
            </a:xfrm>
            <a:custGeom>
              <a:avLst/>
              <a:gdLst>
                <a:gd name="T0" fmla="*/ 261 w 261"/>
                <a:gd name="T1" fmla="*/ 193 h 889"/>
                <a:gd name="T2" fmla="*/ 130 w 261"/>
                <a:gd name="T3" fmla="*/ 889 h 889"/>
                <a:gd name="T4" fmla="*/ 0 w 261"/>
                <a:gd name="T5" fmla="*/ 193 h 889"/>
                <a:gd name="T6" fmla="*/ 130 w 261"/>
                <a:gd name="T7" fmla="*/ 0 h 889"/>
                <a:gd name="T8" fmla="*/ 261 w 261"/>
                <a:gd name="T9" fmla="*/ 193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889">
                  <a:moveTo>
                    <a:pt x="261" y="193"/>
                  </a:moveTo>
                  <a:lnTo>
                    <a:pt x="130" y="889"/>
                  </a:lnTo>
                  <a:lnTo>
                    <a:pt x="0" y="193"/>
                  </a:lnTo>
                  <a:lnTo>
                    <a:pt x="130" y="0"/>
                  </a:lnTo>
                  <a:lnTo>
                    <a:pt x="261" y="1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10"/>
            <p:cNvSpPr>
              <a:spLocks noEditPoints="1"/>
            </p:cNvSpPr>
            <p:nvPr/>
          </p:nvSpPr>
          <p:spPr bwMode="auto">
            <a:xfrm>
              <a:off x="7912015" y="3296647"/>
              <a:ext cx="841090" cy="844354"/>
            </a:xfrm>
            <a:custGeom>
              <a:avLst/>
              <a:gdLst>
                <a:gd name="T0" fmla="*/ 175 w 349"/>
                <a:gd name="T1" fmla="*/ 349 h 349"/>
                <a:gd name="T2" fmla="*/ 0 w 349"/>
                <a:gd name="T3" fmla="*/ 175 h 349"/>
                <a:gd name="T4" fmla="*/ 175 w 349"/>
                <a:gd name="T5" fmla="*/ 0 h 349"/>
                <a:gd name="T6" fmla="*/ 349 w 349"/>
                <a:gd name="T7" fmla="*/ 175 h 349"/>
                <a:gd name="T8" fmla="*/ 175 w 349"/>
                <a:gd name="T9" fmla="*/ 349 h 349"/>
                <a:gd name="T10" fmla="*/ 175 w 349"/>
                <a:gd name="T11" fmla="*/ 12 h 349"/>
                <a:gd name="T12" fmla="*/ 12 w 349"/>
                <a:gd name="T13" fmla="*/ 175 h 349"/>
                <a:gd name="T14" fmla="*/ 175 w 349"/>
                <a:gd name="T15" fmla="*/ 337 h 349"/>
                <a:gd name="T16" fmla="*/ 337 w 349"/>
                <a:gd name="T17" fmla="*/ 175 h 349"/>
                <a:gd name="T18" fmla="*/ 175 w 349"/>
                <a:gd name="T19" fmla="*/ 1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349">
                  <a:moveTo>
                    <a:pt x="175" y="349"/>
                  </a:moveTo>
                  <a:cubicBezTo>
                    <a:pt x="78" y="349"/>
                    <a:pt x="0" y="271"/>
                    <a:pt x="0" y="175"/>
                  </a:cubicBezTo>
                  <a:cubicBezTo>
                    <a:pt x="0" y="78"/>
                    <a:pt x="78" y="0"/>
                    <a:pt x="175" y="0"/>
                  </a:cubicBezTo>
                  <a:cubicBezTo>
                    <a:pt x="271" y="0"/>
                    <a:pt x="349" y="78"/>
                    <a:pt x="349" y="175"/>
                  </a:cubicBezTo>
                  <a:cubicBezTo>
                    <a:pt x="349" y="271"/>
                    <a:pt x="271" y="349"/>
                    <a:pt x="175" y="349"/>
                  </a:cubicBezTo>
                  <a:close/>
                  <a:moveTo>
                    <a:pt x="175" y="12"/>
                  </a:moveTo>
                  <a:cubicBezTo>
                    <a:pt x="85" y="12"/>
                    <a:pt x="12" y="85"/>
                    <a:pt x="12" y="175"/>
                  </a:cubicBezTo>
                  <a:cubicBezTo>
                    <a:pt x="12" y="264"/>
                    <a:pt x="85" y="337"/>
                    <a:pt x="175" y="337"/>
                  </a:cubicBezTo>
                  <a:cubicBezTo>
                    <a:pt x="264" y="337"/>
                    <a:pt x="337" y="264"/>
                    <a:pt x="337" y="175"/>
                  </a:cubicBezTo>
                  <a:cubicBezTo>
                    <a:pt x="337" y="85"/>
                    <a:pt x="264" y="12"/>
                    <a:pt x="175" y="1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0391256" y="2735297"/>
            <a:ext cx="968396" cy="1388397"/>
            <a:chOff x="10585440" y="3057268"/>
            <a:chExt cx="968396" cy="1388397"/>
          </a:xfrm>
        </p:grpSpPr>
        <p:sp>
          <p:nvSpPr>
            <p:cNvPr id="58" name="Oval 211"/>
            <p:cNvSpPr>
              <a:spLocks noChangeArrowheads="1"/>
            </p:cNvSpPr>
            <p:nvPr/>
          </p:nvSpPr>
          <p:spPr bwMode="auto">
            <a:xfrm>
              <a:off x="10585440" y="3057268"/>
              <a:ext cx="968396" cy="9749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12"/>
            <p:cNvSpPr>
              <a:spLocks/>
            </p:cNvSpPr>
            <p:nvPr/>
          </p:nvSpPr>
          <p:spPr bwMode="auto">
            <a:xfrm>
              <a:off x="10927099" y="3478357"/>
              <a:ext cx="285078" cy="967308"/>
            </a:xfrm>
            <a:custGeom>
              <a:avLst/>
              <a:gdLst>
                <a:gd name="T0" fmla="*/ 262 w 262"/>
                <a:gd name="T1" fmla="*/ 193 h 889"/>
                <a:gd name="T2" fmla="*/ 131 w 262"/>
                <a:gd name="T3" fmla="*/ 889 h 889"/>
                <a:gd name="T4" fmla="*/ 0 w 262"/>
                <a:gd name="T5" fmla="*/ 193 h 889"/>
                <a:gd name="T6" fmla="*/ 131 w 262"/>
                <a:gd name="T7" fmla="*/ 0 h 889"/>
                <a:gd name="T8" fmla="*/ 262 w 262"/>
                <a:gd name="T9" fmla="*/ 193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889">
                  <a:moveTo>
                    <a:pt x="262" y="193"/>
                  </a:moveTo>
                  <a:lnTo>
                    <a:pt x="131" y="889"/>
                  </a:lnTo>
                  <a:lnTo>
                    <a:pt x="0" y="193"/>
                  </a:lnTo>
                  <a:lnTo>
                    <a:pt x="131" y="0"/>
                  </a:lnTo>
                  <a:lnTo>
                    <a:pt x="262" y="1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14"/>
            <p:cNvSpPr>
              <a:spLocks noEditPoints="1"/>
            </p:cNvSpPr>
            <p:nvPr/>
          </p:nvSpPr>
          <p:spPr bwMode="auto">
            <a:xfrm>
              <a:off x="10647461" y="3122553"/>
              <a:ext cx="844354" cy="844354"/>
            </a:xfrm>
            <a:custGeom>
              <a:avLst/>
              <a:gdLst>
                <a:gd name="T0" fmla="*/ 175 w 350"/>
                <a:gd name="T1" fmla="*/ 349 h 349"/>
                <a:gd name="T2" fmla="*/ 0 w 350"/>
                <a:gd name="T3" fmla="*/ 175 h 349"/>
                <a:gd name="T4" fmla="*/ 175 w 350"/>
                <a:gd name="T5" fmla="*/ 0 h 349"/>
                <a:gd name="T6" fmla="*/ 350 w 350"/>
                <a:gd name="T7" fmla="*/ 175 h 349"/>
                <a:gd name="T8" fmla="*/ 175 w 350"/>
                <a:gd name="T9" fmla="*/ 349 h 349"/>
                <a:gd name="T10" fmla="*/ 175 w 350"/>
                <a:gd name="T11" fmla="*/ 12 h 349"/>
                <a:gd name="T12" fmla="*/ 12 w 350"/>
                <a:gd name="T13" fmla="*/ 175 h 349"/>
                <a:gd name="T14" fmla="*/ 175 w 350"/>
                <a:gd name="T15" fmla="*/ 337 h 349"/>
                <a:gd name="T16" fmla="*/ 338 w 350"/>
                <a:gd name="T17" fmla="*/ 175 h 349"/>
                <a:gd name="T18" fmla="*/ 175 w 350"/>
                <a:gd name="T19" fmla="*/ 1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0" h="349">
                  <a:moveTo>
                    <a:pt x="175" y="349"/>
                  </a:moveTo>
                  <a:cubicBezTo>
                    <a:pt x="79" y="349"/>
                    <a:pt x="0" y="271"/>
                    <a:pt x="0" y="175"/>
                  </a:cubicBezTo>
                  <a:cubicBezTo>
                    <a:pt x="0" y="78"/>
                    <a:pt x="79" y="0"/>
                    <a:pt x="175" y="0"/>
                  </a:cubicBezTo>
                  <a:cubicBezTo>
                    <a:pt x="271" y="0"/>
                    <a:pt x="350" y="78"/>
                    <a:pt x="350" y="175"/>
                  </a:cubicBezTo>
                  <a:cubicBezTo>
                    <a:pt x="350" y="271"/>
                    <a:pt x="271" y="349"/>
                    <a:pt x="175" y="349"/>
                  </a:cubicBezTo>
                  <a:close/>
                  <a:moveTo>
                    <a:pt x="175" y="12"/>
                  </a:moveTo>
                  <a:cubicBezTo>
                    <a:pt x="85" y="12"/>
                    <a:pt x="12" y="85"/>
                    <a:pt x="12" y="175"/>
                  </a:cubicBezTo>
                  <a:cubicBezTo>
                    <a:pt x="12" y="264"/>
                    <a:pt x="85" y="337"/>
                    <a:pt x="175" y="337"/>
                  </a:cubicBezTo>
                  <a:cubicBezTo>
                    <a:pt x="265" y="337"/>
                    <a:pt x="338" y="264"/>
                    <a:pt x="338" y="175"/>
                  </a:cubicBezTo>
                  <a:cubicBezTo>
                    <a:pt x="338" y="85"/>
                    <a:pt x="265" y="12"/>
                    <a:pt x="175" y="1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741719" y="2187990"/>
            <a:ext cx="971660" cy="1389485"/>
            <a:chOff x="8935903" y="2509961"/>
            <a:chExt cx="971660" cy="1389485"/>
          </a:xfrm>
        </p:grpSpPr>
        <p:sp>
          <p:nvSpPr>
            <p:cNvPr id="62" name="Oval 215"/>
            <p:cNvSpPr>
              <a:spLocks noChangeArrowheads="1"/>
            </p:cNvSpPr>
            <p:nvPr/>
          </p:nvSpPr>
          <p:spPr bwMode="auto">
            <a:xfrm>
              <a:off x="8935903" y="2509961"/>
              <a:ext cx="971660" cy="9749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16"/>
            <p:cNvSpPr>
              <a:spLocks/>
            </p:cNvSpPr>
            <p:nvPr/>
          </p:nvSpPr>
          <p:spPr bwMode="auto">
            <a:xfrm>
              <a:off x="9280826" y="2931050"/>
              <a:ext cx="285078" cy="968396"/>
            </a:xfrm>
            <a:custGeom>
              <a:avLst/>
              <a:gdLst>
                <a:gd name="T0" fmla="*/ 262 w 262"/>
                <a:gd name="T1" fmla="*/ 193 h 890"/>
                <a:gd name="T2" fmla="*/ 131 w 262"/>
                <a:gd name="T3" fmla="*/ 890 h 890"/>
                <a:gd name="T4" fmla="*/ 0 w 262"/>
                <a:gd name="T5" fmla="*/ 193 h 890"/>
                <a:gd name="T6" fmla="*/ 131 w 262"/>
                <a:gd name="T7" fmla="*/ 0 h 890"/>
                <a:gd name="T8" fmla="*/ 262 w 262"/>
                <a:gd name="T9" fmla="*/ 193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890">
                  <a:moveTo>
                    <a:pt x="262" y="193"/>
                  </a:moveTo>
                  <a:lnTo>
                    <a:pt x="131" y="890"/>
                  </a:lnTo>
                  <a:lnTo>
                    <a:pt x="0" y="193"/>
                  </a:lnTo>
                  <a:lnTo>
                    <a:pt x="131" y="0"/>
                  </a:lnTo>
                  <a:lnTo>
                    <a:pt x="262" y="1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18"/>
            <p:cNvSpPr>
              <a:spLocks noEditPoints="1"/>
            </p:cNvSpPr>
            <p:nvPr/>
          </p:nvSpPr>
          <p:spPr bwMode="auto">
            <a:xfrm>
              <a:off x="9001188" y="2575246"/>
              <a:ext cx="841090" cy="844354"/>
            </a:xfrm>
            <a:custGeom>
              <a:avLst/>
              <a:gdLst>
                <a:gd name="T0" fmla="*/ 175 w 349"/>
                <a:gd name="T1" fmla="*/ 349 h 349"/>
                <a:gd name="T2" fmla="*/ 0 w 349"/>
                <a:gd name="T3" fmla="*/ 175 h 349"/>
                <a:gd name="T4" fmla="*/ 175 w 349"/>
                <a:gd name="T5" fmla="*/ 0 h 349"/>
                <a:gd name="T6" fmla="*/ 349 w 349"/>
                <a:gd name="T7" fmla="*/ 175 h 349"/>
                <a:gd name="T8" fmla="*/ 175 w 349"/>
                <a:gd name="T9" fmla="*/ 349 h 349"/>
                <a:gd name="T10" fmla="*/ 175 w 349"/>
                <a:gd name="T11" fmla="*/ 12 h 349"/>
                <a:gd name="T12" fmla="*/ 12 w 349"/>
                <a:gd name="T13" fmla="*/ 175 h 349"/>
                <a:gd name="T14" fmla="*/ 175 w 349"/>
                <a:gd name="T15" fmla="*/ 337 h 349"/>
                <a:gd name="T16" fmla="*/ 337 w 349"/>
                <a:gd name="T17" fmla="*/ 175 h 349"/>
                <a:gd name="T18" fmla="*/ 175 w 349"/>
                <a:gd name="T19" fmla="*/ 1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349">
                  <a:moveTo>
                    <a:pt x="175" y="349"/>
                  </a:moveTo>
                  <a:cubicBezTo>
                    <a:pt x="78" y="349"/>
                    <a:pt x="0" y="271"/>
                    <a:pt x="0" y="175"/>
                  </a:cubicBezTo>
                  <a:cubicBezTo>
                    <a:pt x="0" y="78"/>
                    <a:pt x="78" y="0"/>
                    <a:pt x="175" y="0"/>
                  </a:cubicBezTo>
                  <a:cubicBezTo>
                    <a:pt x="271" y="0"/>
                    <a:pt x="349" y="78"/>
                    <a:pt x="349" y="175"/>
                  </a:cubicBezTo>
                  <a:cubicBezTo>
                    <a:pt x="349" y="271"/>
                    <a:pt x="271" y="349"/>
                    <a:pt x="175" y="349"/>
                  </a:cubicBezTo>
                  <a:close/>
                  <a:moveTo>
                    <a:pt x="175" y="12"/>
                  </a:moveTo>
                  <a:cubicBezTo>
                    <a:pt x="85" y="12"/>
                    <a:pt x="12" y="85"/>
                    <a:pt x="12" y="175"/>
                  </a:cubicBezTo>
                  <a:cubicBezTo>
                    <a:pt x="12" y="264"/>
                    <a:pt x="85" y="337"/>
                    <a:pt x="175" y="337"/>
                  </a:cubicBezTo>
                  <a:cubicBezTo>
                    <a:pt x="264" y="337"/>
                    <a:pt x="337" y="264"/>
                    <a:pt x="337" y="175"/>
                  </a:cubicBezTo>
                  <a:cubicBezTo>
                    <a:pt x="337" y="85"/>
                    <a:pt x="264" y="12"/>
                    <a:pt x="175" y="1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526377" y="2635193"/>
            <a:ext cx="971660" cy="1389485"/>
            <a:chOff x="6720561" y="2957164"/>
            <a:chExt cx="971660" cy="1389485"/>
          </a:xfrm>
        </p:grpSpPr>
        <p:sp>
          <p:nvSpPr>
            <p:cNvPr id="66" name="Oval 223"/>
            <p:cNvSpPr>
              <a:spLocks noChangeArrowheads="1"/>
            </p:cNvSpPr>
            <p:nvPr/>
          </p:nvSpPr>
          <p:spPr bwMode="auto">
            <a:xfrm>
              <a:off x="6720561" y="2957164"/>
              <a:ext cx="971660" cy="9760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24"/>
            <p:cNvSpPr>
              <a:spLocks/>
            </p:cNvSpPr>
            <p:nvPr/>
          </p:nvSpPr>
          <p:spPr bwMode="auto">
            <a:xfrm>
              <a:off x="7063308" y="3378253"/>
              <a:ext cx="283991" cy="968396"/>
            </a:xfrm>
            <a:custGeom>
              <a:avLst/>
              <a:gdLst>
                <a:gd name="T0" fmla="*/ 261 w 261"/>
                <a:gd name="T1" fmla="*/ 194 h 890"/>
                <a:gd name="T2" fmla="*/ 130 w 261"/>
                <a:gd name="T3" fmla="*/ 890 h 890"/>
                <a:gd name="T4" fmla="*/ 0 w 261"/>
                <a:gd name="T5" fmla="*/ 194 h 890"/>
                <a:gd name="T6" fmla="*/ 130 w 261"/>
                <a:gd name="T7" fmla="*/ 0 h 890"/>
                <a:gd name="T8" fmla="*/ 261 w 261"/>
                <a:gd name="T9" fmla="*/ 194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890">
                  <a:moveTo>
                    <a:pt x="261" y="194"/>
                  </a:moveTo>
                  <a:lnTo>
                    <a:pt x="130" y="890"/>
                  </a:lnTo>
                  <a:lnTo>
                    <a:pt x="0" y="194"/>
                  </a:lnTo>
                  <a:lnTo>
                    <a:pt x="130" y="0"/>
                  </a:lnTo>
                  <a:lnTo>
                    <a:pt x="261" y="19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26"/>
            <p:cNvSpPr>
              <a:spLocks noEditPoints="1"/>
            </p:cNvSpPr>
            <p:nvPr/>
          </p:nvSpPr>
          <p:spPr bwMode="auto">
            <a:xfrm>
              <a:off x="6785846" y="3022450"/>
              <a:ext cx="841090" cy="845443"/>
            </a:xfrm>
            <a:custGeom>
              <a:avLst/>
              <a:gdLst>
                <a:gd name="T0" fmla="*/ 174 w 349"/>
                <a:gd name="T1" fmla="*/ 349 h 349"/>
                <a:gd name="T2" fmla="*/ 0 w 349"/>
                <a:gd name="T3" fmla="*/ 175 h 349"/>
                <a:gd name="T4" fmla="*/ 174 w 349"/>
                <a:gd name="T5" fmla="*/ 0 h 349"/>
                <a:gd name="T6" fmla="*/ 349 w 349"/>
                <a:gd name="T7" fmla="*/ 175 h 349"/>
                <a:gd name="T8" fmla="*/ 174 w 349"/>
                <a:gd name="T9" fmla="*/ 349 h 349"/>
                <a:gd name="T10" fmla="*/ 174 w 349"/>
                <a:gd name="T11" fmla="*/ 12 h 349"/>
                <a:gd name="T12" fmla="*/ 12 w 349"/>
                <a:gd name="T13" fmla="*/ 175 h 349"/>
                <a:gd name="T14" fmla="*/ 174 w 349"/>
                <a:gd name="T15" fmla="*/ 337 h 349"/>
                <a:gd name="T16" fmla="*/ 337 w 349"/>
                <a:gd name="T17" fmla="*/ 175 h 349"/>
                <a:gd name="T18" fmla="*/ 174 w 349"/>
                <a:gd name="T19" fmla="*/ 1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349">
                  <a:moveTo>
                    <a:pt x="174" y="349"/>
                  </a:moveTo>
                  <a:cubicBezTo>
                    <a:pt x="78" y="349"/>
                    <a:pt x="0" y="271"/>
                    <a:pt x="0" y="175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271" y="0"/>
                    <a:pt x="349" y="78"/>
                    <a:pt x="349" y="175"/>
                  </a:cubicBezTo>
                  <a:cubicBezTo>
                    <a:pt x="349" y="271"/>
                    <a:pt x="271" y="349"/>
                    <a:pt x="174" y="349"/>
                  </a:cubicBezTo>
                  <a:close/>
                  <a:moveTo>
                    <a:pt x="174" y="12"/>
                  </a:moveTo>
                  <a:cubicBezTo>
                    <a:pt x="85" y="12"/>
                    <a:pt x="12" y="85"/>
                    <a:pt x="12" y="175"/>
                  </a:cubicBezTo>
                  <a:cubicBezTo>
                    <a:pt x="12" y="264"/>
                    <a:pt x="85" y="337"/>
                    <a:pt x="174" y="337"/>
                  </a:cubicBezTo>
                  <a:cubicBezTo>
                    <a:pt x="264" y="337"/>
                    <a:pt x="337" y="264"/>
                    <a:pt x="337" y="175"/>
                  </a:cubicBezTo>
                  <a:cubicBezTo>
                    <a:pt x="337" y="85"/>
                    <a:pt x="264" y="12"/>
                    <a:pt x="174" y="1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525140" y="3237993"/>
            <a:ext cx="971660" cy="1389484"/>
            <a:chOff x="9719324" y="3559964"/>
            <a:chExt cx="971660" cy="1389484"/>
          </a:xfrm>
        </p:grpSpPr>
        <p:sp>
          <p:nvSpPr>
            <p:cNvPr id="70" name="Oval 227"/>
            <p:cNvSpPr>
              <a:spLocks noChangeArrowheads="1"/>
            </p:cNvSpPr>
            <p:nvPr/>
          </p:nvSpPr>
          <p:spPr bwMode="auto">
            <a:xfrm>
              <a:off x="9719324" y="3559964"/>
              <a:ext cx="971660" cy="9760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28"/>
            <p:cNvSpPr>
              <a:spLocks/>
            </p:cNvSpPr>
            <p:nvPr/>
          </p:nvSpPr>
          <p:spPr bwMode="auto">
            <a:xfrm>
              <a:off x="10062071" y="3981052"/>
              <a:ext cx="283991" cy="968396"/>
            </a:xfrm>
            <a:custGeom>
              <a:avLst/>
              <a:gdLst>
                <a:gd name="T0" fmla="*/ 261 w 261"/>
                <a:gd name="T1" fmla="*/ 194 h 890"/>
                <a:gd name="T2" fmla="*/ 131 w 261"/>
                <a:gd name="T3" fmla="*/ 890 h 890"/>
                <a:gd name="T4" fmla="*/ 0 w 261"/>
                <a:gd name="T5" fmla="*/ 194 h 890"/>
                <a:gd name="T6" fmla="*/ 131 w 261"/>
                <a:gd name="T7" fmla="*/ 0 h 890"/>
                <a:gd name="T8" fmla="*/ 261 w 261"/>
                <a:gd name="T9" fmla="*/ 194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890">
                  <a:moveTo>
                    <a:pt x="261" y="194"/>
                  </a:moveTo>
                  <a:lnTo>
                    <a:pt x="131" y="890"/>
                  </a:lnTo>
                  <a:lnTo>
                    <a:pt x="0" y="194"/>
                  </a:lnTo>
                  <a:lnTo>
                    <a:pt x="131" y="0"/>
                  </a:lnTo>
                  <a:lnTo>
                    <a:pt x="261" y="19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30"/>
            <p:cNvSpPr>
              <a:spLocks noEditPoints="1"/>
            </p:cNvSpPr>
            <p:nvPr/>
          </p:nvSpPr>
          <p:spPr bwMode="auto">
            <a:xfrm>
              <a:off x="9784609" y="3625249"/>
              <a:ext cx="841090" cy="845443"/>
            </a:xfrm>
            <a:custGeom>
              <a:avLst/>
              <a:gdLst>
                <a:gd name="T0" fmla="*/ 174 w 349"/>
                <a:gd name="T1" fmla="*/ 349 h 349"/>
                <a:gd name="T2" fmla="*/ 0 w 349"/>
                <a:gd name="T3" fmla="*/ 175 h 349"/>
                <a:gd name="T4" fmla="*/ 174 w 349"/>
                <a:gd name="T5" fmla="*/ 0 h 349"/>
                <a:gd name="T6" fmla="*/ 349 w 349"/>
                <a:gd name="T7" fmla="*/ 175 h 349"/>
                <a:gd name="T8" fmla="*/ 174 w 349"/>
                <a:gd name="T9" fmla="*/ 349 h 349"/>
                <a:gd name="T10" fmla="*/ 174 w 349"/>
                <a:gd name="T11" fmla="*/ 12 h 349"/>
                <a:gd name="T12" fmla="*/ 12 w 349"/>
                <a:gd name="T13" fmla="*/ 175 h 349"/>
                <a:gd name="T14" fmla="*/ 174 w 349"/>
                <a:gd name="T15" fmla="*/ 337 h 349"/>
                <a:gd name="T16" fmla="*/ 337 w 349"/>
                <a:gd name="T17" fmla="*/ 175 h 349"/>
                <a:gd name="T18" fmla="*/ 174 w 349"/>
                <a:gd name="T19" fmla="*/ 1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349">
                  <a:moveTo>
                    <a:pt x="174" y="349"/>
                  </a:moveTo>
                  <a:cubicBezTo>
                    <a:pt x="78" y="349"/>
                    <a:pt x="0" y="271"/>
                    <a:pt x="0" y="175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271" y="0"/>
                    <a:pt x="349" y="78"/>
                    <a:pt x="349" y="175"/>
                  </a:cubicBezTo>
                  <a:cubicBezTo>
                    <a:pt x="349" y="271"/>
                    <a:pt x="271" y="349"/>
                    <a:pt x="174" y="349"/>
                  </a:cubicBezTo>
                  <a:close/>
                  <a:moveTo>
                    <a:pt x="174" y="12"/>
                  </a:moveTo>
                  <a:cubicBezTo>
                    <a:pt x="85" y="12"/>
                    <a:pt x="12" y="85"/>
                    <a:pt x="12" y="175"/>
                  </a:cubicBezTo>
                  <a:cubicBezTo>
                    <a:pt x="12" y="264"/>
                    <a:pt x="85" y="337"/>
                    <a:pt x="174" y="337"/>
                  </a:cubicBezTo>
                  <a:cubicBezTo>
                    <a:pt x="264" y="337"/>
                    <a:pt x="337" y="264"/>
                    <a:pt x="337" y="175"/>
                  </a:cubicBezTo>
                  <a:cubicBezTo>
                    <a:pt x="337" y="85"/>
                    <a:pt x="264" y="12"/>
                    <a:pt x="174" y="1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527326" y="3584004"/>
            <a:ext cx="969484" cy="1389484"/>
            <a:chOff x="8721510" y="3905975"/>
            <a:chExt cx="969484" cy="1389484"/>
          </a:xfrm>
        </p:grpSpPr>
        <p:sp>
          <p:nvSpPr>
            <p:cNvPr id="74" name="Freeform 220"/>
            <p:cNvSpPr>
              <a:spLocks/>
            </p:cNvSpPr>
            <p:nvPr/>
          </p:nvSpPr>
          <p:spPr bwMode="auto">
            <a:xfrm>
              <a:off x="9078442" y="4327063"/>
              <a:ext cx="283991" cy="968396"/>
            </a:xfrm>
            <a:custGeom>
              <a:avLst/>
              <a:gdLst>
                <a:gd name="T0" fmla="*/ 261 w 261"/>
                <a:gd name="T1" fmla="*/ 194 h 890"/>
                <a:gd name="T2" fmla="*/ 131 w 261"/>
                <a:gd name="T3" fmla="*/ 890 h 890"/>
                <a:gd name="T4" fmla="*/ 0 w 261"/>
                <a:gd name="T5" fmla="*/ 194 h 890"/>
                <a:gd name="T6" fmla="*/ 131 w 261"/>
                <a:gd name="T7" fmla="*/ 0 h 890"/>
                <a:gd name="T8" fmla="*/ 261 w 261"/>
                <a:gd name="T9" fmla="*/ 194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890">
                  <a:moveTo>
                    <a:pt x="261" y="194"/>
                  </a:moveTo>
                  <a:lnTo>
                    <a:pt x="131" y="890"/>
                  </a:lnTo>
                  <a:lnTo>
                    <a:pt x="0" y="194"/>
                  </a:lnTo>
                  <a:lnTo>
                    <a:pt x="131" y="0"/>
                  </a:lnTo>
                  <a:lnTo>
                    <a:pt x="261" y="1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Oval 219"/>
            <p:cNvSpPr>
              <a:spLocks noChangeArrowheads="1"/>
            </p:cNvSpPr>
            <p:nvPr/>
          </p:nvSpPr>
          <p:spPr bwMode="auto">
            <a:xfrm>
              <a:off x="8721510" y="3905975"/>
              <a:ext cx="969484" cy="9760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22"/>
            <p:cNvSpPr>
              <a:spLocks noEditPoints="1"/>
            </p:cNvSpPr>
            <p:nvPr/>
          </p:nvSpPr>
          <p:spPr bwMode="auto">
            <a:xfrm>
              <a:off x="8798804" y="3971260"/>
              <a:ext cx="844354" cy="845443"/>
            </a:xfrm>
            <a:custGeom>
              <a:avLst/>
              <a:gdLst>
                <a:gd name="T0" fmla="*/ 175 w 350"/>
                <a:gd name="T1" fmla="*/ 349 h 349"/>
                <a:gd name="T2" fmla="*/ 0 w 350"/>
                <a:gd name="T3" fmla="*/ 175 h 349"/>
                <a:gd name="T4" fmla="*/ 175 w 350"/>
                <a:gd name="T5" fmla="*/ 0 h 349"/>
                <a:gd name="T6" fmla="*/ 350 w 350"/>
                <a:gd name="T7" fmla="*/ 175 h 349"/>
                <a:gd name="T8" fmla="*/ 175 w 350"/>
                <a:gd name="T9" fmla="*/ 349 h 349"/>
                <a:gd name="T10" fmla="*/ 175 w 350"/>
                <a:gd name="T11" fmla="*/ 12 h 349"/>
                <a:gd name="T12" fmla="*/ 12 w 350"/>
                <a:gd name="T13" fmla="*/ 175 h 349"/>
                <a:gd name="T14" fmla="*/ 175 w 350"/>
                <a:gd name="T15" fmla="*/ 337 h 349"/>
                <a:gd name="T16" fmla="*/ 338 w 350"/>
                <a:gd name="T17" fmla="*/ 175 h 349"/>
                <a:gd name="T18" fmla="*/ 175 w 350"/>
                <a:gd name="T19" fmla="*/ 1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0" h="349">
                  <a:moveTo>
                    <a:pt x="175" y="349"/>
                  </a:moveTo>
                  <a:cubicBezTo>
                    <a:pt x="79" y="349"/>
                    <a:pt x="0" y="271"/>
                    <a:pt x="0" y="175"/>
                  </a:cubicBezTo>
                  <a:cubicBezTo>
                    <a:pt x="0" y="78"/>
                    <a:pt x="79" y="0"/>
                    <a:pt x="175" y="0"/>
                  </a:cubicBezTo>
                  <a:cubicBezTo>
                    <a:pt x="271" y="0"/>
                    <a:pt x="350" y="78"/>
                    <a:pt x="350" y="175"/>
                  </a:cubicBezTo>
                  <a:cubicBezTo>
                    <a:pt x="350" y="271"/>
                    <a:pt x="271" y="349"/>
                    <a:pt x="175" y="349"/>
                  </a:cubicBezTo>
                  <a:close/>
                  <a:moveTo>
                    <a:pt x="175" y="12"/>
                  </a:moveTo>
                  <a:cubicBezTo>
                    <a:pt x="85" y="12"/>
                    <a:pt x="12" y="85"/>
                    <a:pt x="12" y="175"/>
                  </a:cubicBezTo>
                  <a:cubicBezTo>
                    <a:pt x="12" y="264"/>
                    <a:pt x="85" y="337"/>
                    <a:pt x="175" y="337"/>
                  </a:cubicBezTo>
                  <a:cubicBezTo>
                    <a:pt x="265" y="337"/>
                    <a:pt x="338" y="264"/>
                    <a:pt x="338" y="175"/>
                  </a:cubicBezTo>
                  <a:cubicBezTo>
                    <a:pt x="338" y="85"/>
                    <a:pt x="265" y="12"/>
                    <a:pt x="175" y="1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7" name="Freeform 247"/>
          <p:cNvSpPr>
            <a:spLocks noEditPoints="1"/>
          </p:cNvSpPr>
          <p:nvPr/>
        </p:nvSpPr>
        <p:spPr bwMode="auto">
          <a:xfrm>
            <a:off x="10755764" y="2958360"/>
            <a:ext cx="244236" cy="513572"/>
          </a:xfrm>
          <a:custGeom>
            <a:avLst/>
            <a:gdLst>
              <a:gd name="T0" fmla="*/ 109 w 130"/>
              <a:gd name="T1" fmla="*/ 90 h 275"/>
              <a:gd name="T2" fmla="*/ 72 w 130"/>
              <a:gd name="T3" fmla="*/ 79 h 275"/>
              <a:gd name="T4" fmla="*/ 72 w 130"/>
              <a:gd name="T5" fmla="*/ 76 h 275"/>
              <a:gd name="T6" fmla="*/ 72 w 130"/>
              <a:gd name="T7" fmla="*/ 75 h 275"/>
              <a:gd name="T8" fmla="*/ 72 w 130"/>
              <a:gd name="T9" fmla="*/ 73 h 275"/>
              <a:gd name="T10" fmla="*/ 72 w 130"/>
              <a:gd name="T11" fmla="*/ 50 h 275"/>
              <a:gd name="T12" fmla="*/ 50 w 130"/>
              <a:gd name="T13" fmla="*/ 29 h 275"/>
              <a:gd name="T14" fmla="*/ 36 w 130"/>
              <a:gd name="T15" fmla="*/ 29 h 275"/>
              <a:gd name="T16" fmla="*/ 23 w 130"/>
              <a:gd name="T17" fmla="*/ 20 h 275"/>
              <a:gd name="T18" fmla="*/ 19 w 130"/>
              <a:gd name="T19" fmla="*/ 6 h 275"/>
              <a:gd name="T20" fmla="*/ 9 w 130"/>
              <a:gd name="T21" fmla="*/ 2 h 275"/>
              <a:gd name="T22" fmla="*/ 5 w 130"/>
              <a:gd name="T23" fmla="*/ 11 h 275"/>
              <a:gd name="T24" fmla="*/ 10 w 130"/>
              <a:gd name="T25" fmla="*/ 25 h 275"/>
              <a:gd name="T26" fmla="*/ 36 w 130"/>
              <a:gd name="T27" fmla="*/ 43 h 275"/>
              <a:gd name="T28" fmla="*/ 50 w 130"/>
              <a:gd name="T29" fmla="*/ 43 h 275"/>
              <a:gd name="T30" fmla="*/ 58 w 130"/>
              <a:gd name="T31" fmla="*/ 50 h 275"/>
              <a:gd name="T32" fmla="*/ 58 w 130"/>
              <a:gd name="T33" fmla="*/ 73 h 275"/>
              <a:gd name="T34" fmla="*/ 58 w 130"/>
              <a:gd name="T35" fmla="*/ 75 h 275"/>
              <a:gd name="T36" fmla="*/ 58 w 130"/>
              <a:gd name="T37" fmla="*/ 76 h 275"/>
              <a:gd name="T38" fmla="*/ 58 w 130"/>
              <a:gd name="T39" fmla="*/ 79 h 275"/>
              <a:gd name="T40" fmla="*/ 20 w 130"/>
              <a:gd name="T41" fmla="*/ 90 h 275"/>
              <a:gd name="T42" fmla="*/ 0 w 130"/>
              <a:gd name="T43" fmla="*/ 127 h 275"/>
              <a:gd name="T44" fmla="*/ 0 w 130"/>
              <a:gd name="T45" fmla="*/ 227 h 275"/>
              <a:gd name="T46" fmla="*/ 58 w 130"/>
              <a:gd name="T47" fmla="*/ 275 h 275"/>
              <a:gd name="T48" fmla="*/ 71 w 130"/>
              <a:gd name="T49" fmla="*/ 275 h 275"/>
              <a:gd name="T50" fmla="*/ 130 w 130"/>
              <a:gd name="T51" fmla="*/ 227 h 275"/>
              <a:gd name="T52" fmla="*/ 130 w 130"/>
              <a:gd name="T53" fmla="*/ 127 h 275"/>
              <a:gd name="T54" fmla="*/ 109 w 130"/>
              <a:gd name="T55" fmla="*/ 90 h 275"/>
              <a:gd name="T56" fmla="*/ 14 w 130"/>
              <a:gd name="T57" fmla="*/ 127 h 275"/>
              <a:gd name="T58" fmla="*/ 58 w 130"/>
              <a:gd name="T59" fmla="*/ 93 h 275"/>
              <a:gd name="T60" fmla="*/ 58 w 130"/>
              <a:gd name="T61" fmla="*/ 157 h 275"/>
              <a:gd name="T62" fmla="*/ 14 w 130"/>
              <a:gd name="T63" fmla="*/ 157 h 275"/>
              <a:gd name="T64" fmla="*/ 14 w 130"/>
              <a:gd name="T65" fmla="*/ 127 h 275"/>
              <a:gd name="T66" fmla="*/ 115 w 130"/>
              <a:gd name="T67" fmla="*/ 227 h 275"/>
              <a:gd name="T68" fmla="*/ 71 w 130"/>
              <a:gd name="T69" fmla="*/ 261 h 275"/>
              <a:gd name="T70" fmla="*/ 58 w 130"/>
              <a:gd name="T71" fmla="*/ 261 h 275"/>
              <a:gd name="T72" fmla="*/ 14 w 130"/>
              <a:gd name="T73" fmla="*/ 227 h 275"/>
              <a:gd name="T74" fmla="*/ 14 w 130"/>
              <a:gd name="T75" fmla="*/ 171 h 275"/>
              <a:gd name="T76" fmla="*/ 115 w 130"/>
              <a:gd name="T77" fmla="*/ 171 h 275"/>
              <a:gd name="T78" fmla="*/ 115 w 130"/>
              <a:gd name="T79" fmla="*/ 227 h 275"/>
              <a:gd name="T80" fmla="*/ 115 w 130"/>
              <a:gd name="T81" fmla="*/ 157 h 275"/>
              <a:gd name="T82" fmla="*/ 72 w 130"/>
              <a:gd name="T83" fmla="*/ 157 h 275"/>
              <a:gd name="T84" fmla="*/ 72 w 130"/>
              <a:gd name="T85" fmla="*/ 93 h 275"/>
              <a:gd name="T86" fmla="*/ 115 w 130"/>
              <a:gd name="T87" fmla="*/ 127 h 275"/>
              <a:gd name="T88" fmla="*/ 115 w 130"/>
              <a:gd name="T89" fmla="*/ 157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0" h="275">
                <a:moveTo>
                  <a:pt x="109" y="90"/>
                </a:moveTo>
                <a:cubicBezTo>
                  <a:pt x="99" y="83"/>
                  <a:pt x="86" y="79"/>
                  <a:pt x="72" y="79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76"/>
                  <a:pt x="72" y="75"/>
                  <a:pt x="72" y="75"/>
                </a:cubicBezTo>
                <a:cubicBezTo>
                  <a:pt x="72" y="74"/>
                  <a:pt x="72" y="74"/>
                  <a:pt x="72" y="73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38"/>
                  <a:pt x="62" y="29"/>
                  <a:pt x="50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1" y="29"/>
                  <a:pt x="25" y="24"/>
                  <a:pt x="23" y="20"/>
                </a:cubicBez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3" y="0"/>
                  <a:pt x="9" y="2"/>
                </a:cubicBezTo>
                <a:cubicBezTo>
                  <a:pt x="6" y="3"/>
                  <a:pt x="4" y="7"/>
                  <a:pt x="5" y="11"/>
                </a:cubicBezTo>
                <a:cubicBezTo>
                  <a:pt x="10" y="25"/>
                  <a:pt x="10" y="25"/>
                  <a:pt x="10" y="25"/>
                </a:cubicBezTo>
                <a:cubicBezTo>
                  <a:pt x="13" y="35"/>
                  <a:pt x="25" y="43"/>
                  <a:pt x="36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4" y="43"/>
                  <a:pt x="58" y="46"/>
                  <a:pt x="58" y="50"/>
                </a:cubicBezTo>
                <a:cubicBezTo>
                  <a:pt x="58" y="73"/>
                  <a:pt x="58" y="73"/>
                  <a:pt x="58" y="73"/>
                </a:cubicBezTo>
                <a:cubicBezTo>
                  <a:pt x="58" y="74"/>
                  <a:pt x="58" y="74"/>
                  <a:pt x="58" y="75"/>
                </a:cubicBezTo>
                <a:cubicBezTo>
                  <a:pt x="58" y="75"/>
                  <a:pt x="58" y="76"/>
                  <a:pt x="58" y="76"/>
                </a:cubicBezTo>
                <a:cubicBezTo>
                  <a:pt x="58" y="79"/>
                  <a:pt x="58" y="79"/>
                  <a:pt x="58" y="79"/>
                </a:cubicBezTo>
                <a:cubicBezTo>
                  <a:pt x="43" y="79"/>
                  <a:pt x="30" y="83"/>
                  <a:pt x="20" y="90"/>
                </a:cubicBezTo>
                <a:cubicBezTo>
                  <a:pt x="7" y="99"/>
                  <a:pt x="0" y="112"/>
                  <a:pt x="0" y="1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56"/>
                  <a:pt x="23" y="275"/>
                  <a:pt x="58" y="275"/>
                </a:cubicBezTo>
                <a:cubicBezTo>
                  <a:pt x="71" y="275"/>
                  <a:pt x="71" y="275"/>
                  <a:pt x="71" y="275"/>
                </a:cubicBezTo>
                <a:cubicBezTo>
                  <a:pt x="107" y="275"/>
                  <a:pt x="130" y="256"/>
                  <a:pt x="130" y="227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12"/>
                  <a:pt x="123" y="99"/>
                  <a:pt x="109" y="90"/>
                </a:cubicBezTo>
                <a:moveTo>
                  <a:pt x="14" y="127"/>
                </a:moveTo>
                <a:cubicBezTo>
                  <a:pt x="14" y="105"/>
                  <a:pt x="35" y="95"/>
                  <a:pt x="58" y="93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14" y="157"/>
                  <a:pt x="14" y="157"/>
                  <a:pt x="14" y="157"/>
                </a:cubicBezTo>
                <a:lnTo>
                  <a:pt x="14" y="127"/>
                </a:lnTo>
                <a:close/>
                <a:moveTo>
                  <a:pt x="115" y="227"/>
                </a:moveTo>
                <a:cubicBezTo>
                  <a:pt x="115" y="258"/>
                  <a:pt x="82" y="261"/>
                  <a:pt x="71" y="261"/>
                </a:cubicBezTo>
                <a:cubicBezTo>
                  <a:pt x="58" y="261"/>
                  <a:pt x="58" y="261"/>
                  <a:pt x="58" y="261"/>
                </a:cubicBezTo>
                <a:cubicBezTo>
                  <a:pt x="48" y="261"/>
                  <a:pt x="14" y="258"/>
                  <a:pt x="14" y="227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115" y="171"/>
                  <a:pt x="115" y="171"/>
                  <a:pt x="115" y="171"/>
                </a:cubicBezTo>
                <a:lnTo>
                  <a:pt x="115" y="227"/>
                </a:lnTo>
                <a:close/>
                <a:moveTo>
                  <a:pt x="115" y="157"/>
                </a:moveTo>
                <a:cubicBezTo>
                  <a:pt x="72" y="157"/>
                  <a:pt x="72" y="157"/>
                  <a:pt x="72" y="157"/>
                </a:cubicBezTo>
                <a:cubicBezTo>
                  <a:pt x="72" y="93"/>
                  <a:pt x="72" y="93"/>
                  <a:pt x="72" y="93"/>
                </a:cubicBezTo>
                <a:cubicBezTo>
                  <a:pt x="94" y="95"/>
                  <a:pt x="115" y="105"/>
                  <a:pt x="115" y="127"/>
                </a:cubicBezTo>
                <a:lnTo>
                  <a:pt x="115" y="1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8" name="Group 77"/>
          <p:cNvGrpSpPr/>
          <p:nvPr/>
        </p:nvGrpSpPr>
        <p:grpSpPr>
          <a:xfrm>
            <a:off x="7936460" y="3200768"/>
            <a:ext cx="406009" cy="406009"/>
            <a:chOff x="6613525" y="3660775"/>
            <a:chExt cx="847725" cy="847725"/>
          </a:xfrm>
          <a:solidFill>
            <a:schemeClr val="bg2"/>
          </a:solidFill>
        </p:grpSpPr>
        <p:sp>
          <p:nvSpPr>
            <p:cNvPr id="79" name="Freeform 191"/>
            <p:cNvSpPr>
              <a:spLocks noEditPoints="1"/>
            </p:cNvSpPr>
            <p:nvPr/>
          </p:nvSpPr>
          <p:spPr bwMode="auto">
            <a:xfrm>
              <a:off x="6613525" y="3660775"/>
              <a:ext cx="847725" cy="847725"/>
            </a:xfrm>
            <a:custGeom>
              <a:avLst/>
              <a:gdLst>
                <a:gd name="T0" fmla="*/ 254 w 277"/>
                <a:gd name="T1" fmla="*/ 26 h 277"/>
                <a:gd name="T2" fmla="*/ 216 w 277"/>
                <a:gd name="T3" fmla="*/ 26 h 277"/>
                <a:gd name="T4" fmla="*/ 216 w 277"/>
                <a:gd name="T5" fmla="*/ 9 h 277"/>
                <a:gd name="T6" fmla="*/ 208 w 277"/>
                <a:gd name="T7" fmla="*/ 0 h 277"/>
                <a:gd name="T8" fmla="*/ 199 w 277"/>
                <a:gd name="T9" fmla="*/ 9 h 277"/>
                <a:gd name="T10" fmla="*/ 199 w 277"/>
                <a:gd name="T11" fmla="*/ 26 h 277"/>
                <a:gd name="T12" fmla="*/ 147 w 277"/>
                <a:gd name="T13" fmla="*/ 26 h 277"/>
                <a:gd name="T14" fmla="*/ 147 w 277"/>
                <a:gd name="T15" fmla="*/ 9 h 277"/>
                <a:gd name="T16" fmla="*/ 139 w 277"/>
                <a:gd name="T17" fmla="*/ 0 h 277"/>
                <a:gd name="T18" fmla="*/ 130 w 277"/>
                <a:gd name="T19" fmla="*/ 9 h 277"/>
                <a:gd name="T20" fmla="*/ 130 w 277"/>
                <a:gd name="T21" fmla="*/ 26 h 277"/>
                <a:gd name="T22" fmla="*/ 78 w 277"/>
                <a:gd name="T23" fmla="*/ 26 h 277"/>
                <a:gd name="T24" fmla="*/ 78 w 277"/>
                <a:gd name="T25" fmla="*/ 9 h 277"/>
                <a:gd name="T26" fmla="*/ 69 w 277"/>
                <a:gd name="T27" fmla="*/ 0 h 277"/>
                <a:gd name="T28" fmla="*/ 61 w 277"/>
                <a:gd name="T29" fmla="*/ 9 h 277"/>
                <a:gd name="T30" fmla="*/ 61 w 277"/>
                <a:gd name="T31" fmla="*/ 26 h 277"/>
                <a:gd name="T32" fmla="*/ 23 w 277"/>
                <a:gd name="T33" fmla="*/ 26 h 277"/>
                <a:gd name="T34" fmla="*/ 0 w 277"/>
                <a:gd name="T35" fmla="*/ 49 h 277"/>
                <a:gd name="T36" fmla="*/ 0 w 277"/>
                <a:gd name="T37" fmla="*/ 254 h 277"/>
                <a:gd name="T38" fmla="*/ 23 w 277"/>
                <a:gd name="T39" fmla="*/ 277 h 277"/>
                <a:gd name="T40" fmla="*/ 254 w 277"/>
                <a:gd name="T41" fmla="*/ 277 h 277"/>
                <a:gd name="T42" fmla="*/ 277 w 277"/>
                <a:gd name="T43" fmla="*/ 254 h 277"/>
                <a:gd name="T44" fmla="*/ 277 w 277"/>
                <a:gd name="T45" fmla="*/ 49 h 277"/>
                <a:gd name="T46" fmla="*/ 254 w 277"/>
                <a:gd name="T47" fmla="*/ 26 h 277"/>
                <a:gd name="T48" fmla="*/ 260 w 277"/>
                <a:gd name="T49" fmla="*/ 254 h 277"/>
                <a:gd name="T50" fmla="*/ 254 w 277"/>
                <a:gd name="T51" fmla="*/ 260 h 277"/>
                <a:gd name="T52" fmla="*/ 23 w 277"/>
                <a:gd name="T53" fmla="*/ 260 h 277"/>
                <a:gd name="T54" fmla="*/ 18 w 277"/>
                <a:gd name="T55" fmla="*/ 254 h 277"/>
                <a:gd name="T56" fmla="*/ 18 w 277"/>
                <a:gd name="T57" fmla="*/ 49 h 277"/>
                <a:gd name="T58" fmla="*/ 23 w 277"/>
                <a:gd name="T59" fmla="*/ 44 h 277"/>
                <a:gd name="T60" fmla="*/ 61 w 277"/>
                <a:gd name="T61" fmla="*/ 44 h 277"/>
                <a:gd name="T62" fmla="*/ 61 w 277"/>
                <a:gd name="T63" fmla="*/ 61 h 277"/>
                <a:gd name="T64" fmla="*/ 69 w 277"/>
                <a:gd name="T65" fmla="*/ 69 h 277"/>
                <a:gd name="T66" fmla="*/ 78 w 277"/>
                <a:gd name="T67" fmla="*/ 61 h 277"/>
                <a:gd name="T68" fmla="*/ 78 w 277"/>
                <a:gd name="T69" fmla="*/ 44 h 277"/>
                <a:gd name="T70" fmla="*/ 130 w 277"/>
                <a:gd name="T71" fmla="*/ 44 h 277"/>
                <a:gd name="T72" fmla="*/ 130 w 277"/>
                <a:gd name="T73" fmla="*/ 61 h 277"/>
                <a:gd name="T74" fmla="*/ 139 w 277"/>
                <a:gd name="T75" fmla="*/ 69 h 277"/>
                <a:gd name="T76" fmla="*/ 147 w 277"/>
                <a:gd name="T77" fmla="*/ 61 h 277"/>
                <a:gd name="T78" fmla="*/ 147 w 277"/>
                <a:gd name="T79" fmla="*/ 44 h 277"/>
                <a:gd name="T80" fmla="*/ 199 w 277"/>
                <a:gd name="T81" fmla="*/ 44 h 277"/>
                <a:gd name="T82" fmla="*/ 199 w 277"/>
                <a:gd name="T83" fmla="*/ 61 h 277"/>
                <a:gd name="T84" fmla="*/ 208 w 277"/>
                <a:gd name="T85" fmla="*/ 69 h 277"/>
                <a:gd name="T86" fmla="*/ 216 w 277"/>
                <a:gd name="T87" fmla="*/ 61 h 277"/>
                <a:gd name="T88" fmla="*/ 216 w 277"/>
                <a:gd name="T89" fmla="*/ 44 h 277"/>
                <a:gd name="T90" fmla="*/ 254 w 277"/>
                <a:gd name="T91" fmla="*/ 44 h 277"/>
                <a:gd name="T92" fmla="*/ 260 w 277"/>
                <a:gd name="T93" fmla="*/ 49 h 277"/>
                <a:gd name="T94" fmla="*/ 260 w 277"/>
                <a:gd name="T95" fmla="*/ 25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7" h="277">
                  <a:moveTo>
                    <a:pt x="254" y="26"/>
                  </a:moveTo>
                  <a:cubicBezTo>
                    <a:pt x="216" y="26"/>
                    <a:pt x="216" y="26"/>
                    <a:pt x="216" y="26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6" y="4"/>
                    <a:pt x="212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9" y="0"/>
                  </a:cubicBezTo>
                  <a:cubicBezTo>
                    <a:pt x="134" y="0"/>
                    <a:pt x="130" y="4"/>
                    <a:pt x="130" y="9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4"/>
                    <a:pt x="74" y="0"/>
                    <a:pt x="69" y="0"/>
                  </a:cubicBezTo>
                  <a:cubicBezTo>
                    <a:pt x="65" y="0"/>
                    <a:pt x="61" y="4"/>
                    <a:pt x="61" y="9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6"/>
                    <a:pt x="0" y="37"/>
                    <a:pt x="0" y="4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67"/>
                    <a:pt x="11" y="277"/>
                    <a:pt x="23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67" y="277"/>
                    <a:pt x="277" y="267"/>
                    <a:pt x="277" y="254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7" y="37"/>
                    <a:pt x="267" y="26"/>
                    <a:pt x="254" y="26"/>
                  </a:cubicBezTo>
                  <a:close/>
                  <a:moveTo>
                    <a:pt x="260" y="254"/>
                  </a:moveTo>
                  <a:cubicBezTo>
                    <a:pt x="260" y="257"/>
                    <a:pt x="257" y="260"/>
                    <a:pt x="254" y="260"/>
                  </a:cubicBezTo>
                  <a:cubicBezTo>
                    <a:pt x="23" y="260"/>
                    <a:pt x="23" y="260"/>
                    <a:pt x="23" y="260"/>
                  </a:cubicBezTo>
                  <a:cubicBezTo>
                    <a:pt x="20" y="260"/>
                    <a:pt x="18" y="257"/>
                    <a:pt x="18" y="254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6"/>
                    <a:pt x="20" y="44"/>
                    <a:pt x="23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66"/>
                    <a:pt x="65" y="69"/>
                    <a:pt x="69" y="69"/>
                  </a:cubicBezTo>
                  <a:cubicBezTo>
                    <a:pt x="74" y="69"/>
                    <a:pt x="78" y="66"/>
                    <a:pt x="78" y="61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0" y="66"/>
                    <a:pt x="134" y="69"/>
                    <a:pt x="139" y="69"/>
                  </a:cubicBezTo>
                  <a:cubicBezTo>
                    <a:pt x="143" y="69"/>
                    <a:pt x="147" y="66"/>
                    <a:pt x="147" y="61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6"/>
                    <a:pt x="203" y="69"/>
                    <a:pt x="208" y="69"/>
                  </a:cubicBezTo>
                  <a:cubicBezTo>
                    <a:pt x="212" y="69"/>
                    <a:pt x="216" y="66"/>
                    <a:pt x="216" y="61"/>
                  </a:cubicBezTo>
                  <a:cubicBezTo>
                    <a:pt x="216" y="44"/>
                    <a:pt x="216" y="44"/>
                    <a:pt x="216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7" y="44"/>
                    <a:pt x="260" y="46"/>
                    <a:pt x="260" y="49"/>
                  </a:cubicBezTo>
                  <a:lnTo>
                    <a:pt x="260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Rectangle 192"/>
            <p:cNvSpPr>
              <a:spLocks noChangeArrowheads="1"/>
            </p:cNvSpPr>
            <p:nvPr/>
          </p:nvSpPr>
          <p:spPr bwMode="auto">
            <a:xfrm>
              <a:off x="6800850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Rectangle 193"/>
            <p:cNvSpPr>
              <a:spLocks noChangeArrowheads="1"/>
            </p:cNvSpPr>
            <p:nvPr/>
          </p:nvSpPr>
          <p:spPr bwMode="auto">
            <a:xfrm>
              <a:off x="6800850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Rectangle 194"/>
            <p:cNvSpPr>
              <a:spLocks noChangeArrowheads="1"/>
            </p:cNvSpPr>
            <p:nvPr/>
          </p:nvSpPr>
          <p:spPr bwMode="auto">
            <a:xfrm>
              <a:off x="6800850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Rectangle 195"/>
            <p:cNvSpPr>
              <a:spLocks noChangeArrowheads="1"/>
            </p:cNvSpPr>
            <p:nvPr/>
          </p:nvSpPr>
          <p:spPr bwMode="auto">
            <a:xfrm>
              <a:off x="6983413" y="4241800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Rectangle 196"/>
            <p:cNvSpPr>
              <a:spLocks noChangeArrowheads="1"/>
            </p:cNvSpPr>
            <p:nvPr/>
          </p:nvSpPr>
          <p:spPr bwMode="auto">
            <a:xfrm>
              <a:off x="6983413" y="4110038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Rectangle 197"/>
            <p:cNvSpPr>
              <a:spLocks noChangeArrowheads="1"/>
            </p:cNvSpPr>
            <p:nvPr/>
          </p:nvSpPr>
          <p:spPr bwMode="auto">
            <a:xfrm>
              <a:off x="6983413" y="3979863"/>
              <a:ext cx="107950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Rectangle 198"/>
            <p:cNvSpPr>
              <a:spLocks noChangeArrowheads="1"/>
            </p:cNvSpPr>
            <p:nvPr/>
          </p:nvSpPr>
          <p:spPr bwMode="auto">
            <a:xfrm>
              <a:off x="7170738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Rectangle 199"/>
            <p:cNvSpPr>
              <a:spLocks noChangeArrowheads="1"/>
            </p:cNvSpPr>
            <p:nvPr/>
          </p:nvSpPr>
          <p:spPr bwMode="auto">
            <a:xfrm>
              <a:off x="7170738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200"/>
            <p:cNvSpPr>
              <a:spLocks noChangeArrowheads="1"/>
            </p:cNvSpPr>
            <p:nvPr/>
          </p:nvSpPr>
          <p:spPr bwMode="auto">
            <a:xfrm>
              <a:off x="7170738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9" name="Freeform 204"/>
          <p:cNvSpPr>
            <a:spLocks noEditPoints="1"/>
          </p:cNvSpPr>
          <p:nvPr/>
        </p:nvSpPr>
        <p:spPr bwMode="auto">
          <a:xfrm>
            <a:off x="8856240" y="3838800"/>
            <a:ext cx="332409" cy="482641"/>
          </a:xfrm>
          <a:custGeom>
            <a:avLst/>
            <a:gdLst>
              <a:gd name="T0" fmla="*/ 91 w 199"/>
              <a:gd name="T1" fmla="*/ 258 h 290"/>
              <a:gd name="T2" fmla="*/ 95 w 199"/>
              <a:gd name="T3" fmla="*/ 253 h 290"/>
              <a:gd name="T4" fmla="*/ 104 w 199"/>
              <a:gd name="T5" fmla="*/ 253 h 290"/>
              <a:gd name="T6" fmla="*/ 109 w 199"/>
              <a:gd name="T7" fmla="*/ 258 h 290"/>
              <a:gd name="T8" fmla="*/ 104 w 199"/>
              <a:gd name="T9" fmla="*/ 262 h 290"/>
              <a:gd name="T10" fmla="*/ 95 w 199"/>
              <a:gd name="T11" fmla="*/ 262 h 290"/>
              <a:gd name="T12" fmla="*/ 91 w 199"/>
              <a:gd name="T13" fmla="*/ 258 h 290"/>
              <a:gd name="T14" fmla="*/ 113 w 199"/>
              <a:gd name="T15" fmla="*/ 27 h 290"/>
              <a:gd name="T16" fmla="*/ 86 w 199"/>
              <a:gd name="T17" fmla="*/ 27 h 290"/>
              <a:gd name="T18" fmla="*/ 81 w 199"/>
              <a:gd name="T19" fmla="*/ 32 h 290"/>
              <a:gd name="T20" fmla="*/ 86 w 199"/>
              <a:gd name="T21" fmla="*/ 36 h 290"/>
              <a:gd name="T22" fmla="*/ 113 w 199"/>
              <a:gd name="T23" fmla="*/ 36 h 290"/>
              <a:gd name="T24" fmla="*/ 118 w 199"/>
              <a:gd name="T25" fmla="*/ 32 h 290"/>
              <a:gd name="T26" fmla="*/ 113 w 199"/>
              <a:gd name="T27" fmla="*/ 27 h 290"/>
              <a:gd name="T28" fmla="*/ 199 w 199"/>
              <a:gd name="T29" fmla="*/ 27 h 290"/>
              <a:gd name="T30" fmla="*/ 199 w 199"/>
              <a:gd name="T31" fmla="*/ 262 h 290"/>
              <a:gd name="T32" fmla="*/ 172 w 199"/>
              <a:gd name="T33" fmla="*/ 290 h 290"/>
              <a:gd name="T34" fmla="*/ 27 w 199"/>
              <a:gd name="T35" fmla="*/ 290 h 290"/>
              <a:gd name="T36" fmla="*/ 0 w 199"/>
              <a:gd name="T37" fmla="*/ 262 h 290"/>
              <a:gd name="T38" fmla="*/ 0 w 199"/>
              <a:gd name="T39" fmla="*/ 27 h 290"/>
              <a:gd name="T40" fmla="*/ 27 w 199"/>
              <a:gd name="T41" fmla="*/ 0 h 290"/>
              <a:gd name="T42" fmla="*/ 172 w 199"/>
              <a:gd name="T43" fmla="*/ 0 h 290"/>
              <a:gd name="T44" fmla="*/ 199 w 199"/>
              <a:gd name="T45" fmla="*/ 27 h 290"/>
              <a:gd name="T46" fmla="*/ 181 w 199"/>
              <a:gd name="T47" fmla="*/ 244 h 290"/>
              <a:gd name="T48" fmla="*/ 18 w 199"/>
              <a:gd name="T49" fmla="*/ 244 h 290"/>
              <a:gd name="T50" fmla="*/ 18 w 199"/>
              <a:gd name="T51" fmla="*/ 262 h 290"/>
              <a:gd name="T52" fmla="*/ 27 w 199"/>
              <a:gd name="T53" fmla="*/ 271 h 290"/>
              <a:gd name="T54" fmla="*/ 172 w 199"/>
              <a:gd name="T55" fmla="*/ 271 h 290"/>
              <a:gd name="T56" fmla="*/ 181 w 199"/>
              <a:gd name="T57" fmla="*/ 262 h 290"/>
              <a:gd name="T58" fmla="*/ 181 w 199"/>
              <a:gd name="T59" fmla="*/ 244 h 290"/>
              <a:gd name="T60" fmla="*/ 181 w 199"/>
              <a:gd name="T61" fmla="*/ 54 h 290"/>
              <a:gd name="T62" fmla="*/ 18 w 199"/>
              <a:gd name="T63" fmla="*/ 54 h 290"/>
              <a:gd name="T64" fmla="*/ 18 w 199"/>
              <a:gd name="T65" fmla="*/ 235 h 290"/>
              <a:gd name="T66" fmla="*/ 181 w 199"/>
              <a:gd name="T67" fmla="*/ 235 h 290"/>
              <a:gd name="T68" fmla="*/ 181 w 199"/>
              <a:gd name="T69" fmla="*/ 54 h 290"/>
              <a:gd name="T70" fmla="*/ 181 w 199"/>
              <a:gd name="T71" fmla="*/ 27 h 290"/>
              <a:gd name="T72" fmla="*/ 172 w 199"/>
              <a:gd name="T73" fmla="*/ 18 h 290"/>
              <a:gd name="T74" fmla="*/ 27 w 199"/>
              <a:gd name="T75" fmla="*/ 18 h 290"/>
              <a:gd name="T76" fmla="*/ 18 w 199"/>
              <a:gd name="T77" fmla="*/ 27 h 290"/>
              <a:gd name="T78" fmla="*/ 18 w 199"/>
              <a:gd name="T79" fmla="*/ 45 h 290"/>
              <a:gd name="T80" fmla="*/ 181 w 199"/>
              <a:gd name="T81" fmla="*/ 45 h 290"/>
              <a:gd name="T82" fmla="*/ 181 w 199"/>
              <a:gd name="T83" fmla="*/ 2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9" h="290">
                <a:moveTo>
                  <a:pt x="91" y="258"/>
                </a:moveTo>
                <a:cubicBezTo>
                  <a:pt x="91" y="255"/>
                  <a:pt x="93" y="253"/>
                  <a:pt x="95" y="253"/>
                </a:cubicBezTo>
                <a:cubicBezTo>
                  <a:pt x="104" y="253"/>
                  <a:pt x="104" y="253"/>
                  <a:pt x="104" y="253"/>
                </a:cubicBezTo>
                <a:cubicBezTo>
                  <a:pt x="107" y="253"/>
                  <a:pt x="109" y="255"/>
                  <a:pt x="109" y="258"/>
                </a:cubicBezTo>
                <a:cubicBezTo>
                  <a:pt x="109" y="260"/>
                  <a:pt x="107" y="262"/>
                  <a:pt x="104" y="262"/>
                </a:cubicBezTo>
                <a:cubicBezTo>
                  <a:pt x="95" y="262"/>
                  <a:pt x="95" y="262"/>
                  <a:pt x="95" y="262"/>
                </a:cubicBezTo>
                <a:cubicBezTo>
                  <a:pt x="93" y="262"/>
                  <a:pt x="91" y="260"/>
                  <a:pt x="91" y="258"/>
                </a:cubicBezTo>
                <a:close/>
                <a:moveTo>
                  <a:pt x="113" y="27"/>
                </a:moveTo>
                <a:cubicBezTo>
                  <a:pt x="86" y="27"/>
                  <a:pt x="86" y="27"/>
                  <a:pt x="86" y="27"/>
                </a:cubicBezTo>
                <a:cubicBezTo>
                  <a:pt x="83" y="27"/>
                  <a:pt x="81" y="29"/>
                  <a:pt x="81" y="32"/>
                </a:cubicBezTo>
                <a:cubicBezTo>
                  <a:pt x="81" y="34"/>
                  <a:pt x="83" y="36"/>
                  <a:pt x="86" y="36"/>
                </a:cubicBezTo>
                <a:cubicBezTo>
                  <a:pt x="113" y="36"/>
                  <a:pt x="113" y="36"/>
                  <a:pt x="113" y="36"/>
                </a:cubicBezTo>
                <a:cubicBezTo>
                  <a:pt x="116" y="36"/>
                  <a:pt x="118" y="34"/>
                  <a:pt x="118" y="32"/>
                </a:cubicBezTo>
                <a:cubicBezTo>
                  <a:pt x="118" y="29"/>
                  <a:pt x="116" y="27"/>
                  <a:pt x="113" y="27"/>
                </a:cubicBezTo>
                <a:close/>
                <a:moveTo>
                  <a:pt x="199" y="27"/>
                </a:moveTo>
                <a:cubicBezTo>
                  <a:pt x="199" y="262"/>
                  <a:pt x="199" y="262"/>
                  <a:pt x="199" y="262"/>
                </a:cubicBezTo>
                <a:cubicBezTo>
                  <a:pt x="199" y="277"/>
                  <a:pt x="187" y="290"/>
                  <a:pt x="172" y="290"/>
                </a:cubicBezTo>
                <a:cubicBezTo>
                  <a:pt x="27" y="290"/>
                  <a:pt x="27" y="290"/>
                  <a:pt x="27" y="290"/>
                </a:cubicBezTo>
                <a:cubicBezTo>
                  <a:pt x="12" y="290"/>
                  <a:pt x="0" y="277"/>
                  <a:pt x="0" y="26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7" y="0"/>
                  <a:pt x="199" y="12"/>
                  <a:pt x="199" y="27"/>
                </a:cubicBezTo>
                <a:close/>
                <a:moveTo>
                  <a:pt x="181" y="244"/>
                </a:moveTo>
                <a:cubicBezTo>
                  <a:pt x="18" y="244"/>
                  <a:pt x="18" y="244"/>
                  <a:pt x="18" y="244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8" y="267"/>
                  <a:pt x="22" y="271"/>
                  <a:pt x="27" y="271"/>
                </a:cubicBezTo>
                <a:cubicBezTo>
                  <a:pt x="172" y="271"/>
                  <a:pt x="172" y="271"/>
                  <a:pt x="172" y="271"/>
                </a:cubicBezTo>
                <a:cubicBezTo>
                  <a:pt x="177" y="271"/>
                  <a:pt x="181" y="267"/>
                  <a:pt x="181" y="262"/>
                </a:cubicBezTo>
                <a:lnTo>
                  <a:pt x="181" y="244"/>
                </a:lnTo>
                <a:close/>
                <a:moveTo>
                  <a:pt x="181" y="54"/>
                </a:moveTo>
                <a:cubicBezTo>
                  <a:pt x="18" y="54"/>
                  <a:pt x="18" y="54"/>
                  <a:pt x="18" y="54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1" y="235"/>
                  <a:pt x="181" y="235"/>
                  <a:pt x="181" y="235"/>
                </a:cubicBezTo>
                <a:lnTo>
                  <a:pt x="181" y="54"/>
                </a:lnTo>
                <a:close/>
                <a:moveTo>
                  <a:pt x="181" y="27"/>
                </a:moveTo>
                <a:cubicBezTo>
                  <a:pt x="181" y="22"/>
                  <a:pt x="177" y="18"/>
                  <a:pt x="172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2" y="18"/>
                  <a:pt x="18" y="22"/>
                  <a:pt x="18" y="27"/>
                </a:cubicBezTo>
                <a:cubicBezTo>
                  <a:pt x="18" y="45"/>
                  <a:pt x="18" y="45"/>
                  <a:pt x="18" y="45"/>
                </a:cubicBezTo>
                <a:cubicBezTo>
                  <a:pt x="181" y="45"/>
                  <a:pt x="181" y="45"/>
                  <a:pt x="181" y="45"/>
                </a:cubicBezTo>
                <a:lnTo>
                  <a:pt x="181" y="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208"/>
          <p:cNvSpPr>
            <a:spLocks noEditPoints="1"/>
          </p:cNvSpPr>
          <p:nvPr/>
        </p:nvSpPr>
        <p:spPr bwMode="auto">
          <a:xfrm>
            <a:off x="9027319" y="2476496"/>
            <a:ext cx="400459" cy="401339"/>
          </a:xfrm>
          <a:custGeom>
            <a:avLst/>
            <a:gdLst>
              <a:gd name="T0" fmla="*/ 0 w 292"/>
              <a:gd name="T1" fmla="*/ 146 h 292"/>
              <a:gd name="T2" fmla="*/ 292 w 292"/>
              <a:gd name="T3" fmla="*/ 146 h 292"/>
              <a:gd name="T4" fmla="*/ 273 w 292"/>
              <a:gd name="T5" fmla="*/ 141 h 292"/>
              <a:gd name="T6" fmla="*/ 205 w 292"/>
              <a:gd name="T7" fmla="*/ 82 h 292"/>
              <a:gd name="T8" fmla="*/ 273 w 292"/>
              <a:gd name="T9" fmla="*/ 141 h 292"/>
              <a:gd name="T10" fmla="*/ 102 w 292"/>
              <a:gd name="T11" fmla="*/ 223 h 292"/>
              <a:gd name="T12" fmla="*/ 141 w 292"/>
              <a:gd name="T13" fmla="*/ 273 h 292"/>
              <a:gd name="T14" fmla="*/ 151 w 292"/>
              <a:gd name="T15" fmla="*/ 19 h 292"/>
              <a:gd name="T16" fmla="*/ 150 w 292"/>
              <a:gd name="T17" fmla="*/ 84 h 292"/>
              <a:gd name="T18" fmla="*/ 151 w 292"/>
              <a:gd name="T19" fmla="*/ 19 h 292"/>
              <a:gd name="T20" fmla="*/ 234 w 292"/>
              <a:gd name="T21" fmla="*/ 54 h 292"/>
              <a:gd name="T22" fmla="*/ 167 w 292"/>
              <a:gd name="T23" fmla="*/ 20 h 292"/>
              <a:gd name="T24" fmla="*/ 141 w 292"/>
              <a:gd name="T25" fmla="*/ 84 h 292"/>
              <a:gd name="T26" fmla="*/ 141 w 292"/>
              <a:gd name="T27" fmla="*/ 19 h 292"/>
              <a:gd name="T28" fmla="*/ 90 w 292"/>
              <a:gd name="T29" fmla="*/ 73 h 292"/>
              <a:gd name="T30" fmla="*/ 125 w 292"/>
              <a:gd name="T31" fmla="*/ 20 h 292"/>
              <a:gd name="T32" fmla="*/ 95 w 292"/>
              <a:gd name="T33" fmla="*/ 85 h 292"/>
              <a:gd name="T34" fmla="*/ 141 w 292"/>
              <a:gd name="T35" fmla="*/ 141 h 292"/>
              <a:gd name="T36" fmla="*/ 95 w 292"/>
              <a:gd name="T37" fmla="*/ 85 h 292"/>
              <a:gd name="T38" fmla="*/ 141 w 292"/>
              <a:gd name="T39" fmla="*/ 207 h 292"/>
              <a:gd name="T40" fmla="*/ 85 w 292"/>
              <a:gd name="T41" fmla="*/ 150 h 292"/>
              <a:gd name="T42" fmla="*/ 125 w 292"/>
              <a:gd name="T43" fmla="*/ 271 h 292"/>
              <a:gd name="T44" fmla="*/ 93 w 292"/>
              <a:gd name="T45" fmla="*/ 226 h 292"/>
              <a:gd name="T46" fmla="*/ 150 w 292"/>
              <a:gd name="T47" fmla="*/ 273 h 292"/>
              <a:gd name="T48" fmla="*/ 189 w 292"/>
              <a:gd name="T49" fmla="*/ 223 h 292"/>
              <a:gd name="T50" fmla="*/ 150 w 292"/>
              <a:gd name="T51" fmla="*/ 273 h 292"/>
              <a:gd name="T52" fmla="*/ 228 w 292"/>
              <a:gd name="T53" fmla="*/ 242 h 292"/>
              <a:gd name="T54" fmla="*/ 198 w 292"/>
              <a:gd name="T55" fmla="*/ 226 h 292"/>
              <a:gd name="T56" fmla="*/ 150 w 292"/>
              <a:gd name="T57" fmla="*/ 207 h 292"/>
              <a:gd name="T58" fmla="*/ 207 w 292"/>
              <a:gd name="T59" fmla="*/ 150 h 292"/>
              <a:gd name="T60" fmla="*/ 150 w 292"/>
              <a:gd name="T61" fmla="*/ 141 h 292"/>
              <a:gd name="T62" fmla="*/ 197 w 292"/>
              <a:gd name="T63" fmla="*/ 85 h 292"/>
              <a:gd name="T64" fmla="*/ 150 w 292"/>
              <a:gd name="T65" fmla="*/ 141 h 292"/>
              <a:gd name="T66" fmla="*/ 86 w 292"/>
              <a:gd name="T67" fmla="*/ 82 h 292"/>
              <a:gd name="T68" fmla="*/ 19 w 292"/>
              <a:gd name="T69" fmla="*/ 141 h 292"/>
              <a:gd name="T70" fmla="*/ 19 w 292"/>
              <a:gd name="T71" fmla="*/ 150 h 292"/>
              <a:gd name="T72" fmla="*/ 89 w 292"/>
              <a:gd name="T73" fmla="*/ 218 h 292"/>
              <a:gd name="T74" fmla="*/ 19 w 292"/>
              <a:gd name="T75" fmla="*/ 150 h 292"/>
              <a:gd name="T76" fmla="*/ 202 w 292"/>
              <a:gd name="T77" fmla="*/ 218 h 292"/>
              <a:gd name="T78" fmla="*/ 273 w 292"/>
              <a:gd name="T79" fmla="*/ 15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2" h="292">
                <a:moveTo>
                  <a:pt x="146" y="0"/>
                </a:moveTo>
                <a:cubicBezTo>
                  <a:pt x="65" y="0"/>
                  <a:pt x="0" y="65"/>
                  <a:pt x="0" y="146"/>
                </a:cubicBezTo>
                <a:cubicBezTo>
                  <a:pt x="0" y="226"/>
                  <a:pt x="65" y="292"/>
                  <a:pt x="146" y="292"/>
                </a:cubicBezTo>
                <a:cubicBezTo>
                  <a:pt x="226" y="292"/>
                  <a:pt x="292" y="226"/>
                  <a:pt x="292" y="146"/>
                </a:cubicBezTo>
                <a:cubicBezTo>
                  <a:pt x="292" y="65"/>
                  <a:pt x="226" y="0"/>
                  <a:pt x="146" y="0"/>
                </a:cubicBezTo>
                <a:close/>
                <a:moveTo>
                  <a:pt x="273" y="141"/>
                </a:moveTo>
                <a:cubicBezTo>
                  <a:pt x="216" y="141"/>
                  <a:pt x="216" y="141"/>
                  <a:pt x="216" y="141"/>
                </a:cubicBezTo>
                <a:cubicBezTo>
                  <a:pt x="216" y="120"/>
                  <a:pt x="212" y="100"/>
                  <a:pt x="205" y="82"/>
                </a:cubicBezTo>
                <a:cubicBezTo>
                  <a:pt x="218" y="77"/>
                  <a:pt x="230" y="70"/>
                  <a:pt x="241" y="61"/>
                </a:cubicBezTo>
                <a:cubicBezTo>
                  <a:pt x="260" y="83"/>
                  <a:pt x="272" y="110"/>
                  <a:pt x="273" y="141"/>
                </a:cubicBezTo>
                <a:close/>
                <a:moveTo>
                  <a:pt x="141" y="273"/>
                </a:moveTo>
                <a:cubicBezTo>
                  <a:pt x="125" y="260"/>
                  <a:pt x="112" y="243"/>
                  <a:pt x="102" y="223"/>
                </a:cubicBezTo>
                <a:cubicBezTo>
                  <a:pt x="114" y="219"/>
                  <a:pt x="128" y="217"/>
                  <a:pt x="141" y="217"/>
                </a:cubicBezTo>
                <a:cubicBezTo>
                  <a:pt x="141" y="273"/>
                  <a:pt x="141" y="273"/>
                  <a:pt x="141" y="273"/>
                </a:cubicBezTo>
                <a:cubicBezTo>
                  <a:pt x="141" y="273"/>
                  <a:pt x="141" y="273"/>
                  <a:pt x="141" y="273"/>
                </a:cubicBezTo>
                <a:close/>
                <a:moveTo>
                  <a:pt x="151" y="19"/>
                </a:moveTo>
                <a:cubicBezTo>
                  <a:pt x="169" y="34"/>
                  <a:pt x="183" y="53"/>
                  <a:pt x="193" y="77"/>
                </a:cubicBezTo>
                <a:cubicBezTo>
                  <a:pt x="180" y="81"/>
                  <a:pt x="165" y="84"/>
                  <a:pt x="150" y="84"/>
                </a:cubicBezTo>
                <a:cubicBezTo>
                  <a:pt x="150" y="19"/>
                  <a:pt x="150" y="19"/>
                  <a:pt x="150" y="19"/>
                </a:cubicBezTo>
                <a:cubicBezTo>
                  <a:pt x="151" y="19"/>
                  <a:pt x="151" y="19"/>
                  <a:pt x="151" y="19"/>
                </a:cubicBezTo>
                <a:close/>
                <a:moveTo>
                  <a:pt x="167" y="20"/>
                </a:moveTo>
                <a:cubicBezTo>
                  <a:pt x="193" y="25"/>
                  <a:pt x="216" y="37"/>
                  <a:pt x="234" y="54"/>
                </a:cubicBezTo>
                <a:cubicBezTo>
                  <a:pt x="224" y="62"/>
                  <a:pt x="213" y="68"/>
                  <a:pt x="202" y="73"/>
                </a:cubicBezTo>
                <a:cubicBezTo>
                  <a:pt x="193" y="53"/>
                  <a:pt x="181" y="35"/>
                  <a:pt x="167" y="20"/>
                </a:cubicBezTo>
                <a:close/>
                <a:moveTo>
                  <a:pt x="141" y="19"/>
                </a:moveTo>
                <a:cubicBezTo>
                  <a:pt x="141" y="84"/>
                  <a:pt x="141" y="84"/>
                  <a:pt x="141" y="84"/>
                </a:cubicBezTo>
                <a:cubicBezTo>
                  <a:pt x="126" y="84"/>
                  <a:pt x="112" y="81"/>
                  <a:pt x="99" y="77"/>
                </a:cubicBezTo>
                <a:cubicBezTo>
                  <a:pt x="108" y="53"/>
                  <a:pt x="123" y="34"/>
                  <a:pt x="141" y="19"/>
                </a:cubicBezTo>
                <a:cubicBezTo>
                  <a:pt x="141" y="19"/>
                  <a:pt x="141" y="19"/>
                  <a:pt x="141" y="19"/>
                </a:cubicBezTo>
                <a:close/>
                <a:moveTo>
                  <a:pt x="90" y="73"/>
                </a:moveTo>
                <a:cubicBezTo>
                  <a:pt x="78" y="68"/>
                  <a:pt x="67" y="62"/>
                  <a:pt x="57" y="54"/>
                </a:cubicBezTo>
                <a:cubicBezTo>
                  <a:pt x="76" y="37"/>
                  <a:pt x="99" y="25"/>
                  <a:pt x="125" y="20"/>
                </a:cubicBezTo>
                <a:cubicBezTo>
                  <a:pt x="110" y="35"/>
                  <a:pt x="98" y="53"/>
                  <a:pt x="90" y="73"/>
                </a:cubicBezTo>
                <a:close/>
                <a:moveTo>
                  <a:pt x="95" y="85"/>
                </a:moveTo>
                <a:cubicBezTo>
                  <a:pt x="109" y="90"/>
                  <a:pt x="125" y="93"/>
                  <a:pt x="141" y="94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21"/>
                  <a:pt x="89" y="102"/>
                  <a:pt x="95" y="85"/>
                </a:cubicBezTo>
                <a:close/>
                <a:moveTo>
                  <a:pt x="141" y="150"/>
                </a:moveTo>
                <a:cubicBezTo>
                  <a:pt x="141" y="207"/>
                  <a:pt x="141" y="207"/>
                  <a:pt x="141" y="207"/>
                </a:cubicBezTo>
                <a:cubicBezTo>
                  <a:pt x="126" y="208"/>
                  <a:pt x="112" y="210"/>
                  <a:pt x="98" y="214"/>
                </a:cubicBezTo>
                <a:cubicBezTo>
                  <a:pt x="90" y="195"/>
                  <a:pt x="85" y="173"/>
                  <a:pt x="85" y="150"/>
                </a:cubicBezTo>
                <a:lnTo>
                  <a:pt x="141" y="150"/>
                </a:lnTo>
                <a:close/>
                <a:moveTo>
                  <a:pt x="125" y="271"/>
                </a:moveTo>
                <a:cubicBezTo>
                  <a:pt x="102" y="267"/>
                  <a:pt x="80" y="257"/>
                  <a:pt x="63" y="242"/>
                </a:cubicBezTo>
                <a:cubicBezTo>
                  <a:pt x="73" y="236"/>
                  <a:pt x="83" y="230"/>
                  <a:pt x="93" y="226"/>
                </a:cubicBezTo>
                <a:cubicBezTo>
                  <a:pt x="101" y="243"/>
                  <a:pt x="112" y="258"/>
                  <a:pt x="125" y="271"/>
                </a:cubicBezTo>
                <a:close/>
                <a:moveTo>
                  <a:pt x="150" y="273"/>
                </a:moveTo>
                <a:cubicBezTo>
                  <a:pt x="150" y="217"/>
                  <a:pt x="150" y="217"/>
                  <a:pt x="150" y="217"/>
                </a:cubicBezTo>
                <a:cubicBezTo>
                  <a:pt x="164" y="217"/>
                  <a:pt x="177" y="219"/>
                  <a:pt x="189" y="223"/>
                </a:cubicBezTo>
                <a:cubicBezTo>
                  <a:pt x="180" y="243"/>
                  <a:pt x="167" y="260"/>
                  <a:pt x="151" y="273"/>
                </a:cubicBezTo>
                <a:cubicBezTo>
                  <a:pt x="151" y="273"/>
                  <a:pt x="151" y="273"/>
                  <a:pt x="150" y="273"/>
                </a:cubicBezTo>
                <a:close/>
                <a:moveTo>
                  <a:pt x="198" y="226"/>
                </a:moveTo>
                <a:cubicBezTo>
                  <a:pt x="209" y="230"/>
                  <a:pt x="219" y="236"/>
                  <a:pt x="228" y="242"/>
                </a:cubicBezTo>
                <a:cubicBezTo>
                  <a:pt x="211" y="257"/>
                  <a:pt x="190" y="267"/>
                  <a:pt x="167" y="271"/>
                </a:cubicBezTo>
                <a:cubicBezTo>
                  <a:pt x="179" y="258"/>
                  <a:pt x="190" y="243"/>
                  <a:pt x="198" y="226"/>
                </a:cubicBezTo>
                <a:close/>
                <a:moveTo>
                  <a:pt x="193" y="214"/>
                </a:moveTo>
                <a:cubicBezTo>
                  <a:pt x="180" y="210"/>
                  <a:pt x="165" y="208"/>
                  <a:pt x="150" y="207"/>
                </a:cubicBezTo>
                <a:cubicBezTo>
                  <a:pt x="150" y="150"/>
                  <a:pt x="150" y="150"/>
                  <a:pt x="150" y="150"/>
                </a:cubicBezTo>
                <a:cubicBezTo>
                  <a:pt x="207" y="150"/>
                  <a:pt x="207" y="150"/>
                  <a:pt x="207" y="150"/>
                </a:cubicBezTo>
                <a:cubicBezTo>
                  <a:pt x="206" y="173"/>
                  <a:pt x="201" y="195"/>
                  <a:pt x="193" y="214"/>
                </a:cubicBezTo>
                <a:close/>
                <a:moveTo>
                  <a:pt x="150" y="141"/>
                </a:moveTo>
                <a:cubicBezTo>
                  <a:pt x="150" y="94"/>
                  <a:pt x="150" y="94"/>
                  <a:pt x="150" y="94"/>
                </a:cubicBezTo>
                <a:cubicBezTo>
                  <a:pt x="167" y="93"/>
                  <a:pt x="182" y="90"/>
                  <a:pt x="197" y="85"/>
                </a:cubicBezTo>
                <a:cubicBezTo>
                  <a:pt x="203" y="102"/>
                  <a:pt x="206" y="121"/>
                  <a:pt x="207" y="141"/>
                </a:cubicBezTo>
                <a:cubicBezTo>
                  <a:pt x="150" y="141"/>
                  <a:pt x="150" y="141"/>
                  <a:pt x="150" y="141"/>
                </a:cubicBezTo>
                <a:close/>
                <a:moveTo>
                  <a:pt x="51" y="61"/>
                </a:moveTo>
                <a:cubicBezTo>
                  <a:pt x="62" y="70"/>
                  <a:pt x="73" y="77"/>
                  <a:pt x="86" y="82"/>
                </a:cubicBezTo>
                <a:cubicBezTo>
                  <a:pt x="80" y="100"/>
                  <a:pt x="76" y="120"/>
                  <a:pt x="75" y="141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20" y="110"/>
                  <a:pt x="32" y="83"/>
                  <a:pt x="51" y="61"/>
                </a:cubicBezTo>
                <a:close/>
                <a:moveTo>
                  <a:pt x="19" y="150"/>
                </a:moveTo>
                <a:cubicBezTo>
                  <a:pt x="75" y="150"/>
                  <a:pt x="75" y="150"/>
                  <a:pt x="75" y="150"/>
                </a:cubicBezTo>
                <a:cubicBezTo>
                  <a:pt x="76" y="175"/>
                  <a:pt x="81" y="197"/>
                  <a:pt x="89" y="218"/>
                </a:cubicBezTo>
                <a:cubicBezTo>
                  <a:pt x="78" y="222"/>
                  <a:pt x="66" y="229"/>
                  <a:pt x="56" y="236"/>
                </a:cubicBezTo>
                <a:cubicBezTo>
                  <a:pt x="34" y="214"/>
                  <a:pt x="20" y="184"/>
                  <a:pt x="19" y="150"/>
                </a:cubicBezTo>
                <a:close/>
                <a:moveTo>
                  <a:pt x="235" y="236"/>
                </a:moveTo>
                <a:cubicBezTo>
                  <a:pt x="225" y="229"/>
                  <a:pt x="214" y="222"/>
                  <a:pt x="202" y="218"/>
                </a:cubicBezTo>
                <a:cubicBezTo>
                  <a:pt x="211" y="197"/>
                  <a:pt x="216" y="175"/>
                  <a:pt x="216" y="150"/>
                </a:cubicBezTo>
                <a:cubicBezTo>
                  <a:pt x="273" y="150"/>
                  <a:pt x="273" y="150"/>
                  <a:pt x="273" y="150"/>
                </a:cubicBezTo>
                <a:cubicBezTo>
                  <a:pt x="271" y="184"/>
                  <a:pt x="257" y="214"/>
                  <a:pt x="235" y="23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1" name="Group 90"/>
          <p:cNvGrpSpPr>
            <a:grpSpLocks noChangeAspect="1"/>
          </p:cNvGrpSpPr>
          <p:nvPr/>
        </p:nvGrpSpPr>
        <p:grpSpPr>
          <a:xfrm>
            <a:off x="9808541" y="3510076"/>
            <a:ext cx="395067" cy="396000"/>
            <a:chOff x="9340851" y="3852862"/>
            <a:chExt cx="673100" cy="674688"/>
          </a:xfrm>
          <a:solidFill>
            <a:schemeClr val="bg2"/>
          </a:solidFill>
        </p:grpSpPr>
        <p:sp>
          <p:nvSpPr>
            <p:cNvPr id="92" name="Freeform 212"/>
            <p:cNvSpPr>
              <a:spLocks noEditPoints="1"/>
            </p:cNvSpPr>
            <p:nvPr/>
          </p:nvSpPr>
          <p:spPr bwMode="auto">
            <a:xfrm>
              <a:off x="9340851" y="3852862"/>
              <a:ext cx="673100" cy="674688"/>
            </a:xfrm>
            <a:custGeom>
              <a:avLst/>
              <a:gdLst>
                <a:gd name="T0" fmla="*/ 256 w 300"/>
                <a:gd name="T1" fmla="*/ 113 h 300"/>
                <a:gd name="T2" fmla="*/ 267 w 300"/>
                <a:gd name="T3" fmla="*/ 76 h 300"/>
                <a:gd name="T4" fmla="*/ 247 w 300"/>
                <a:gd name="T5" fmla="*/ 34 h 300"/>
                <a:gd name="T6" fmla="*/ 223 w 300"/>
                <a:gd name="T7" fmla="*/ 32 h 300"/>
                <a:gd name="T8" fmla="*/ 186 w 300"/>
                <a:gd name="T9" fmla="*/ 43 h 300"/>
                <a:gd name="T10" fmla="*/ 162 w 300"/>
                <a:gd name="T11" fmla="*/ 0 h 300"/>
                <a:gd name="T12" fmla="*/ 118 w 300"/>
                <a:gd name="T13" fmla="*/ 15 h 300"/>
                <a:gd name="T14" fmla="*/ 101 w 300"/>
                <a:gd name="T15" fmla="*/ 48 h 300"/>
                <a:gd name="T16" fmla="*/ 66 w 300"/>
                <a:gd name="T17" fmla="*/ 29 h 300"/>
                <a:gd name="T18" fmla="*/ 34 w 300"/>
                <a:gd name="T19" fmla="*/ 52 h 300"/>
                <a:gd name="T20" fmla="*/ 48 w 300"/>
                <a:gd name="T21" fmla="*/ 101 h 300"/>
                <a:gd name="T22" fmla="*/ 15 w 300"/>
                <a:gd name="T23" fmla="*/ 118 h 300"/>
                <a:gd name="T24" fmla="*/ 0 w 300"/>
                <a:gd name="T25" fmla="*/ 162 h 300"/>
                <a:gd name="T26" fmla="*/ 43 w 300"/>
                <a:gd name="T27" fmla="*/ 186 h 300"/>
                <a:gd name="T28" fmla="*/ 32 w 300"/>
                <a:gd name="T29" fmla="*/ 223 h 300"/>
                <a:gd name="T30" fmla="*/ 53 w 300"/>
                <a:gd name="T31" fmla="*/ 265 h 300"/>
                <a:gd name="T32" fmla="*/ 76 w 300"/>
                <a:gd name="T33" fmla="*/ 267 h 300"/>
                <a:gd name="T34" fmla="*/ 113 w 300"/>
                <a:gd name="T35" fmla="*/ 256 h 300"/>
                <a:gd name="T36" fmla="*/ 137 w 300"/>
                <a:gd name="T37" fmla="*/ 300 h 300"/>
                <a:gd name="T38" fmla="*/ 181 w 300"/>
                <a:gd name="T39" fmla="*/ 285 h 300"/>
                <a:gd name="T40" fmla="*/ 199 w 300"/>
                <a:gd name="T41" fmla="*/ 251 h 300"/>
                <a:gd name="T42" fmla="*/ 233 w 300"/>
                <a:gd name="T43" fmla="*/ 270 h 300"/>
                <a:gd name="T44" fmla="*/ 265 w 300"/>
                <a:gd name="T45" fmla="*/ 247 h 300"/>
                <a:gd name="T46" fmla="*/ 251 w 300"/>
                <a:gd name="T47" fmla="*/ 199 h 300"/>
                <a:gd name="T48" fmla="*/ 285 w 300"/>
                <a:gd name="T49" fmla="*/ 181 h 300"/>
                <a:gd name="T50" fmla="*/ 300 w 300"/>
                <a:gd name="T51" fmla="*/ 137 h 300"/>
                <a:gd name="T52" fmla="*/ 252 w 300"/>
                <a:gd name="T53" fmla="*/ 168 h 300"/>
                <a:gd name="T54" fmla="*/ 234 w 300"/>
                <a:gd name="T55" fmla="*/ 190 h 300"/>
                <a:gd name="T56" fmla="*/ 251 w 300"/>
                <a:gd name="T57" fmla="*/ 233 h 300"/>
                <a:gd name="T58" fmla="*/ 209 w 300"/>
                <a:gd name="T59" fmla="*/ 235 h 300"/>
                <a:gd name="T60" fmla="*/ 190 w 300"/>
                <a:gd name="T61" fmla="*/ 234 h 300"/>
                <a:gd name="T62" fmla="*/ 168 w 300"/>
                <a:gd name="T63" fmla="*/ 252 h 300"/>
                <a:gd name="T64" fmla="*/ 137 w 300"/>
                <a:gd name="T65" fmla="*/ 281 h 300"/>
                <a:gd name="T66" fmla="*/ 119 w 300"/>
                <a:gd name="T67" fmla="*/ 238 h 300"/>
                <a:gd name="T68" fmla="*/ 101 w 300"/>
                <a:gd name="T69" fmla="*/ 232 h 300"/>
                <a:gd name="T70" fmla="*/ 66 w 300"/>
                <a:gd name="T71" fmla="*/ 251 h 300"/>
                <a:gd name="T72" fmla="*/ 64 w 300"/>
                <a:gd name="T73" fmla="*/ 209 h 300"/>
                <a:gd name="T74" fmla="*/ 61 w 300"/>
                <a:gd name="T75" fmla="*/ 180 h 300"/>
                <a:gd name="T76" fmla="*/ 18 w 300"/>
                <a:gd name="T77" fmla="*/ 162 h 300"/>
                <a:gd name="T78" fmla="*/ 47 w 300"/>
                <a:gd name="T79" fmla="*/ 131 h 300"/>
                <a:gd name="T80" fmla="*/ 65 w 300"/>
                <a:gd name="T81" fmla="*/ 109 h 300"/>
                <a:gd name="T82" fmla="*/ 48 w 300"/>
                <a:gd name="T83" fmla="*/ 66 h 300"/>
                <a:gd name="T84" fmla="*/ 90 w 300"/>
                <a:gd name="T85" fmla="*/ 64 h 300"/>
                <a:gd name="T86" fmla="*/ 109 w 300"/>
                <a:gd name="T87" fmla="*/ 65 h 300"/>
                <a:gd name="T88" fmla="*/ 131 w 300"/>
                <a:gd name="T89" fmla="*/ 47 h 300"/>
                <a:gd name="T90" fmla="*/ 162 w 300"/>
                <a:gd name="T91" fmla="*/ 18 h 300"/>
                <a:gd name="T92" fmla="*/ 180 w 300"/>
                <a:gd name="T93" fmla="*/ 61 h 300"/>
                <a:gd name="T94" fmla="*/ 199 w 300"/>
                <a:gd name="T95" fmla="*/ 67 h 300"/>
                <a:gd name="T96" fmla="*/ 233 w 300"/>
                <a:gd name="T97" fmla="*/ 48 h 300"/>
                <a:gd name="T98" fmla="*/ 235 w 300"/>
                <a:gd name="T99" fmla="*/ 90 h 300"/>
                <a:gd name="T100" fmla="*/ 238 w 300"/>
                <a:gd name="T101" fmla="*/ 119 h 300"/>
                <a:gd name="T102" fmla="*/ 281 w 300"/>
                <a:gd name="T103" fmla="*/ 137 h 300"/>
                <a:gd name="T104" fmla="*/ 252 w 300"/>
                <a:gd name="T105" fmla="*/ 16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" h="300">
                  <a:moveTo>
                    <a:pt x="285" y="118"/>
                  </a:moveTo>
                  <a:cubicBezTo>
                    <a:pt x="256" y="113"/>
                    <a:pt x="256" y="113"/>
                    <a:pt x="256" y="113"/>
                  </a:cubicBezTo>
                  <a:cubicBezTo>
                    <a:pt x="254" y="109"/>
                    <a:pt x="253" y="104"/>
                    <a:pt x="251" y="10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72" y="69"/>
                    <a:pt x="271" y="59"/>
                    <a:pt x="265" y="52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3" y="31"/>
                    <a:pt x="238" y="29"/>
                    <a:pt x="233" y="29"/>
                  </a:cubicBezTo>
                  <a:cubicBezTo>
                    <a:pt x="230" y="29"/>
                    <a:pt x="226" y="30"/>
                    <a:pt x="223" y="32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195" y="46"/>
                    <a:pt x="191" y="45"/>
                    <a:pt x="186" y="43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79" y="6"/>
                    <a:pt x="171" y="0"/>
                    <a:pt x="16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8" y="0"/>
                    <a:pt x="120" y="6"/>
                    <a:pt x="118" y="15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09" y="45"/>
                    <a:pt x="104" y="46"/>
                    <a:pt x="101" y="48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3" y="30"/>
                    <a:pt x="69" y="29"/>
                    <a:pt x="66" y="29"/>
                  </a:cubicBezTo>
                  <a:cubicBezTo>
                    <a:pt x="61" y="29"/>
                    <a:pt x="56" y="31"/>
                    <a:pt x="53" y="3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28" y="59"/>
                    <a:pt x="27" y="69"/>
                    <a:pt x="32" y="76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7" y="104"/>
                    <a:pt x="45" y="109"/>
                    <a:pt x="43" y="113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6" y="120"/>
                    <a:pt x="0" y="128"/>
                    <a:pt x="0" y="13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1"/>
                    <a:pt x="6" y="179"/>
                    <a:pt x="15" y="181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5" y="191"/>
                    <a:pt x="47" y="195"/>
                    <a:pt x="48" y="199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27" y="230"/>
                    <a:pt x="28" y="240"/>
                    <a:pt x="34" y="247"/>
                  </a:cubicBezTo>
                  <a:cubicBezTo>
                    <a:pt x="53" y="265"/>
                    <a:pt x="53" y="265"/>
                    <a:pt x="53" y="265"/>
                  </a:cubicBezTo>
                  <a:cubicBezTo>
                    <a:pt x="56" y="268"/>
                    <a:pt x="61" y="270"/>
                    <a:pt x="66" y="270"/>
                  </a:cubicBezTo>
                  <a:cubicBezTo>
                    <a:pt x="69" y="270"/>
                    <a:pt x="73" y="269"/>
                    <a:pt x="76" y="267"/>
                  </a:cubicBezTo>
                  <a:cubicBezTo>
                    <a:pt x="101" y="251"/>
                    <a:pt x="101" y="251"/>
                    <a:pt x="101" y="251"/>
                  </a:cubicBezTo>
                  <a:cubicBezTo>
                    <a:pt x="105" y="253"/>
                    <a:pt x="109" y="254"/>
                    <a:pt x="113" y="256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20" y="293"/>
                    <a:pt x="128" y="300"/>
                    <a:pt x="137" y="300"/>
                  </a:cubicBezTo>
                  <a:cubicBezTo>
                    <a:pt x="162" y="300"/>
                    <a:pt x="162" y="300"/>
                    <a:pt x="162" y="300"/>
                  </a:cubicBezTo>
                  <a:cubicBezTo>
                    <a:pt x="171" y="300"/>
                    <a:pt x="179" y="293"/>
                    <a:pt x="181" y="285"/>
                  </a:cubicBezTo>
                  <a:cubicBezTo>
                    <a:pt x="187" y="256"/>
                    <a:pt x="187" y="256"/>
                    <a:pt x="187" y="256"/>
                  </a:cubicBezTo>
                  <a:cubicBezTo>
                    <a:pt x="191" y="254"/>
                    <a:pt x="195" y="253"/>
                    <a:pt x="199" y="251"/>
                  </a:cubicBezTo>
                  <a:cubicBezTo>
                    <a:pt x="223" y="267"/>
                    <a:pt x="223" y="267"/>
                    <a:pt x="223" y="267"/>
                  </a:cubicBezTo>
                  <a:cubicBezTo>
                    <a:pt x="226" y="269"/>
                    <a:pt x="230" y="270"/>
                    <a:pt x="233" y="270"/>
                  </a:cubicBezTo>
                  <a:cubicBezTo>
                    <a:pt x="238" y="270"/>
                    <a:pt x="243" y="268"/>
                    <a:pt x="247" y="265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71" y="240"/>
                    <a:pt x="272" y="230"/>
                    <a:pt x="267" y="223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53" y="195"/>
                    <a:pt x="254" y="191"/>
                    <a:pt x="256" y="186"/>
                  </a:cubicBezTo>
                  <a:cubicBezTo>
                    <a:pt x="285" y="181"/>
                    <a:pt x="285" y="181"/>
                    <a:pt x="285" y="181"/>
                  </a:cubicBezTo>
                  <a:cubicBezTo>
                    <a:pt x="293" y="179"/>
                    <a:pt x="300" y="171"/>
                    <a:pt x="300" y="162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300" y="128"/>
                    <a:pt x="293" y="120"/>
                    <a:pt x="285" y="118"/>
                  </a:cubicBezTo>
                  <a:close/>
                  <a:moveTo>
                    <a:pt x="252" y="168"/>
                  </a:moveTo>
                  <a:cubicBezTo>
                    <a:pt x="246" y="169"/>
                    <a:pt x="240" y="174"/>
                    <a:pt x="238" y="180"/>
                  </a:cubicBezTo>
                  <a:cubicBezTo>
                    <a:pt x="237" y="184"/>
                    <a:pt x="235" y="187"/>
                    <a:pt x="234" y="190"/>
                  </a:cubicBezTo>
                  <a:cubicBezTo>
                    <a:pt x="231" y="196"/>
                    <a:pt x="231" y="203"/>
                    <a:pt x="235" y="209"/>
                  </a:cubicBezTo>
                  <a:cubicBezTo>
                    <a:pt x="251" y="233"/>
                    <a:pt x="251" y="233"/>
                    <a:pt x="251" y="233"/>
                  </a:cubicBezTo>
                  <a:cubicBezTo>
                    <a:pt x="233" y="251"/>
                    <a:pt x="233" y="251"/>
                    <a:pt x="233" y="251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6" y="233"/>
                    <a:pt x="202" y="232"/>
                    <a:pt x="199" y="232"/>
                  </a:cubicBezTo>
                  <a:cubicBezTo>
                    <a:pt x="196" y="232"/>
                    <a:pt x="193" y="233"/>
                    <a:pt x="190" y="234"/>
                  </a:cubicBezTo>
                  <a:cubicBezTo>
                    <a:pt x="187" y="235"/>
                    <a:pt x="184" y="237"/>
                    <a:pt x="180" y="238"/>
                  </a:cubicBezTo>
                  <a:cubicBezTo>
                    <a:pt x="174" y="240"/>
                    <a:pt x="169" y="246"/>
                    <a:pt x="168" y="252"/>
                  </a:cubicBezTo>
                  <a:cubicBezTo>
                    <a:pt x="162" y="281"/>
                    <a:pt x="162" y="281"/>
                    <a:pt x="162" y="281"/>
                  </a:cubicBezTo>
                  <a:cubicBezTo>
                    <a:pt x="137" y="281"/>
                    <a:pt x="137" y="281"/>
                    <a:pt x="137" y="281"/>
                  </a:cubicBezTo>
                  <a:cubicBezTo>
                    <a:pt x="131" y="252"/>
                    <a:pt x="131" y="252"/>
                    <a:pt x="131" y="252"/>
                  </a:cubicBezTo>
                  <a:cubicBezTo>
                    <a:pt x="130" y="246"/>
                    <a:pt x="125" y="240"/>
                    <a:pt x="119" y="238"/>
                  </a:cubicBezTo>
                  <a:cubicBezTo>
                    <a:pt x="115" y="237"/>
                    <a:pt x="112" y="235"/>
                    <a:pt x="109" y="234"/>
                  </a:cubicBezTo>
                  <a:cubicBezTo>
                    <a:pt x="106" y="233"/>
                    <a:pt x="103" y="232"/>
                    <a:pt x="101" y="232"/>
                  </a:cubicBezTo>
                  <a:cubicBezTo>
                    <a:pt x="97" y="232"/>
                    <a:pt x="93" y="233"/>
                    <a:pt x="90" y="235"/>
                  </a:cubicBezTo>
                  <a:cubicBezTo>
                    <a:pt x="66" y="251"/>
                    <a:pt x="66" y="251"/>
                    <a:pt x="66" y="251"/>
                  </a:cubicBezTo>
                  <a:cubicBezTo>
                    <a:pt x="48" y="233"/>
                    <a:pt x="48" y="233"/>
                    <a:pt x="48" y="233"/>
                  </a:cubicBezTo>
                  <a:cubicBezTo>
                    <a:pt x="64" y="209"/>
                    <a:pt x="64" y="209"/>
                    <a:pt x="64" y="209"/>
                  </a:cubicBezTo>
                  <a:cubicBezTo>
                    <a:pt x="68" y="203"/>
                    <a:pt x="68" y="196"/>
                    <a:pt x="65" y="190"/>
                  </a:cubicBezTo>
                  <a:cubicBezTo>
                    <a:pt x="64" y="187"/>
                    <a:pt x="62" y="184"/>
                    <a:pt x="61" y="180"/>
                  </a:cubicBezTo>
                  <a:cubicBezTo>
                    <a:pt x="59" y="174"/>
                    <a:pt x="54" y="169"/>
                    <a:pt x="47" y="168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54" y="130"/>
                    <a:pt x="59" y="125"/>
                    <a:pt x="61" y="119"/>
                  </a:cubicBezTo>
                  <a:cubicBezTo>
                    <a:pt x="62" y="115"/>
                    <a:pt x="64" y="112"/>
                    <a:pt x="65" y="109"/>
                  </a:cubicBezTo>
                  <a:cubicBezTo>
                    <a:pt x="68" y="103"/>
                    <a:pt x="68" y="96"/>
                    <a:pt x="64" y="9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3" y="66"/>
                    <a:pt x="97" y="67"/>
                    <a:pt x="101" y="67"/>
                  </a:cubicBezTo>
                  <a:cubicBezTo>
                    <a:pt x="103" y="67"/>
                    <a:pt x="106" y="67"/>
                    <a:pt x="109" y="65"/>
                  </a:cubicBezTo>
                  <a:cubicBezTo>
                    <a:pt x="112" y="64"/>
                    <a:pt x="115" y="62"/>
                    <a:pt x="119" y="61"/>
                  </a:cubicBezTo>
                  <a:cubicBezTo>
                    <a:pt x="125" y="59"/>
                    <a:pt x="130" y="54"/>
                    <a:pt x="131" y="47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69" y="54"/>
                    <a:pt x="174" y="59"/>
                    <a:pt x="180" y="61"/>
                  </a:cubicBezTo>
                  <a:cubicBezTo>
                    <a:pt x="184" y="62"/>
                    <a:pt x="187" y="64"/>
                    <a:pt x="190" y="65"/>
                  </a:cubicBezTo>
                  <a:cubicBezTo>
                    <a:pt x="193" y="67"/>
                    <a:pt x="196" y="67"/>
                    <a:pt x="199" y="67"/>
                  </a:cubicBezTo>
                  <a:cubicBezTo>
                    <a:pt x="202" y="67"/>
                    <a:pt x="206" y="66"/>
                    <a:pt x="209" y="64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35" y="90"/>
                    <a:pt x="235" y="90"/>
                    <a:pt x="235" y="90"/>
                  </a:cubicBezTo>
                  <a:cubicBezTo>
                    <a:pt x="231" y="96"/>
                    <a:pt x="231" y="103"/>
                    <a:pt x="234" y="109"/>
                  </a:cubicBezTo>
                  <a:cubicBezTo>
                    <a:pt x="235" y="112"/>
                    <a:pt x="237" y="115"/>
                    <a:pt x="238" y="119"/>
                  </a:cubicBezTo>
                  <a:cubicBezTo>
                    <a:pt x="240" y="125"/>
                    <a:pt x="246" y="130"/>
                    <a:pt x="252" y="131"/>
                  </a:cubicBezTo>
                  <a:cubicBezTo>
                    <a:pt x="281" y="137"/>
                    <a:pt x="281" y="137"/>
                    <a:pt x="281" y="137"/>
                  </a:cubicBezTo>
                  <a:cubicBezTo>
                    <a:pt x="281" y="162"/>
                    <a:pt x="281" y="162"/>
                    <a:pt x="281" y="162"/>
                  </a:cubicBezTo>
                  <a:lnTo>
                    <a:pt x="252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13"/>
            <p:cNvSpPr>
              <a:spLocks noEditPoints="1"/>
            </p:cNvSpPr>
            <p:nvPr/>
          </p:nvSpPr>
          <p:spPr bwMode="auto">
            <a:xfrm>
              <a:off x="9529763" y="4041775"/>
              <a:ext cx="293688" cy="293688"/>
            </a:xfrm>
            <a:custGeom>
              <a:avLst/>
              <a:gdLst>
                <a:gd name="T0" fmla="*/ 66 w 131"/>
                <a:gd name="T1" fmla="*/ 0 h 131"/>
                <a:gd name="T2" fmla="*/ 0 w 131"/>
                <a:gd name="T3" fmla="*/ 66 h 131"/>
                <a:gd name="T4" fmla="*/ 66 w 131"/>
                <a:gd name="T5" fmla="*/ 131 h 131"/>
                <a:gd name="T6" fmla="*/ 131 w 131"/>
                <a:gd name="T7" fmla="*/ 66 h 131"/>
                <a:gd name="T8" fmla="*/ 66 w 131"/>
                <a:gd name="T9" fmla="*/ 0 h 131"/>
                <a:gd name="T10" fmla="*/ 66 w 131"/>
                <a:gd name="T11" fmla="*/ 123 h 131"/>
                <a:gd name="T12" fmla="*/ 8 w 131"/>
                <a:gd name="T13" fmla="*/ 66 h 131"/>
                <a:gd name="T14" fmla="*/ 66 w 131"/>
                <a:gd name="T15" fmla="*/ 8 h 131"/>
                <a:gd name="T16" fmla="*/ 123 w 131"/>
                <a:gd name="T17" fmla="*/ 66 h 131"/>
                <a:gd name="T18" fmla="*/ 66 w 131"/>
                <a:gd name="T19" fmla="*/ 12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1">
                  <a:moveTo>
                    <a:pt x="66" y="0"/>
                  </a:moveTo>
                  <a:cubicBezTo>
                    <a:pt x="29" y="0"/>
                    <a:pt x="0" y="29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1" y="102"/>
                    <a:pt x="131" y="66"/>
                  </a:cubicBezTo>
                  <a:cubicBezTo>
                    <a:pt x="131" y="29"/>
                    <a:pt x="102" y="0"/>
                    <a:pt x="66" y="0"/>
                  </a:cubicBezTo>
                  <a:close/>
                  <a:moveTo>
                    <a:pt x="66" y="123"/>
                  </a:moveTo>
                  <a:cubicBezTo>
                    <a:pt x="34" y="123"/>
                    <a:pt x="8" y="97"/>
                    <a:pt x="8" y="66"/>
                  </a:cubicBezTo>
                  <a:cubicBezTo>
                    <a:pt x="8" y="34"/>
                    <a:pt x="34" y="8"/>
                    <a:pt x="66" y="8"/>
                  </a:cubicBezTo>
                  <a:cubicBezTo>
                    <a:pt x="97" y="8"/>
                    <a:pt x="123" y="34"/>
                    <a:pt x="123" y="66"/>
                  </a:cubicBezTo>
                  <a:cubicBezTo>
                    <a:pt x="123" y="97"/>
                    <a:pt x="97" y="123"/>
                    <a:pt x="66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14"/>
            <p:cNvSpPr>
              <a:spLocks noEditPoints="1"/>
            </p:cNvSpPr>
            <p:nvPr/>
          </p:nvSpPr>
          <p:spPr bwMode="auto">
            <a:xfrm>
              <a:off x="9593263" y="4103688"/>
              <a:ext cx="168275" cy="169863"/>
            </a:xfrm>
            <a:custGeom>
              <a:avLst/>
              <a:gdLst>
                <a:gd name="T0" fmla="*/ 38 w 75"/>
                <a:gd name="T1" fmla="*/ 0 h 75"/>
                <a:gd name="T2" fmla="*/ 0 w 75"/>
                <a:gd name="T3" fmla="*/ 38 h 75"/>
                <a:gd name="T4" fmla="*/ 38 w 75"/>
                <a:gd name="T5" fmla="*/ 75 h 75"/>
                <a:gd name="T6" fmla="*/ 75 w 75"/>
                <a:gd name="T7" fmla="*/ 38 h 75"/>
                <a:gd name="T8" fmla="*/ 38 w 75"/>
                <a:gd name="T9" fmla="*/ 0 h 75"/>
                <a:gd name="T10" fmla="*/ 38 w 75"/>
                <a:gd name="T11" fmla="*/ 66 h 75"/>
                <a:gd name="T12" fmla="*/ 9 w 75"/>
                <a:gd name="T13" fmla="*/ 38 h 75"/>
                <a:gd name="T14" fmla="*/ 38 w 75"/>
                <a:gd name="T15" fmla="*/ 9 h 75"/>
                <a:gd name="T16" fmla="*/ 66 w 75"/>
                <a:gd name="T17" fmla="*/ 38 h 75"/>
                <a:gd name="T18" fmla="*/ 38 w 75"/>
                <a:gd name="T19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8"/>
                    <a:pt x="17" y="75"/>
                    <a:pt x="38" y="75"/>
                  </a:cubicBezTo>
                  <a:cubicBezTo>
                    <a:pt x="58" y="75"/>
                    <a:pt x="75" y="58"/>
                    <a:pt x="75" y="38"/>
                  </a:cubicBezTo>
                  <a:cubicBezTo>
                    <a:pt x="75" y="17"/>
                    <a:pt x="58" y="0"/>
                    <a:pt x="38" y="0"/>
                  </a:cubicBezTo>
                  <a:close/>
                  <a:moveTo>
                    <a:pt x="38" y="66"/>
                  </a:moveTo>
                  <a:cubicBezTo>
                    <a:pt x="22" y="66"/>
                    <a:pt x="9" y="53"/>
                    <a:pt x="9" y="38"/>
                  </a:cubicBezTo>
                  <a:cubicBezTo>
                    <a:pt x="9" y="22"/>
                    <a:pt x="22" y="9"/>
                    <a:pt x="38" y="9"/>
                  </a:cubicBezTo>
                  <a:cubicBezTo>
                    <a:pt x="53" y="9"/>
                    <a:pt x="66" y="22"/>
                    <a:pt x="66" y="38"/>
                  </a:cubicBezTo>
                  <a:cubicBezTo>
                    <a:pt x="66" y="53"/>
                    <a:pt x="53" y="66"/>
                    <a:pt x="38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450161" y="1970428"/>
            <a:ext cx="487329" cy="359395"/>
            <a:chOff x="10173133" y="2039938"/>
            <a:chExt cx="753404" cy="555619"/>
          </a:xfrm>
          <a:solidFill>
            <a:schemeClr val="bg2"/>
          </a:solidFill>
        </p:grpSpPr>
        <p:sp>
          <p:nvSpPr>
            <p:cNvPr id="96" name="Freeform 242"/>
            <p:cNvSpPr>
              <a:spLocks noEditPoints="1"/>
            </p:cNvSpPr>
            <p:nvPr/>
          </p:nvSpPr>
          <p:spPr bwMode="auto">
            <a:xfrm>
              <a:off x="10517621" y="2224088"/>
              <a:ext cx="186074" cy="188676"/>
            </a:xfrm>
            <a:custGeom>
              <a:avLst/>
              <a:gdLst>
                <a:gd name="T0" fmla="*/ 10 w 74"/>
                <a:gd name="T1" fmla="*/ 55 h 75"/>
                <a:gd name="T2" fmla="*/ 18 w 74"/>
                <a:gd name="T3" fmla="*/ 62 h 75"/>
                <a:gd name="T4" fmla="*/ 24 w 74"/>
                <a:gd name="T5" fmla="*/ 59 h 75"/>
                <a:gd name="T6" fmla="*/ 28 w 74"/>
                <a:gd name="T7" fmla="*/ 55 h 75"/>
                <a:gd name="T8" fmla="*/ 45 w 74"/>
                <a:gd name="T9" fmla="*/ 72 h 75"/>
                <a:gd name="T10" fmla="*/ 52 w 74"/>
                <a:gd name="T11" fmla="*/ 75 h 75"/>
                <a:gd name="T12" fmla="*/ 59 w 74"/>
                <a:gd name="T13" fmla="*/ 72 h 75"/>
                <a:gd name="T14" fmla="*/ 71 w 74"/>
                <a:gd name="T15" fmla="*/ 59 h 75"/>
                <a:gd name="T16" fmla="*/ 74 w 74"/>
                <a:gd name="T17" fmla="*/ 52 h 75"/>
                <a:gd name="T18" fmla="*/ 71 w 74"/>
                <a:gd name="T19" fmla="*/ 45 h 75"/>
                <a:gd name="T20" fmla="*/ 55 w 74"/>
                <a:gd name="T21" fmla="*/ 29 h 75"/>
                <a:gd name="T22" fmla="*/ 59 w 74"/>
                <a:gd name="T23" fmla="*/ 25 h 75"/>
                <a:gd name="T24" fmla="*/ 61 w 74"/>
                <a:gd name="T25" fmla="*/ 16 h 75"/>
                <a:gd name="T26" fmla="*/ 55 w 74"/>
                <a:gd name="T27" fmla="*/ 11 h 75"/>
                <a:gd name="T28" fmla="*/ 10 w 74"/>
                <a:gd name="T29" fmla="*/ 1 h 75"/>
                <a:gd name="T30" fmla="*/ 2 w 74"/>
                <a:gd name="T31" fmla="*/ 3 h 75"/>
                <a:gd name="T32" fmla="*/ 0 w 74"/>
                <a:gd name="T33" fmla="*/ 11 h 75"/>
                <a:gd name="T34" fmla="*/ 10 w 74"/>
                <a:gd name="T35" fmla="*/ 55 h 75"/>
                <a:gd name="T36" fmla="*/ 45 w 74"/>
                <a:gd name="T37" fmla="*/ 21 h 75"/>
                <a:gd name="T38" fmla="*/ 44 w 74"/>
                <a:gd name="T39" fmla="*/ 22 h 75"/>
                <a:gd name="T40" fmla="*/ 41 w 74"/>
                <a:gd name="T41" fmla="*/ 29 h 75"/>
                <a:gd name="T42" fmla="*/ 44 w 74"/>
                <a:gd name="T43" fmla="*/ 36 h 75"/>
                <a:gd name="T44" fmla="*/ 61 w 74"/>
                <a:gd name="T45" fmla="*/ 52 h 75"/>
                <a:gd name="T46" fmla="*/ 52 w 74"/>
                <a:gd name="T47" fmla="*/ 61 h 75"/>
                <a:gd name="T48" fmla="*/ 35 w 74"/>
                <a:gd name="T49" fmla="*/ 45 h 75"/>
                <a:gd name="T50" fmla="*/ 28 w 74"/>
                <a:gd name="T51" fmla="*/ 42 h 75"/>
                <a:gd name="T52" fmla="*/ 21 w 74"/>
                <a:gd name="T53" fmla="*/ 45 h 75"/>
                <a:gd name="T54" fmla="*/ 21 w 74"/>
                <a:gd name="T55" fmla="*/ 45 h 75"/>
                <a:gd name="T56" fmla="*/ 14 w 74"/>
                <a:gd name="T57" fmla="*/ 14 h 75"/>
                <a:gd name="T58" fmla="*/ 45 w 74"/>
                <a:gd name="T59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" h="75">
                  <a:moveTo>
                    <a:pt x="10" y="55"/>
                  </a:moveTo>
                  <a:cubicBezTo>
                    <a:pt x="11" y="59"/>
                    <a:pt x="14" y="62"/>
                    <a:pt x="18" y="62"/>
                  </a:cubicBezTo>
                  <a:cubicBezTo>
                    <a:pt x="20" y="62"/>
                    <a:pt x="22" y="61"/>
                    <a:pt x="24" y="59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7" y="74"/>
                    <a:pt x="49" y="75"/>
                    <a:pt x="52" y="75"/>
                  </a:cubicBezTo>
                  <a:cubicBezTo>
                    <a:pt x="55" y="75"/>
                    <a:pt x="57" y="74"/>
                    <a:pt x="59" y="72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3" y="57"/>
                    <a:pt x="74" y="55"/>
                    <a:pt x="74" y="52"/>
                  </a:cubicBezTo>
                  <a:cubicBezTo>
                    <a:pt x="74" y="50"/>
                    <a:pt x="73" y="47"/>
                    <a:pt x="71" y="4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1" y="22"/>
                    <a:pt x="62" y="19"/>
                    <a:pt x="61" y="16"/>
                  </a:cubicBezTo>
                  <a:cubicBezTo>
                    <a:pt x="60" y="14"/>
                    <a:pt x="58" y="12"/>
                    <a:pt x="55" y="1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0"/>
                    <a:pt x="4" y="1"/>
                    <a:pt x="2" y="3"/>
                  </a:cubicBezTo>
                  <a:cubicBezTo>
                    <a:pt x="0" y="5"/>
                    <a:pt x="0" y="8"/>
                    <a:pt x="0" y="11"/>
                  </a:cubicBezTo>
                  <a:lnTo>
                    <a:pt x="10" y="55"/>
                  </a:lnTo>
                  <a:close/>
                  <a:moveTo>
                    <a:pt x="45" y="21"/>
                  </a:moveTo>
                  <a:cubicBezTo>
                    <a:pt x="44" y="22"/>
                    <a:pt x="44" y="22"/>
                    <a:pt x="44" y="22"/>
                  </a:cubicBezTo>
                  <a:cubicBezTo>
                    <a:pt x="42" y="24"/>
                    <a:pt x="41" y="26"/>
                    <a:pt x="41" y="29"/>
                  </a:cubicBezTo>
                  <a:cubicBezTo>
                    <a:pt x="41" y="31"/>
                    <a:pt x="42" y="34"/>
                    <a:pt x="44" y="36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3" y="43"/>
                    <a:pt x="31" y="42"/>
                    <a:pt x="28" y="42"/>
                  </a:cubicBezTo>
                  <a:cubicBezTo>
                    <a:pt x="26" y="42"/>
                    <a:pt x="23" y="43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45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43"/>
            <p:cNvSpPr>
              <a:spLocks noEditPoints="1"/>
            </p:cNvSpPr>
            <p:nvPr/>
          </p:nvSpPr>
          <p:spPr bwMode="auto">
            <a:xfrm>
              <a:off x="10173133" y="2039938"/>
              <a:ext cx="753404" cy="555619"/>
            </a:xfrm>
            <a:custGeom>
              <a:avLst/>
              <a:gdLst>
                <a:gd name="T0" fmla="*/ 281 w 301"/>
                <a:gd name="T1" fmla="*/ 164 h 221"/>
                <a:gd name="T2" fmla="*/ 281 w 301"/>
                <a:gd name="T3" fmla="*/ 27 h 221"/>
                <a:gd name="T4" fmla="*/ 253 w 301"/>
                <a:gd name="T5" fmla="*/ 0 h 221"/>
                <a:gd name="T6" fmla="*/ 48 w 301"/>
                <a:gd name="T7" fmla="*/ 0 h 221"/>
                <a:gd name="T8" fmla="*/ 20 w 301"/>
                <a:gd name="T9" fmla="*/ 27 h 221"/>
                <a:gd name="T10" fmla="*/ 20 w 301"/>
                <a:gd name="T11" fmla="*/ 164 h 221"/>
                <a:gd name="T12" fmla="*/ 0 w 301"/>
                <a:gd name="T13" fmla="*/ 185 h 221"/>
                <a:gd name="T14" fmla="*/ 0 w 301"/>
                <a:gd name="T15" fmla="*/ 200 h 221"/>
                <a:gd name="T16" fmla="*/ 21 w 301"/>
                <a:gd name="T17" fmla="*/ 221 h 221"/>
                <a:gd name="T18" fmla="*/ 280 w 301"/>
                <a:gd name="T19" fmla="*/ 221 h 221"/>
                <a:gd name="T20" fmla="*/ 301 w 301"/>
                <a:gd name="T21" fmla="*/ 200 h 221"/>
                <a:gd name="T22" fmla="*/ 301 w 301"/>
                <a:gd name="T23" fmla="*/ 185 h 221"/>
                <a:gd name="T24" fmla="*/ 281 w 301"/>
                <a:gd name="T25" fmla="*/ 164 h 221"/>
                <a:gd name="T26" fmla="*/ 48 w 301"/>
                <a:gd name="T27" fmla="*/ 18 h 221"/>
                <a:gd name="T28" fmla="*/ 253 w 301"/>
                <a:gd name="T29" fmla="*/ 18 h 221"/>
                <a:gd name="T30" fmla="*/ 262 w 301"/>
                <a:gd name="T31" fmla="*/ 27 h 221"/>
                <a:gd name="T32" fmla="*/ 262 w 301"/>
                <a:gd name="T33" fmla="*/ 164 h 221"/>
                <a:gd name="T34" fmla="*/ 39 w 301"/>
                <a:gd name="T35" fmla="*/ 164 h 221"/>
                <a:gd name="T36" fmla="*/ 39 w 301"/>
                <a:gd name="T37" fmla="*/ 27 h 221"/>
                <a:gd name="T38" fmla="*/ 48 w 301"/>
                <a:gd name="T39" fmla="*/ 18 h 221"/>
                <a:gd name="T40" fmla="*/ 283 w 301"/>
                <a:gd name="T41" fmla="*/ 200 h 221"/>
                <a:gd name="T42" fmla="*/ 280 w 301"/>
                <a:gd name="T43" fmla="*/ 203 h 221"/>
                <a:gd name="T44" fmla="*/ 21 w 301"/>
                <a:gd name="T45" fmla="*/ 203 h 221"/>
                <a:gd name="T46" fmla="*/ 18 w 301"/>
                <a:gd name="T47" fmla="*/ 200 h 221"/>
                <a:gd name="T48" fmla="*/ 18 w 301"/>
                <a:gd name="T49" fmla="*/ 185 h 221"/>
                <a:gd name="T50" fmla="*/ 21 w 301"/>
                <a:gd name="T51" fmla="*/ 182 h 221"/>
                <a:gd name="T52" fmla="*/ 280 w 301"/>
                <a:gd name="T53" fmla="*/ 182 h 221"/>
                <a:gd name="T54" fmla="*/ 283 w 301"/>
                <a:gd name="T55" fmla="*/ 185 h 221"/>
                <a:gd name="T56" fmla="*/ 283 w 301"/>
                <a:gd name="T57" fmla="*/ 20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1" h="221">
                  <a:moveTo>
                    <a:pt x="281" y="164"/>
                  </a:moveTo>
                  <a:cubicBezTo>
                    <a:pt x="281" y="27"/>
                    <a:pt x="281" y="27"/>
                    <a:pt x="281" y="27"/>
                  </a:cubicBezTo>
                  <a:cubicBezTo>
                    <a:pt x="281" y="12"/>
                    <a:pt x="268" y="0"/>
                    <a:pt x="25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0"/>
                    <a:pt x="20" y="12"/>
                    <a:pt x="20" y="27"/>
                  </a:cubicBezTo>
                  <a:cubicBezTo>
                    <a:pt x="20" y="164"/>
                    <a:pt x="20" y="164"/>
                    <a:pt x="20" y="164"/>
                  </a:cubicBezTo>
                  <a:cubicBezTo>
                    <a:pt x="9" y="164"/>
                    <a:pt x="0" y="174"/>
                    <a:pt x="0" y="185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2"/>
                    <a:pt x="9" y="221"/>
                    <a:pt x="21" y="221"/>
                  </a:cubicBezTo>
                  <a:cubicBezTo>
                    <a:pt x="280" y="221"/>
                    <a:pt x="280" y="221"/>
                    <a:pt x="280" y="221"/>
                  </a:cubicBezTo>
                  <a:cubicBezTo>
                    <a:pt x="292" y="221"/>
                    <a:pt x="301" y="212"/>
                    <a:pt x="301" y="200"/>
                  </a:cubicBezTo>
                  <a:cubicBezTo>
                    <a:pt x="301" y="185"/>
                    <a:pt x="301" y="185"/>
                    <a:pt x="301" y="185"/>
                  </a:cubicBezTo>
                  <a:cubicBezTo>
                    <a:pt x="301" y="174"/>
                    <a:pt x="292" y="164"/>
                    <a:pt x="281" y="164"/>
                  </a:cubicBezTo>
                  <a:moveTo>
                    <a:pt x="48" y="18"/>
                  </a:moveTo>
                  <a:cubicBezTo>
                    <a:pt x="253" y="18"/>
                    <a:pt x="253" y="18"/>
                    <a:pt x="253" y="18"/>
                  </a:cubicBezTo>
                  <a:cubicBezTo>
                    <a:pt x="258" y="18"/>
                    <a:pt x="262" y="22"/>
                    <a:pt x="262" y="27"/>
                  </a:cubicBezTo>
                  <a:cubicBezTo>
                    <a:pt x="262" y="164"/>
                    <a:pt x="262" y="164"/>
                    <a:pt x="262" y="164"/>
                  </a:cubicBezTo>
                  <a:cubicBezTo>
                    <a:pt x="39" y="164"/>
                    <a:pt x="39" y="164"/>
                    <a:pt x="39" y="164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43" y="18"/>
                    <a:pt x="48" y="18"/>
                  </a:cubicBezTo>
                  <a:moveTo>
                    <a:pt x="283" y="200"/>
                  </a:moveTo>
                  <a:cubicBezTo>
                    <a:pt x="283" y="202"/>
                    <a:pt x="281" y="203"/>
                    <a:pt x="280" y="203"/>
                  </a:cubicBezTo>
                  <a:cubicBezTo>
                    <a:pt x="21" y="203"/>
                    <a:pt x="21" y="203"/>
                    <a:pt x="21" y="203"/>
                  </a:cubicBezTo>
                  <a:cubicBezTo>
                    <a:pt x="20" y="203"/>
                    <a:pt x="18" y="202"/>
                    <a:pt x="18" y="200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8" y="184"/>
                    <a:pt x="20" y="182"/>
                    <a:pt x="21" y="182"/>
                  </a:cubicBezTo>
                  <a:cubicBezTo>
                    <a:pt x="280" y="182"/>
                    <a:pt x="280" y="182"/>
                    <a:pt x="280" y="182"/>
                  </a:cubicBezTo>
                  <a:cubicBezTo>
                    <a:pt x="281" y="182"/>
                    <a:pt x="283" y="184"/>
                    <a:pt x="283" y="185"/>
                  </a:cubicBezTo>
                  <a:lnTo>
                    <a:pt x="283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779446" y="2860222"/>
            <a:ext cx="465522" cy="493614"/>
            <a:chOff x="6477000" y="3665538"/>
            <a:chExt cx="736601" cy="781051"/>
          </a:xfrm>
          <a:solidFill>
            <a:schemeClr val="bg2"/>
          </a:solidFill>
        </p:grpSpPr>
        <p:sp>
          <p:nvSpPr>
            <p:cNvPr id="99" name="Freeform 257"/>
            <p:cNvSpPr>
              <a:spLocks noEditPoints="1"/>
            </p:cNvSpPr>
            <p:nvPr/>
          </p:nvSpPr>
          <p:spPr bwMode="auto">
            <a:xfrm>
              <a:off x="6648450" y="3821113"/>
              <a:ext cx="412750" cy="493713"/>
            </a:xfrm>
            <a:custGeom>
              <a:avLst/>
              <a:gdLst>
                <a:gd name="T0" fmla="*/ 68 w 135"/>
                <a:gd name="T1" fmla="*/ 0 h 161"/>
                <a:gd name="T2" fmla="*/ 0 w 135"/>
                <a:gd name="T3" fmla="*/ 67 h 161"/>
                <a:gd name="T4" fmla="*/ 14 w 135"/>
                <a:gd name="T5" fmla="*/ 109 h 161"/>
                <a:gd name="T6" fmla="*/ 20 w 135"/>
                <a:gd name="T7" fmla="*/ 116 h 161"/>
                <a:gd name="T8" fmla="*/ 33 w 135"/>
                <a:gd name="T9" fmla="*/ 136 h 161"/>
                <a:gd name="T10" fmla="*/ 33 w 135"/>
                <a:gd name="T11" fmla="*/ 142 h 161"/>
                <a:gd name="T12" fmla="*/ 33 w 135"/>
                <a:gd name="T13" fmla="*/ 143 h 161"/>
                <a:gd name="T14" fmla="*/ 37 w 135"/>
                <a:gd name="T15" fmla="*/ 157 h 161"/>
                <a:gd name="T16" fmla="*/ 49 w 135"/>
                <a:gd name="T17" fmla="*/ 161 h 161"/>
                <a:gd name="T18" fmla="*/ 86 w 135"/>
                <a:gd name="T19" fmla="*/ 161 h 161"/>
                <a:gd name="T20" fmla="*/ 98 w 135"/>
                <a:gd name="T21" fmla="*/ 157 h 161"/>
                <a:gd name="T22" fmla="*/ 102 w 135"/>
                <a:gd name="T23" fmla="*/ 145 h 161"/>
                <a:gd name="T24" fmla="*/ 102 w 135"/>
                <a:gd name="T25" fmla="*/ 143 h 161"/>
                <a:gd name="T26" fmla="*/ 102 w 135"/>
                <a:gd name="T27" fmla="*/ 136 h 161"/>
                <a:gd name="T28" fmla="*/ 116 w 135"/>
                <a:gd name="T29" fmla="*/ 116 h 161"/>
                <a:gd name="T30" fmla="*/ 121 w 135"/>
                <a:gd name="T31" fmla="*/ 109 h 161"/>
                <a:gd name="T32" fmla="*/ 135 w 135"/>
                <a:gd name="T33" fmla="*/ 67 h 161"/>
                <a:gd name="T34" fmla="*/ 68 w 135"/>
                <a:gd name="T35" fmla="*/ 0 h 161"/>
                <a:gd name="T36" fmla="*/ 110 w 135"/>
                <a:gd name="T37" fmla="*/ 101 h 161"/>
                <a:gd name="T38" fmla="*/ 105 w 135"/>
                <a:gd name="T39" fmla="*/ 107 h 161"/>
                <a:gd name="T40" fmla="*/ 89 w 135"/>
                <a:gd name="T41" fmla="*/ 133 h 161"/>
                <a:gd name="T42" fmla="*/ 88 w 135"/>
                <a:gd name="T43" fmla="*/ 143 h 161"/>
                <a:gd name="T44" fmla="*/ 88 w 135"/>
                <a:gd name="T45" fmla="*/ 145 h 161"/>
                <a:gd name="T46" fmla="*/ 88 w 135"/>
                <a:gd name="T47" fmla="*/ 147 h 161"/>
                <a:gd name="T48" fmla="*/ 86 w 135"/>
                <a:gd name="T49" fmla="*/ 147 h 161"/>
                <a:gd name="T50" fmla="*/ 49 w 135"/>
                <a:gd name="T51" fmla="*/ 147 h 161"/>
                <a:gd name="T52" fmla="*/ 47 w 135"/>
                <a:gd name="T53" fmla="*/ 147 h 161"/>
                <a:gd name="T54" fmla="*/ 47 w 135"/>
                <a:gd name="T55" fmla="*/ 143 h 161"/>
                <a:gd name="T56" fmla="*/ 47 w 135"/>
                <a:gd name="T57" fmla="*/ 143 h 161"/>
                <a:gd name="T58" fmla="*/ 46 w 135"/>
                <a:gd name="T59" fmla="*/ 132 h 161"/>
                <a:gd name="T60" fmla="*/ 30 w 135"/>
                <a:gd name="T61" fmla="*/ 107 h 161"/>
                <a:gd name="T62" fmla="*/ 25 w 135"/>
                <a:gd name="T63" fmla="*/ 101 h 161"/>
                <a:gd name="T64" fmla="*/ 14 w 135"/>
                <a:gd name="T65" fmla="*/ 67 h 161"/>
                <a:gd name="T66" fmla="*/ 68 w 135"/>
                <a:gd name="T67" fmla="*/ 13 h 161"/>
                <a:gd name="T68" fmla="*/ 122 w 135"/>
                <a:gd name="T69" fmla="*/ 67 h 161"/>
                <a:gd name="T70" fmla="*/ 110 w 135"/>
                <a:gd name="T71" fmla="*/ 10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61">
                  <a:moveTo>
                    <a:pt x="68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3"/>
                    <a:pt x="5" y="97"/>
                    <a:pt x="14" y="109"/>
                  </a:cubicBezTo>
                  <a:cubicBezTo>
                    <a:pt x="16" y="112"/>
                    <a:pt x="18" y="114"/>
                    <a:pt x="20" y="116"/>
                  </a:cubicBezTo>
                  <a:cubicBezTo>
                    <a:pt x="26" y="123"/>
                    <a:pt x="31" y="129"/>
                    <a:pt x="33" y="136"/>
                  </a:cubicBezTo>
                  <a:cubicBezTo>
                    <a:pt x="33" y="136"/>
                    <a:pt x="33" y="137"/>
                    <a:pt x="33" y="142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7"/>
                    <a:pt x="33" y="153"/>
                    <a:pt x="37" y="157"/>
                  </a:cubicBezTo>
                  <a:cubicBezTo>
                    <a:pt x="40" y="160"/>
                    <a:pt x="44" y="161"/>
                    <a:pt x="49" y="161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92" y="161"/>
                    <a:pt x="96" y="160"/>
                    <a:pt x="98" y="157"/>
                  </a:cubicBezTo>
                  <a:cubicBezTo>
                    <a:pt x="102" y="153"/>
                    <a:pt x="102" y="148"/>
                    <a:pt x="102" y="145"/>
                  </a:cubicBezTo>
                  <a:cubicBezTo>
                    <a:pt x="102" y="144"/>
                    <a:pt x="102" y="143"/>
                    <a:pt x="102" y="143"/>
                  </a:cubicBezTo>
                  <a:cubicBezTo>
                    <a:pt x="102" y="138"/>
                    <a:pt x="102" y="136"/>
                    <a:pt x="102" y="136"/>
                  </a:cubicBezTo>
                  <a:cubicBezTo>
                    <a:pt x="104" y="129"/>
                    <a:pt x="110" y="122"/>
                    <a:pt x="116" y="116"/>
                  </a:cubicBezTo>
                  <a:cubicBezTo>
                    <a:pt x="118" y="113"/>
                    <a:pt x="119" y="111"/>
                    <a:pt x="121" y="109"/>
                  </a:cubicBezTo>
                  <a:cubicBezTo>
                    <a:pt x="130" y="97"/>
                    <a:pt x="135" y="83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moveTo>
                    <a:pt x="110" y="101"/>
                  </a:moveTo>
                  <a:cubicBezTo>
                    <a:pt x="109" y="103"/>
                    <a:pt x="107" y="105"/>
                    <a:pt x="105" y="107"/>
                  </a:cubicBezTo>
                  <a:cubicBezTo>
                    <a:pt x="99" y="114"/>
                    <a:pt x="92" y="123"/>
                    <a:pt x="89" y="133"/>
                  </a:cubicBezTo>
                  <a:cubicBezTo>
                    <a:pt x="88" y="134"/>
                    <a:pt x="88" y="137"/>
                    <a:pt x="88" y="143"/>
                  </a:cubicBezTo>
                  <a:cubicBezTo>
                    <a:pt x="88" y="144"/>
                    <a:pt x="88" y="145"/>
                    <a:pt x="88" y="145"/>
                  </a:cubicBezTo>
                  <a:cubicBezTo>
                    <a:pt x="88" y="146"/>
                    <a:pt x="88" y="147"/>
                    <a:pt x="88" y="147"/>
                  </a:cubicBezTo>
                  <a:cubicBezTo>
                    <a:pt x="88" y="147"/>
                    <a:pt x="87" y="147"/>
                    <a:pt x="86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7" y="146"/>
                    <a:pt x="47" y="144"/>
                    <a:pt x="47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36"/>
                    <a:pt x="47" y="134"/>
                    <a:pt x="46" y="132"/>
                  </a:cubicBezTo>
                  <a:cubicBezTo>
                    <a:pt x="43" y="122"/>
                    <a:pt x="36" y="114"/>
                    <a:pt x="30" y="107"/>
                  </a:cubicBezTo>
                  <a:cubicBezTo>
                    <a:pt x="29" y="105"/>
                    <a:pt x="27" y="103"/>
                    <a:pt x="25" y="101"/>
                  </a:cubicBezTo>
                  <a:cubicBezTo>
                    <a:pt x="18" y="91"/>
                    <a:pt x="14" y="80"/>
                    <a:pt x="14" y="67"/>
                  </a:cubicBezTo>
                  <a:cubicBezTo>
                    <a:pt x="14" y="38"/>
                    <a:pt x="38" y="13"/>
                    <a:pt x="68" y="13"/>
                  </a:cubicBezTo>
                  <a:cubicBezTo>
                    <a:pt x="98" y="13"/>
                    <a:pt x="122" y="38"/>
                    <a:pt x="122" y="67"/>
                  </a:cubicBezTo>
                  <a:cubicBezTo>
                    <a:pt x="122" y="80"/>
                    <a:pt x="118" y="91"/>
                    <a:pt x="110" y="10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58"/>
            <p:cNvSpPr>
              <a:spLocks noEditPoints="1"/>
            </p:cNvSpPr>
            <p:nvPr/>
          </p:nvSpPr>
          <p:spPr bwMode="auto">
            <a:xfrm>
              <a:off x="6764338" y="4333876"/>
              <a:ext cx="182563" cy="112713"/>
            </a:xfrm>
            <a:custGeom>
              <a:avLst/>
              <a:gdLst>
                <a:gd name="T0" fmla="*/ 47 w 60"/>
                <a:gd name="T1" fmla="*/ 0 h 37"/>
                <a:gd name="T2" fmla="*/ 13 w 60"/>
                <a:gd name="T3" fmla="*/ 0 h 37"/>
                <a:gd name="T4" fmla="*/ 0 w 60"/>
                <a:gd name="T5" fmla="*/ 13 h 37"/>
                <a:gd name="T6" fmla="*/ 0 w 60"/>
                <a:gd name="T7" fmla="*/ 24 h 37"/>
                <a:gd name="T8" fmla="*/ 13 w 60"/>
                <a:gd name="T9" fmla="*/ 37 h 37"/>
                <a:gd name="T10" fmla="*/ 47 w 60"/>
                <a:gd name="T11" fmla="*/ 37 h 37"/>
                <a:gd name="T12" fmla="*/ 60 w 60"/>
                <a:gd name="T13" fmla="*/ 24 h 37"/>
                <a:gd name="T14" fmla="*/ 60 w 60"/>
                <a:gd name="T15" fmla="*/ 13 h 37"/>
                <a:gd name="T16" fmla="*/ 47 w 60"/>
                <a:gd name="T17" fmla="*/ 0 h 37"/>
                <a:gd name="T18" fmla="*/ 46 w 60"/>
                <a:gd name="T19" fmla="*/ 23 h 37"/>
                <a:gd name="T20" fmla="*/ 13 w 60"/>
                <a:gd name="T21" fmla="*/ 23 h 37"/>
                <a:gd name="T22" fmla="*/ 13 w 60"/>
                <a:gd name="T23" fmla="*/ 14 h 37"/>
                <a:gd name="T24" fmla="*/ 46 w 60"/>
                <a:gd name="T25" fmla="*/ 14 h 37"/>
                <a:gd name="T26" fmla="*/ 46 w 60"/>
                <a:gd name="T2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7">
                  <a:moveTo>
                    <a:pt x="4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6" y="37"/>
                    <a:pt x="13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4" y="37"/>
                    <a:pt x="60" y="31"/>
                    <a:pt x="60" y="2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4" y="0"/>
                    <a:pt x="47" y="0"/>
                  </a:cubicBezTo>
                  <a:moveTo>
                    <a:pt x="46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46" y="14"/>
                    <a:pt x="46" y="14"/>
                    <a:pt x="46" y="14"/>
                  </a:cubicBez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59"/>
            <p:cNvSpPr>
              <a:spLocks/>
            </p:cNvSpPr>
            <p:nvPr/>
          </p:nvSpPr>
          <p:spPr bwMode="auto">
            <a:xfrm>
              <a:off x="6834188" y="3665538"/>
              <a:ext cx="39688" cy="128588"/>
            </a:xfrm>
            <a:custGeom>
              <a:avLst/>
              <a:gdLst>
                <a:gd name="T0" fmla="*/ 7 w 13"/>
                <a:gd name="T1" fmla="*/ 42 h 42"/>
                <a:gd name="T2" fmla="*/ 13 w 13"/>
                <a:gd name="T3" fmla="*/ 35 h 42"/>
                <a:gd name="T4" fmla="*/ 13 w 13"/>
                <a:gd name="T5" fmla="*/ 7 h 42"/>
                <a:gd name="T6" fmla="*/ 7 w 13"/>
                <a:gd name="T7" fmla="*/ 0 h 42"/>
                <a:gd name="T8" fmla="*/ 0 w 13"/>
                <a:gd name="T9" fmla="*/ 7 h 42"/>
                <a:gd name="T10" fmla="*/ 0 w 13"/>
                <a:gd name="T11" fmla="*/ 35 h 42"/>
                <a:gd name="T12" fmla="*/ 7 w 1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cubicBezTo>
                    <a:pt x="10" y="42"/>
                    <a:pt x="13" y="39"/>
                    <a:pt x="13" y="3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3" y="42"/>
                    <a:pt x="7" y="4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60"/>
            <p:cNvSpPr>
              <a:spLocks/>
            </p:cNvSpPr>
            <p:nvPr/>
          </p:nvSpPr>
          <p:spPr bwMode="auto">
            <a:xfrm>
              <a:off x="7027863" y="3754438"/>
              <a:ext cx="109538" cy="104775"/>
            </a:xfrm>
            <a:custGeom>
              <a:avLst/>
              <a:gdLst>
                <a:gd name="T0" fmla="*/ 33 w 36"/>
                <a:gd name="T1" fmla="*/ 3 h 34"/>
                <a:gd name="T2" fmla="*/ 24 w 36"/>
                <a:gd name="T3" fmla="*/ 2 h 34"/>
                <a:gd name="T4" fmla="*/ 3 w 36"/>
                <a:gd name="T5" fmla="*/ 22 h 34"/>
                <a:gd name="T6" fmla="*/ 3 w 36"/>
                <a:gd name="T7" fmla="*/ 32 h 34"/>
                <a:gd name="T8" fmla="*/ 8 w 36"/>
                <a:gd name="T9" fmla="*/ 34 h 34"/>
                <a:gd name="T10" fmla="*/ 13 w 36"/>
                <a:gd name="T11" fmla="*/ 32 h 34"/>
                <a:gd name="T12" fmla="*/ 33 w 36"/>
                <a:gd name="T13" fmla="*/ 12 h 34"/>
                <a:gd name="T14" fmla="*/ 33 w 36"/>
                <a:gd name="T1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"/>
                  </a:moveTo>
                  <a:cubicBezTo>
                    <a:pt x="31" y="0"/>
                    <a:pt x="27" y="0"/>
                    <a:pt x="24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5"/>
                    <a:pt x="0" y="29"/>
                    <a:pt x="3" y="32"/>
                  </a:cubicBezTo>
                  <a:cubicBezTo>
                    <a:pt x="4" y="33"/>
                    <a:pt x="6" y="34"/>
                    <a:pt x="8" y="34"/>
                  </a:cubicBezTo>
                  <a:cubicBezTo>
                    <a:pt x="10" y="34"/>
                    <a:pt x="11" y="33"/>
                    <a:pt x="13" y="3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0"/>
                    <a:pt x="36" y="5"/>
                    <a:pt x="33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61"/>
            <p:cNvSpPr>
              <a:spLocks/>
            </p:cNvSpPr>
            <p:nvPr/>
          </p:nvSpPr>
          <p:spPr bwMode="auto">
            <a:xfrm>
              <a:off x="7088188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34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7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62"/>
            <p:cNvSpPr>
              <a:spLocks/>
            </p:cNvSpPr>
            <p:nvPr/>
          </p:nvSpPr>
          <p:spPr bwMode="auto">
            <a:xfrm>
              <a:off x="6562725" y="3748088"/>
              <a:ext cx="109538" cy="104775"/>
            </a:xfrm>
            <a:custGeom>
              <a:avLst/>
              <a:gdLst>
                <a:gd name="T0" fmla="*/ 33 w 36"/>
                <a:gd name="T1" fmla="*/ 32 h 34"/>
                <a:gd name="T2" fmla="*/ 33 w 36"/>
                <a:gd name="T3" fmla="*/ 22 h 34"/>
                <a:gd name="T4" fmla="*/ 12 w 36"/>
                <a:gd name="T5" fmla="*/ 3 h 34"/>
                <a:gd name="T6" fmla="*/ 2 w 36"/>
                <a:gd name="T7" fmla="*/ 3 h 34"/>
                <a:gd name="T8" fmla="*/ 3 w 36"/>
                <a:gd name="T9" fmla="*/ 13 h 34"/>
                <a:gd name="T10" fmla="*/ 23 w 36"/>
                <a:gd name="T11" fmla="*/ 32 h 34"/>
                <a:gd name="T12" fmla="*/ 28 w 36"/>
                <a:gd name="T13" fmla="*/ 34 h 34"/>
                <a:gd name="T14" fmla="*/ 33 w 36"/>
                <a:gd name="T1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2"/>
                  </a:moveTo>
                  <a:cubicBezTo>
                    <a:pt x="36" y="29"/>
                    <a:pt x="35" y="25"/>
                    <a:pt x="33" y="2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5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4"/>
                    <a:pt x="26" y="34"/>
                    <a:pt x="28" y="34"/>
                  </a:cubicBezTo>
                  <a:cubicBezTo>
                    <a:pt x="30" y="34"/>
                    <a:pt x="32" y="33"/>
                    <a:pt x="33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63"/>
            <p:cNvSpPr>
              <a:spLocks/>
            </p:cNvSpPr>
            <p:nvPr/>
          </p:nvSpPr>
          <p:spPr bwMode="auto">
            <a:xfrm>
              <a:off x="6477000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7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34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36429" y="1227932"/>
            <a:ext cx="4637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MOBILE APP</a:t>
            </a:r>
          </a:p>
          <a:p>
            <a:r>
              <a:rPr lang="en-GB" sz="3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EFFICIENCY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48760" y="2249947"/>
            <a:ext cx="4600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pair programming thinker</a:t>
            </a:r>
            <a:r>
              <a:rPr lang="id-ID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omputing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development</a:t>
            </a:r>
            <a:endParaRPr lang="en-GB" sz="4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842826" y="4642583"/>
            <a:ext cx="2797490" cy="245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Text Placeholder 7"/>
          <p:cNvSpPr txBox="1">
            <a:spLocks/>
          </p:cNvSpPr>
          <p:nvPr/>
        </p:nvSpPr>
        <p:spPr>
          <a:xfrm>
            <a:off x="757644" y="4305404"/>
            <a:ext cx="3154693" cy="20782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DESIGN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842826" y="4642585"/>
            <a:ext cx="3738699" cy="24570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 Placeholder 7"/>
          <p:cNvSpPr txBox="1">
            <a:spLocks/>
          </p:cNvSpPr>
          <p:nvPr/>
        </p:nvSpPr>
        <p:spPr>
          <a:xfrm>
            <a:off x="3912337" y="4305405"/>
            <a:ext cx="665688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id-ID" sz="24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75</a:t>
            </a:r>
            <a:endParaRPr lang="en-GB" sz="24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842826" y="5808717"/>
            <a:ext cx="1643791" cy="245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 Placeholder 7"/>
          <p:cNvSpPr txBox="1">
            <a:spLocks/>
          </p:cNvSpPr>
          <p:nvPr/>
        </p:nvSpPr>
        <p:spPr>
          <a:xfrm>
            <a:off x="757644" y="5471538"/>
            <a:ext cx="3154693" cy="20782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FUNCTION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842826" y="5808719"/>
            <a:ext cx="3738699" cy="24570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Text Placeholder 7"/>
          <p:cNvSpPr txBox="1">
            <a:spLocks/>
          </p:cNvSpPr>
          <p:nvPr/>
        </p:nvSpPr>
        <p:spPr>
          <a:xfrm>
            <a:off x="3912337" y="5471539"/>
            <a:ext cx="665688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id-ID" sz="24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35</a:t>
            </a:r>
            <a:endParaRPr lang="en-GB" sz="24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68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/>
          <p:cNvSpPr/>
          <p:nvPr/>
        </p:nvSpPr>
        <p:spPr>
          <a:xfrm>
            <a:off x="1" y="624114"/>
            <a:ext cx="6096000" cy="6233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42</a:t>
            </a:fld>
            <a:endParaRPr lang="en-GB" dirty="0"/>
          </a:p>
        </p:txBody>
      </p:sp>
      <p:grpSp>
        <p:nvGrpSpPr>
          <p:cNvPr id="5244" name="Group 5243"/>
          <p:cNvGrpSpPr/>
          <p:nvPr/>
        </p:nvGrpSpPr>
        <p:grpSpPr>
          <a:xfrm>
            <a:off x="5129648" y="1540069"/>
            <a:ext cx="6835182" cy="3816583"/>
            <a:chOff x="2468563" y="1395413"/>
            <a:chExt cx="7261226" cy="4054475"/>
          </a:xfrm>
        </p:grpSpPr>
        <p:sp>
          <p:nvSpPr>
            <p:cNvPr id="5193" name="Freeform 104"/>
            <p:cNvSpPr>
              <a:spLocks/>
            </p:cNvSpPr>
            <p:nvPr/>
          </p:nvSpPr>
          <p:spPr bwMode="auto">
            <a:xfrm>
              <a:off x="3527070" y="2487614"/>
              <a:ext cx="4045307" cy="2347914"/>
            </a:xfrm>
            <a:custGeom>
              <a:avLst/>
              <a:gdLst>
                <a:gd name="T0" fmla="*/ 0 w 3215"/>
                <a:gd name="T1" fmla="*/ 1824 h 1866"/>
                <a:gd name="T2" fmla="*/ 1359 w 3215"/>
                <a:gd name="T3" fmla="*/ 459 h 1866"/>
                <a:gd name="T4" fmla="*/ 3215 w 3215"/>
                <a:gd name="T5" fmla="*/ 0 h 1866"/>
                <a:gd name="T6" fmla="*/ 1357 w 3215"/>
                <a:gd name="T7" fmla="*/ 1866 h 1866"/>
                <a:gd name="T8" fmla="*/ 0 w 3215"/>
                <a:gd name="T9" fmla="*/ 1824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5" h="1866">
                  <a:moveTo>
                    <a:pt x="0" y="1824"/>
                  </a:moveTo>
                  <a:lnTo>
                    <a:pt x="1359" y="459"/>
                  </a:lnTo>
                  <a:lnTo>
                    <a:pt x="3215" y="0"/>
                  </a:lnTo>
                  <a:lnTo>
                    <a:pt x="1357" y="1866"/>
                  </a:lnTo>
                  <a:lnTo>
                    <a:pt x="0" y="1824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0">
                  <a:srgbClr val="BCBECC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8423276" y="2106613"/>
              <a:ext cx="852488" cy="890588"/>
            </a:xfrm>
            <a:custGeom>
              <a:avLst/>
              <a:gdLst>
                <a:gd name="T0" fmla="*/ 6 w 282"/>
                <a:gd name="T1" fmla="*/ 0 h 293"/>
                <a:gd name="T2" fmla="*/ 4 w 282"/>
                <a:gd name="T3" fmla="*/ 26 h 293"/>
                <a:gd name="T4" fmla="*/ 123 w 282"/>
                <a:gd name="T5" fmla="*/ 280 h 293"/>
                <a:gd name="T6" fmla="*/ 145 w 282"/>
                <a:gd name="T7" fmla="*/ 293 h 293"/>
                <a:gd name="T8" fmla="*/ 155 w 282"/>
                <a:gd name="T9" fmla="*/ 291 h 293"/>
                <a:gd name="T10" fmla="*/ 268 w 282"/>
                <a:gd name="T11" fmla="*/ 238 h 293"/>
                <a:gd name="T12" fmla="*/ 282 w 282"/>
                <a:gd name="T13" fmla="*/ 218 h 293"/>
                <a:gd name="T14" fmla="*/ 272 w 282"/>
                <a:gd name="T15" fmla="*/ 226 h 293"/>
                <a:gd name="T16" fmla="*/ 159 w 282"/>
                <a:gd name="T17" fmla="*/ 279 h 293"/>
                <a:gd name="T18" fmla="*/ 149 w 282"/>
                <a:gd name="T19" fmla="*/ 281 h 293"/>
                <a:gd name="T20" fmla="*/ 127 w 282"/>
                <a:gd name="T21" fmla="*/ 268 h 293"/>
                <a:gd name="T22" fmla="*/ 8 w 282"/>
                <a:gd name="T23" fmla="*/ 14 h 293"/>
                <a:gd name="T24" fmla="*/ 6 w 282"/>
                <a:gd name="T2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293">
                  <a:moveTo>
                    <a:pt x="6" y="0"/>
                  </a:moveTo>
                  <a:cubicBezTo>
                    <a:pt x="1" y="7"/>
                    <a:pt x="0" y="17"/>
                    <a:pt x="4" y="26"/>
                  </a:cubicBezTo>
                  <a:cubicBezTo>
                    <a:pt x="123" y="280"/>
                    <a:pt x="123" y="280"/>
                    <a:pt x="123" y="280"/>
                  </a:cubicBezTo>
                  <a:cubicBezTo>
                    <a:pt x="127" y="288"/>
                    <a:pt x="136" y="293"/>
                    <a:pt x="145" y="293"/>
                  </a:cubicBezTo>
                  <a:cubicBezTo>
                    <a:pt x="149" y="293"/>
                    <a:pt x="152" y="293"/>
                    <a:pt x="155" y="291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76" y="234"/>
                    <a:pt x="281" y="226"/>
                    <a:pt x="282" y="218"/>
                  </a:cubicBezTo>
                  <a:cubicBezTo>
                    <a:pt x="279" y="221"/>
                    <a:pt x="276" y="224"/>
                    <a:pt x="272" y="226"/>
                  </a:cubicBezTo>
                  <a:cubicBezTo>
                    <a:pt x="159" y="279"/>
                    <a:pt x="159" y="279"/>
                    <a:pt x="159" y="279"/>
                  </a:cubicBezTo>
                  <a:cubicBezTo>
                    <a:pt x="156" y="281"/>
                    <a:pt x="153" y="281"/>
                    <a:pt x="149" y="281"/>
                  </a:cubicBezTo>
                  <a:cubicBezTo>
                    <a:pt x="140" y="281"/>
                    <a:pt x="131" y="276"/>
                    <a:pt x="127" y="268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9"/>
                    <a:pt x="5" y="4"/>
                    <a:pt x="6" y="0"/>
                  </a:cubicBezTo>
                </a:path>
              </a:pathLst>
            </a:custGeom>
            <a:solidFill>
              <a:srgbClr val="6E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434388" y="1873251"/>
              <a:ext cx="857250" cy="1090613"/>
            </a:xfrm>
            <a:custGeom>
              <a:avLst/>
              <a:gdLst>
                <a:gd name="T0" fmla="*/ 267 w 283"/>
                <a:gd name="T1" fmla="*/ 301 h 359"/>
                <a:gd name="T2" fmla="*/ 154 w 283"/>
                <a:gd name="T3" fmla="*/ 354 h 359"/>
                <a:gd name="T4" fmla="*/ 125 w 283"/>
                <a:gd name="T5" fmla="*/ 344 h 359"/>
                <a:gd name="T6" fmla="*/ 6 w 283"/>
                <a:gd name="T7" fmla="*/ 90 h 359"/>
                <a:gd name="T8" fmla="*/ 19 w 283"/>
                <a:gd name="T9" fmla="*/ 56 h 359"/>
                <a:gd name="T10" fmla="*/ 124 w 283"/>
                <a:gd name="T11" fmla="*/ 6 h 359"/>
                <a:gd name="T12" fmla="*/ 159 w 283"/>
                <a:gd name="T13" fmla="*/ 19 h 359"/>
                <a:gd name="T14" fmla="*/ 278 w 283"/>
                <a:gd name="T15" fmla="*/ 272 h 359"/>
                <a:gd name="T16" fmla="*/ 267 w 283"/>
                <a:gd name="T17" fmla="*/ 30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59">
                  <a:moveTo>
                    <a:pt x="267" y="301"/>
                  </a:moveTo>
                  <a:cubicBezTo>
                    <a:pt x="154" y="354"/>
                    <a:pt x="154" y="354"/>
                    <a:pt x="154" y="354"/>
                  </a:cubicBezTo>
                  <a:cubicBezTo>
                    <a:pt x="144" y="359"/>
                    <a:pt x="130" y="355"/>
                    <a:pt x="125" y="344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0" y="77"/>
                    <a:pt x="6" y="62"/>
                    <a:pt x="19" y="5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37" y="0"/>
                    <a:pt x="153" y="6"/>
                    <a:pt x="159" y="19"/>
                  </a:cubicBezTo>
                  <a:cubicBezTo>
                    <a:pt x="278" y="272"/>
                    <a:pt x="278" y="272"/>
                    <a:pt x="278" y="272"/>
                  </a:cubicBezTo>
                  <a:cubicBezTo>
                    <a:pt x="283" y="283"/>
                    <a:pt x="278" y="296"/>
                    <a:pt x="267" y="30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8428038" y="1879601"/>
              <a:ext cx="868363" cy="1081088"/>
            </a:xfrm>
            <a:custGeom>
              <a:avLst/>
              <a:gdLst>
                <a:gd name="T0" fmla="*/ 147 w 287"/>
                <a:gd name="T1" fmla="*/ 356 h 356"/>
                <a:gd name="T2" fmla="*/ 125 w 287"/>
                <a:gd name="T3" fmla="*/ 343 h 356"/>
                <a:gd name="T4" fmla="*/ 6 w 287"/>
                <a:gd name="T5" fmla="*/ 89 h 356"/>
                <a:gd name="T6" fmla="*/ 20 w 287"/>
                <a:gd name="T7" fmla="*/ 52 h 356"/>
                <a:gd name="T8" fmla="*/ 125 w 287"/>
                <a:gd name="T9" fmla="*/ 2 h 356"/>
                <a:gd name="T10" fmla="*/ 137 w 287"/>
                <a:gd name="T11" fmla="*/ 0 h 356"/>
                <a:gd name="T12" fmla="*/ 163 w 287"/>
                <a:gd name="T13" fmla="*/ 16 h 356"/>
                <a:gd name="T14" fmla="*/ 282 w 287"/>
                <a:gd name="T15" fmla="*/ 269 h 356"/>
                <a:gd name="T16" fmla="*/ 270 w 287"/>
                <a:gd name="T17" fmla="*/ 301 h 356"/>
                <a:gd name="T18" fmla="*/ 157 w 287"/>
                <a:gd name="T19" fmla="*/ 354 h 356"/>
                <a:gd name="T20" fmla="*/ 147 w 287"/>
                <a:gd name="T21" fmla="*/ 356 h 356"/>
                <a:gd name="T22" fmla="*/ 137 w 287"/>
                <a:gd name="T23" fmla="*/ 4 h 356"/>
                <a:gd name="T24" fmla="*/ 127 w 287"/>
                <a:gd name="T25" fmla="*/ 6 h 356"/>
                <a:gd name="T26" fmla="*/ 22 w 287"/>
                <a:gd name="T27" fmla="*/ 56 h 356"/>
                <a:gd name="T28" fmla="*/ 10 w 287"/>
                <a:gd name="T29" fmla="*/ 87 h 356"/>
                <a:gd name="T30" fmla="*/ 129 w 287"/>
                <a:gd name="T31" fmla="*/ 341 h 356"/>
                <a:gd name="T32" fmla="*/ 147 w 287"/>
                <a:gd name="T33" fmla="*/ 352 h 356"/>
                <a:gd name="T34" fmla="*/ 156 w 287"/>
                <a:gd name="T35" fmla="*/ 350 h 356"/>
                <a:gd name="T36" fmla="*/ 268 w 287"/>
                <a:gd name="T37" fmla="*/ 297 h 356"/>
                <a:gd name="T38" fmla="*/ 278 w 287"/>
                <a:gd name="T39" fmla="*/ 271 h 356"/>
                <a:gd name="T40" fmla="*/ 159 w 287"/>
                <a:gd name="T41" fmla="*/ 17 h 356"/>
                <a:gd name="T42" fmla="*/ 137 w 287"/>
                <a:gd name="T43" fmla="*/ 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7" h="356">
                  <a:moveTo>
                    <a:pt x="147" y="356"/>
                  </a:moveTo>
                  <a:cubicBezTo>
                    <a:pt x="138" y="356"/>
                    <a:pt x="129" y="351"/>
                    <a:pt x="125" y="343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0" y="75"/>
                    <a:pt x="6" y="59"/>
                    <a:pt x="20" y="5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9" y="1"/>
                    <a:pt x="133" y="0"/>
                    <a:pt x="137" y="0"/>
                  </a:cubicBezTo>
                  <a:cubicBezTo>
                    <a:pt x="148" y="0"/>
                    <a:pt x="158" y="6"/>
                    <a:pt x="163" y="16"/>
                  </a:cubicBezTo>
                  <a:cubicBezTo>
                    <a:pt x="282" y="269"/>
                    <a:pt x="282" y="269"/>
                    <a:pt x="282" y="269"/>
                  </a:cubicBezTo>
                  <a:cubicBezTo>
                    <a:pt x="287" y="281"/>
                    <a:pt x="282" y="295"/>
                    <a:pt x="270" y="301"/>
                  </a:cubicBezTo>
                  <a:cubicBezTo>
                    <a:pt x="157" y="354"/>
                    <a:pt x="157" y="354"/>
                    <a:pt x="157" y="354"/>
                  </a:cubicBezTo>
                  <a:cubicBezTo>
                    <a:pt x="154" y="356"/>
                    <a:pt x="151" y="356"/>
                    <a:pt x="147" y="356"/>
                  </a:cubicBezTo>
                  <a:moveTo>
                    <a:pt x="137" y="4"/>
                  </a:moveTo>
                  <a:cubicBezTo>
                    <a:pt x="134" y="4"/>
                    <a:pt x="130" y="4"/>
                    <a:pt x="127" y="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0" y="61"/>
                    <a:pt x="4" y="75"/>
                    <a:pt x="10" y="87"/>
                  </a:cubicBezTo>
                  <a:cubicBezTo>
                    <a:pt x="129" y="341"/>
                    <a:pt x="129" y="341"/>
                    <a:pt x="129" y="341"/>
                  </a:cubicBezTo>
                  <a:cubicBezTo>
                    <a:pt x="132" y="348"/>
                    <a:pt x="139" y="352"/>
                    <a:pt x="147" y="352"/>
                  </a:cubicBezTo>
                  <a:cubicBezTo>
                    <a:pt x="150" y="352"/>
                    <a:pt x="153" y="352"/>
                    <a:pt x="156" y="350"/>
                  </a:cubicBezTo>
                  <a:cubicBezTo>
                    <a:pt x="268" y="297"/>
                    <a:pt x="268" y="297"/>
                    <a:pt x="268" y="297"/>
                  </a:cubicBezTo>
                  <a:cubicBezTo>
                    <a:pt x="278" y="293"/>
                    <a:pt x="283" y="281"/>
                    <a:pt x="278" y="271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5" y="9"/>
                    <a:pt x="146" y="4"/>
                    <a:pt x="137" y="4"/>
                  </a:cubicBezTo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486776" y="1960563"/>
              <a:ext cx="739775" cy="887413"/>
            </a:xfrm>
            <a:custGeom>
              <a:avLst/>
              <a:gdLst>
                <a:gd name="T0" fmla="*/ 245 w 245"/>
                <a:gd name="T1" fmla="*/ 226 h 292"/>
                <a:gd name="T2" fmla="*/ 106 w 245"/>
                <a:gd name="T3" fmla="*/ 292 h 292"/>
                <a:gd name="T4" fmla="*/ 1 w 245"/>
                <a:gd name="T5" fmla="*/ 68 h 292"/>
                <a:gd name="T6" fmla="*/ 3 w 245"/>
                <a:gd name="T7" fmla="*/ 63 h 292"/>
                <a:gd name="T8" fmla="*/ 134 w 245"/>
                <a:gd name="T9" fmla="*/ 1 h 292"/>
                <a:gd name="T10" fmla="*/ 140 w 245"/>
                <a:gd name="T11" fmla="*/ 3 h 292"/>
                <a:gd name="T12" fmla="*/ 245 w 245"/>
                <a:gd name="T13" fmla="*/ 22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92">
                  <a:moveTo>
                    <a:pt x="245" y="226"/>
                  </a:moveTo>
                  <a:cubicBezTo>
                    <a:pt x="106" y="292"/>
                    <a:pt x="106" y="292"/>
                    <a:pt x="106" y="292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66"/>
                    <a:pt x="1" y="64"/>
                    <a:pt x="3" y="63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6" y="0"/>
                    <a:pt x="139" y="1"/>
                    <a:pt x="140" y="3"/>
                  </a:cubicBezTo>
                  <a:cubicBezTo>
                    <a:pt x="245" y="226"/>
                    <a:pt x="245" y="226"/>
                    <a:pt x="245" y="226"/>
                  </a:cubicBezTo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634413" y="1993901"/>
              <a:ext cx="80963" cy="42863"/>
            </a:xfrm>
            <a:custGeom>
              <a:avLst/>
              <a:gdLst>
                <a:gd name="T0" fmla="*/ 26 w 27"/>
                <a:gd name="T1" fmla="*/ 2 h 14"/>
                <a:gd name="T2" fmla="*/ 1 w 27"/>
                <a:gd name="T3" fmla="*/ 14 h 14"/>
                <a:gd name="T4" fmla="*/ 0 w 27"/>
                <a:gd name="T5" fmla="*/ 13 h 14"/>
                <a:gd name="T6" fmla="*/ 0 w 27"/>
                <a:gd name="T7" fmla="*/ 12 h 14"/>
                <a:gd name="T8" fmla="*/ 25 w 27"/>
                <a:gd name="T9" fmla="*/ 0 h 14"/>
                <a:gd name="T10" fmla="*/ 26 w 27"/>
                <a:gd name="T11" fmla="*/ 1 h 14"/>
                <a:gd name="T12" fmla="*/ 26 w 2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4">
                  <a:moveTo>
                    <a:pt x="26" y="2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27" y="1"/>
                    <a:pt x="26" y="2"/>
                    <a:pt x="26" y="2"/>
                  </a:cubicBezTo>
                  <a:close/>
                </a:path>
              </a:pathLst>
            </a:custGeom>
            <a:solidFill>
              <a:srgbClr val="34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607426" y="2036763"/>
              <a:ext cx="14288" cy="15875"/>
            </a:xfrm>
            <a:custGeom>
              <a:avLst/>
              <a:gdLst>
                <a:gd name="T0" fmla="*/ 4 w 5"/>
                <a:gd name="T1" fmla="*/ 2 h 5"/>
                <a:gd name="T2" fmla="*/ 3 w 5"/>
                <a:gd name="T3" fmla="*/ 5 h 5"/>
                <a:gd name="T4" fmla="*/ 0 w 5"/>
                <a:gd name="T5" fmla="*/ 3 h 5"/>
                <a:gd name="T6" fmla="*/ 1 w 5"/>
                <a:gd name="T7" fmla="*/ 0 h 5"/>
                <a:gd name="T8" fmla="*/ 4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cubicBezTo>
                    <a:pt x="5" y="3"/>
                    <a:pt x="4" y="4"/>
                    <a:pt x="3" y="5"/>
                  </a:cubicBezTo>
                  <a:cubicBezTo>
                    <a:pt x="2" y="5"/>
                    <a:pt x="1" y="5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34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9001126" y="2763838"/>
              <a:ext cx="87313" cy="90488"/>
            </a:xfrm>
            <a:custGeom>
              <a:avLst/>
              <a:gdLst>
                <a:gd name="T0" fmla="*/ 26 w 29"/>
                <a:gd name="T1" fmla="*/ 9 h 30"/>
                <a:gd name="T2" fmla="*/ 20 w 29"/>
                <a:gd name="T3" fmla="*/ 27 h 30"/>
                <a:gd name="T4" fmla="*/ 3 w 29"/>
                <a:gd name="T5" fmla="*/ 20 h 30"/>
                <a:gd name="T6" fmla="*/ 9 w 29"/>
                <a:gd name="T7" fmla="*/ 3 h 30"/>
                <a:gd name="T8" fmla="*/ 26 w 29"/>
                <a:gd name="T9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26" y="9"/>
                  </a:moveTo>
                  <a:cubicBezTo>
                    <a:pt x="29" y="16"/>
                    <a:pt x="26" y="24"/>
                    <a:pt x="20" y="27"/>
                  </a:cubicBezTo>
                  <a:cubicBezTo>
                    <a:pt x="14" y="30"/>
                    <a:pt x="6" y="27"/>
                    <a:pt x="3" y="20"/>
                  </a:cubicBezTo>
                  <a:cubicBezTo>
                    <a:pt x="0" y="13"/>
                    <a:pt x="2" y="6"/>
                    <a:pt x="9" y="3"/>
                  </a:cubicBezTo>
                  <a:cubicBezTo>
                    <a:pt x="15" y="0"/>
                    <a:pt x="23" y="3"/>
                    <a:pt x="2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8488363" y="1963738"/>
              <a:ext cx="420688" cy="504825"/>
            </a:xfrm>
            <a:custGeom>
              <a:avLst/>
              <a:gdLst>
                <a:gd name="T0" fmla="*/ 0 w 139"/>
                <a:gd name="T1" fmla="*/ 67 h 166"/>
                <a:gd name="T2" fmla="*/ 0 w 139"/>
                <a:gd name="T3" fmla="*/ 67 h 166"/>
                <a:gd name="T4" fmla="*/ 46 w 139"/>
                <a:gd name="T5" fmla="*/ 166 h 166"/>
                <a:gd name="T6" fmla="*/ 0 w 139"/>
                <a:gd name="T7" fmla="*/ 67 h 166"/>
                <a:gd name="T8" fmla="*/ 2 w 139"/>
                <a:gd name="T9" fmla="*/ 62 h 166"/>
                <a:gd name="T10" fmla="*/ 2 w 139"/>
                <a:gd name="T11" fmla="*/ 62 h 166"/>
                <a:gd name="T12" fmla="*/ 1 w 139"/>
                <a:gd name="T13" fmla="*/ 63 h 166"/>
                <a:gd name="T14" fmla="*/ 2 w 139"/>
                <a:gd name="T15" fmla="*/ 62 h 166"/>
                <a:gd name="T16" fmla="*/ 134 w 139"/>
                <a:gd name="T17" fmla="*/ 0 h 166"/>
                <a:gd name="T18" fmla="*/ 134 w 139"/>
                <a:gd name="T19" fmla="*/ 0 h 166"/>
                <a:gd name="T20" fmla="*/ 134 w 139"/>
                <a:gd name="T21" fmla="*/ 0 h 166"/>
                <a:gd name="T22" fmla="*/ 134 w 139"/>
                <a:gd name="T23" fmla="*/ 0 h 166"/>
                <a:gd name="T24" fmla="*/ 135 w 139"/>
                <a:gd name="T25" fmla="*/ 0 h 166"/>
                <a:gd name="T26" fmla="*/ 135 w 139"/>
                <a:gd name="T27" fmla="*/ 0 h 166"/>
                <a:gd name="T28" fmla="*/ 135 w 139"/>
                <a:gd name="T29" fmla="*/ 0 h 166"/>
                <a:gd name="T30" fmla="*/ 139 w 139"/>
                <a:gd name="T31" fmla="*/ 2 h 166"/>
                <a:gd name="T32" fmla="*/ 139 w 139"/>
                <a:gd name="T33" fmla="*/ 2 h 166"/>
                <a:gd name="T34" fmla="*/ 139 w 139"/>
                <a:gd name="T35" fmla="*/ 2 h 166"/>
                <a:gd name="T36" fmla="*/ 135 w 139"/>
                <a:gd name="T3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166">
                  <a:moveTo>
                    <a:pt x="0" y="67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46" y="166"/>
                    <a:pt x="46" y="166"/>
                    <a:pt x="46" y="166"/>
                  </a:cubicBezTo>
                  <a:cubicBezTo>
                    <a:pt x="0" y="67"/>
                    <a:pt x="0" y="67"/>
                    <a:pt x="0" y="67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1" y="62"/>
                    <a:pt x="1" y="63"/>
                    <a:pt x="1" y="63"/>
                  </a:cubicBezTo>
                  <a:cubicBezTo>
                    <a:pt x="1" y="63"/>
                    <a:pt x="1" y="62"/>
                    <a:pt x="2" y="62"/>
                  </a:cubicBezTo>
                  <a:moveTo>
                    <a:pt x="13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moveTo>
                    <a:pt x="135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8" y="1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8" y="0"/>
                    <a:pt x="136" y="0"/>
                    <a:pt x="135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486776" y="1963738"/>
              <a:ext cx="422275" cy="504825"/>
            </a:xfrm>
            <a:custGeom>
              <a:avLst/>
              <a:gdLst>
                <a:gd name="T0" fmla="*/ 136 w 140"/>
                <a:gd name="T1" fmla="*/ 0 h 166"/>
                <a:gd name="T2" fmla="*/ 136 w 140"/>
                <a:gd name="T3" fmla="*/ 0 h 166"/>
                <a:gd name="T4" fmla="*/ 135 w 140"/>
                <a:gd name="T5" fmla="*/ 0 h 166"/>
                <a:gd name="T6" fmla="*/ 135 w 140"/>
                <a:gd name="T7" fmla="*/ 0 h 166"/>
                <a:gd name="T8" fmla="*/ 3 w 140"/>
                <a:gd name="T9" fmla="*/ 62 h 166"/>
                <a:gd name="T10" fmla="*/ 2 w 140"/>
                <a:gd name="T11" fmla="*/ 63 h 166"/>
                <a:gd name="T12" fmla="*/ 1 w 140"/>
                <a:gd name="T13" fmla="*/ 67 h 166"/>
                <a:gd name="T14" fmla="*/ 47 w 140"/>
                <a:gd name="T15" fmla="*/ 166 h 166"/>
                <a:gd name="T16" fmla="*/ 140 w 140"/>
                <a:gd name="T17" fmla="*/ 2 h 166"/>
                <a:gd name="T18" fmla="*/ 140 w 140"/>
                <a:gd name="T19" fmla="*/ 2 h 166"/>
                <a:gd name="T20" fmla="*/ 136 w 140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66">
                  <a:moveTo>
                    <a:pt x="13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1" y="2"/>
                    <a:pt x="8" y="60"/>
                    <a:pt x="3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0" y="65"/>
                    <a:pt x="1" y="67"/>
                    <a:pt x="1" y="67"/>
                  </a:cubicBezTo>
                  <a:cubicBezTo>
                    <a:pt x="47" y="166"/>
                    <a:pt x="47" y="166"/>
                    <a:pt x="47" y="166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1"/>
                    <a:pt x="138" y="0"/>
                    <a:pt x="136" y="0"/>
                  </a:cubicBezTo>
                </a:path>
              </a:pathLst>
            </a:custGeom>
            <a:solidFill>
              <a:srgbClr val="4D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375526" y="3203576"/>
              <a:ext cx="1519238" cy="1455738"/>
            </a:xfrm>
            <a:custGeom>
              <a:avLst/>
              <a:gdLst>
                <a:gd name="T0" fmla="*/ 490 w 502"/>
                <a:gd name="T1" fmla="*/ 0 h 479"/>
                <a:gd name="T2" fmla="*/ 491 w 502"/>
                <a:gd name="T3" fmla="*/ 17 h 479"/>
                <a:gd name="T4" fmla="*/ 360 w 502"/>
                <a:gd name="T5" fmla="*/ 447 h 479"/>
                <a:gd name="T6" fmla="*/ 334 w 502"/>
                <a:gd name="T7" fmla="*/ 467 h 479"/>
                <a:gd name="T8" fmla="*/ 325 w 502"/>
                <a:gd name="T9" fmla="*/ 466 h 479"/>
                <a:gd name="T10" fmla="*/ 10 w 502"/>
                <a:gd name="T11" fmla="*/ 370 h 479"/>
                <a:gd name="T12" fmla="*/ 0 w 502"/>
                <a:gd name="T13" fmla="*/ 365 h 479"/>
                <a:gd name="T14" fmla="*/ 18 w 502"/>
                <a:gd name="T15" fmla="*/ 382 h 479"/>
                <a:gd name="T16" fmla="*/ 333 w 502"/>
                <a:gd name="T17" fmla="*/ 478 h 479"/>
                <a:gd name="T18" fmla="*/ 342 w 502"/>
                <a:gd name="T19" fmla="*/ 479 h 479"/>
                <a:gd name="T20" fmla="*/ 368 w 502"/>
                <a:gd name="T21" fmla="*/ 459 h 479"/>
                <a:gd name="T22" fmla="*/ 499 w 502"/>
                <a:gd name="T23" fmla="*/ 29 h 479"/>
                <a:gd name="T24" fmla="*/ 490 w 502"/>
                <a:gd name="T25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479">
                  <a:moveTo>
                    <a:pt x="490" y="0"/>
                  </a:moveTo>
                  <a:cubicBezTo>
                    <a:pt x="492" y="6"/>
                    <a:pt x="492" y="12"/>
                    <a:pt x="491" y="17"/>
                  </a:cubicBezTo>
                  <a:cubicBezTo>
                    <a:pt x="360" y="447"/>
                    <a:pt x="360" y="447"/>
                    <a:pt x="360" y="447"/>
                  </a:cubicBezTo>
                  <a:cubicBezTo>
                    <a:pt x="357" y="459"/>
                    <a:pt x="346" y="467"/>
                    <a:pt x="334" y="467"/>
                  </a:cubicBezTo>
                  <a:cubicBezTo>
                    <a:pt x="331" y="467"/>
                    <a:pt x="328" y="467"/>
                    <a:pt x="325" y="466"/>
                  </a:cubicBezTo>
                  <a:cubicBezTo>
                    <a:pt x="10" y="370"/>
                    <a:pt x="10" y="370"/>
                    <a:pt x="10" y="370"/>
                  </a:cubicBezTo>
                  <a:cubicBezTo>
                    <a:pt x="6" y="369"/>
                    <a:pt x="3" y="367"/>
                    <a:pt x="0" y="365"/>
                  </a:cubicBezTo>
                  <a:cubicBezTo>
                    <a:pt x="3" y="373"/>
                    <a:pt x="10" y="380"/>
                    <a:pt x="18" y="382"/>
                  </a:cubicBezTo>
                  <a:cubicBezTo>
                    <a:pt x="333" y="478"/>
                    <a:pt x="333" y="478"/>
                    <a:pt x="333" y="478"/>
                  </a:cubicBezTo>
                  <a:cubicBezTo>
                    <a:pt x="336" y="479"/>
                    <a:pt x="339" y="479"/>
                    <a:pt x="342" y="479"/>
                  </a:cubicBezTo>
                  <a:cubicBezTo>
                    <a:pt x="354" y="479"/>
                    <a:pt x="365" y="471"/>
                    <a:pt x="368" y="459"/>
                  </a:cubicBezTo>
                  <a:cubicBezTo>
                    <a:pt x="499" y="29"/>
                    <a:pt x="499" y="29"/>
                    <a:pt x="499" y="29"/>
                  </a:cubicBezTo>
                  <a:cubicBezTo>
                    <a:pt x="502" y="19"/>
                    <a:pt x="498" y="7"/>
                    <a:pt x="490" y="0"/>
                  </a:cubicBezTo>
                </a:path>
              </a:pathLst>
            </a:custGeom>
            <a:solidFill>
              <a:srgbClr val="6E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335838" y="2844801"/>
              <a:ext cx="1538288" cy="1787525"/>
            </a:xfrm>
            <a:custGeom>
              <a:avLst/>
              <a:gdLst>
                <a:gd name="T0" fmla="*/ 373 w 508"/>
                <a:gd name="T1" fmla="*/ 565 h 588"/>
                <a:gd name="T2" fmla="*/ 338 w 508"/>
                <a:gd name="T3" fmla="*/ 584 h 588"/>
                <a:gd name="T4" fmla="*/ 23 w 508"/>
                <a:gd name="T5" fmla="*/ 488 h 588"/>
                <a:gd name="T6" fmla="*/ 5 w 508"/>
                <a:gd name="T7" fmla="*/ 453 h 588"/>
                <a:gd name="T8" fmla="*/ 135 w 508"/>
                <a:gd name="T9" fmla="*/ 24 h 588"/>
                <a:gd name="T10" fmla="*/ 170 w 508"/>
                <a:gd name="T11" fmla="*/ 5 h 588"/>
                <a:gd name="T12" fmla="*/ 485 w 508"/>
                <a:gd name="T13" fmla="*/ 100 h 588"/>
                <a:gd name="T14" fmla="*/ 504 w 508"/>
                <a:gd name="T15" fmla="*/ 135 h 588"/>
                <a:gd name="T16" fmla="*/ 373 w 508"/>
                <a:gd name="T17" fmla="*/ 565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8" h="588">
                  <a:moveTo>
                    <a:pt x="373" y="565"/>
                  </a:moveTo>
                  <a:cubicBezTo>
                    <a:pt x="369" y="580"/>
                    <a:pt x="353" y="588"/>
                    <a:pt x="338" y="584"/>
                  </a:cubicBezTo>
                  <a:cubicBezTo>
                    <a:pt x="23" y="488"/>
                    <a:pt x="23" y="488"/>
                    <a:pt x="23" y="488"/>
                  </a:cubicBezTo>
                  <a:cubicBezTo>
                    <a:pt x="9" y="484"/>
                    <a:pt x="0" y="468"/>
                    <a:pt x="5" y="453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9" y="9"/>
                    <a:pt x="155" y="0"/>
                    <a:pt x="170" y="5"/>
                  </a:cubicBezTo>
                  <a:cubicBezTo>
                    <a:pt x="485" y="100"/>
                    <a:pt x="485" y="100"/>
                    <a:pt x="485" y="100"/>
                  </a:cubicBezTo>
                  <a:cubicBezTo>
                    <a:pt x="500" y="105"/>
                    <a:pt x="508" y="121"/>
                    <a:pt x="504" y="135"/>
                  </a:cubicBezTo>
                  <a:cubicBezTo>
                    <a:pt x="373" y="565"/>
                    <a:pt x="373" y="565"/>
                    <a:pt x="373" y="565"/>
                  </a:cubicBezTo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351713" y="2860676"/>
              <a:ext cx="1506538" cy="1758950"/>
            </a:xfrm>
            <a:custGeom>
              <a:avLst/>
              <a:gdLst>
                <a:gd name="T0" fmla="*/ 364 w 498"/>
                <a:gd name="T1" fmla="*/ 559 h 579"/>
                <a:gd name="T2" fmla="*/ 335 w 498"/>
                <a:gd name="T3" fmla="*/ 575 h 579"/>
                <a:gd name="T4" fmla="*/ 20 w 498"/>
                <a:gd name="T5" fmla="*/ 479 h 579"/>
                <a:gd name="T6" fmla="*/ 4 w 498"/>
                <a:gd name="T7" fmla="*/ 450 h 579"/>
                <a:gd name="T8" fmla="*/ 134 w 498"/>
                <a:gd name="T9" fmla="*/ 20 h 579"/>
                <a:gd name="T10" fmla="*/ 164 w 498"/>
                <a:gd name="T11" fmla="*/ 4 h 579"/>
                <a:gd name="T12" fmla="*/ 479 w 498"/>
                <a:gd name="T13" fmla="*/ 99 h 579"/>
                <a:gd name="T14" fmla="*/ 495 w 498"/>
                <a:gd name="T15" fmla="*/ 129 h 579"/>
                <a:gd name="T16" fmla="*/ 364 w 498"/>
                <a:gd name="T17" fmla="*/ 55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8" h="579">
                  <a:moveTo>
                    <a:pt x="364" y="559"/>
                  </a:moveTo>
                  <a:cubicBezTo>
                    <a:pt x="361" y="571"/>
                    <a:pt x="347" y="579"/>
                    <a:pt x="335" y="575"/>
                  </a:cubicBezTo>
                  <a:cubicBezTo>
                    <a:pt x="20" y="479"/>
                    <a:pt x="20" y="479"/>
                    <a:pt x="20" y="479"/>
                  </a:cubicBezTo>
                  <a:cubicBezTo>
                    <a:pt x="7" y="475"/>
                    <a:pt x="0" y="462"/>
                    <a:pt x="4" y="45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8" y="7"/>
                    <a:pt x="151" y="0"/>
                    <a:pt x="164" y="4"/>
                  </a:cubicBezTo>
                  <a:cubicBezTo>
                    <a:pt x="479" y="99"/>
                    <a:pt x="479" y="99"/>
                    <a:pt x="479" y="99"/>
                  </a:cubicBezTo>
                  <a:cubicBezTo>
                    <a:pt x="491" y="103"/>
                    <a:pt x="498" y="117"/>
                    <a:pt x="495" y="129"/>
                  </a:cubicBezTo>
                  <a:cubicBezTo>
                    <a:pt x="364" y="559"/>
                    <a:pt x="364" y="559"/>
                    <a:pt x="364" y="559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399338" y="2954338"/>
              <a:ext cx="1422400" cy="1538288"/>
            </a:xfrm>
            <a:custGeom>
              <a:avLst/>
              <a:gdLst>
                <a:gd name="T0" fmla="*/ 664 w 896"/>
                <a:gd name="T1" fmla="*/ 969 h 969"/>
                <a:gd name="T2" fmla="*/ 0 w 896"/>
                <a:gd name="T3" fmla="*/ 766 h 969"/>
                <a:gd name="T4" fmla="*/ 233 w 896"/>
                <a:gd name="T5" fmla="*/ 0 h 969"/>
                <a:gd name="T6" fmla="*/ 896 w 896"/>
                <a:gd name="T7" fmla="*/ 203 h 969"/>
                <a:gd name="T8" fmla="*/ 664 w 896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6" h="969">
                  <a:moveTo>
                    <a:pt x="664" y="969"/>
                  </a:moveTo>
                  <a:lnTo>
                    <a:pt x="0" y="766"/>
                  </a:lnTo>
                  <a:lnTo>
                    <a:pt x="233" y="0"/>
                  </a:lnTo>
                  <a:lnTo>
                    <a:pt x="896" y="203"/>
                  </a:lnTo>
                  <a:lnTo>
                    <a:pt x="664" y="969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399338" y="2954338"/>
              <a:ext cx="1422400" cy="1538288"/>
            </a:xfrm>
            <a:custGeom>
              <a:avLst/>
              <a:gdLst>
                <a:gd name="T0" fmla="*/ 664 w 896"/>
                <a:gd name="T1" fmla="*/ 969 h 969"/>
                <a:gd name="T2" fmla="*/ 0 w 896"/>
                <a:gd name="T3" fmla="*/ 766 h 969"/>
                <a:gd name="T4" fmla="*/ 233 w 896"/>
                <a:gd name="T5" fmla="*/ 0 h 969"/>
                <a:gd name="T6" fmla="*/ 896 w 896"/>
                <a:gd name="T7" fmla="*/ 203 h 969"/>
                <a:gd name="T8" fmla="*/ 664 w 896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6" h="969">
                  <a:moveTo>
                    <a:pt x="664" y="969"/>
                  </a:moveTo>
                  <a:lnTo>
                    <a:pt x="0" y="766"/>
                  </a:lnTo>
                  <a:lnTo>
                    <a:pt x="233" y="0"/>
                  </a:lnTo>
                  <a:lnTo>
                    <a:pt x="896" y="203"/>
                  </a:lnTo>
                  <a:lnTo>
                    <a:pt x="664" y="9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29513" y="2954338"/>
              <a:ext cx="1292225" cy="784225"/>
            </a:xfrm>
            <a:custGeom>
              <a:avLst/>
              <a:gdLst>
                <a:gd name="T0" fmla="*/ 151 w 814"/>
                <a:gd name="T1" fmla="*/ 0 h 494"/>
                <a:gd name="T2" fmla="*/ 0 w 814"/>
                <a:gd name="T3" fmla="*/ 494 h 494"/>
                <a:gd name="T4" fmla="*/ 814 w 814"/>
                <a:gd name="T5" fmla="*/ 203 h 494"/>
                <a:gd name="T6" fmla="*/ 151 w 814"/>
                <a:gd name="T7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494">
                  <a:moveTo>
                    <a:pt x="151" y="0"/>
                  </a:moveTo>
                  <a:lnTo>
                    <a:pt x="0" y="494"/>
                  </a:lnTo>
                  <a:lnTo>
                    <a:pt x="814" y="20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4D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7529513" y="2954338"/>
              <a:ext cx="1292225" cy="784225"/>
            </a:xfrm>
            <a:custGeom>
              <a:avLst/>
              <a:gdLst>
                <a:gd name="T0" fmla="*/ 151 w 814"/>
                <a:gd name="T1" fmla="*/ 0 h 494"/>
                <a:gd name="T2" fmla="*/ 0 w 814"/>
                <a:gd name="T3" fmla="*/ 494 h 494"/>
                <a:gd name="T4" fmla="*/ 814 w 814"/>
                <a:gd name="T5" fmla="*/ 203 h 494"/>
                <a:gd name="T6" fmla="*/ 151 w 814"/>
                <a:gd name="T7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494">
                  <a:moveTo>
                    <a:pt x="151" y="0"/>
                  </a:moveTo>
                  <a:lnTo>
                    <a:pt x="0" y="494"/>
                  </a:lnTo>
                  <a:lnTo>
                    <a:pt x="814" y="203"/>
                  </a:lnTo>
                  <a:lnTo>
                    <a:pt x="1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850188" y="4343401"/>
              <a:ext cx="109538" cy="112713"/>
            </a:xfrm>
            <a:custGeom>
              <a:avLst/>
              <a:gdLst>
                <a:gd name="T0" fmla="*/ 34 w 36"/>
                <a:gd name="T1" fmla="*/ 23 h 37"/>
                <a:gd name="T2" fmla="*/ 13 w 36"/>
                <a:gd name="T3" fmla="*/ 34 h 37"/>
                <a:gd name="T4" fmla="*/ 2 w 36"/>
                <a:gd name="T5" fmla="*/ 14 h 37"/>
                <a:gd name="T6" fmla="*/ 23 w 36"/>
                <a:gd name="T7" fmla="*/ 3 h 37"/>
                <a:gd name="T8" fmla="*/ 34 w 36"/>
                <a:gd name="T9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7">
                  <a:moveTo>
                    <a:pt x="34" y="23"/>
                  </a:moveTo>
                  <a:cubicBezTo>
                    <a:pt x="31" y="32"/>
                    <a:pt x="22" y="37"/>
                    <a:pt x="13" y="34"/>
                  </a:cubicBezTo>
                  <a:cubicBezTo>
                    <a:pt x="5" y="32"/>
                    <a:pt x="0" y="22"/>
                    <a:pt x="2" y="14"/>
                  </a:cubicBezTo>
                  <a:cubicBezTo>
                    <a:pt x="5" y="5"/>
                    <a:pt x="14" y="0"/>
                    <a:pt x="23" y="3"/>
                  </a:cubicBezTo>
                  <a:cubicBezTo>
                    <a:pt x="32" y="5"/>
                    <a:pt x="36" y="15"/>
                    <a:pt x="3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231188" y="3046413"/>
              <a:ext cx="152400" cy="50800"/>
            </a:xfrm>
            <a:custGeom>
              <a:avLst/>
              <a:gdLst>
                <a:gd name="T0" fmla="*/ 49 w 50"/>
                <a:gd name="T1" fmla="*/ 17 h 17"/>
                <a:gd name="T2" fmla="*/ 1 w 50"/>
                <a:gd name="T3" fmla="*/ 2 h 17"/>
                <a:gd name="T4" fmla="*/ 0 w 50"/>
                <a:gd name="T5" fmla="*/ 1 h 17"/>
                <a:gd name="T6" fmla="*/ 0 w 50"/>
                <a:gd name="T7" fmla="*/ 1 h 17"/>
                <a:gd name="T8" fmla="*/ 1 w 50"/>
                <a:gd name="T9" fmla="*/ 0 h 17"/>
                <a:gd name="T10" fmla="*/ 50 w 50"/>
                <a:gd name="T11" fmla="*/ 15 h 17"/>
                <a:gd name="T12" fmla="*/ 50 w 50"/>
                <a:gd name="T13" fmla="*/ 16 h 17"/>
                <a:gd name="T14" fmla="*/ 50 w 50"/>
                <a:gd name="T15" fmla="*/ 16 h 17"/>
                <a:gd name="T16" fmla="*/ 49 w 50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lose/>
                </a:path>
              </a:pathLst>
            </a:custGeom>
            <a:solidFill>
              <a:srgbClr val="34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201026" y="3033713"/>
              <a:ext cx="15875" cy="1587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5"/>
                    <a:pt x="3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34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043488" y="4638676"/>
              <a:ext cx="387350" cy="388938"/>
            </a:xfrm>
            <a:custGeom>
              <a:avLst/>
              <a:gdLst>
                <a:gd name="T0" fmla="*/ 128 w 128"/>
                <a:gd name="T1" fmla="*/ 0 h 128"/>
                <a:gd name="T2" fmla="*/ 0 w 128"/>
                <a:gd name="T3" fmla="*/ 128 h 128"/>
                <a:gd name="T4" fmla="*/ 116 w 128"/>
                <a:gd name="T5" fmla="*/ 128 h 128"/>
                <a:gd name="T6" fmla="*/ 117 w 128"/>
                <a:gd name="T7" fmla="*/ 128 h 128"/>
                <a:gd name="T8" fmla="*/ 127 w 128"/>
                <a:gd name="T9" fmla="*/ 118 h 128"/>
                <a:gd name="T10" fmla="*/ 128 w 128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0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22" y="128"/>
                    <a:pt x="127" y="124"/>
                    <a:pt x="127" y="118"/>
                  </a:cubicBez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solidFill>
              <a:srgbClr val="6E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441826" y="3695701"/>
              <a:ext cx="969963" cy="1308100"/>
            </a:xfrm>
            <a:custGeom>
              <a:avLst/>
              <a:gdLst>
                <a:gd name="T0" fmla="*/ 318 w 321"/>
                <a:gd name="T1" fmla="*/ 420 h 430"/>
                <a:gd name="T2" fmla="*/ 307 w 321"/>
                <a:gd name="T3" fmla="*/ 430 h 430"/>
                <a:gd name="T4" fmla="*/ 11 w 321"/>
                <a:gd name="T5" fmla="*/ 428 h 430"/>
                <a:gd name="T6" fmla="*/ 0 w 321"/>
                <a:gd name="T7" fmla="*/ 417 h 430"/>
                <a:gd name="T8" fmla="*/ 3 w 321"/>
                <a:gd name="T9" fmla="*/ 10 h 430"/>
                <a:gd name="T10" fmla="*/ 14 w 321"/>
                <a:gd name="T11" fmla="*/ 0 h 430"/>
                <a:gd name="T12" fmla="*/ 311 w 321"/>
                <a:gd name="T13" fmla="*/ 2 h 430"/>
                <a:gd name="T14" fmla="*/ 321 w 321"/>
                <a:gd name="T15" fmla="*/ 13 h 430"/>
                <a:gd name="T16" fmla="*/ 318 w 321"/>
                <a:gd name="T17" fmla="*/ 42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430">
                  <a:moveTo>
                    <a:pt x="318" y="420"/>
                  </a:moveTo>
                  <a:cubicBezTo>
                    <a:pt x="318" y="426"/>
                    <a:pt x="313" y="430"/>
                    <a:pt x="307" y="430"/>
                  </a:cubicBezTo>
                  <a:cubicBezTo>
                    <a:pt x="11" y="428"/>
                    <a:pt x="11" y="428"/>
                    <a:pt x="11" y="428"/>
                  </a:cubicBezTo>
                  <a:cubicBezTo>
                    <a:pt x="5" y="428"/>
                    <a:pt x="0" y="423"/>
                    <a:pt x="0" y="417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4"/>
                    <a:pt x="8" y="0"/>
                    <a:pt x="14" y="0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7" y="2"/>
                    <a:pt x="321" y="7"/>
                    <a:pt x="321" y="13"/>
                  </a:cubicBezTo>
                  <a:lnTo>
                    <a:pt x="318" y="420"/>
                  </a:lnTo>
                  <a:close/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492626" y="3760788"/>
              <a:ext cx="871538" cy="1184275"/>
            </a:xfrm>
            <a:custGeom>
              <a:avLst/>
              <a:gdLst>
                <a:gd name="T0" fmla="*/ 15 w 288"/>
                <a:gd name="T1" fmla="*/ 388 h 390"/>
                <a:gd name="T2" fmla="*/ 0 w 288"/>
                <a:gd name="T3" fmla="*/ 373 h 390"/>
                <a:gd name="T4" fmla="*/ 3 w 288"/>
                <a:gd name="T5" fmla="*/ 15 h 390"/>
                <a:gd name="T6" fmla="*/ 18 w 288"/>
                <a:gd name="T7" fmla="*/ 0 h 390"/>
                <a:gd name="T8" fmla="*/ 272 w 288"/>
                <a:gd name="T9" fmla="*/ 2 h 390"/>
                <a:gd name="T10" fmla="*/ 287 w 288"/>
                <a:gd name="T11" fmla="*/ 17 h 390"/>
                <a:gd name="T12" fmla="*/ 285 w 288"/>
                <a:gd name="T13" fmla="*/ 375 h 390"/>
                <a:gd name="T14" fmla="*/ 269 w 288"/>
                <a:gd name="T15" fmla="*/ 390 h 390"/>
                <a:gd name="T16" fmla="*/ 15 w 288"/>
                <a:gd name="T17" fmla="*/ 38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390">
                  <a:moveTo>
                    <a:pt x="15" y="388"/>
                  </a:moveTo>
                  <a:cubicBezTo>
                    <a:pt x="7" y="388"/>
                    <a:pt x="0" y="381"/>
                    <a:pt x="0" y="37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7"/>
                    <a:pt x="10" y="0"/>
                    <a:pt x="18" y="0"/>
                  </a:cubicBezTo>
                  <a:cubicBezTo>
                    <a:pt x="272" y="2"/>
                    <a:pt x="272" y="2"/>
                    <a:pt x="272" y="2"/>
                  </a:cubicBezTo>
                  <a:cubicBezTo>
                    <a:pt x="281" y="2"/>
                    <a:pt x="288" y="9"/>
                    <a:pt x="287" y="17"/>
                  </a:cubicBezTo>
                  <a:cubicBezTo>
                    <a:pt x="285" y="375"/>
                    <a:pt x="285" y="375"/>
                    <a:pt x="285" y="375"/>
                  </a:cubicBezTo>
                  <a:cubicBezTo>
                    <a:pt x="285" y="383"/>
                    <a:pt x="278" y="390"/>
                    <a:pt x="269" y="390"/>
                  </a:cubicBezTo>
                  <a:lnTo>
                    <a:pt x="15" y="388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492626" y="3751263"/>
              <a:ext cx="871538" cy="1185863"/>
            </a:xfrm>
            <a:custGeom>
              <a:avLst/>
              <a:gdLst>
                <a:gd name="T0" fmla="*/ 15 w 288"/>
                <a:gd name="T1" fmla="*/ 388 h 390"/>
                <a:gd name="T2" fmla="*/ 0 w 288"/>
                <a:gd name="T3" fmla="*/ 373 h 390"/>
                <a:gd name="T4" fmla="*/ 3 w 288"/>
                <a:gd name="T5" fmla="*/ 15 h 390"/>
                <a:gd name="T6" fmla="*/ 18 w 288"/>
                <a:gd name="T7" fmla="*/ 0 h 390"/>
                <a:gd name="T8" fmla="*/ 272 w 288"/>
                <a:gd name="T9" fmla="*/ 2 h 390"/>
                <a:gd name="T10" fmla="*/ 288 w 288"/>
                <a:gd name="T11" fmla="*/ 17 h 390"/>
                <a:gd name="T12" fmla="*/ 285 w 288"/>
                <a:gd name="T13" fmla="*/ 375 h 390"/>
                <a:gd name="T14" fmla="*/ 269 w 288"/>
                <a:gd name="T15" fmla="*/ 390 h 390"/>
                <a:gd name="T16" fmla="*/ 15 w 288"/>
                <a:gd name="T17" fmla="*/ 38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390">
                  <a:moveTo>
                    <a:pt x="15" y="388"/>
                  </a:moveTo>
                  <a:cubicBezTo>
                    <a:pt x="7" y="388"/>
                    <a:pt x="0" y="381"/>
                    <a:pt x="0" y="37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7"/>
                    <a:pt x="10" y="0"/>
                    <a:pt x="18" y="0"/>
                  </a:cubicBezTo>
                  <a:cubicBezTo>
                    <a:pt x="272" y="2"/>
                    <a:pt x="272" y="2"/>
                    <a:pt x="272" y="2"/>
                  </a:cubicBezTo>
                  <a:cubicBezTo>
                    <a:pt x="281" y="2"/>
                    <a:pt x="288" y="9"/>
                    <a:pt x="288" y="17"/>
                  </a:cubicBezTo>
                  <a:cubicBezTo>
                    <a:pt x="285" y="375"/>
                    <a:pt x="285" y="375"/>
                    <a:pt x="285" y="375"/>
                  </a:cubicBezTo>
                  <a:cubicBezTo>
                    <a:pt x="285" y="384"/>
                    <a:pt x="278" y="390"/>
                    <a:pt x="269" y="390"/>
                  </a:cubicBezTo>
                  <a:lnTo>
                    <a:pt x="15" y="388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502151" y="3741738"/>
              <a:ext cx="862013" cy="73025"/>
            </a:xfrm>
            <a:custGeom>
              <a:avLst/>
              <a:gdLst>
                <a:gd name="T0" fmla="*/ 0 w 285"/>
                <a:gd name="T1" fmla="*/ 15 h 24"/>
                <a:gd name="T2" fmla="*/ 0 w 285"/>
                <a:gd name="T3" fmla="*/ 22 h 24"/>
                <a:gd name="T4" fmla="*/ 15 w 285"/>
                <a:gd name="T5" fmla="*/ 6 h 24"/>
                <a:gd name="T6" fmla="*/ 269 w 285"/>
                <a:gd name="T7" fmla="*/ 8 h 24"/>
                <a:gd name="T8" fmla="*/ 284 w 285"/>
                <a:gd name="T9" fmla="*/ 24 h 24"/>
                <a:gd name="T10" fmla="*/ 285 w 285"/>
                <a:gd name="T11" fmla="*/ 17 h 24"/>
                <a:gd name="T12" fmla="*/ 269 w 285"/>
                <a:gd name="T13" fmla="*/ 2 h 24"/>
                <a:gd name="T14" fmla="*/ 15 w 285"/>
                <a:gd name="T15" fmla="*/ 0 h 24"/>
                <a:gd name="T16" fmla="*/ 0 w 285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" h="24">
                  <a:moveTo>
                    <a:pt x="0" y="15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13"/>
                    <a:pt x="7" y="6"/>
                    <a:pt x="15" y="6"/>
                  </a:cubicBezTo>
                  <a:cubicBezTo>
                    <a:pt x="269" y="8"/>
                    <a:pt x="269" y="8"/>
                    <a:pt x="269" y="8"/>
                  </a:cubicBezTo>
                  <a:cubicBezTo>
                    <a:pt x="278" y="9"/>
                    <a:pt x="285" y="15"/>
                    <a:pt x="284" y="24"/>
                  </a:cubicBezTo>
                  <a:cubicBezTo>
                    <a:pt x="285" y="17"/>
                    <a:pt x="285" y="17"/>
                    <a:pt x="285" y="17"/>
                  </a:cubicBezTo>
                  <a:cubicBezTo>
                    <a:pt x="285" y="9"/>
                    <a:pt x="278" y="2"/>
                    <a:pt x="269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492626" y="3741738"/>
              <a:ext cx="871538" cy="1185863"/>
            </a:xfrm>
            <a:custGeom>
              <a:avLst/>
              <a:gdLst>
                <a:gd name="T0" fmla="*/ 15 w 288"/>
                <a:gd name="T1" fmla="*/ 388 h 390"/>
                <a:gd name="T2" fmla="*/ 0 w 288"/>
                <a:gd name="T3" fmla="*/ 373 h 390"/>
                <a:gd name="T4" fmla="*/ 3 w 288"/>
                <a:gd name="T5" fmla="*/ 15 h 390"/>
                <a:gd name="T6" fmla="*/ 18 w 288"/>
                <a:gd name="T7" fmla="*/ 0 h 390"/>
                <a:gd name="T8" fmla="*/ 272 w 288"/>
                <a:gd name="T9" fmla="*/ 2 h 390"/>
                <a:gd name="T10" fmla="*/ 288 w 288"/>
                <a:gd name="T11" fmla="*/ 17 h 390"/>
                <a:gd name="T12" fmla="*/ 285 w 288"/>
                <a:gd name="T13" fmla="*/ 375 h 390"/>
                <a:gd name="T14" fmla="*/ 269 w 288"/>
                <a:gd name="T15" fmla="*/ 390 h 390"/>
                <a:gd name="T16" fmla="*/ 15 w 288"/>
                <a:gd name="T17" fmla="*/ 38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390">
                  <a:moveTo>
                    <a:pt x="15" y="388"/>
                  </a:moveTo>
                  <a:cubicBezTo>
                    <a:pt x="7" y="388"/>
                    <a:pt x="0" y="381"/>
                    <a:pt x="0" y="37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7"/>
                    <a:pt x="10" y="0"/>
                    <a:pt x="18" y="0"/>
                  </a:cubicBezTo>
                  <a:cubicBezTo>
                    <a:pt x="272" y="2"/>
                    <a:pt x="272" y="2"/>
                    <a:pt x="272" y="2"/>
                  </a:cubicBezTo>
                  <a:cubicBezTo>
                    <a:pt x="281" y="2"/>
                    <a:pt x="288" y="9"/>
                    <a:pt x="288" y="17"/>
                  </a:cubicBezTo>
                  <a:cubicBezTo>
                    <a:pt x="285" y="375"/>
                    <a:pt x="285" y="375"/>
                    <a:pt x="285" y="375"/>
                  </a:cubicBezTo>
                  <a:cubicBezTo>
                    <a:pt x="285" y="384"/>
                    <a:pt x="278" y="390"/>
                    <a:pt x="269" y="390"/>
                  </a:cubicBezTo>
                  <a:lnTo>
                    <a:pt x="15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5257801" y="3778251"/>
              <a:ext cx="30163" cy="30163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51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863" y="3684588"/>
              <a:ext cx="444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" name="Oval 32"/>
            <p:cNvSpPr>
              <a:spLocks noChangeArrowheads="1"/>
            </p:cNvSpPr>
            <p:nvPr/>
          </p:nvSpPr>
          <p:spPr bwMode="auto">
            <a:xfrm>
              <a:off x="5173663" y="3778251"/>
              <a:ext cx="30163" cy="26988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53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138" y="3684588"/>
              <a:ext cx="46038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" name="Freeform 34"/>
            <p:cNvSpPr>
              <a:spLocks/>
            </p:cNvSpPr>
            <p:nvPr/>
          </p:nvSpPr>
          <p:spPr bwMode="auto">
            <a:xfrm>
              <a:off x="5087938" y="3775076"/>
              <a:ext cx="30163" cy="30163"/>
            </a:xfrm>
            <a:custGeom>
              <a:avLst/>
              <a:gdLst>
                <a:gd name="T0" fmla="*/ 5 w 10"/>
                <a:gd name="T1" fmla="*/ 0 h 10"/>
                <a:gd name="T2" fmla="*/ 0 w 10"/>
                <a:gd name="T3" fmla="*/ 5 h 10"/>
                <a:gd name="T4" fmla="*/ 5 w 10"/>
                <a:gd name="T5" fmla="*/ 10 h 10"/>
                <a:gd name="T6" fmla="*/ 9 w 10"/>
                <a:gd name="T7" fmla="*/ 5 h 10"/>
                <a:gd name="T8" fmla="*/ 5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10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55" name="Picture 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413" y="3683001"/>
              <a:ext cx="46038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" name="Oval 36"/>
            <p:cNvSpPr>
              <a:spLocks noChangeArrowheads="1"/>
            </p:cNvSpPr>
            <p:nvPr/>
          </p:nvSpPr>
          <p:spPr bwMode="auto">
            <a:xfrm>
              <a:off x="5000626" y="3775076"/>
              <a:ext cx="30163" cy="30163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57" name="Picture 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688" y="3683001"/>
              <a:ext cx="46038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" name="Freeform 38"/>
            <p:cNvSpPr>
              <a:spLocks/>
            </p:cNvSpPr>
            <p:nvPr/>
          </p:nvSpPr>
          <p:spPr bwMode="auto">
            <a:xfrm>
              <a:off x="4916488" y="3775076"/>
              <a:ext cx="30163" cy="30163"/>
            </a:xfrm>
            <a:custGeom>
              <a:avLst/>
              <a:gdLst>
                <a:gd name="T0" fmla="*/ 5 w 10"/>
                <a:gd name="T1" fmla="*/ 0 h 10"/>
                <a:gd name="T2" fmla="*/ 0 w 10"/>
                <a:gd name="T3" fmla="*/ 5 h 10"/>
                <a:gd name="T4" fmla="*/ 5 w 10"/>
                <a:gd name="T5" fmla="*/ 10 h 10"/>
                <a:gd name="T6" fmla="*/ 10 w 10"/>
                <a:gd name="T7" fmla="*/ 5 h 10"/>
                <a:gd name="T8" fmla="*/ 5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59" name="Picture 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551" y="3683001"/>
              <a:ext cx="4445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Oval 40"/>
            <p:cNvSpPr>
              <a:spLocks noChangeArrowheads="1"/>
            </p:cNvSpPr>
            <p:nvPr/>
          </p:nvSpPr>
          <p:spPr bwMode="auto">
            <a:xfrm>
              <a:off x="4830763" y="3775076"/>
              <a:ext cx="30163" cy="26988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61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826" y="3681413"/>
              <a:ext cx="444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" name="Oval 42"/>
            <p:cNvSpPr>
              <a:spLocks noChangeArrowheads="1"/>
            </p:cNvSpPr>
            <p:nvPr/>
          </p:nvSpPr>
          <p:spPr bwMode="auto">
            <a:xfrm>
              <a:off x="4746626" y="3771901"/>
              <a:ext cx="30163" cy="30163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63" name="Picture 4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101" y="3681413"/>
              <a:ext cx="46038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Freeform 44"/>
            <p:cNvSpPr>
              <a:spLocks/>
            </p:cNvSpPr>
            <p:nvPr/>
          </p:nvSpPr>
          <p:spPr bwMode="auto">
            <a:xfrm>
              <a:off x="4659313" y="3771901"/>
              <a:ext cx="30163" cy="30163"/>
            </a:xfrm>
            <a:custGeom>
              <a:avLst/>
              <a:gdLst>
                <a:gd name="T0" fmla="*/ 5 w 10"/>
                <a:gd name="T1" fmla="*/ 0 h 10"/>
                <a:gd name="T2" fmla="*/ 1 w 10"/>
                <a:gd name="T3" fmla="*/ 5 h 10"/>
                <a:gd name="T4" fmla="*/ 5 w 10"/>
                <a:gd name="T5" fmla="*/ 10 h 10"/>
                <a:gd name="T6" fmla="*/ 10 w 10"/>
                <a:gd name="T7" fmla="*/ 5 h 10"/>
                <a:gd name="T8" fmla="*/ 5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3" y="0"/>
                    <a:pt x="1" y="2"/>
                    <a:pt x="1" y="5"/>
                  </a:cubicBezTo>
                  <a:cubicBezTo>
                    <a:pt x="0" y="8"/>
                    <a:pt x="3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65" name="Picture 4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376" y="3679826"/>
              <a:ext cx="46038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Freeform 46"/>
            <p:cNvSpPr>
              <a:spLocks/>
            </p:cNvSpPr>
            <p:nvPr/>
          </p:nvSpPr>
          <p:spPr bwMode="auto">
            <a:xfrm>
              <a:off x="4573588" y="3771901"/>
              <a:ext cx="30163" cy="30163"/>
            </a:xfrm>
            <a:custGeom>
              <a:avLst/>
              <a:gdLst>
                <a:gd name="T0" fmla="*/ 5 w 10"/>
                <a:gd name="T1" fmla="*/ 0 h 10"/>
                <a:gd name="T2" fmla="*/ 0 w 10"/>
                <a:gd name="T3" fmla="*/ 5 h 10"/>
                <a:gd name="T4" fmla="*/ 5 w 10"/>
                <a:gd name="T5" fmla="*/ 10 h 10"/>
                <a:gd name="T6" fmla="*/ 10 w 10"/>
                <a:gd name="T7" fmla="*/ 5 h 10"/>
                <a:gd name="T8" fmla="*/ 5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67" name="Picture 4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651" y="3679826"/>
              <a:ext cx="46038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Freeform 48"/>
            <p:cNvSpPr>
              <a:spLocks noEditPoints="1"/>
            </p:cNvSpPr>
            <p:nvPr/>
          </p:nvSpPr>
          <p:spPr bwMode="auto">
            <a:xfrm>
              <a:off x="8731251" y="3109913"/>
              <a:ext cx="998538" cy="1133475"/>
            </a:xfrm>
            <a:custGeom>
              <a:avLst/>
              <a:gdLst>
                <a:gd name="T0" fmla="*/ 234 w 330"/>
                <a:gd name="T1" fmla="*/ 221 h 373"/>
                <a:gd name="T2" fmla="*/ 248 w 330"/>
                <a:gd name="T3" fmla="*/ 210 h 373"/>
                <a:gd name="T4" fmla="*/ 239 w 330"/>
                <a:gd name="T5" fmla="*/ 220 h 373"/>
                <a:gd name="T6" fmla="*/ 158 w 330"/>
                <a:gd name="T7" fmla="*/ 242 h 373"/>
                <a:gd name="T8" fmla="*/ 109 w 330"/>
                <a:gd name="T9" fmla="*/ 222 h 373"/>
                <a:gd name="T10" fmla="*/ 107 w 330"/>
                <a:gd name="T11" fmla="*/ 211 h 373"/>
                <a:gd name="T12" fmla="*/ 190 w 330"/>
                <a:gd name="T13" fmla="*/ 237 h 373"/>
                <a:gd name="T14" fmla="*/ 86 w 330"/>
                <a:gd name="T15" fmla="*/ 192 h 373"/>
                <a:gd name="T16" fmla="*/ 90 w 330"/>
                <a:gd name="T17" fmla="*/ 142 h 373"/>
                <a:gd name="T18" fmla="*/ 271 w 330"/>
                <a:gd name="T19" fmla="*/ 168 h 373"/>
                <a:gd name="T20" fmla="*/ 278 w 330"/>
                <a:gd name="T21" fmla="*/ 147 h 373"/>
                <a:gd name="T22" fmla="*/ 271 w 330"/>
                <a:gd name="T23" fmla="*/ 168 h 373"/>
                <a:gd name="T24" fmla="*/ 133 w 330"/>
                <a:gd name="T25" fmla="*/ 81 h 373"/>
                <a:gd name="T26" fmla="*/ 126 w 330"/>
                <a:gd name="T27" fmla="*/ 88 h 373"/>
                <a:gd name="T28" fmla="*/ 129 w 330"/>
                <a:gd name="T29" fmla="*/ 84 h 373"/>
                <a:gd name="T30" fmla="*/ 133 w 330"/>
                <a:gd name="T31" fmla="*/ 82 h 373"/>
                <a:gd name="T32" fmla="*/ 113 w 330"/>
                <a:gd name="T33" fmla="*/ 205 h 373"/>
                <a:gd name="T34" fmla="*/ 132 w 330"/>
                <a:gd name="T35" fmla="*/ 94 h 373"/>
                <a:gd name="T36" fmla="*/ 234 w 330"/>
                <a:gd name="T37" fmla="*/ 73 h 373"/>
                <a:gd name="T38" fmla="*/ 236 w 330"/>
                <a:gd name="T39" fmla="*/ 209 h 373"/>
                <a:gd name="T40" fmla="*/ 175 w 330"/>
                <a:gd name="T41" fmla="*/ 56 h 373"/>
                <a:gd name="T42" fmla="*/ 265 w 330"/>
                <a:gd name="T43" fmla="*/ 76 h 373"/>
                <a:gd name="T44" fmla="*/ 267 w 330"/>
                <a:gd name="T45" fmla="*/ 87 h 373"/>
                <a:gd name="T46" fmla="*/ 193 w 330"/>
                <a:gd name="T47" fmla="*/ 54 h 373"/>
                <a:gd name="T48" fmla="*/ 290 w 330"/>
                <a:gd name="T49" fmla="*/ 0 h 373"/>
                <a:gd name="T50" fmla="*/ 279 w 330"/>
                <a:gd name="T51" fmla="*/ 6 h 373"/>
                <a:gd name="T52" fmla="*/ 130 w 330"/>
                <a:gd name="T53" fmla="*/ 72 h 373"/>
                <a:gd name="T54" fmla="*/ 117 w 330"/>
                <a:gd name="T55" fmla="*/ 83 h 373"/>
                <a:gd name="T56" fmla="*/ 123 w 330"/>
                <a:gd name="T57" fmla="*/ 243 h 373"/>
                <a:gd name="T58" fmla="*/ 231 w 330"/>
                <a:gd name="T59" fmla="*/ 235 h 373"/>
                <a:gd name="T60" fmla="*/ 170 w 330"/>
                <a:gd name="T61" fmla="*/ 263 h 373"/>
                <a:gd name="T62" fmla="*/ 122 w 330"/>
                <a:gd name="T63" fmla="*/ 264 h 373"/>
                <a:gd name="T64" fmla="*/ 37 w 330"/>
                <a:gd name="T65" fmla="*/ 309 h 373"/>
                <a:gd name="T66" fmla="*/ 24 w 330"/>
                <a:gd name="T67" fmla="*/ 322 h 373"/>
                <a:gd name="T68" fmla="*/ 3 w 330"/>
                <a:gd name="T69" fmla="*/ 331 h 373"/>
                <a:gd name="T70" fmla="*/ 1 w 330"/>
                <a:gd name="T71" fmla="*/ 336 h 373"/>
                <a:gd name="T72" fmla="*/ 4 w 330"/>
                <a:gd name="T73" fmla="*/ 340 h 373"/>
                <a:gd name="T74" fmla="*/ 6 w 330"/>
                <a:gd name="T75" fmla="*/ 339 h 373"/>
                <a:gd name="T76" fmla="*/ 28 w 330"/>
                <a:gd name="T77" fmla="*/ 330 h 373"/>
                <a:gd name="T78" fmla="*/ 16 w 330"/>
                <a:gd name="T79" fmla="*/ 365 h 373"/>
                <a:gd name="T80" fmla="*/ 16 w 330"/>
                <a:gd name="T81" fmla="*/ 371 h 373"/>
                <a:gd name="T82" fmla="*/ 20 w 330"/>
                <a:gd name="T83" fmla="*/ 373 h 373"/>
                <a:gd name="T84" fmla="*/ 31 w 330"/>
                <a:gd name="T85" fmla="*/ 368 h 373"/>
                <a:gd name="T86" fmla="*/ 45 w 330"/>
                <a:gd name="T87" fmla="*/ 370 h 373"/>
                <a:gd name="T88" fmla="*/ 63 w 330"/>
                <a:gd name="T89" fmla="*/ 370 h 373"/>
                <a:gd name="T90" fmla="*/ 143 w 330"/>
                <a:gd name="T91" fmla="*/ 313 h 373"/>
                <a:gd name="T92" fmla="*/ 180 w 330"/>
                <a:gd name="T93" fmla="*/ 284 h 373"/>
                <a:gd name="T94" fmla="*/ 285 w 330"/>
                <a:gd name="T95" fmla="*/ 156 h 373"/>
                <a:gd name="T96" fmla="*/ 206 w 330"/>
                <a:gd name="T97" fmla="*/ 42 h 373"/>
                <a:gd name="T98" fmla="*/ 279 w 330"/>
                <a:gd name="T99" fmla="*/ 14 h 373"/>
                <a:gd name="T100" fmla="*/ 287 w 330"/>
                <a:gd name="T101" fmla="*/ 20 h 373"/>
                <a:gd name="T102" fmla="*/ 315 w 330"/>
                <a:gd name="T103" fmla="*/ 21 h 373"/>
                <a:gd name="T104" fmla="*/ 324 w 330"/>
                <a:gd name="T105" fmla="*/ 22 h 373"/>
                <a:gd name="T106" fmla="*/ 330 w 330"/>
                <a:gd name="T107" fmla="*/ 13 h 373"/>
                <a:gd name="T108" fmla="*/ 317 w 330"/>
                <a:gd name="T109" fmla="*/ 7 h 373"/>
                <a:gd name="T110" fmla="*/ 290 w 330"/>
                <a:gd name="T11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0" h="373">
                  <a:moveTo>
                    <a:pt x="203" y="241"/>
                  </a:moveTo>
                  <a:cubicBezTo>
                    <a:pt x="214" y="236"/>
                    <a:pt x="225" y="230"/>
                    <a:pt x="234" y="221"/>
                  </a:cubicBezTo>
                  <a:cubicBezTo>
                    <a:pt x="237" y="219"/>
                    <a:pt x="239" y="217"/>
                    <a:pt x="241" y="215"/>
                  </a:cubicBezTo>
                  <a:cubicBezTo>
                    <a:pt x="244" y="213"/>
                    <a:pt x="246" y="211"/>
                    <a:pt x="248" y="210"/>
                  </a:cubicBezTo>
                  <a:cubicBezTo>
                    <a:pt x="250" y="208"/>
                    <a:pt x="252" y="206"/>
                    <a:pt x="254" y="204"/>
                  </a:cubicBezTo>
                  <a:cubicBezTo>
                    <a:pt x="250" y="209"/>
                    <a:pt x="245" y="215"/>
                    <a:pt x="239" y="220"/>
                  </a:cubicBezTo>
                  <a:cubicBezTo>
                    <a:pt x="228" y="229"/>
                    <a:pt x="215" y="236"/>
                    <a:pt x="203" y="241"/>
                  </a:cubicBezTo>
                  <a:moveTo>
                    <a:pt x="158" y="242"/>
                  </a:moveTo>
                  <a:cubicBezTo>
                    <a:pt x="147" y="242"/>
                    <a:pt x="137" y="240"/>
                    <a:pt x="127" y="236"/>
                  </a:cubicBezTo>
                  <a:cubicBezTo>
                    <a:pt x="120" y="232"/>
                    <a:pt x="114" y="228"/>
                    <a:pt x="109" y="222"/>
                  </a:cubicBezTo>
                  <a:cubicBezTo>
                    <a:pt x="101" y="212"/>
                    <a:pt x="95" y="200"/>
                    <a:pt x="93" y="187"/>
                  </a:cubicBezTo>
                  <a:cubicBezTo>
                    <a:pt x="97" y="195"/>
                    <a:pt x="101" y="203"/>
                    <a:pt x="107" y="211"/>
                  </a:cubicBezTo>
                  <a:cubicBezTo>
                    <a:pt x="123" y="229"/>
                    <a:pt x="147" y="239"/>
                    <a:pt x="172" y="239"/>
                  </a:cubicBezTo>
                  <a:cubicBezTo>
                    <a:pt x="178" y="239"/>
                    <a:pt x="184" y="238"/>
                    <a:pt x="190" y="237"/>
                  </a:cubicBezTo>
                  <a:cubicBezTo>
                    <a:pt x="179" y="241"/>
                    <a:pt x="169" y="242"/>
                    <a:pt x="158" y="242"/>
                  </a:cubicBezTo>
                  <a:moveTo>
                    <a:pt x="86" y="192"/>
                  </a:moveTo>
                  <a:cubicBezTo>
                    <a:pt x="80" y="171"/>
                    <a:pt x="83" y="147"/>
                    <a:pt x="94" y="125"/>
                  </a:cubicBezTo>
                  <a:cubicBezTo>
                    <a:pt x="92" y="130"/>
                    <a:pt x="91" y="136"/>
                    <a:pt x="90" y="142"/>
                  </a:cubicBezTo>
                  <a:cubicBezTo>
                    <a:pt x="84" y="159"/>
                    <a:pt x="83" y="176"/>
                    <a:pt x="86" y="192"/>
                  </a:cubicBezTo>
                  <a:moveTo>
                    <a:pt x="271" y="168"/>
                  </a:moveTo>
                  <a:cubicBezTo>
                    <a:pt x="277" y="151"/>
                    <a:pt x="278" y="133"/>
                    <a:pt x="275" y="117"/>
                  </a:cubicBezTo>
                  <a:cubicBezTo>
                    <a:pt x="278" y="127"/>
                    <a:pt x="279" y="137"/>
                    <a:pt x="278" y="147"/>
                  </a:cubicBezTo>
                  <a:cubicBezTo>
                    <a:pt x="277" y="151"/>
                    <a:pt x="276" y="156"/>
                    <a:pt x="273" y="163"/>
                  </a:cubicBezTo>
                  <a:cubicBezTo>
                    <a:pt x="273" y="165"/>
                    <a:pt x="272" y="166"/>
                    <a:pt x="271" y="168"/>
                  </a:cubicBezTo>
                  <a:moveTo>
                    <a:pt x="133" y="82"/>
                  </a:moveTo>
                  <a:cubicBezTo>
                    <a:pt x="133" y="81"/>
                    <a:pt x="133" y="81"/>
                    <a:pt x="133" y="81"/>
                  </a:cubicBezTo>
                  <a:cubicBezTo>
                    <a:pt x="141" y="76"/>
                    <a:pt x="149" y="72"/>
                    <a:pt x="158" y="68"/>
                  </a:cubicBezTo>
                  <a:cubicBezTo>
                    <a:pt x="147" y="73"/>
                    <a:pt x="136" y="80"/>
                    <a:pt x="126" y="88"/>
                  </a:cubicBezTo>
                  <a:cubicBezTo>
                    <a:pt x="124" y="90"/>
                    <a:pt x="122" y="92"/>
                    <a:pt x="120" y="94"/>
                  </a:cubicBezTo>
                  <a:cubicBezTo>
                    <a:pt x="123" y="91"/>
                    <a:pt x="126" y="87"/>
                    <a:pt x="129" y="84"/>
                  </a:cubicBezTo>
                  <a:cubicBezTo>
                    <a:pt x="130" y="83"/>
                    <a:pt x="131" y="82"/>
                    <a:pt x="132" y="82"/>
                  </a:cubicBezTo>
                  <a:cubicBezTo>
                    <a:pt x="133" y="82"/>
                    <a:pt x="133" y="82"/>
                    <a:pt x="133" y="82"/>
                  </a:cubicBezTo>
                  <a:moveTo>
                    <a:pt x="172" y="231"/>
                  </a:moveTo>
                  <a:cubicBezTo>
                    <a:pt x="149" y="231"/>
                    <a:pt x="128" y="222"/>
                    <a:pt x="113" y="205"/>
                  </a:cubicBezTo>
                  <a:cubicBezTo>
                    <a:pt x="99" y="188"/>
                    <a:pt x="94" y="166"/>
                    <a:pt x="97" y="144"/>
                  </a:cubicBezTo>
                  <a:cubicBezTo>
                    <a:pt x="104" y="126"/>
                    <a:pt x="115" y="108"/>
                    <a:pt x="132" y="94"/>
                  </a:cubicBezTo>
                  <a:cubicBezTo>
                    <a:pt x="153" y="76"/>
                    <a:pt x="178" y="67"/>
                    <a:pt x="202" y="67"/>
                  </a:cubicBezTo>
                  <a:cubicBezTo>
                    <a:pt x="213" y="67"/>
                    <a:pt x="224" y="69"/>
                    <a:pt x="234" y="73"/>
                  </a:cubicBezTo>
                  <a:cubicBezTo>
                    <a:pt x="241" y="77"/>
                    <a:pt x="246" y="82"/>
                    <a:pt x="252" y="88"/>
                  </a:cubicBezTo>
                  <a:cubicBezTo>
                    <a:pt x="279" y="120"/>
                    <a:pt x="272" y="173"/>
                    <a:pt x="236" y="209"/>
                  </a:cubicBezTo>
                  <a:cubicBezTo>
                    <a:pt x="216" y="223"/>
                    <a:pt x="193" y="231"/>
                    <a:pt x="172" y="231"/>
                  </a:cubicBezTo>
                  <a:moveTo>
                    <a:pt x="175" y="56"/>
                  </a:moveTo>
                  <a:cubicBezTo>
                    <a:pt x="186" y="52"/>
                    <a:pt x="196" y="51"/>
                    <a:pt x="206" y="51"/>
                  </a:cubicBezTo>
                  <a:cubicBezTo>
                    <a:pt x="229" y="51"/>
                    <a:pt x="251" y="59"/>
                    <a:pt x="265" y="76"/>
                  </a:cubicBezTo>
                  <a:cubicBezTo>
                    <a:pt x="274" y="86"/>
                    <a:pt x="279" y="98"/>
                    <a:pt x="281" y="111"/>
                  </a:cubicBezTo>
                  <a:cubicBezTo>
                    <a:pt x="278" y="102"/>
                    <a:pt x="273" y="94"/>
                    <a:pt x="267" y="87"/>
                  </a:cubicBezTo>
                  <a:cubicBezTo>
                    <a:pt x="259" y="78"/>
                    <a:pt x="249" y="70"/>
                    <a:pt x="238" y="66"/>
                  </a:cubicBezTo>
                  <a:cubicBezTo>
                    <a:pt x="224" y="58"/>
                    <a:pt x="209" y="54"/>
                    <a:pt x="193" y="54"/>
                  </a:cubicBezTo>
                  <a:cubicBezTo>
                    <a:pt x="187" y="54"/>
                    <a:pt x="181" y="55"/>
                    <a:pt x="175" y="56"/>
                  </a:cubicBezTo>
                  <a:moveTo>
                    <a:pt x="290" y="0"/>
                  </a:moveTo>
                  <a:cubicBezTo>
                    <a:pt x="289" y="6"/>
                    <a:pt x="289" y="6"/>
                    <a:pt x="289" y="6"/>
                  </a:cubicBezTo>
                  <a:cubicBezTo>
                    <a:pt x="286" y="6"/>
                    <a:pt x="282" y="6"/>
                    <a:pt x="279" y="6"/>
                  </a:cubicBezTo>
                  <a:cubicBezTo>
                    <a:pt x="196" y="6"/>
                    <a:pt x="145" y="55"/>
                    <a:pt x="131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8" y="74"/>
                    <a:pt x="126" y="76"/>
                    <a:pt x="124" y="78"/>
                  </a:cubicBezTo>
                  <a:cubicBezTo>
                    <a:pt x="121" y="80"/>
                    <a:pt x="119" y="81"/>
                    <a:pt x="117" y="83"/>
                  </a:cubicBezTo>
                  <a:cubicBezTo>
                    <a:pt x="72" y="122"/>
                    <a:pt x="61" y="184"/>
                    <a:pt x="94" y="222"/>
                  </a:cubicBezTo>
                  <a:cubicBezTo>
                    <a:pt x="102" y="232"/>
                    <a:pt x="112" y="239"/>
                    <a:pt x="123" y="243"/>
                  </a:cubicBezTo>
                  <a:cubicBezTo>
                    <a:pt x="136" y="251"/>
                    <a:pt x="152" y="255"/>
                    <a:pt x="168" y="255"/>
                  </a:cubicBezTo>
                  <a:cubicBezTo>
                    <a:pt x="189" y="255"/>
                    <a:pt x="211" y="249"/>
                    <a:pt x="231" y="235"/>
                  </a:cubicBezTo>
                  <a:cubicBezTo>
                    <a:pt x="217" y="251"/>
                    <a:pt x="199" y="265"/>
                    <a:pt x="176" y="277"/>
                  </a:cubicBezTo>
                  <a:cubicBezTo>
                    <a:pt x="170" y="263"/>
                    <a:pt x="170" y="263"/>
                    <a:pt x="170" y="263"/>
                  </a:cubicBezTo>
                  <a:cubicBezTo>
                    <a:pt x="129" y="281"/>
                    <a:pt x="129" y="281"/>
                    <a:pt x="129" y="281"/>
                  </a:cubicBezTo>
                  <a:cubicBezTo>
                    <a:pt x="122" y="264"/>
                    <a:pt x="122" y="264"/>
                    <a:pt x="122" y="264"/>
                  </a:cubicBezTo>
                  <a:cubicBezTo>
                    <a:pt x="34" y="303"/>
                    <a:pt x="34" y="303"/>
                    <a:pt x="34" y="303"/>
                  </a:cubicBezTo>
                  <a:cubicBezTo>
                    <a:pt x="37" y="309"/>
                    <a:pt x="37" y="309"/>
                    <a:pt x="37" y="309"/>
                  </a:cubicBezTo>
                  <a:cubicBezTo>
                    <a:pt x="22" y="316"/>
                    <a:pt x="22" y="316"/>
                    <a:pt x="22" y="316"/>
                  </a:cubicBezTo>
                  <a:cubicBezTo>
                    <a:pt x="24" y="322"/>
                    <a:pt x="24" y="322"/>
                    <a:pt x="24" y="322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3" y="331"/>
                    <a:pt x="3" y="331"/>
                    <a:pt x="3" y="331"/>
                  </a:cubicBezTo>
                  <a:cubicBezTo>
                    <a:pt x="2" y="332"/>
                    <a:pt x="2" y="332"/>
                    <a:pt x="2" y="332"/>
                  </a:cubicBezTo>
                  <a:cubicBezTo>
                    <a:pt x="1" y="333"/>
                    <a:pt x="0" y="334"/>
                    <a:pt x="1" y="336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9"/>
                    <a:pt x="3" y="340"/>
                    <a:pt x="4" y="340"/>
                  </a:cubicBezTo>
                  <a:cubicBezTo>
                    <a:pt x="5" y="340"/>
                    <a:pt x="5" y="340"/>
                    <a:pt x="5" y="340"/>
                  </a:cubicBezTo>
                  <a:cubicBezTo>
                    <a:pt x="6" y="339"/>
                    <a:pt x="6" y="339"/>
                    <a:pt x="6" y="339"/>
                  </a:cubicBezTo>
                  <a:cubicBezTo>
                    <a:pt x="16" y="335"/>
                    <a:pt x="16" y="335"/>
                    <a:pt x="16" y="335"/>
                  </a:cubicBezTo>
                  <a:cubicBezTo>
                    <a:pt x="28" y="330"/>
                    <a:pt x="28" y="330"/>
                    <a:pt x="28" y="330"/>
                  </a:cubicBezTo>
                  <a:cubicBezTo>
                    <a:pt x="39" y="356"/>
                    <a:pt x="39" y="356"/>
                    <a:pt x="39" y="356"/>
                  </a:cubicBezTo>
                  <a:cubicBezTo>
                    <a:pt x="16" y="365"/>
                    <a:pt x="16" y="365"/>
                    <a:pt x="16" y="365"/>
                  </a:cubicBezTo>
                  <a:cubicBezTo>
                    <a:pt x="15" y="366"/>
                    <a:pt x="14" y="368"/>
                    <a:pt x="15" y="369"/>
                  </a:cubicBezTo>
                  <a:cubicBezTo>
                    <a:pt x="16" y="371"/>
                    <a:pt x="16" y="371"/>
                    <a:pt x="16" y="371"/>
                  </a:cubicBezTo>
                  <a:cubicBezTo>
                    <a:pt x="17" y="372"/>
                    <a:pt x="18" y="373"/>
                    <a:pt x="19" y="373"/>
                  </a:cubicBezTo>
                  <a:cubicBezTo>
                    <a:pt x="19" y="373"/>
                    <a:pt x="19" y="373"/>
                    <a:pt x="20" y="373"/>
                  </a:cubicBezTo>
                  <a:cubicBezTo>
                    <a:pt x="21" y="372"/>
                    <a:pt x="21" y="372"/>
                    <a:pt x="21" y="372"/>
                  </a:cubicBezTo>
                  <a:cubicBezTo>
                    <a:pt x="31" y="368"/>
                    <a:pt x="31" y="368"/>
                    <a:pt x="31" y="368"/>
                  </a:cubicBezTo>
                  <a:cubicBezTo>
                    <a:pt x="42" y="363"/>
                    <a:pt x="42" y="363"/>
                    <a:pt x="42" y="363"/>
                  </a:cubicBezTo>
                  <a:cubicBezTo>
                    <a:pt x="45" y="370"/>
                    <a:pt x="45" y="370"/>
                    <a:pt x="45" y="370"/>
                  </a:cubicBezTo>
                  <a:cubicBezTo>
                    <a:pt x="60" y="363"/>
                    <a:pt x="60" y="363"/>
                    <a:pt x="60" y="363"/>
                  </a:cubicBezTo>
                  <a:cubicBezTo>
                    <a:pt x="63" y="370"/>
                    <a:pt x="63" y="370"/>
                    <a:pt x="63" y="370"/>
                  </a:cubicBezTo>
                  <a:cubicBezTo>
                    <a:pt x="151" y="332"/>
                    <a:pt x="151" y="332"/>
                    <a:pt x="151" y="332"/>
                  </a:cubicBezTo>
                  <a:cubicBezTo>
                    <a:pt x="143" y="313"/>
                    <a:pt x="143" y="313"/>
                    <a:pt x="143" y="313"/>
                  </a:cubicBezTo>
                  <a:cubicBezTo>
                    <a:pt x="184" y="294"/>
                    <a:pt x="184" y="294"/>
                    <a:pt x="184" y="294"/>
                  </a:cubicBezTo>
                  <a:cubicBezTo>
                    <a:pt x="180" y="284"/>
                    <a:pt x="180" y="284"/>
                    <a:pt x="180" y="284"/>
                  </a:cubicBezTo>
                  <a:cubicBezTo>
                    <a:pt x="221" y="263"/>
                    <a:pt x="247" y="233"/>
                    <a:pt x="263" y="206"/>
                  </a:cubicBezTo>
                  <a:cubicBezTo>
                    <a:pt x="275" y="191"/>
                    <a:pt x="282" y="173"/>
                    <a:pt x="285" y="156"/>
                  </a:cubicBezTo>
                  <a:cubicBezTo>
                    <a:pt x="295" y="126"/>
                    <a:pt x="291" y="94"/>
                    <a:pt x="271" y="71"/>
                  </a:cubicBezTo>
                  <a:cubicBezTo>
                    <a:pt x="255" y="52"/>
                    <a:pt x="232" y="42"/>
                    <a:pt x="206" y="42"/>
                  </a:cubicBezTo>
                  <a:cubicBezTo>
                    <a:pt x="194" y="42"/>
                    <a:pt x="181" y="45"/>
                    <a:pt x="168" y="50"/>
                  </a:cubicBezTo>
                  <a:cubicBezTo>
                    <a:pt x="193" y="32"/>
                    <a:pt x="230" y="14"/>
                    <a:pt x="279" y="14"/>
                  </a:cubicBezTo>
                  <a:cubicBezTo>
                    <a:pt x="282" y="14"/>
                    <a:pt x="285" y="14"/>
                    <a:pt x="288" y="14"/>
                  </a:cubicBezTo>
                  <a:cubicBezTo>
                    <a:pt x="287" y="20"/>
                    <a:pt x="287" y="20"/>
                    <a:pt x="287" y="20"/>
                  </a:cubicBezTo>
                  <a:cubicBezTo>
                    <a:pt x="315" y="23"/>
                    <a:pt x="315" y="23"/>
                    <a:pt x="315" y="23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7" y="22"/>
                    <a:pt x="329" y="20"/>
                    <a:pt x="329" y="18"/>
                  </a:cubicBezTo>
                  <a:cubicBezTo>
                    <a:pt x="330" y="13"/>
                    <a:pt x="330" y="13"/>
                    <a:pt x="330" y="13"/>
                  </a:cubicBezTo>
                  <a:cubicBezTo>
                    <a:pt x="330" y="10"/>
                    <a:pt x="328" y="8"/>
                    <a:pt x="326" y="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17" y="4"/>
                    <a:pt x="317" y="4"/>
                    <a:pt x="317" y="4"/>
                  </a:cubicBezTo>
                  <a:cubicBezTo>
                    <a:pt x="290" y="0"/>
                    <a:pt x="290" y="0"/>
                    <a:pt x="290" y="0"/>
                  </a:cubicBezTo>
                </a:path>
              </a:pathLst>
            </a:custGeom>
            <a:solidFill>
              <a:srgbClr val="6E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29" name="Freeform 49"/>
            <p:cNvSpPr>
              <a:spLocks/>
            </p:cNvSpPr>
            <p:nvPr/>
          </p:nvSpPr>
          <p:spPr bwMode="auto">
            <a:xfrm>
              <a:off x="8774113" y="4152901"/>
              <a:ext cx="120650" cy="66675"/>
            </a:xfrm>
            <a:custGeom>
              <a:avLst/>
              <a:gdLst>
                <a:gd name="T0" fmla="*/ 38 w 40"/>
                <a:gd name="T1" fmla="*/ 2 h 22"/>
                <a:gd name="T2" fmla="*/ 39 w 40"/>
                <a:gd name="T3" fmla="*/ 4 h 22"/>
                <a:gd name="T4" fmla="*/ 38 w 40"/>
                <a:gd name="T5" fmla="*/ 8 h 22"/>
                <a:gd name="T6" fmla="*/ 6 w 40"/>
                <a:gd name="T7" fmla="*/ 22 h 22"/>
                <a:gd name="T8" fmla="*/ 2 w 40"/>
                <a:gd name="T9" fmla="*/ 20 h 22"/>
                <a:gd name="T10" fmla="*/ 1 w 40"/>
                <a:gd name="T11" fmla="*/ 18 h 22"/>
                <a:gd name="T12" fmla="*/ 2 w 40"/>
                <a:gd name="T13" fmla="*/ 14 h 22"/>
                <a:gd name="T14" fmla="*/ 35 w 40"/>
                <a:gd name="T15" fmla="*/ 0 h 22"/>
                <a:gd name="T16" fmla="*/ 38 w 40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2">
                  <a:moveTo>
                    <a:pt x="38" y="2"/>
                  </a:moveTo>
                  <a:cubicBezTo>
                    <a:pt x="39" y="4"/>
                    <a:pt x="39" y="4"/>
                    <a:pt x="39" y="4"/>
                  </a:cubicBezTo>
                  <a:cubicBezTo>
                    <a:pt x="40" y="6"/>
                    <a:pt x="39" y="7"/>
                    <a:pt x="38" y="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2"/>
                    <a:pt x="3" y="22"/>
                    <a:pt x="2" y="20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6"/>
                    <a:pt x="1" y="15"/>
                    <a:pt x="2" y="1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8" y="0"/>
                    <a:pt x="38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0" name="Freeform 50"/>
            <p:cNvSpPr>
              <a:spLocks/>
            </p:cNvSpPr>
            <p:nvPr/>
          </p:nvSpPr>
          <p:spPr bwMode="auto">
            <a:xfrm>
              <a:off x="8731251" y="4049713"/>
              <a:ext cx="120650" cy="69850"/>
            </a:xfrm>
            <a:custGeom>
              <a:avLst/>
              <a:gdLst>
                <a:gd name="T0" fmla="*/ 38 w 40"/>
                <a:gd name="T1" fmla="*/ 2 h 23"/>
                <a:gd name="T2" fmla="*/ 39 w 40"/>
                <a:gd name="T3" fmla="*/ 5 h 23"/>
                <a:gd name="T4" fmla="*/ 37 w 40"/>
                <a:gd name="T5" fmla="*/ 9 h 23"/>
                <a:gd name="T6" fmla="*/ 5 w 40"/>
                <a:gd name="T7" fmla="*/ 22 h 23"/>
                <a:gd name="T8" fmla="*/ 2 w 40"/>
                <a:gd name="T9" fmla="*/ 21 h 23"/>
                <a:gd name="T10" fmla="*/ 1 w 40"/>
                <a:gd name="T11" fmla="*/ 19 h 23"/>
                <a:gd name="T12" fmla="*/ 2 w 40"/>
                <a:gd name="T13" fmla="*/ 15 h 23"/>
                <a:gd name="T14" fmla="*/ 34 w 40"/>
                <a:gd name="T15" fmla="*/ 1 h 23"/>
                <a:gd name="T16" fmla="*/ 38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8" y="2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40" y="6"/>
                    <a:pt x="39" y="8"/>
                    <a:pt x="37" y="9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2" y="22"/>
                    <a:pt x="2" y="21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6" y="0"/>
                    <a:pt x="37" y="1"/>
                    <a:pt x="38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1" name="Freeform 51"/>
            <p:cNvSpPr>
              <a:spLocks/>
            </p:cNvSpPr>
            <p:nvPr/>
          </p:nvSpPr>
          <p:spPr bwMode="auto">
            <a:xfrm>
              <a:off x="8777288" y="4179888"/>
              <a:ext cx="47625" cy="39688"/>
            </a:xfrm>
            <a:custGeom>
              <a:avLst/>
              <a:gdLst>
                <a:gd name="T0" fmla="*/ 13 w 16"/>
                <a:gd name="T1" fmla="*/ 0 h 13"/>
                <a:gd name="T2" fmla="*/ 3 w 16"/>
                <a:gd name="T3" fmla="*/ 5 h 13"/>
                <a:gd name="T4" fmla="*/ 1 w 16"/>
                <a:gd name="T5" fmla="*/ 10 h 13"/>
                <a:gd name="T6" fmla="*/ 6 w 16"/>
                <a:gd name="T7" fmla="*/ 12 h 13"/>
                <a:gd name="T8" fmla="*/ 16 w 16"/>
                <a:gd name="T9" fmla="*/ 8 h 13"/>
                <a:gd name="T10" fmla="*/ 13 w 1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3">
                  <a:moveTo>
                    <a:pt x="13" y="0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1" y="12"/>
                    <a:pt x="4" y="13"/>
                    <a:pt x="6" y="12"/>
                  </a:cubicBezTo>
                  <a:cubicBezTo>
                    <a:pt x="16" y="8"/>
                    <a:pt x="16" y="8"/>
                    <a:pt x="16" y="8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2" name="Freeform 52"/>
            <p:cNvSpPr>
              <a:spLocks/>
            </p:cNvSpPr>
            <p:nvPr/>
          </p:nvSpPr>
          <p:spPr bwMode="auto">
            <a:xfrm>
              <a:off x="8731251" y="4079876"/>
              <a:ext cx="47625" cy="39688"/>
            </a:xfrm>
            <a:custGeom>
              <a:avLst/>
              <a:gdLst>
                <a:gd name="T0" fmla="*/ 13 w 16"/>
                <a:gd name="T1" fmla="*/ 0 h 13"/>
                <a:gd name="T2" fmla="*/ 3 w 16"/>
                <a:gd name="T3" fmla="*/ 4 h 13"/>
                <a:gd name="T4" fmla="*/ 1 w 16"/>
                <a:gd name="T5" fmla="*/ 10 h 13"/>
                <a:gd name="T6" fmla="*/ 6 w 16"/>
                <a:gd name="T7" fmla="*/ 12 h 13"/>
                <a:gd name="T8" fmla="*/ 16 w 16"/>
                <a:gd name="T9" fmla="*/ 8 h 13"/>
                <a:gd name="T10" fmla="*/ 13 w 1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3">
                  <a:moveTo>
                    <a:pt x="13" y="0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0" y="8"/>
                    <a:pt x="1" y="10"/>
                  </a:cubicBezTo>
                  <a:cubicBezTo>
                    <a:pt x="2" y="12"/>
                    <a:pt x="4" y="13"/>
                    <a:pt x="6" y="12"/>
                  </a:cubicBezTo>
                  <a:cubicBezTo>
                    <a:pt x="16" y="8"/>
                    <a:pt x="16" y="8"/>
                    <a:pt x="16" y="8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3" name="Freeform 53"/>
            <p:cNvSpPr>
              <a:spLocks/>
            </p:cNvSpPr>
            <p:nvPr/>
          </p:nvSpPr>
          <p:spPr bwMode="auto">
            <a:xfrm>
              <a:off x="8797926" y="4006851"/>
              <a:ext cx="153988" cy="203200"/>
            </a:xfrm>
            <a:custGeom>
              <a:avLst/>
              <a:gdLst>
                <a:gd name="T0" fmla="*/ 53 w 97"/>
                <a:gd name="T1" fmla="*/ 0 h 128"/>
                <a:gd name="T2" fmla="*/ 97 w 97"/>
                <a:gd name="T3" fmla="*/ 103 h 128"/>
                <a:gd name="T4" fmla="*/ 44 w 97"/>
                <a:gd name="T5" fmla="*/ 128 h 128"/>
                <a:gd name="T6" fmla="*/ 0 w 97"/>
                <a:gd name="T7" fmla="*/ 25 h 128"/>
                <a:gd name="T8" fmla="*/ 53 w 9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28">
                  <a:moveTo>
                    <a:pt x="53" y="0"/>
                  </a:moveTo>
                  <a:lnTo>
                    <a:pt x="97" y="103"/>
                  </a:lnTo>
                  <a:lnTo>
                    <a:pt x="44" y="128"/>
                  </a:lnTo>
                  <a:lnTo>
                    <a:pt x="0" y="2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4" name="Freeform 54"/>
            <p:cNvSpPr>
              <a:spLocks/>
            </p:cNvSpPr>
            <p:nvPr/>
          </p:nvSpPr>
          <p:spPr bwMode="auto">
            <a:xfrm>
              <a:off x="8834438" y="3887788"/>
              <a:ext cx="354013" cy="322263"/>
            </a:xfrm>
            <a:custGeom>
              <a:avLst/>
              <a:gdLst>
                <a:gd name="T0" fmla="*/ 167 w 223"/>
                <a:gd name="T1" fmla="*/ 0 h 203"/>
                <a:gd name="T2" fmla="*/ 223 w 223"/>
                <a:gd name="T3" fmla="*/ 130 h 203"/>
                <a:gd name="T4" fmla="*/ 55 w 223"/>
                <a:gd name="T5" fmla="*/ 203 h 203"/>
                <a:gd name="T6" fmla="*/ 0 w 223"/>
                <a:gd name="T7" fmla="*/ 75 h 203"/>
                <a:gd name="T8" fmla="*/ 167 w 22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03">
                  <a:moveTo>
                    <a:pt x="167" y="0"/>
                  </a:moveTo>
                  <a:lnTo>
                    <a:pt x="223" y="130"/>
                  </a:lnTo>
                  <a:lnTo>
                    <a:pt x="55" y="203"/>
                  </a:lnTo>
                  <a:lnTo>
                    <a:pt x="0" y="7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5" name="Freeform 55"/>
            <p:cNvSpPr>
              <a:spLocks noEditPoints="1"/>
            </p:cNvSpPr>
            <p:nvPr/>
          </p:nvSpPr>
          <p:spPr bwMode="auto">
            <a:xfrm>
              <a:off x="8915401" y="3219451"/>
              <a:ext cx="693738" cy="655638"/>
            </a:xfrm>
            <a:custGeom>
              <a:avLst/>
              <a:gdLst>
                <a:gd name="T0" fmla="*/ 33 w 229"/>
                <a:gd name="T1" fmla="*/ 178 h 216"/>
                <a:gd name="T2" fmla="*/ 56 w 229"/>
                <a:gd name="T3" fmla="*/ 39 h 216"/>
                <a:gd name="T4" fmla="*/ 197 w 229"/>
                <a:gd name="T5" fmla="*/ 38 h 216"/>
                <a:gd name="T6" fmla="*/ 173 w 229"/>
                <a:gd name="T7" fmla="*/ 177 h 216"/>
                <a:gd name="T8" fmla="*/ 33 w 229"/>
                <a:gd name="T9" fmla="*/ 178 h 216"/>
                <a:gd name="T10" fmla="*/ 191 w 229"/>
                <a:gd name="T11" fmla="*/ 43 h 216"/>
                <a:gd name="T12" fmla="*/ 61 w 229"/>
                <a:gd name="T13" fmla="*/ 45 h 216"/>
                <a:gd name="T14" fmla="*/ 39 w 229"/>
                <a:gd name="T15" fmla="*/ 173 h 216"/>
                <a:gd name="T16" fmla="*/ 168 w 229"/>
                <a:gd name="T17" fmla="*/ 171 h 216"/>
                <a:gd name="T18" fmla="*/ 191 w 229"/>
                <a:gd name="T19" fmla="*/ 4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6">
                  <a:moveTo>
                    <a:pt x="33" y="178"/>
                  </a:moveTo>
                  <a:cubicBezTo>
                    <a:pt x="0" y="140"/>
                    <a:pt x="11" y="78"/>
                    <a:pt x="56" y="39"/>
                  </a:cubicBezTo>
                  <a:cubicBezTo>
                    <a:pt x="101" y="1"/>
                    <a:pt x="164" y="0"/>
                    <a:pt x="197" y="38"/>
                  </a:cubicBezTo>
                  <a:cubicBezTo>
                    <a:pt x="229" y="76"/>
                    <a:pt x="219" y="139"/>
                    <a:pt x="173" y="177"/>
                  </a:cubicBezTo>
                  <a:cubicBezTo>
                    <a:pt x="128" y="216"/>
                    <a:pt x="65" y="216"/>
                    <a:pt x="33" y="178"/>
                  </a:cubicBezTo>
                  <a:close/>
                  <a:moveTo>
                    <a:pt x="191" y="43"/>
                  </a:moveTo>
                  <a:cubicBezTo>
                    <a:pt x="161" y="9"/>
                    <a:pt x="103" y="10"/>
                    <a:pt x="61" y="45"/>
                  </a:cubicBezTo>
                  <a:cubicBezTo>
                    <a:pt x="19" y="81"/>
                    <a:pt x="9" y="138"/>
                    <a:pt x="39" y="173"/>
                  </a:cubicBezTo>
                  <a:cubicBezTo>
                    <a:pt x="68" y="207"/>
                    <a:pt x="126" y="207"/>
                    <a:pt x="168" y="171"/>
                  </a:cubicBezTo>
                  <a:cubicBezTo>
                    <a:pt x="210" y="135"/>
                    <a:pt x="220" y="78"/>
                    <a:pt x="191" y="4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6" name="Freeform 56"/>
            <p:cNvSpPr>
              <a:spLocks noEditPoints="1"/>
            </p:cNvSpPr>
            <p:nvPr/>
          </p:nvSpPr>
          <p:spPr bwMode="auto">
            <a:xfrm>
              <a:off x="8958263" y="3186113"/>
              <a:ext cx="692150" cy="652463"/>
            </a:xfrm>
            <a:custGeom>
              <a:avLst/>
              <a:gdLst>
                <a:gd name="T0" fmla="*/ 32 w 229"/>
                <a:gd name="T1" fmla="*/ 177 h 215"/>
                <a:gd name="T2" fmla="*/ 55 w 229"/>
                <a:gd name="T3" fmla="*/ 39 h 215"/>
                <a:gd name="T4" fmla="*/ 196 w 229"/>
                <a:gd name="T5" fmla="*/ 38 h 215"/>
                <a:gd name="T6" fmla="*/ 173 w 229"/>
                <a:gd name="T7" fmla="*/ 177 h 215"/>
                <a:gd name="T8" fmla="*/ 32 w 229"/>
                <a:gd name="T9" fmla="*/ 177 h 215"/>
                <a:gd name="T10" fmla="*/ 190 w 229"/>
                <a:gd name="T11" fmla="*/ 43 h 215"/>
                <a:gd name="T12" fmla="*/ 61 w 229"/>
                <a:gd name="T13" fmla="*/ 45 h 215"/>
                <a:gd name="T14" fmla="*/ 38 w 229"/>
                <a:gd name="T15" fmla="*/ 172 h 215"/>
                <a:gd name="T16" fmla="*/ 168 w 229"/>
                <a:gd name="T17" fmla="*/ 170 h 215"/>
                <a:gd name="T18" fmla="*/ 190 w 229"/>
                <a:gd name="T19" fmla="*/ 4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5">
                  <a:moveTo>
                    <a:pt x="32" y="177"/>
                  </a:moveTo>
                  <a:cubicBezTo>
                    <a:pt x="0" y="139"/>
                    <a:pt x="10" y="77"/>
                    <a:pt x="55" y="39"/>
                  </a:cubicBezTo>
                  <a:cubicBezTo>
                    <a:pt x="101" y="0"/>
                    <a:pt x="164" y="0"/>
                    <a:pt x="196" y="38"/>
                  </a:cubicBezTo>
                  <a:cubicBezTo>
                    <a:pt x="229" y="76"/>
                    <a:pt x="218" y="138"/>
                    <a:pt x="173" y="177"/>
                  </a:cubicBezTo>
                  <a:cubicBezTo>
                    <a:pt x="128" y="215"/>
                    <a:pt x="65" y="215"/>
                    <a:pt x="32" y="177"/>
                  </a:cubicBezTo>
                  <a:close/>
                  <a:moveTo>
                    <a:pt x="190" y="43"/>
                  </a:moveTo>
                  <a:cubicBezTo>
                    <a:pt x="161" y="8"/>
                    <a:pt x="102" y="9"/>
                    <a:pt x="61" y="45"/>
                  </a:cubicBezTo>
                  <a:cubicBezTo>
                    <a:pt x="19" y="80"/>
                    <a:pt x="9" y="138"/>
                    <a:pt x="38" y="172"/>
                  </a:cubicBezTo>
                  <a:cubicBezTo>
                    <a:pt x="68" y="207"/>
                    <a:pt x="126" y="206"/>
                    <a:pt x="168" y="170"/>
                  </a:cubicBezTo>
                  <a:cubicBezTo>
                    <a:pt x="210" y="135"/>
                    <a:pt x="220" y="78"/>
                    <a:pt x="190" y="4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7" name="Freeform 57"/>
            <p:cNvSpPr>
              <a:spLocks noEditPoints="1"/>
            </p:cNvSpPr>
            <p:nvPr/>
          </p:nvSpPr>
          <p:spPr bwMode="auto">
            <a:xfrm>
              <a:off x="8945563" y="3233738"/>
              <a:ext cx="693738" cy="657225"/>
            </a:xfrm>
            <a:custGeom>
              <a:avLst/>
              <a:gdLst>
                <a:gd name="T0" fmla="*/ 32 w 229"/>
                <a:gd name="T1" fmla="*/ 178 h 216"/>
                <a:gd name="T2" fmla="*/ 55 w 229"/>
                <a:gd name="T3" fmla="*/ 39 h 216"/>
                <a:gd name="T4" fmla="*/ 196 w 229"/>
                <a:gd name="T5" fmla="*/ 38 h 216"/>
                <a:gd name="T6" fmla="*/ 173 w 229"/>
                <a:gd name="T7" fmla="*/ 177 h 216"/>
                <a:gd name="T8" fmla="*/ 32 w 229"/>
                <a:gd name="T9" fmla="*/ 178 h 216"/>
                <a:gd name="T10" fmla="*/ 190 w 229"/>
                <a:gd name="T11" fmla="*/ 43 h 216"/>
                <a:gd name="T12" fmla="*/ 61 w 229"/>
                <a:gd name="T13" fmla="*/ 45 h 216"/>
                <a:gd name="T14" fmla="*/ 38 w 229"/>
                <a:gd name="T15" fmla="*/ 173 h 216"/>
                <a:gd name="T16" fmla="*/ 168 w 229"/>
                <a:gd name="T17" fmla="*/ 171 h 216"/>
                <a:gd name="T18" fmla="*/ 190 w 229"/>
                <a:gd name="T19" fmla="*/ 4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6">
                  <a:moveTo>
                    <a:pt x="32" y="178"/>
                  </a:moveTo>
                  <a:cubicBezTo>
                    <a:pt x="0" y="140"/>
                    <a:pt x="10" y="78"/>
                    <a:pt x="55" y="39"/>
                  </a:cubicBezTo>
                  <a:cubicBezTo>
                    <a:pt x="101" y="0"/>
                    <a:pt x="164" y="0"/>
                    <a:pt x="196" y="38"/>
                  </a:cubicBezTo>
                  <a:cubicBezTo>
                    <a:pt x="229" y="76"/>
                    <a:pt x="218" y="138"/>
                    <a:pt x="173" y="177"/>
                  </a:cubicBezTo>
                  <a:cubicBezTo>
                    <a:pt x="128" y="215"/>
                    <a:pt x="65" y="216"/>
                    <a:pt x="32" y="178"/>
                  </a:cubicBezTo>
                  <a:close/>
                  <a:moveTo>
                    <a:pt x="190" y="43"/>
                  </a:moveTo>
                  <a:cubicBezTo>
                    <a:pt x="160" y="9"/>
                    <a:pt x="102" y="9"/>
                    <a:pt x="61" y="45"/>
                  </a:cubicBezTo>
                  <a:cubicBezTo>
                    <a:pt x="19" y="81"/>
                    <a:pt x="9" y="138"/>
                    <a:pt x="38" y="173"/>
                  </a:cubicBezTo>
                  <a:cubicBezTo>
                    <a:pt x="68" y="207"/>
                    <a:pt x="126" y="206"/>
                    <a:pt x="168" y="171"/>
                  </a:cubicBezTo>
                  <a:cubicBezTo>
                    <a:pt x="210" y="135"/>
                    <a:pt x="220" y="78"/>
                    <a:pt x="190" y="4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8" name="Freeform 58"/>
            <p:cNvSpPr>
              <a:spLocks/>
            </p:cNvSpPr>
            <p:nvPr/>
          </p:nvSpPr>
          <p:spPr bwMode="auto">
            <a:xfrm>
              <a:off x="9112251" y="3086101"/>
              <a:ext cx="501650" cy="249238"/>
            </a:xfrm>
            <a:custGeom>
              <a:avLst/>
              <a:gdLst>
                <a:gd name="T0" fmla="*/ 0 w 166"/>
                <a:gd name="T1" fmla="*/ 77 h 82"/>
                <a:gd name="T2" fmla="*/ 166 w 166"/>
                <a:gd name="T3" fmla="*/ 7 h 82"/>
                <a:gd name="T4" fmla="*/ 166 w 166"/>
                <a:gd name="T5" fmla="*/ 15 h 82"/>
                <a:gd name="T6" fmla="*/ 7 w 166"/>
                <a:gd name="T7" fmla="*/ 82 h 82"/>
                <a:gd name="T8" fmla="*/ 0 w 166"/>
                <a:gd name="T9" fmla="*/ 7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82">
                  <a:moveTo>
                    <a:pt x="0" y="77"/>
                  </a:moveTo>
                  <a:cubicBezTo>
                    <a:pt x="1" y="76"/>
                    <a:pt x="59" y="0"/>
                    <a:pt x="166" y="7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63" y="8"/>
                    <a:pt x="7" y="81"/>
                    <a:pt x="7" y="82"/>
                  </a:cubicBezTo>
                  <a:lnTo>
                    <a:pt x="0" y="7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9" name="Freeform 59"/>
            <p:cNvSpPr>
              <a:spLocks/>
            </p:cNvSpPr>
            <p:nvPr/>
          </p:nvSpPr>
          <p:spPr bwMode="auto">
            <a:xfrm>
              <a:off x="9259888" y="3511551"/>
              <a:ext cx="339725" cy="439738"/>
            </a:xfrm>
            <a:custGeom>
              <a:avLst/>
              <a:gdLst>
                <a:gd name="T0" fmla="*/ 112 w 112"/>
                <a:gd name="T1" fmla="*/ 1 h 145"/>
                <a:gd name="T2" fmla="*/ 4 w 112"/>
                <a:gd name="T3" fmla="*/ 145 h 145"/>
                <a:gd name="T4" fmla="*/ 0 w 112"/>
                <a:gd name="T5" fmla="*/ 138 h 145"/>
                <a:gd name="T6" fmla="*/ 104 w 112"/>
                <a:gd name="T7" fmla="*/ 0 h 145"/>
                <a:gd name="T8" fmla="*/ 112 w 112"/>
                <a:gd name="T9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5">
                  <a:moveTo>
                    <a:pt x="112" y="1"/>
                  </a:moveTo>
                  <a:cubicBezTo>
                    <a:pt x="112" y="2"/>
                    <a:pt x="99" y="97"/>
                    <a:pt x="4" y="14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92" y="92"/>
                    <a:pt x="104" y="1"/>
                    <a:pt x="104" y="0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0" name="Freeform 60"/>
            <p:cNvSpPr>
              <a:spLocks/>
            </p:cNvSpPr>
            <p:nvPr/>
          </p:nvSpPr>
          <p:spPr bwMode="auto">
            <a:xfrm>
              <a:off x="9115426" y="3884613"/>
              <a:ext cx="173038" cy="155575"/>
            </a:xfrm>
            <a:custGeom>
              <a:avLst/>
              <a:gdLst>
                <a:gd name="T0" fmla="*/ 27 w 109"/>
                <a:gd name="T1" fmla="*/ 98 h 98"/>
                <a:gd name="T2" fmla="*/ 0 w 109"/>
                <a:gd name="T3" fmla="*/ 37 h 98"/>
                <a:gd name="T4" fmla="*/ 82 w 109"/>
                <a:gd name="T5" fmla="*/ 0 h 98"/>
                <a:gd name="T6" fmla="*/ 109 w 109"/>
                <a:gd name="T7" fmla="*/ 59 h 98"/>
                <a:gd name="T8" fmla="*/ 27 w 109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8">
                  <a:moveTo>
                    <a:pt x="27" y="98"/>
                  </a:moveTo>
                  <a:lnTo>
                    <a:pt x="0" y="37"/>
                  </a:lnTo>
                  <a:lnTo>
                    <a:pt x="82" y="0"/>
                  </a:lnTo>
                  <a:lnTo>
                    <a:pt x="109" y="59"/>
                  </a:lnTo>
                  <a:lnTo>
                    <a:pt x="27" y="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1" name="Freeform 61"/>
            <p:cNvSpPr>
              <a:spLocks/>
            </p:cNvSpPr>
            <p:nvPr/>
          </p:nvSpPr>
          <p:spPr bwMode="auto">
            <a:xfrm>
              <a:off x="9188451" y="3948113"/>
              <a:ext cx="30163" cy="28575"/>
            </a:xfrm>
            <a:custGeom>
              <a:avLst/>
              <a:gdLst>
                <a:gd name="T0" fmla="*/ 4 w 19"/>
                <a:gd name="T1" fmla="*/ 18 h 18"/>
                <a:gd name="T2" fmla="*/ 0 w 19"/>
                <a:gd name="T3" fmla="*/ 6 h 18"/>
                <a:gd name="T4" fmla="*/ 13 w 19"/>
                <a:gd name="T5" fmla="*/ 0 h 18"/>
                <a:gd name="T6" fmla="*/ 19 w 19"/>
                <a:gd name="T7" fmla="*/ 10 h 18"/>
                <a:gd name="T8" fmla="*/ 4 w 19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4" y="18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9" y="10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2" name="Freeform 62"/>
            <p:cNvSpPr>
              <a:spLocks/>
            </p:cNvSpPr>
            <p:nvPr/>
          </p:nvSpPr>
          <p:spPr bwMode="auto">
            <a:xfrm>
              <a:off x="9653588" y="3103563"/>
              <a:ext cx="76200" cy="49213"/>
            </a:xfrm>
            <a:custGeom>
              <a:avLst/>
              <a:gdLst>
                <a:gd name="T0" fmla="*/ 1 w 25"/>
                <a:gd name="T1" fmla="*/ 9 h 16"/>
                <a:gd name="T2" fmla="*/ 1 w 25"/>
                <a:gd name="T3" fmla="*/ 4 h 16"/>
                <a:gd name="T4" fmla="*/ 6 w 25"/>
                <a:gd name="T5" fmla="*/ 0 h 16"/>
                <a:gd name="T6" fmla="*/ 21 w 25"/>
                <a:gd name="T7" fmla="*/ 2 h 16"/>
                <a:gd name="T8" fmla="*/ 25 w 25"/>
                <a:gd name="T9" fmla="*/ 7 h 16"/>
                <a:gd name="T10" fmla="*/ 24 w 25"/>
                <a:gd name="T11" fmla="*/ 12 h 16"/>
                <a:gd name="T12" fmla="*/ 19 w 25"/>
                <a:gd name="T13" fmla="*/ 16 h 16"/>
                <a:gd name="T14" fmla="*/ 5 w 25"/>
                <a:gd name="T15" fmla="*/ 14 h 16"/>
                <a:gd name="T16" fmla="*/ 1 w 25"/>
                <a:gd name="T1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6">
                  <a:moveTo>
                    <a:pt x="1" y="9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2"/>
                    <a:pt x="25" y="4"/>
                    <a:pt x="25" y="7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4"/>
                    <a:pt x="21" y="16"/>
                    <a:pt x="19" y="1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2"/>
                    <a:pt x="1" y="9"/>
                  </a:cubicBez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3" name="Freeform 63"/>
            <p:cNvSpPr>
              <a:spLocks/>
            </p:cNvSpPr>
            <p:nvPr/>
          </p:nvSpPr>
          <p:spPr bwMode="auto">
            <a:xfrm>
              <a:off x="9693276" y="3113088"/>
              <a:ext cx="23813" cy="33338"/>
            </a:xfrm>
            <a:custGeom>
              <a:avLst/>
              <a:gdLst>
                <a:gd name="T0" fmla="*/ 1 w 8"/>
                <a:gd name="T1" fmla="*/ 8 h 11"/>
                <a:gd name="T2" fmla="*/ 1 w 8"/>
                <a:gd name="T3" fmla="*/ 2 h 11"/>
                <a:gd name="T4" fmla="*/ 4 w 8"/>
                <a:gd name="T5" fmla="*/ 0 h 11"/>
                <a:gd name="T6" fmla="*/ 6 w 8"/>
                <a:gd name="T7" fmla="*/ 0 h 11"/>
                <a:gd name="T8" fmla="*/ 8 w 8"/>
                <a:gd name="T9" fmla="*/ 3 h 11"/>
                <a:gd name="T10" fmla="*/ 7 w 8"/>
                <a:gd name="T11" fmla="*/ 9 h 11"/>
                <a:gd name="T12" fmla="*/ 5 w 8"/>
                <a:gd name="T13" fmla="*/ 11 h 11"/>
                <a:gd name="T14" fmla="*/ 3 w 8"/>
                <a:gd name="T15" fmla="*/ 11 h 11"/>
                <a:gd name="T16" fmla="*/ 1 w 8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1">
                  <a:moveTo>
                    <a:pt x="1" y="8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3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0"/>
                    <a:pt x="1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4" name="Freeform 64"/>
            <p:cNvSpPr>
              <a:spLocks/>
            </p:cNvSpPr>
            <p:nvPr/>
          </p:nvSpPr>
          <p:spPr bwMode="auto">
            <a:xfrm>
              <a:off x="9702801" y="3119438"/>
              <a:ext cx="11113" cy="3175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0 h 2"/>
                <a:gd name="T4" fmla="*/ 0 w 7"/>
                <a:gd name="T5" fmla="*/ 0 h 2"/>
                <a:gd name="T6" fmla="*/ 7 w 7"/>
                <a:gd name="T7" fmla="*/ 0 h 2"/>
                <a:gd name="T8" fmla="*/ 7 w 7"/>
                <a:gd name="T9" fmla="*/ 0 h 2"/>
                <a:gd name="T10" fmla="*/ 7 w 7"/>
                <a:gd name="T11" fmla="*/ 2 h 2"/>
                <a:gd name="T12" fmla="*/ 7 w 7"/>
                <a:gd name="T13" fmla="*/ 2 h 2"/>
                <a:gd name="T14" fmla="*/ 0 w 7"/>
                <a:gd name="T15" fmla="*/ 0 h 2"/>
                <a:gd name="T16" fmla="*/ 0 w 7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5" name="Freeform 65"/>
            <p:cNvSpPr>
              <a:spLocks/>
            </p:cNvSpPr>
            <p:nvPr/>
          </p:nvSpPr>
          <p:spPr bwMode="auto">
            <a:xfrm>
              <a:off x="9702801" y="3122613"/>
              <a:ext cx="11113" cy="3175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0 h 2"/>
                <a:gd name="T4" fmla="*/ 0 w 7"/>
                <a:gd name="T5" fmla="*/ 0 h 2"/>
                <a:gd name="T6" fmla="*/ 5 w 7"/>
                <a:gd name="T7" fmla="*/ 2 h 2"/>
                <a:gd name="T8" fmla="*/ 7 w 7"/>
                <a:gd name="T9" fmla="*/ 2 h 2"/>
                <a:gd name="T10" fmla="*/ 5 w 7"/>
                <a:gd name="T11" fmla="*/ 2 h 2"/>
                <a:gd name="T12" fmla="*/ 0 w 7"/>
                <a:gd name="T13" fmla="*/ 2 h 2"/>
                <a:gd name="T14" fmla="*/ 0 w 7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6" name="Freeform 66"/>
            <p:cNvSpPr>
              <a:spLocks/>
            </p:cNvSpPr>
            <p:nvPr/>
          </p:nvSpPr>
          <p:spPr bwMode="auto">
            <a:xfrm>
              <a:off x="9702801" y="3127376"/>
              <a:ext cx="7938" cy="0"/>
            </a:xfrm>
            <a:custGeom>
              <a:avLst/>
              <a:gdLst>
                <a:gd name="T0" fmla="*/ 0 w 5"/>
                <a:gd name="T1" fmla="*/ 0 w 5"/>
                <a:gd name="T2" fmla="*/ 0 w 5"/>
                <a:gd name="T3" fmla="*/ 5 w 5"/>
                <a:gd name="T4" fmla="*/ 5 w 5"/>
                <a:gd name="T5" fmla="*/ 5 w 5"/>
                <a:gd name="T6" fmla="*/ 0 w 5"/>
                <a:gd name="T7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7" name="Freeform 67"/>
            <p:cNvSpPr>
              <a:spLocks/>
            </p:cNvSpPr>
            <p:nvPr/>
          </p:nvSpPr>
          <p:spPr bwMode="auto">
            <a:xfrm>
              <a:off x="9702801" y="3130551"/>
              <a:ext cx="7938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0 w 5"/>
                <a:gd name="T5" fmla="*/ 0 h 2"/>
                <a:gd name="T6" fmla="*/ 5 w 5"/>
                <a:gd name="T7" fmla="*/ 0 h 2"/>
                <a:gd name="T8" fmla="*/ 5 w 5"/>
                <a:gd name="T9" fmla="*/ 0 h 2"/>
                <a:gd name="T10" fmla="*/ 5 w 5"/>
                <a:gd name="T11" fmla="*/ 2 h 2"/>
                <a:gd name="T12" fmla="*/ 0 w 5"/>
                <a:gd name="T13" fmla="*/ 0 h 2"/>
                <a:gd name="T14" fmla="*/ 0 w 5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8" name="Freeform 68"/>
            <p:cNvSpPr>
              <a:spLocks/>
            </p:cNvSpPr>
            <p:nvPr/>
          </p:nvSpPr>
          <p:spPr bwMode="auto">
            <a:xfrm>
              <a:off x="9702801" y="3133726"/>
              <a:ext cx="7938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0 w 5"/>
                <a:gd name="T5" fmla="*/ 0 h 2"/>
                <a:gd name="T6" fmla="*/ 5 w 5"/>
                <a:gd name="T7" fmla="*/ 0 h 2"/>
                <a:gd name="T8" fmla="*/ 5 w 5"/>
                <a:gd name="T9" fmla="*/ 2 h 2"/>
                <a:gd name="T10" fmla="*/ 5 w 5"/>
                <a:gd name="T11" fmla="*/ 2 h 2"/>
                <a:gd name="T12" fmla="*/ 0 w 5"/>
                <a:gd name="T13" fmla="*/ 2 h 2"/>
                <a:gd name="T14" fmla="*/ 0 w 5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9" name="Freeform 69"/>
            <p:cNvSpPr>
              <a:spLocks/>
            </p:cNvSpPr>
            <p:nvPr/>
          </p:nvSpPr>
          <p:spPr bwMode="auto">
            <a:xfrm>
              <a:off x="9699626" y="3136901"/>
              <a:ext cx="11113" cy="3175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0 h 2"/>
                <a:gd name="T4" fmla="*/ 2 w 7"/>
                <a:gd name="T5" fmla="*/ 0 h 2"/>
                <a:gd name="T6" fmla="*/ 7 w 7"/>
                <a:gd name="T7" fmla="*/ 2 h 2"/>
                <a:gd name="T8" fmla="*/ 7 w 7"/>
                <a:gd name="T9" fmla="*/ 2 h 2"/>
                <a:gd name="T10" fmla="*/ 7 w 7"/>
                <a:gd name="T11" fmla="*/ 2 h 2"/>
                <a:gd name="T12" fmla="*/ 7 w 7"/>
                <a:gd name="T13" fmla="*/ 2 h 2"/>
                <a:gd name="T14" fmla="*/ 2 w 7"/>
                <a:gd name="T15" fmla="*/ 2 h 2"/>
                <a:gd name="T16" fmla="*/ 0 w 7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F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0" name="Freeform 70"/>
            <p:cNvSpPr>
              <a:spLocks/>
            </p:cNvSpPr>
            <p:nvPr/>
          </p:nvSpPr>
          <p:spPr bwMode="auto">
            <a:xfrm>
              <a:off x="9599613" y="3086101"/>
              <a:ext cx="90488" cy="69850"/>
            </a:xfrm>
            <a:custGeom>
              <a:avLst/>
              <a:gdLst>
                <a:gd name="T0" fmla="*/ 0 w 57"/>
                <a:gd name="T1" fmla="*/ 38 h 44"/>
                <a:gd name="T2" fmla="*/ 6 w 57"/>
                <a:gd name="T3" fmla="*/ 0 h 44"/>
                <a:gd name="T4" fmla="*/ 57 w 57"/>
                <a:gd name="T5" fmla="*/ 7 h 44"/>
                <a:gd name="T6" fmla="*/ 53 w 57"/>
                <a:gd name="T7" fmla="*/ 44 h 44"/>
                <a:gd name="T8" fmla="*/ 0 w 57"/>
                <a:gd name="T9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44">
                  <a:moveTo>
                    <a:pt x="0" y="38"/>
                  </a:moveTo>
                  <a:lnTo>
                    <a:pt x="6" y="0"/>
                  </a:lnTo>
                  <a:lnTo>
                    <a:pt x="57" y="7"/>
                  </a:lnTo>
                  <a:lnTo>
                    <a:pt x="53" y="4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2" name="Freeform 71"/>
            <p:cNvSpPr>
              <a:spLocks/>
            </p:cNvSpPr>
            <p:nvPr/>
          </p:nvSpPr>
          <p:spPr bwMode="auto">
            <a:xfrm>
              <a:off x="9639301" y="3116263"/>
              <a:ext cx="14288" cy="11113"/>
            </a:xfrm>
            <a:custGeom>
              <a:avLst/>
              <a:gdLst>
                <a:gd name="T0" fmla="*/ 0 w 9"/>
                <a:gd name="T1" fmla="*/ 6 h 7"/>
                <a:gd name="T2" fmla="*/ 0 w 9"/>
                <a:gd name="T3" fmla="*/ 0 h 7"/>
                <a:gd name="T4" fmla="*/ 9 w 9"/>
                <a:gd name="T5" fmla="*/ 0 h 7"/>
                <a:gd name="T6" fmla="*/ 7 w 9"/>
                <a:gd name="T7" fmla="*/ 7 h 7"/>
                <a:gd name="T8" fmla="*/ 0 w 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7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4" name="Freeform 72"/>
            <p:cNvSpPr>
              <a:spLocks/>
            </p:cNvSpPr>
            <p:nvPr/>
          </p:nvSpPr>
          <p:spPr bwMode="auto">
            <a:xfrm>
              <a:off x="5845176" y="3854451"/>
              <a:ext cx="1219200" cy="1282700"/>
            </a:xfrm>
            <a:custGeom>
              <a:avLst/>
              <a:gdLst>
                <a:gd name="T0" fmla="*/ 209 w 403"/>
                <a:gd name="T1" fmla="*/ 0 h 422"/>
                <a:gd name="T2" fmla="*/ 195 w 403"/>
                <a:gd name="T3" fmla="*/ 4 h 422"/>
                <a:gd name="T4" fmla="*/ 15 w 403"/>
                <a:gd name="T5" fmla="*/ 121 h 422"/>
                <a:gd name="T6" fmla="*/ 8 w 403"/>
                <a:gd name="T7" fmla="*/ 157 h 422"/>
                <a:gd name="T8" fmla="*/ 173 w 403"/>
                <a:gd name="T9" fmla="*/ 410 h 422"/>
                <a:gd name="T10" fmla="*/ 194 w 403"/>
                <a:gd name="T11" fmla="*/ 422 h 422"/>
                <a:gd name="T12" fmla="*/ 209 w 403"/>
                <a:gd name="T13" fmla="*/ 418 h 422"/>
                <a:gd name="T14" fmla="*/ 388 w 403"/>
                <a:gd name="T15" fmla="*/ 301 h 422"/>
                <a:gd name="T16" fmla="*/ 395 w 403"/>
                <a:gd name="T17" fmla="*/ 265 h 422"/>
                <a:gd name="T18" fmla="*/ 231 w 403"/>
                <a:gd name="T19" fmla="*/ 12 h 422"/>
                <a:gd name="T20" fmla="*/ 209 w 403"/>
                <a:gd name="T2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422">
                  <a:moveTo>
                    <a:pt x="209" y="0"/>
                  </a:moveTo>
                  <a:cubicBezTo>
                    <a:pt x="204" y="0"/>
                    <a:pt x="199" y="1"/>
                    <a:pt x="195" y="4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3" y="129"/>
                    <a:pt x="0" y="145"/>
                    <a:pt x="8" y="157"/>
                  </a:cubicBezTo>
                  <a:cubicBezTo>
                    <a:pt x="173" y="410"/>
                    <a:pt x="173" y="410"/>
                    <a:pt x="173" y="410"/>
                  </a:cubicBezTo>
                  <a:cubicBezTo>
                    <a:pt x="178" y="418"/>
                    <a:pt x="186" y="422"/>
                    <a:pt x="194" y="422"/>
                  </a:cubicBezTo>
                  <a:cubicBezTo>
                    <a:pt x="199" y="422"/>
                    <a:pt x="204" y="421"/>
                    <a:pt x="209" y="418"/>
                  </a:cubicBezTo>
                  <a:cubicBezTo>
                    <a:pt x="388" y="301"/>
                    <a:pt x="388" y="301"/>
                    <a:pt x="388" y="301"/>
                  </a:cubicBezTo>
                  <a:cubicBezTo>
                    <a:pt x="400" y="293"/>
                    <a:pt x="403" y="277"/>
                    <a:pt x="395" y="265"/>
                  </a:cubicBezTo>
                  <a:cubicBezTo>
                    <a:pt x="231" y="12"/>
                    <a:pt x="231" y="12"/>
                    <a:pt x="231" y="12"/>
                  </a:cubicBezTo>
                  <a:cubicBezTo>
                    <a:pt x="226" y="4"/>
                    <a:pt x="217" y="0"/>
                    <a:pt x="209" y="0"/>
                  </a:cubicBezTo>
                </a:path>
              </a:pathLst>
            </a:custGeom>
            <a:solidFill>
              <a:srgbClr val="6E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6" name="Freeform 73"/>
            <p:cNvSpPr>
              <a:spLocks/>
            </p:cNvSpPr>
            <p:nvPr/>
          </p:nvSpPr>
          <p:spPr bwMode="auto">
            <a:xfrm>
              <a:off x="5826126" y="3851276"/>
              <a:ext cx="1189038" cy="1276350"/>
            </a:xfrm>
            <a:custGeom>
              <a:avLst/>
              <a:gdLst>
                <a:gd name="T0" fmla="*/ 380 w 393"/>
                <a:gd name="T1" fmla="*/ 296 h 420"/>
                <a:gd name="T2" fmla="*/ 201 w 393"/>
                <a:gd name="T3" fmla="*/ 413 h 420"/>
                <a:gd name="T4" fmla="*/ 171 w 393"/>
                <a:gd name="T5" fmla="*/ 407 h 420"/>
                <a:gd name="T6" fmla="*/ 6 w 393"/>
                <a:gd name="T7" fmla="*/ 153 h 420"/>
                <a:gd name="T8" fmla="*/ 13 w 393"/>
                <a:gd name="T9" fmla="*/ 123 h 420"/>
                <a:gd name="T10" fmla="*/ 192 w 393"/>
                <a:gd name="T11" fmla="*/ 6 h 420"/>
                <a:gd name="T12" fmla="*/ 222 w 393"/>
                <a:gd name="T13" fmla="*/ 13 h 420"/>
                <a:gd name="T14" fmla="*/ 387 w 393"/>
                <a:gd name="T15" fmla="*/ 266 h 420"/>
                <a:gd name="T16" fmla="*/ 380 w 393"/>
                <a:gd name="T17" fmla="*/ 296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" h="420">
                  <a:moveTo>
                    <a:pt x="380" y="296"/>
                  </a:moveTo>
                  <a:cubicBezTo>
                    <a:pt x="201" y="413"/>
                    <a:pt x="201" y="413"/>
                    <a:pt x="201" y="413"/>
                  </a:cubicBezTo>
                  <a:cubicBezTo>
                    <a:pt x="191" y="420"/>
                    <a:pt x="177" y="417"/>
                    <a:pt x="171" y="407"/>
                  </a:cubicBezTo>
                  <a:cubicBezTo>
                    <a:pt x="6" y="153"/>
                    <a:pt x="6" y="153"/>
                    <a:pt x="6" y="153"/>
                  </a:cubicBezTo>
                  <a:cubicBezTo>
                    <a:pt x="0" y="143"/>
                    <a:pt x="2" y="130"/>
                    <a:pt x="13" y="123"/>
                  </a:cubicBezTo>
                  <a:cubicBezTo>
                    <a:pt x="192" y="6"/>
                    <a:pt x="192" y="6"/>
                    <a:pt x="192" y="6"/>
                  </a:cubicBezTo>
                  <a:cubicBezTo>
                    <a:pt x="202" y="0"/>
                    <a:pt x="216" y="3"/>
                    <a:pt x="222" y="13"/>
                  </a:cubicBezTo>
                  <a:cubicBezTo>
                    <a:pt x="387" y="266"/>
                    <a:pt x="387" y="266"/>
                    <a:pt x="387" y="266"/>
                  </a:cubicBezTo>
                  <a:cubicBezTo>
                    <a:pt x="393" y="276"/>
                    <a:pt x="391" y="290"/>
                    <a:pt x="380" y="296"/>
                  </a:cubicBezTo>
                  <a:close/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8" name="Freeform 74"/>
            <p:cNvSpPr>
              <a:spLocks noEditPoints="1"/>
            </p:cNvSpPr>
            <p:nvPr/>
          </p:nvSpPr>
          <p:spPr bwMode="auto">
            <a:xfrm>
              <a:off x="5811838" y="3836988"/>
              <a:ext cx="1219200" cy="1303338"/>
            </a:xfrm>
            <a:custGeom>
              <a:avLst/>
              <a:gdLst>
                <a:gd name="T0" fmla="*/ 388 w 403"/>
                <a:gd name="T1" fmla="*/ 305 h 429"/>
                <a:gd name="T2" fmla="*/ 208 w 403"/>
                <a:gd name="T3" fmla="*/ 421 h 429"/>
                <a:gd name="T4" fmla="*/ 172 w 403"/>
                <a:gd name="T5" fmla="*/ 414 h 429"/>
                <a:gd name="T6" fmla="*/ 8 w 403"/>
                <a:gd name="T7" fmla="*/ 161 h 429"/>
                <a:gd name="T8" fmla="*/ 15 w 403"/>
                <a:gd name="T9" fmla="*/ 125 h 429"/>
                <a:gd name="T10" fmla="*/ 195 w 403"/>
                <a:gd name="T11" fmla="*/ 8 h 429"/>
                <a:gd name="T12" fmla="*/ 231 w 403"/>
                <a:gd name="T13" fmla="*/ 16 h 429"/>
                <a:gd name="T14" fmla="*/ 395 w 403"/>
                <a:gd name="T15" fmla="*/ 269 h 429"/>
                <a:gd name="T16" fmla="*/ 388 w 403"/>
                <a:gd name="T17" fmla="*/ 305 h 429"/>
                <a:gd name="T18" fmla="*/ 20 w 403"/>
                <a:gd name="T19" fmla="*/ 131 h 429"/>
                <a:gd name="T20" fmla="*/ 14 w 403"/>
                <a:gd name="T21" fmla="*/ 156 h 429"/>
                <a:gd name="T22" fmla="*/ 179 w 403"/>
                <a:gd name="T23" fmla="*/ 409 h 429"/>
                <a:gd name="T24" fmla="*/ 204 w 403"/>
                <a:gd name="T25" fmla="*/ 415 h 429"/>
                <a:gd name="T26" fmla="*/ 383 w 403"/>
                <a:gd name="T27" fmla="*/ 298 h 429"/>
                <a:gd name="T28" fmla="*/ 389 w 403"/>
                <a:gd name="T29" fmla="*/ 273 h 429"/>
                <a:gd name="T30" fmla="*/ 224 w 403"/>
                <a:gd name="T31" fmla="*/ 20 h 429"/>
                <a:gd name="T32" fmla="*/ 199 w 403"/>
                <a:gd name="T33" fmla="*/ 15 h 429"/>
                <a:gd name="T34" fmla="*/ 20 w 403"/>
                <a:gd name="T35" fmla="*/ 13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429">
                  <a:moveTo>
                    <a:pt x="388" y="305"/>
                  </a:moveTo>
                  <a:cubicBezTo>
                    <a:pt x="208" y="421"/>
                    <a:pt x="208" y="421"/>
                    <a:pt x="208" y="421"/>
                  </a:cubicBezTo>
                  <a:cubicBezTo>
                    <a:pt x="196" y="429"/>
                    <a:pt x="180" y="426"/>
                    <a:pt x="172" y="414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0" y="149"/>
                    <a:pt x="3" y="132"/>
                    <a:pt x="15" y="125"/>
                  </a:cubicBezTo>
                  <a:cubicBezTo>
                    <a:pt x="195" y="8"/>
                    <a:pt x="195" y="8"/>
                    <a:pt x="195" y="8"/>
                  </a:cubicBezTo>
                  <a:cubicBezTo>
                    <a:pt x="207" y="0"/>
                    <a:pt x="223" y="4"/>
                    <a:pt x="231" y="16"/>
                  </a:cubicBezTo>
                  <a:cubicBezTo>
                    <a:pt x="395" y="269"/>
                    <a:pt x="395" y="269"/>
                    <a:pt x="395" y="269"/>
                  </a:cubicBezTo>
                  <a:cubicBezTo>
                    <a:pt x="403" y="281"/>
                    <a:pt x="400" y="297"/>
                    <a:pt x="388" y="305"/>
                  </a:cubicBezTo>
                  <a:close/>
                  <a:moveTo>
                    <a:pt x="20" y="131"/>
                  </a:moveTo>
                  <a:cubicBezTo>
                    <a:pt x="11" y="137"/>
                    <a:pt x="9" y="148"/>
                    <a:pt x="14" y="156"/>
                  </a:cubicBezTo>
                  <a:cubicBezTo>
                    <a:pt x="179" y="409"/>
                    <a:pt x="179" y="409"/>
                    <a:pt x="179" y="409"/>
                  </a:cubicBezTo>
                  <a:cubicBezTo>
                    <a:pt x="185" y="418"/>
                    <a:pt x="196" y="420"/>
                    <a:pt x="204" y="415"/>
                  </a:cubicBezTo>
                  <a:cubicBezTo>
                    <a:pt x="383" y="298"/>
                    <a:pt x="383" y="298"/>
                    <a:pt x="383" y="298"/>
                  </a:cubicBezTo>
                  <a:cubicBezTo>
                    <a:pt x="392" y="293"/>
                    <a:pt x="394" y="281"/>
                    <a:pt x="389" y="273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18" y="12"/>
                    <a:pt x="207" y="9"/>
                    <a:pt x="199" y="15"/>
                  </a:cubicBezTo>
                  <a:lnTo>
                    <a:pt x="20" y="131"/>
                  </a:lnTo>
                  <a:close/>
                </a:path>
              </a:pathLst>
            </a:custGeom>
            <a:solidFill>
              <a:srgbClr val="616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0" name="Freeform 75"/>
            <p:cNvSpPr>
              <a:spLocks/>
            </p:cNvSpPr>
            <p:nvPr/>
          </p:nvSpPr>
          <p:spPr bwMode="auto">
            <a:xfrm>
              <a:off x="6065838" y="4492626"/>
              <a:ext cx="142875" cy="125413"/>
            </a:xfrm>
            <a:custGeom>
              <a:avLst/>
              <a:gdLst>
                <a:gd name="T0" fmla="*/ 43 w 47"/>
                <a:gd name="T1" fmla="*/ 23 h 41"/>
                <a:gd name="T2" fmla="*/ 18 w 47"/>
                <a:gd name="T3" fmla="*/ 39 h 41"/>
                <a:gd name="T4" fmla="*/ 8 w 47"/>
                <a:gd name="T5" fmla="*/ 37 h 41"/>
                <a:gd name="T6" fmla="*/ 2 w 47"/>
                <a:gd name="T7" fmla="*/ 28 h 41"/>
                <a:gd name="T8" fmla="*/ 4 w 47"/>
                <a:gd name="T9" fmla="*/ 18 h 41"/>
                <a:gd name="T10" fmla="*/ 29 w 47"/>
                <a:gd name="T11" fmla="*/ 2 h 41"/>
                <a:gd name="T12" fmla="*/ 40 w 47"/>
                <a:gd name="T13" fmla="*/ 4 h 41"/>
                <a:gd name="T14" fmla="*/ 45 w 47"/>
                <a:gd name="T15" fmla="*/ 13 h 41"/>
                <a:gd name="T16" fmla="*/ 43 w 47"/>
                <a:gd name="T17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1">
                  <a:moveTo>
                    <a:pt x="43" y="23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5" y="41"/>
                    <a:pt x="10" y="40"/>
                    <a:pt x="8" y="3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5"/>
                    <a:pt x="1" y="20"/>
                    <a:pt x="4" y="1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3" y="0"/>
                    <a:pt x="37" y="1"/>
                    <a:pt x="40" y="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6"/>
                    <a:pt x="46" y="21"/>
                    <a:pt x="43" y="2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2" name="Freeform 76"/>
            <p:cNvSpPr>
              <a:spLocks/>
            </p:cNvSpPr>
            <p:nvPr/>
          </p:nvSpPr>
          <p:spPr bwMode="auto">
            <a:xfrm>
              <a:off x="6219826" y="4392613"/>
              <a:ext cx="142875" cy="123825"/>
            </a:xfrm>
            <a:custGeom>
              <a:avLst/>
              <a:gdLst>
                <a:gd name="T0" fmla="*/ 42 w 47"/>
                <a:gd name="T1" fmla="*/ 23 h 41"/>
                <a:gd name="T2" fmla="*/ 18 w 47"/>
                <a:gd name="T3" fmla="*/ 39 h 41"/>
                <a:gd name="T4" fmla="*/ 7 w 47"/>
                <a:gd name="T5" fmla="*/ 37 h 41"/>
                <a:gd name="T6" fmla="*/ 2 w 47"/>
                <a:gd name="T7" fmla="*/ 28 h 41"/>
                <a:gd name="T8" fmla="*/ 4 w 47"/>
                <a:gd name="T9" fmla="*/ 18 h 41"/>
                <a:gd name="T10" fmla="*/ 29 w 47"/>
                <a:gd name="T11" fmla="*/ 2 h 41"/>
                <a:gd name="T12" fmla="*/ 39 w 47"/>
                <a:gd name="T13" fmla="*/ 4 h 41"/>
                <a:gd name="T14" fmla="*/ 45 w 47"/>
                <a:gd name="T15" fmla="*/ 13 h 41"/>
                <a:gd name="T16" fmla="*/ 42 w 47"/>
                <a:gd name="T17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1">
                  <a:moveTo>
                    <a:pt x="42" y="23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4" y="41"/>
                    <a:pt x="9" y="40"/>
                    <a:pt x="7" y="3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5"/>
                    <a:pt x="1" y="20"/>
                    <a:pt x="4" y="1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0"/>
                    <a:pt x="37" y="1"/>
                    <a:pt x="39" y="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6"/>
                    <a:pt x="46" y="21"/>
                    <a:pt x="42" y="2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4" name="Freeform 77"/>
            <p:cNvSpPr>
              <a:spLocks/>
            </p:cNvSpPr>
            <p:nvPr/>
          </p:nvSpPr>
          <p:spPr bwMode="auto">
            <a:xfrm>
              <a:off x="6370638" y="4292601"/>
              <a:ext cx="146050" cy="123825"/>
            </a:xfrm>
            <a:custGeom>
              <a:avLst/>
              <a:gdLst>
                <a:gd name="T0" fmla="*/ 43 w 48"/>
                <a:gd name="T1" fmla="*/ 23 h 41"/>
                <a:gd name="T2" fmla="*/ 18 w 48"/>
                <a:gd name="T3" fmla="*/ 39 h 41"/>
                <a:gd name="T4" fmla="*/ 8 w 48"/>
                <a:gd name="T5" fmla="*/ 37 h 41"/>
                <a:gd name="T6" fmla="*/ 2 w 48"/>
                <a:gd name="T7" fmla="*/ 29 h 41"/>
                <a:gd name="T8" fmla="*/ 5 w 48"/>
                <a:gd name="T9" fmla="*/ 18 h 41"/>
                <a:gd name="T10" fmla="*/ 29 w 48"/>
                <a:gd name="T11" fmla="*/ 2 h 41"/>
                <a:gd name="T12" fmla="*/ 40 w 48"/>
                <a:gd name="T13" fmla="*/ 4 h 41"/>
                <a:gd name="T14" fmla="*/ 45 w 48"/>
                <a:gd name="T15" fmla="*/ 13 h 41"/>
                <a:gd name="T16" fmla="*/ 43 w 48"/>
                <a:gd name="T17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1">
                  <a:moveTo>
                    <a:pt x="43" y="23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5" y="41"/>
                    <a:pt x="10" y="40"/>
                    <a:pt x="8" y="3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5"/>
                    <a:pt x="1" y="20"/>
                    <a:pt x="5" y="1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3" y="0"/>
                    <a:pt x="38" y="1"/>
                    <a:pt x="40" y="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8" y="16"/>
                    <a:pt x="47" y="21"/>
                    <a:pt x="43" y="2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6" name="Freeform 78"/>
            <p:cNvSpPr>
              <a:spLocks/>
            </p:cNvSpPr>
            <p:nvPr/>
          </p:nvSpPr>
          <p:spPr bwMode="auto">
            <a:xfrm>
              <a:off x="6526213" y="4191001"/>
              <a:ext cx="141288" cy="125413"/>
            </a:xfrm>
            <a:custGeom>
              <a:avLst/>
              <a:gdLst>
                <a:gd name="T0" fmla="*/ 43 w 47"/>
                <a:gd name="T1" fmla="*/ 23 h 41"/>
                <a:gd name="T2" fmla="*/ 18 w 47"/>
                <a:gd name="T3" fmla="*/ 39 h 41"/>
                <a:gd name="T4" fmla="*/ 8 w 47"/>
                <a:gd name="T5" fmla="*/ 37 h 41"/>
                <a:gd name="T6" fmla="*/ 2 w 47"/>
                <a:gd name="T7" fmla="*/ 29 h 41"/>
                <a:gd name="T8" fmla="*/ 4 w 47"/>
                <a:gd name="T9" fmla="*/ 18 h 41"/>
                <a:gd name="T10" fmla="*/ 29 w 47"/>
                <a:gd name="T11" fmla="*/ 2 h 41"/>
                <a:gd name="T12" fmla="*/ 39 w 47"/>
                <a:gd name="T13" fmla="*/ 4 h 41"/>
                <a:gd name="T14" fmla="*/ 45 w 47"/>
                <a:gd name="T15" fmla="*/ 13 h 41"/>
                <a:gd name="T16" fmla="*/ 43 w 47"/>
                <a:gd name="T17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1">
                  <a:moveTo>
                    <a:pt x="43" y="23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4" y="41"/>
                    <a:pt x="10" y="40"/>
                    <a:pt x="8" y="3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5"/>
                    <a:pt x="1" y="20"/>
                    <a:pt x="4" y="1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3" y="0"/>
                    <a:pt x="37" y="1"/>
                    <a:pt x="39" y="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6"/>
                    <a:pt x="46" y="21"/>
                    <a:pt x="43" y="23"/>
                  </a:cubicBezTo>
                  <a:close/>
                </a:path>
              </a:pathLst>
            </a:custGeom>
            <a:solidFill>
              <a:srgbClr val="EFB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8" name="Freeform 79"/>
            <p:cNvSpPr>
              <a:spLocks/>
            </p:cNvSpPr>
            <p:nvPr/>
          </p:nvSpPr>
          <p:spPr bwMode="auto">
            <a:xfrm>
              <a:off x="6135688" y="4598988"/>
              <a:ext cx="141288" cy="127000"/>
            </a:xfrm>
            <a:custGeom>
              <a:avLst/>
              <a:gdLst>
                <a:gd name="T0" fmla="*/ 43 w 47"/>
                <a:gd name="T1" fmla="*/ 24 h 42"/>
                <a:gd name="T2" fmla="*/ 18 w 47"/>
                <a:gd name="T3" fmla="*/ 40 h 42"/>
                <a:gd name="T4" fmla="*/ 8 w 47"/>
                <a:gd name="T5" fmla="*/ 38 h 42"/>
                <a:gd name="T6" fmla="*/ 2 w 47"/>
                <a:gd name="T7" fmla="*/ 29 h 42"/>
                <a:gd name="T8" fmla="*/ 5 w 47"/>
                <a:gd name="T9" fmla="*/ 19 h 42"/>
                <a:gd name="T10" fmla="*/ 29 w 47"/>
                <a:gd name="T11" fmla="*/ 3 h 42"/>
                <a:gd name="T12" fmla="*/ 40 w 47"/>
                <a:gd name="T13" fmla="*/ 5 h 42"/>
                <a:gd name="T14" fmla="*/ 45 w 47"/>
                <a:gd name="T15" fmla="*/ 13 h 42"/>
                <a:gd name="T16" fmla="*/ 43 w 47"/>
                <a:gd name="T17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2">
                  <a:moveTo>
                    <a:pt x="43" y="24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15" y="42"/>
                    <a:pt x="10" y="41"/>
                    <a:pt x="8" y="3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6"/>
                    <a:pt x="1" y="21"/>
                    <a:pt x="5" y="1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0"/>
                    <a:pt x="38" y="1"/>
                    <a:pt x="40" y="5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7"/>
                    <a:pt x="47" y="21"/>
                    <a:pt x="43" y="2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9" name="Freeform 80"/>
            <p:cNvSpPr>
              <a:spLocks/>
            </p:cNvSpPr>
            <p:nvPr/>
          </p:nvSpPr>
          <p:spPr bwMode="auto">
            <a:xfrm>
              <a:off x="6289676" y="4498976"/>
              <a:ext cx="142875" cy="127000"/>
            </a:xfrm>
            <a:custGeom>
              <a:avLst/>
              <a:gdLst>
                <a:gd name="T0" fmla="*/ 43 w 47"/>
                <a:gd name="T1" fmla="*/ 24 h 42"/>
                <a:gd name="T2" fmla="*/ 18 w 47"/>
                <a:gd name="T3" fmla="*/ 40 h 42"/>
                <a:gd name="T4" fmla="*/ 7 w 47"/>
                <a:gd name="T5" fmla="*/ 38 h 42"/>
                <a:gd name="T6" fmla="*/ 2 w 47"/>
                <a:gd name="T7" fmla="*/ 29 h 42"/>
                <a:gd name="T8" fmla="*/ 4 w 47"/>
                <a:gd name="T9" fmla="*/ 19 h 42"/>
                <a:gd name="T10" fmla="*/ 29 w 47"/>
                <a:gd name="T11" fmla="*/ 3 h 42"/>
                <a:gd name="T12" fmla="*/ 39 w 47"/>
                <a:gd name="T13" fmla="*/ 5 h 42"/>
                <a:gd name="T14" fmla="*/ 45 w 47"/>
                <a:gd name="T15" fmla="*/ 13 h 42"/>
                <a:gd name="T16" fmla="*/ 43 w 47"/>
                <a:gd name="T17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2">
                  <a:moveTo>
                    <a:pt x="43" y="24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14" y="42"/>
                    <a:pt x="10" y="41"/>
                    <a:pt x="7" y="3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6"/>
                    <a:pt x="1" y="21"/>
                    <a:pt x="4" y="1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2" y="0"/>
                    <a:pt x="37" y="1"/>
                    <a:pt x="39" y="5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7"/>
                    <a:pt x="46" y="21"/>
                    <a:pt x="43" y="2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0" name="Freeform 81"/>
            <p:cNvSpPr>
              <a:spLocks/>
            </p:cNvSpPr>
            <p:nvPr/>
          </p:nvSpPr>
          <p:spPr bwMode="auto">
            <a:xfrm>
              <a:off x="6440488" y="4398963"/>
              <a:ext cx="146050" cy="127000"/>
            </a:xfrm>
            <a:custGeom>
              <a:avLst/>
              <a:gdLst>
                <a:gd name="T0" fmla="*/ 43 w 48"/>
                <a:gd name="T1" fmla="*/ 24 h 42"/>
                <a:gd name="T2" fmla="*/ 18 w 48"/>
                <a:gd name="T3" fmla="*/ 40 h 42"/>
                <a:gd name="T4" fmla="*/ 8 w 48"/>
                <a:gd name="T5" fmla="*/ 38 h 42"/>
                <a:gd name="T6" fmla="*/ 3 w 48"/>
                <a:gd name="T7" fmla="*/ 29 h 42"/>
                <a:gd name="T8" fmla="*/ 5 w 48"/>
                <a:gd name="T9" fmla="*/ 19 h 42"/>
                <a:gd name="T10" fmla="*/ 30 w 48"/>
                <a:gd name="T11" fmla="*/ 3 h 42"/>
                <a:gd name="T12" fmla="*/ 40 w 48"/>
                <a:gd name="T13" fmla="*/ 5 h 42"/>
                <a:gd name="T14" fmla="*/ 46 w 48"/>
                <a:gd name="T15" fmla="*/ 13 h 42"/>
                <a:gd name="T16" fmla="*/ 43 w 48"/>
                <a:gd name="T17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2">
                  <a:moveTo>
                    <a:pt x="43" y="24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15" y="42"/>
                    <a:pt x="10" y="41"/>
                    <a:pt x="8" y="3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1"/>
                    <a:pt x="5" y="19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3" y="0"/>
                    <a:pt x="38" y="1"/>
                    <a:pt x="40" y="5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7"/>
                    <a:pt x="47" y="21"/>
                    <a:pt x="43" y="2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1" name="Freeform 82"/>
            <p:cNvSpPr>
              <a:spLocks/>
            </p:cNvSpPr>
            <p:nvPr/>
          </p:nvSpPr>
          <p:spPr bwMode="auto">
            <a:xfrm>
              <a:off x="6594476" y="4298951"/>
              <a:ext cx="142875" cy="127000"/>
            </a:xfrm>
            <a:custGeom>
              <a:avLst/>
              <a:gdLst>
                <a:gd name="T0" fmla="*/ 43 w 47"/>
                <a:gd name="T1" fmla="*/ 24 h 42"/>
                <a:gd name="T2" fmla="*/ 18 w 47"/>
                <a:gd name="T3" fmla="*/ 40 h 42"/>
                <a:gd name="T4" fmla="*/ 8 w 47"/>
                <a:gd name="T5" fmla="*/ 38 h 42"/>
                <a:gd name="T6" fmla="*/ 2 w 47"/>
                <a:gd name="T7" fmla="*/ 29 h 42"/>
                <a:gd name="T8" fmla="*/ 4 w 47"/>
                <a:gd name="T9" fmla="*/ 19 h 42"/>
                <a:gd name="T10" fmla="*/ 29 w 47"/>
                <a:gd name="T11" fmla="*/ 3 h 42"/>
                <a:gd name="T12" fmla="*/ 40 w 47"/>
                <a:gd name="T13" fmla="*/ 5 h 42"/>
                <a:gd name="T14" fmla="*/ 45 w 47"/>
                <a:gd name="T15" fmla="*/ 13 h 42"/>
                <a:gd name="T16" fmla="*/ 43 w 47"/>
                <a:gd name="T17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2">
                  <a:moveTo>
                    <a:pt x="43" y="24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15" y="42"/>
                    <a:pt x="10" y="41"/>
                    <a:pt x="8" y="3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6"/>
                    <a:pt x="1" y="21"/>
                    <a:pt x="4" y="1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0"/>
                    <a:pt x="37" y="1"/>
                    <a:pt x="40" y="5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7"/>
                    <a:pt x="46" y="21"/>
                    <a:pt x="43" y="24"/>
                  </a:cubicBezTo>
                  <a:close/>
                </a:path>
              </a:pathLst>
            </a:custGeom>
            <a:solidFill>
              <a:srgbClr val="F9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2" name="Freeform 83"/>
            <p:cNvSpPr>
              <a:spLocks/>
            </p:cNvSpPr>
            <p:nvPr/>
          </p:nvSpPr>
          <p:spPr bwMode="auto">
            <a:xfrm>
              <a:off x="6205538" y="4708526"/>
              <a:ext cx="144463" cy="127000"/>
            </a:xfrm>
            <a:custGeom>
              <a:avLst/>
              <a:gdLst>
                <a:gd name="T0" fmla="*/ 43 w 48"/>
                <a:gd name="T1" fmla="*/ 23 h 42"/>
                <a:gd name="T2" fmla="*/ 18 w 48"/>
                <a:gd name="T3" fmla="*/ 39 h 42"/>
                <a:gd name="T4" fmla="*/ 8 w 48"/>
                <a:gd name="T5" fmla="*/ 37 h 42"/>
                <a:gd name="T6" fmla="*/ 3 w 48"/>
                <a:gd name="T7" fmla="*/ 29 h 42"/>
                <a:gd name="T8" fmla="*/ 5 w 48"/>
                <a:gd name="T9" fmla="*/ 18 h 42"/>
                <a:gd name="T10" fmla="*/ 30 w 48"/>
                <a:gd name="T11" fmla="*/ 2 h 42"/>
                <a:gd name="T12" fmla="*/ 40 w 48"/>
                <a:gd name="T13" fmla="*/ 4 h 42"/>
                <a:gd name="T14" fmla="*/ 45 w 48"/>
                <a:gd name="T15" fmla="*/ 13 h 42"/>
                <a:gd name="T16" fmla="*/ 43 w 48"/>
                <a:gd name="T17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2">
                  <a:moveTo>
                    <a:pt x="43" y="23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5" y="42"/>
                    <a:pt x="10" y="41"/>
                    <a:pt x="8" y="3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5"/>
                    <a:pt x="1" y="21"/>
                    <a:pt x="5" y="18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3" y="0"/>
                    <a:pt x="38" y="1"/>
                    <a:pt x="40" y="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8" y="16"/>
                    <a:pt x="47" y="21"/>
                    <a:pt x="43" y="2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3" name="Freeform 84"/>
            <p:cNvSpPr>
              <a:spLocks/>
            </p:cNvSpPr>
            <p:nvPr/>
          </p:nvSpPr>
          <p:spPr bwMode="auto">
            <a:xfrm>
              <a:off x="6359526" y="4608513"/>
              <a:ext cx="141288" cy="127000"/>
            </a:xfrm>
            <a:custGeom>
              <a:avLst/>
              <a:gdLst>
                <a:gd name="T0" fmla="*/ 43 w 47"/>
                <a:gd name="T1" fmla="*/ 23 h 42"/>
                <a:gd name="T2" fmla="*/ 18 w 47"/>
                <a:gd name="T3" fmla="*/ 39 h 42"/>
                <a:gd name="T4" fmla="*/ 8 w 47"/>
                <a:gd name="T5" fmla="*/ 37 h 42"/>
                <a:gd name="T6" fmla="*/ 2 w 47"/>
                <a:gd name="T7" fmla="*/ 29 h 42"/>
                <a:gd name="T8" fmla="*/ 4 w 47"/>
                <a:gd name="T9" fmla="*/ 18 h 42"/>
                <a:gd name="T10" fmla="*/ 29 w 47"/>
                <a:gd name="T11" fmla="*/ 2 h 42"/>
                <a:gd name="T12" fmla="*/ 40 w 47"/>
                <a:gd name="T13" fmla="*/ 4 h 42"/>
                <a:gd name="T14" fmla="*/ 45 w 47"/>
                <a:gd name="T15" fmla="*/ 13 h 42"/>
                <a:gd name="T16" fmla="*/ 43 w 47"/>
                <a:gd name="T17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2">
                  <a:moveTo>
                    <a:pt x="43" y="23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5" y="42"/>
                    <a:pt x="10" y="41"/>
                    <a:pt x="8" y="3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5"/>
                    <a:pt x="1" y="21"/>
                    <a:pt x="4" y="1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3" y="0"/>
                    <a:pt x="37" y="1"/>
                    <a:pt x="40" y="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6"/>
                    <a:pt x="46" y="21"/>
                    <a:pt x="43" y="2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4" name="Freeform 85"/>
            <p:cNvSpPr>
              <a:spLocks/>
            </p:cNvSpPr>
            <p:nvPr/>
          </p:nvSpPr>
          <p:spPr bwMode="auto">
            <a:xfrm>
              <a:off x="6513513" y="4508501"/>
              <a:ext cx="142875" cy="127000"/>
            </a:xfrm>
            <a:custGeom>
              <a:avLst/>
              <a:gdLst>
                <a:gd name="T0" fmla="*/ 43 w 47"/>
                <a:gd name="T1" fmla="*/ 23 h 42"/>
                <a:gd name="T2" fmla="*/ 18 w 47"/>
                <a:gd name="T3" fmla="*/ 39 h 42"/>
                <a:gd name="T4" fmla="*/ 7 w 47"/>
                <a:gd name="T5" fmla="*/ 37 h 42"/>
                <a:gd name="T6" fmla="*/ 2 w 47"/>
                <a:gd name="T7" fmla="*/ 29 h 42"/>
                <a:gd name="T8" fmla="*/ 4 w 47"/>
                <a:gd name="T9" fmla="*/ 18 h 42"/>
                <a:gd name="T10" fmla="*/ 29 w 47"/>
                <a:gd name="T11" fmla="*/ 2 h 42"/>
                <a:gd name="T12" fmla="*/ 39 w 47"/>
                <a:gd name="T13" fmla="*/ 4 h 42"/>
                <a:gd name="T14" fmla="*/ 45 w 47"/>
                <a:gd name="T15" fmla="*/ 13 h 42"/>
                <a:gd name="T16" fmla="*/ 43 w 47"/>
                <a:gd name="T17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2">
                  <a:moveTo>
                    <a:pt x="43" y="23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4" y="42"/>
                    <a:pt x="10" y="41"/>
                    <a:pt x="7" y="3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5"/>
                    <a:pt x="1" y="21"/>
                    <a:pt x="4" y="1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0"/>
                    <a:pt x="37" y="1"/>
                    <a:pt x="39" y="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6"/>
                    <a:pt x="46" y="21"/>
                    <a:pt x="43" y="2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5" name="Freeform 86"/>
            <p:cNvSpPr>
              <a:spLocks/>
            </p:cNvSpPr>
            <p:nvPr/>
          </p:nvSpPr>
          <p:spPr bwMode="auto">
            <a:xfrm>
              <a:off x="6664326" y="4406901"/>
              <a:ext cx="146050" cy="128588"/>
            </a:xfrm>
            <a:custGeom>
              <a:avLst/>
              <a:gdLst>
                <a:gd name="T0" fmla="*/ 43 w 48"/>
                <a:gd name="T1" fmla="*/ 23 h 42"/>
                <a:gd name="T2" fmla="*/ 18 w 48"/>
                <a:gd name="T3" fmla="*/ 40 h 42"/>
                <a:gd name="T4" fmla="*/ 8 w 48"/>
                <a:gd name="T5" fmla="*/ 37 h 42"/>
                <a:gd name="T6" fmla="*/ 2 w 48"/>
                <a:gd name="T7" fmla="*/ 29 h 42"/>
                <a:gd name="T8" fmla="*/ 5 w 48"/>
                <a:gd name="T9" fmla="*/ 19 h 42"/>
                <a:gd name="T10" fmla="*/ 30 w 48"/>
                <a:gd name="T11" fmla="*/ 2 h 42"/>
                <a:gd name="T12" fmla="*/ 40 w 48"/>
                <a:gd name="T13" fmla="*/ 5 h 42"/>
                <a:gd name="T14" fmla="*/ 45 w 48"/>
                <a:gd name="T15" fmla="*/ 13 h 42"/>
                <a:gd name="T16" fmla="*/ 43 w 48"/>
                <a:gd name="T17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2">
                  <a:moveTo>
                    <a:pt x="43" y="23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15" y="42"/>
                    <a:pt x="10" y="41"/>
                    <a:pt x="8" y="3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5"/>
                    <a:pt x="1" y="21"/>
                    <a:pt x="5" y="1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3" y="0"/>
                    <a:pt x="38" y="1"/>
                    <a:pt x="40" y="5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8" y="16"/>
                    <a:pt x="47" y="21"/>
                    <a:pt x="43" y="2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6" name="Freeform 87"/>
            <p:cNvSpPr>
              <a:spLocks/>
            </p:cNvSpPr>
            <p:nvPr/>
          </p:nvSpPr>
          <p:spPr bwMode="auto">
            <a:xfrm>
              <a:off x="6273801" y="4818063"/>
              <a:ext cx="146050" cy="123825"/>
            </a:xfrm>
            <a:custGeom>
              <a:avLst/>
              <a:gdLst>
                <a:gd name="T0" fmla="*/ 43 w 48"/>
                <a:gd name="T1" fmla="*/ 23 h 41"/>
                <a:gd name="T2" fmla="*/ 19 w 48"/>
                <a:gd name="T3" fmla="*/ 39 h 41"/>
                <a:gd name="T4" fmla="*/ 8 w 48"/>
                <a:gd name="T5" fmla="*/ 37 h 41"/>
                <a:gd name="T6" fmla="*/ 3 w 48"/>
                <a:gd name="T7" fmla="*/ 28 h 41"/>
                <a:gd name="T8" fmla="*/ 5 w 48"/>
                <a:gd name="T9" fmla="*/ 18 h 41"/>
                <a:gd name="T10" fmla="*/ 30 w 48"/>
                <a:gd name="T11" fmla="*/ 2 h 41"/>
                <a:gd name="T12" fmla="*/ 40 w 48"/>
                <a:gd name="T13" fmla="*/ 4 h 41"/>
                <a:gd name="T14" fmla="*/ 46 w 48"/>
                <a:gd name="T15" fmla="*/ 12 h 41"/>
                <a:gd name="T16" fmla="*/ 43 w 48"/>
                <a:gd name="T17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1">
                  <a:moveTo>
                    <a:pt x="43" y="23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15" y="41"/>
                    <a:pt x="10" y="40"/>
                    <a:pt x="8" y="3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0" y="25"/>
                    <a:pt x="1" y="20"/>
                    <a:pt x="5" y="18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3" y="0"/>
                    <a:pt x="38" y="1"/>
                    <a:pt x="40" y="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8" y="16"/>
                    <a:pt x="47" y="21"/>
                    <a:pt x="43" y="2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7" name="Freeform 88"/>
            <p:cNvSpPr>
              <a:spLocks/>
            </p:cNvSpPr>
            <p:nvPr/>
          </p:nvSpPr>
          <p:spPr bwMode="auto">
            <a:xfrm>
              <a:off x="6429376" y="4718051"/>
              <a:ext cx="144463" cy="123825"/>
            </a:xfrm>
            <a:custGeom>
              <a:avLst/>
              <a:gdLst>
                <a:gd name="T0" fmla="*/ 43 w 48"/>
                <a:gd name="T1" fmla="*/ 23 h 41"/>
                <a:gd name="T2" fmla="*/ 18 w 48"/>
                <a:gd name="T3" fmla="*/ 39 h 41"/>
                <a:gd name="T4" fmla="*/ 8 w 48"/>
                <a:gd name="T5" fmla="*/ 37 h 41"/>
                <a:gd name="T6" fmla="*/ 2 w 48"/>
                <a:gd name="T7" fmla="*/ 28 h 41"/>
                <a:gd name="T8" fmla="*/ 5 w 48"/>
                <a:gd name="T9" fmla="*/ 18 h 41"/>
                <a:gd name="T10" fmla="*/ 29 w 48"/>
                <a:gd name="T11" fmla="*/ 2 h 41"/>
                <a:gd name="T12" fmla="*/ 40 w 48"/>
                <a:gd name="T13" fmla="*/ 4 h 41"/>
                <a:gd name="T14" fmla="*/ 45 w 48"/>
                <a:gd name="T15" fmla="*/ 13 h 41"/>
                <a:gd name="T16" fmla="*/ 43 w 48"/>
                <a:gd name="T17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1">
                  <a:moveTo>
                    <a:pt x="43" y="23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5" y="41"/>
                    <a:pt x="10" y="40"/>
                    <a:pt x="8" y="3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5"/>
                    <a:pt x="1" y="20"/>
                    <a:pt x="5" y="1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3" y="0"/>
                    <a:pt x="38" y="1"/>
                    <a:pt x="40" y="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8" y="16"/>
                    <a:pt x="47" y="21"/>
                    <a:pt x="43" y="2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8" name="Freeform 89"/>
            <p:cNvSpPr>
              <a:spLocks/>
            </p:cNvSpPr>
            <p:nvPr/>
          </p:nvSpPr>
          <p:spPr bwMode="auto">
            <a:xfrm>
              <a:off x="6583363" y="4618038"/>
              <a:ext cx="141288" cy="123825"/>
            </a:xfrm>
            <a:custGeom>
              <a:avLst/>
              <a:gdLst>
                <a:gd name="T0" fmla="*/ 43 w 47"/>
                <a:gd name="T1" fmla="*/ 23 h 41"/>
                <a:gd name="T2" fmla="*/ 18 w 47"/>
                <a:gd name="T3" fmla="*/ 39 h 41"/>
                <a:gd name="T4" fmla="*/ 8 w 47"/>
                <a:gd name="T5" fmla="*/ 37 h 41"/>
                <a:gd name="T6" fmla="*/ 2 w 47"/>
                <a:gd name="T7" fmla="*/ 28 h 41"/>
                <a:gd name="T8" fmla="*/ 4 w 47"/>
                <a:gd name="T9" fmla="*/ 18 h 41"/>
                <a:gd name="T10" fmla="*/ 29 w 47"/>
                <a:gd name="T11" fmla="*/ 2 h 41"/>
                <a:gd name="T12" fmla="*/ 39 w 47"/>
                <a:gd name="T13" fmla="*/ 4 h 41"/>
                <a:gd name="T14" fmla="*/ 45 w 47"/>
                <a:gd name="T15" fmla="*/ 13 h 41"/>
                <a:gd name="T16" fmla="*/ 43 w 47"/>
                <a:gd name="T17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1">
                  <a:moveTo>
                    <a:pt x="43" y="23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4" y="41"/>
                    <a:pt x="10" y="40"/>
                    <a:pt x="8" y="3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5"/>
                    <a:pt x="1" y="20"/>
                    <a:pt x="4" y="1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3" y="0"/>
                    <a:pt x="37" y="1"/>
                    <a:pt x="39" y="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6"/>
                    <a:pt x="46" y="21"/>
                    <a:pt x="43" y="2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9" name="Freeform 90"/>
            <p:cNvSpPr>
              <a:spLocks/>
            </p:cNvSpPr>
            <p:nvPr/>
          </p:nvSpPr>
          <p:spPr bwMode="auto">
            <a:xfrm>
              <a:off x="6734176" y="4516438"/>
              <a:ext cx="146050" cy="125413"/>
            </a:xfrm>
            <a:custGeom>
              <a:avLst/>
              <a:gdLst>
                <a:gd name="T0" fmla="*/ 43 w 48"/>
                <a:gd name="T1" fmla="*/ 23 h 41"/>
                <a:gd name="T2" fmla="*/ 18 w 48"/>
                <a:gd name="T3" fmla="*/ 39 h 41"/>
                <a:gd name="T4" fmla="*/ 8 w 48"/>
                <a:gd name="T5" fmla="*/ 37 h 41"/>
                <a:gd name="T6" fmla="*/ 3 w 48"/>
                <a:gd name="T7" fmla="*/ 29 h 41"/>
                <a:gd name="T8" fmla="*/ 5 w 48"/>
                <a:gd name="T9" fmla="*/ 18 h 41"/>
                <a:gd name="T10" fmla="*/ 30 w 48"/>
                <a:gd name="T11" fmla="*/ 2 h 41"/>
                <a:gd name="T12" fmla="*/ 40 w 48"/>
                <a:gd name="T13" fmla="*/ 4 h 41"/>
                <a:gd name="T14" fmla="*/ 46 w 48"/>
                <a:gd name="T15" fmla="*/ 13 h 41"/>
                <a:gd name="T16" fmla="*/ 43 w 48"/>
                <a:gd name="T17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1">
                  <a:moveTo>
                    <a:pt x="43" y="23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5" y="41"/>
                    <a:pt x="10" y="40"/>
                    <a:pt x="8" y="3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5"/>
                    <a:pt x="1" y="20"/>
                    <a:pt x="5" y="18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3" y="0"/>
                    <a:pt x="38" y="1"/>
                    <a:pt x="40" y="4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6"/>
                    <a:pt x="47" y="21"/>
                    <a:pt x="43" y="2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0" name="Freeform 91"/>
            <p:cNvSpPr>
              <a:spLocks/>
            </p:cNvSpPr>
            <p:nvPr/>
          </p:nvSpPr>
          <p:spPr bwMode="auto">
            <a:xfrm>
              <a:off x="6346826" y="4924426"/>
              <a:ext cx="142875" cy="127000"/>
            </a:xfrm>
            <a:custGeom>
              <a:avLst/>
              <a:gdLst>
                <a:gd name="T0" fmla="*/ 43 w 47"/>
                <a:gd name="T1" fmla="*/ 23 h 42"/>
                <a:gd name="T2" fmla="*/ 18 w 47"/>
                <a:gd name="T3" fmla="*/ 40 h 42"/>
                <a:gd name="T4" fmla="*/ 7 w 47"/>
                <a:gd name="T5" fmla="*/ 38 h 42"/>
                <a:gd name="T6" fmla="*/ 2 w 47"/>
                <a:gd name="T7" fmla="*/ 29 h 42"/>
                <a:gd name="T8" fmla="*/ 4 w 47"/>
                <a:gd name="T9" fmla="*/ 19 h 42"/>
                <a:gd name="T10" fmla="*/ 29 w 47"/>
                <a:gd name="T11" fmla="*/ 3 h 42"/>
                <a:gd name="T12" fmla="*/ 39 w 47"/>
                <a:gd name="T13" fmla="*/ 5 h 42"/>
                <a:gd name="T14" fmla="*/ 45 w 47"/>
                <a:gd name="T15" fmla="*/ 13 h 42"/>
                <a:gd name="T16" fmla="*/ 43 w 47"/>
                <a:gd name="T17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2">
                  <a:moveTo>
                    <a:pt x="43" y="23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14" y="42"/>
                    <a:pt x="10" y="41"/>
                    <a:pt x="7" y="3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6"/>
                    <a:pt x="1" y="21"/>
                    <a:pt x="4" y="1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2" y="0"/>
                    <a:pt x="37" y="1"/>
                    <a:pt x="39" y="5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7"/>
                    <a:pt x="46" y="21"/>
                    <a:pt x="43" y="2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1" name="Freeform 92"/>
            <p:cNvSpPr>
              <a:spLocks/>
            </p:cNvSpPr>
            <p:nvPr/>
          </p:nvSpPr>
          <p:spPr bwMode="auto">
            <a:xfrm>
              <a:off x="6497638" y="4824413"/>
              <a:ext cx="146050" cy="127000"/>
            </a:xfrm>
            <a:custGeom>
              <a:avLst/>
              <a:gdLst>
                <a:gd name="T0" fmla="*/ 43 w 48"/>
                <a:gd name="T1" fmla="*/ 24 h 42"/>
                <a:gd name="T2" fmla="*/ 18 w 48"/>
                <a:gd name="T3" fmla="*/ 40 h 42"/>
                <a:gd name="T4" fmla="*/ 8 w 48"/>
                <a:gd name="T5" fmla="*/ 38 h 42"/>
                <a:gd name="T6" fmla="*/ 3 w 48"/>
                <a:gd name="T7" fmla="*/ 29 h 42"/>
                <a:gd name="T8" fmla="*/ 5 w 48"/>
                <a:gd name="T9" fmla="*/ 19 h 42"/>
                <a:gd name="T10" fmla="*/ 30 w 48"/>
                <a:gd name="T11" fmla="*/ 3 h 42"/>
                <a:gd name="T12" fmla="*/ 40 w 48"/>
                <a:gd name="T13" fmla="*/ 5 h 42"/>
                <a:gd name="T14" fmla="*/ 46 w 48"/>
                <a:gd name="T15" fmla="*/ 13 h 42"/>
                <a:gd name="T16" fmla="*/ 43 w 48"/>
                <a:gd name="T17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2">
                  <a:moveTo>
                    <a:pt x="43" y="24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15" y="42"/>
                    <a:pt x="10" y="41"/>
                    <a:pt x="8" y="3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1"/>
                    <a:pt x="5" y="19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3" y="0"/>
                    <a:pt x="38" y="1"/>
                    <a:pt x="40" y="5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7"/>
                    <a:pt x="47" y="21"/>
                    <a:pt x="43" y="2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2" name="Freeform 93"/>
            <p:cNvSpPr>
              <a:spLocks/>
            </p:cNvSpPr>
            <p:nvPr/>
          </p:nvSpPr>
          <p:spPr bwMode="auto">
            <a:xfrm>
              <a:off x="6653213" y="4724401"/>
              <a:ext cx="141288" cy="127000"/>
            </a:xfrm>
            <a:custGeom>
              <a:avLst/>
              <a:gdLst>
                <a:gd name="T0" fmla="*/ 43 w 47"/>
                <a:gd name="T1" fmla="*/ 24 h 42"/>
                <a:gd name="T2" fmla="*/ 18 w 47"/>
                <a:gd name="T3" fmla="*/ 40 h 42"/>
                <a:gd name="T4" fmla="*/ 8 w 47"/>
                <a:gd name="T5" fmla="*/ 38 h 42"/>
                <a:gd name="T6" fmla="*/ 2 w 47"/>
                <a:gd name="T7" fmla="*/ 29 h 42"/>
                <a:gd name="T8" fmla="*/ 4 w 47"/>
                <a:gd name="T9" fmla="*/ 19 h 42"/>
                <a:gd name="T10" fmla="*/ 29 w 47"/>
                <a:gd name="T11" fmla="*/ 3 h 42"/>
                <a:gd name="T12" fmla="*/ 40 w 47"/>
                <a:gd name="T13" fmla="*/ 5 h 42"/>
                <a:gd name="T14" fmla="*/ 45 w 47"/>
                <a:gd name="T15" fmla="*/ 13 h 42"/>
                <a:gd name="T16" fmla="*/ 43 w 47"/>
                <a:gd name="T17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2">
                  <a:moveTo>
                    <a:pt x="43" y="24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15" y="42"/>
                    <a:pt x="10" y="41"/>
                    <a:pt x="8" y="3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6"/>
                    <a:pt x="1" y="21"/>
                    <a:pt x="4" y="1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0"/>
                    <a:pt x="37" y="1"/>
                    <a:pt x="40" y="5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7"/>
                    <a:pt x="46" y="21"/>
                    <a:pt x="43" y="2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3" name="Freeform 94"/>
            <p:cNvSpPr>
              <a:spLocks/>
            </p:cNvSpPr>
            <p:nvPr/>
          </p:nvSpPr>
          <p:spPr bwMode="auto">
            <a:xfrm>
              <a:off x="6807201" y="4622801"/>
              <a:ext cx="141288" cy="128588"/>
            </a:xfrm>
            <a:custGeom>
              <a:avLst/>
              <a:gdLst>
                <a:gd name="T0" fmla="*/ 43 w 47"/>
                <a:gd name="T1" fmla="*/ 24 h 42"/>
                <a:gd name="T2" fmla="*/ 18 w 47"/>
                <a:gd name="T3" fmla="*/ 40 h 42"/>
                <a:gd name="T4" fmla="*/ 7 w 47"/>
                <a:gd name="T5" fmla="*/ 38 h 42"/>
                <a:gd name="T6" fmla="*/ 2 w 47"/>
                <a:gd name="T7" fmla="*/ 29 h 42"/>
                <a:gd name="T8" fmla="*/ 4 w 47"/>
                <a:gd name="T9" fmla="*/ 19 h 42"/>
                <a:gd name="T10" fmla="*/ 29 w 47"/>
                <a:gd name="T11" fmla="*/ 3 h 42"/>
                <a:gd name="T12" fmla="*/ 39 w 47"/>
                <a:gd name="T13" fmla="*/ 5 h 42"/>
                <a:gd name="T14" fmla="*/ 45 w 47"/>
                <a:gd name="T15" fmla="*/ 13 h 42"/>
                <a:gd name="T16" fmla="*/ 43 w 47"/>
                <a:gd name="T17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2">
                  <a:moveTo>
                    <a:pt x="43" y="24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14" y="42"/>
                    <a:pt x="10" y="41"/>
                    <a:pt x="7" y="3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6"/>
                    <a:pt x="1" y="21"/>
                    <a:pt x="4" y="1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2" y="0"/>
                    <a:pt x="37" y="1"/>
                    <a:pt x="39" y="5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7"/>
                    <a:pt x="46" y="21"/>
                    <a:pt x="43" y="2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4" name="Freeform 95"/>
            <p:cNvSpPr>
              <a:spLocks/>
            </p:cNvSpPr>
            <p:nvPr/>
          </p:nvSpPr>
          <p:spPr bwMode="auto">
            <a:xfrm>
              <a:off x="5915026" y="3948113"/>
              <a:ext cx="668338" cy="544513"/>
            </a:xfrm>
            <a:custGeom>
              <a:avLst/>
              <a:gdLst>
                <a:gd name="T0" fmla="*/ 216 w 221"/>
                <a:gd name="T1" fmla="*/ 65 h 179"/>
                <a:gd name="T2" fmla="*/ 45 w 221"/>
                <a:gd name="T3" fmla="*/ 176 h 179"/>
                <a:gd name="T4" fmla="*/ 34 w 221"/>
                <a:gd name="T5" fmla="*/ 174 h 179"/>
                <a:gd name="T6" fmla="*/ 2 w 221"/>
                <a:gd name="T7" fmla="*/ 125 h 179"/>
                <a:gd name="T8" fmla="*/ 5 w 221"/>
                <a:gd name="T9" fmla="*/ 114 h 179"/>
                <a:gd name="T10" fmla="*/ 175 w 221"/>
                <a:gd name="T11" fmla="*/ 3 h 179"/>
                <a:gd name="T12" fmla="*/ 187 w 221"/>
                <a:gd name="T13" fmla="*/ 5 h 179"/>
                <a:gd name="T14" fmla="*/ 218 w 221"/>
                <a:gd name="T15" fmla="*/ 54 h 179"/>
                <a:gd name="T16" fmla="*/ 216 w 221"/>
                <a:gd name="T17" fmla="*/ 6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179">
                  <a:moveTo>
                    <a:pt x="216" y="65"/>
                  </a:moveTo>
                  <a:cubicBezTo>
                    <a:pt x="45" y="176"/>
                    <a:pt x="45" y="176"/>
                    <a:pt x="45" y="176"/>
                  </a:cubicBezTo>
                  <a:cubicBezTo>
                    <a:pt x="42" y="179"/>
                    <a:pt x="36" y="178"/>
                    <a:pt x="34" y="174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0" y="121"/>
                    <a:pt x="1" y="116"/>
                    <a:pt x="5" y="114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9" y="0"/>
                    <a:pt x="184" y="1"/>
                    <a:pt x="187" y="5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21" y="58"/>
                    <a:pt x="219" y="63"/>
                    <a:pt x="216" y="65"/>
                  </a:cubicBez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5" name="Freeform 96"/>
            <p:cNvSpPr>
              <a:spLocks noEditPoints="1"/>
            </p:cNvSpPr>
            <p:nvPr/>
          </p:nvSpPr>
          <p:spPr bwMode="auto">
            <a:xfrm>
              <a:off x="5905501" y="3943351"/>
              <a:ext cx="684213" cy="555625"/>
            </a:xfrm>
            <a:custGeom>
              <a:avLst/>
              <a:gdLst>
                <a:gd name="T0" fmla="*/ 220 w 226"/>
                <a:gd name="T1" fmla="*/ 69 h 183"/>
                <a:gd name="T2" fmla="*/ 50 w 226"/>
                <a:gd name="T3" fmla="*/ 180 h 183"/>
                <a:gd name="T4" fmla="*/ 35 w 226"/>
                <a:gd name="T5" fmla="*/ 177 h 183"/>
                <a:gd name="T6" fmla="*/ 4 w 226"/>
                <a:gd name="T7" fmla="*/ 128 h 183"/>
                <a:gd name="T8" fmla="*/ 7 w 226"/>
                <a:gd name="T9" fmla="*/ 114 h 183"/>
                <a:gd name="T10" fmla="*/ 177 w 226"/>
                <a:gd name="T11" fmla="*/ 3 h 183"/>
                <a:gd name="T12" fmla="*/ 191 w 226"/>
                <a:gd name="T13" fmla="*/ 6 h 183"/>
                <a:gd name="T14" fmla="*/ 223 w 226"/>
                <a:gd name="T15" fmla="*/ 55 h 183"/>
                <a:gd name="T16" fmla="*/ 220 w 226"/>
                <a:gd name="T17" fmla="*/ 69 h 183"/>
                <a:gd name="T18" fmla="*/ 9 w 226"/>
                <a:gd name="T19" fmla="*/ 117 h 183"/>
                <a:gd name="T20" fmla="*/ 7 w 226"/>
                <a:gd name="T21" fmla="*/ 126 h 183"/>
                <a:gd name="T22" fmla="*/ 38 w 226"/>
                <a:gd name="T23" fmla="*/ 174 h 183"/>
                <a:gd name="T24" fmla="*/ 47 w 226"/>
                <a:gd name="T25" fmla="*/ 176 h 183"/>
                <a:gd name="T26" fmla="*/ 217 w 226"/>
                <a:gd name="T27" fmla="*/ 66 h 183"/>
                <a:gd name="T28" fmla="*/ 219 w 226"/>
                <a:gd name="T29" fmla="*/ 57 h 183"/>
                <a:gd name="T30" fmla="*/ 188 w 226"/>
                <a:gd name="T31" fmla="*/ 8 h 183"/>
                <a:gd name="T32" fmla="*/ 179 w 226"/>
                <a:gd name="T33" fmla="*/ 7 h 183"/>
                <a:gd name="T34" fmla="*/ 9 w 226"/>
                <a:gd name="T35" fmla="*/ 11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6" h="183">
                  <a:moveTo>
                    <a:pt x="220" y="69"/>
                  </a:moveTo>
                  <a:cubicBezTo>
                    <a:pt x="50" y="180"/>
                    <a:pt x="50" y="180"/>
                    <a:pt x="50" y="180"/>
                  </a:cubicBezTo>
                  <a:cubicBezTo>
                    <a:pt x="45" y="183"/>
                    <a:pt x="38" y="182"/>
                    <a:pt x="35" y="17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0" y="124"/>
                    <a:pt x="2" y="117"/>
                    <a:pt x="7" y="114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82" y="0"/>
                    <a:pt x="188" y="1"/>
                    <a:pt x="191" y="6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6" y="59"/>
                    <a:pt x="224" y="66"/>
                    <a:pt x="220" y="69"/>
                  </a:cubicBezTo>
                  <a:close/>
                  <a:moveTo>
                    <a:pt x="9" y="117"/>
                  </a:moveTo>
                  <a:cubicBezTo>
                    <a:pt x="6" y="119"/>
                    <a:pt x="5" y="123"/>
                    <a:pt x="7" y="126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0" y="178"/>
                    <a:pt x="44" y="178"/>
                    <a:pt x="47" y="176"/>
                  </a:cubicBezTo>
                  <a:cubicBezTo>
                    <a:pt x="217" y="66"/>
                    <a:pt x="217" y="66"/>
                    <a:pt x="217" y="66"/>
                  </a:cubicBezTo>
                  <a:cubicBezTo>
                    <a:pt x="220" y="64"/>
                    <a:pt x="221" y="60"/>
                    <a:pt x="219" y="57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86" y="5"/>
                    <a:pt x="182" y="5"/>
                    <a:pt x="179" y="7"/>
                  </a:cubicBezTo>
                  <a:lnTo>
                    <a:pt x="9" y="117"/>
                  </a:lnTo>
                  <a:close/>
                </a:path>
              </a:pathLst>
            </a:custGeom>
            <a:solidFill>
              <a:srgbClr val="616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6" name="Freeform 97"/>
            <p:cNvSpPr>
              <a:spLocks/>
            </p:cNvSpPr>
            <p:nvPr/>
          </p:nvSpPr>
          <p:spPr bwMode="auto">
            <a:xfrm>
              <a:off x="6062663" y="3511551"/>
              <a:ext cx="998538" cy="285750"/>
            </a:xfrm>
            <a:custGeom>
              <a:avLst/>
              <a:gdLst>
                <a:gd name="T0" fmla="*/ 629 w 629"/>
                <a:gd name="T1" fmla="*/ 166 h 180"/>
                <a:gd name="T2" fmla="*/ 625 w 629"/>
                <a:gd name="T3" fmla="*/ 180 h 180"/>
                <a:gd name="T4" fmla="*/ 0 w 629"/>
                <a:gd name="T5" fmla="*/ 13 h 180"/>
                <a:gd name="T6" fmla="*/ 4 w 629"/>
                <a:gd name="T7" fmla="*/ 0 h 180"/>
                <a:gd name="T8" fmla="*/ 629 w 629"/>
                <a:gd name="T9" fmla="*/ 16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180">
                  <a:moveTo>
                    <a:pt x="629" y="166"/>
                  </a:moveTo>
                  <a:lnTo>
                    <a:pt x="625" y="180"/>
                  </a:lnTo>
                  <a:lnTo>
                    <a:pt x="0" y="13"/>
                  </a:lnTo>
                  <a:lnTo>
                    <a:pt x="4" y="0"/>
                  </a:lnTo>
                  <a:lnTo>
                    <a:pt x="629" y="166"/>
                  </a:lnTo>
                  <a:close/>
                </a:path>
              </a:pathLst>
            </a:custGeom>
            <a:solidFill>
              <a:srgbClr val="FEC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7" name="Freeform 98"/>
            <p:cNvSpPr>
              <a:spLocks/>
            </p:cNvSpPr>
            <p:nvPr/>
          </p:nvSpPr>
          <p:spPr bwMode="auto">
            <a:xfrm>
              <a:off x="6069013" y="3489326"/>
              <a:ext cx="995363" cy="285750"/>
            </a:xfrm>
            <a:custGeom>
              <a:avLst/>
              <a:gdLst>
                <a:gd name="T0" fmla="*/ 627 w 627"/>
                <a:gd name="T1" fmla="*/ 167 h 180"/>
                <a:gd name="T2" fmla="*/ 625 w 627"/>
                <a:gd name="T3" fmla="*/ 180 h 180"/>
                <a:gd name="T4" fmla="*/ 0 w 627"/>
                <a:gd name="T5" fmla="*/ 14 h 180"/>
                <a:gd name="T6" fmla="*/ 4 w 627"/>
                <a:gd name="T7" fmla="*/ 0 h 180"/>
                <a:gd name="T8" fmla="*/ 627 w 627"/>
                <a:gd name="T9" fmla="*/ 16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180">
                  <a:moveTo>
                    <a:pt x="627" y="167"/>
                  </a:moveTo>
                  <a:lnTo>
                    <a:pt x="625" y="180"/>
                  </a:lnTo>
                  <a:lnTo>
                    <a:pt x="0" y="14"/>
                  </a:lnTo>
                  <a:lnTo>
                    <a:pt x="4" y="0"/>
                  </a:lnTo>
                  <a:lnTo>
                    <a:pt x="627" y="167"/>
                  </a:lnTo>
                  <a:close/>
                </a:path>
              </a:pathLst>
            </a:custGeom>
            <a:solidFill>
              <a:srgbClr val="EFB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8" name="Freeform 99"/>
            <p:cNvSpPr>
              <a:spLocks/>
            </p:cNvSpPr>
            <p:nvPr/>
          </p:nvSpPr>
          <p:spPr bwMode="auto">
            <a:xfrm>
              <a:off x="6075363" y="3468688"/>
              <a:ext cx="995363" cy="285750"/>
            </a:xfrm>
            <a:custGeom>
              <a:avLst/>
              <a:gdLst>
                <a:gd name="T0" fmla="*/ 627 w 627"/>
                <a:gd name="T1" fmla="*/ 166 h 180"/>
                <a:gd name="T2" fmla="*/ 623 w 627"/>
                <a:gd name="T3" fmla="*/ 180 h 180"/>
                <a:gd name="T4" fmla="*/ 0 w 627"/>
                <a:gd name="T5" fmla="*/ 13 h 180"/>
                <a:gd name="T6" fmla="*/ 2 w 627"/>
                <a:gd name="T7" fmla="*/ 0 h 180"/>
                <a:gd name="T8" fmla="*/ 627 w 627"/>
                <a:gd name="T9" fmla="*/ 16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180">
                  <a:moveTo>
                    <a:pt x="627" y="166"/>
                  </a:moveTo>
                  <a:lnTo>
                    <a:pt x="623" y="180"/>
                  </a:lnTo>
                  <a:lnTo>
                    <a:pt x="0" y="13"/>
                  </a:lnTo>
                  <a:lnTo>
                    <a:pt x="2" y="0"/>
                  </a:lnTo>
                  <a:lnTo>
                    <a:pt x="627" y="166"/>
                  </a:lnTo>
                  <a:close/>
                </a:path>
              </a:pathLst>
            </a:custGeom>
            <a:solidFill>
              <a:srgbClr val="E39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9" name="Freeform 100"/>
            <p:cNvSpPr>
              <a:spLocks/>
            </p:cNvSpPr>
            <p:nvPr/>
          </p:nvSpPr>
          <p:spPr bwMode="auto">
            <a:xfrm>
              <a:off x="5926138" y="3462338"/>
              <a:ext cx="142875" cy="69850"/>
            </a:xfrm>
            <a:custGeom>
              <a:avLst/>
              <a:gdLst>
                <a:gd name="T0" fmla="*/ 90 w 90"/>
                <a:gd name="T1" fmla="*/ 31 h 44"/>
                <a:gd name="T2" fmla="*/ 0 w 90"/>
                <a:gd name="T3" fmla="*/ 0 h 44"/>
                <a:gd name="T4" fmla="*/ 86 w 90"/>
                <a:gd name="T5" fmla="*/ 44 h 44"/>
                <a:gd name="T6" fmla="*/ 90 w 90"/>
                <a:gd name="T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4">
                  <a:moveTo>
                    <a:pt x="90" y="31"/>
                  </a:moveTo>
                  <a:lnTo>
                    <a:pt x="0" y="0"/>
                  </a:lnTo>
                  <a:lnTo>
                    <a:pt x="86" y="4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EFD5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90" name="Freeform 101"/>
            <p:cNvSpPr>
              <a:spLocks/>
            </p:cNvSpPr>
            <p:nvPr/>
          </p:nvSpPr>
          <p:spPr bwMode="auto">
            <a:xfrm>
              <a:off x="5926138" y="3462338"/>
              <a:ext cx="149225" cy="49213"/>
            </a:xfrm>
            <a:custGeom>
              <a:avLst/>
              <a:gdLst>
                <a:gd name="T0" fmla="*/ 0 w 94"/>
                <a:gd name="T1" fmla="*/ 0 h 31"/>
                <a:gd name="T2" fmla="*/ 94 w 94"/>
                <a:gd name="T3" fmla="*/ 17 h 31"/>
                <a:gd name="T4" fmla="*/ 90 w 94"/>
                <a:gd name="T5" fmla="*/ 31 h 31"/>
                <a:gd name="T6" fmla="*/ 0 w 94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31">
                  <a:moveTo>
                    <a:pt x="0" y="0"/>
                  </a:moveTo>
                  <a:lnTo>
                    <a:pt x="94" y="17"/>
                  </a:lnTo>
                  <a:lnTo>
                    <a:pt x="9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B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91" name="Freeform 102"/>
            <p:cNvSpPr>
              <a:spLocks/>
            </p:cNvSpPr>
            <p:nvPr/>
          </p:nvSpPr>
          <p:spPr bwMode="auto">
            <a:xfrm>
              <a:off x="5926138" y="3462338"/>
              <a:ext cx="152400" cy="26988"/>
            </a:xfrm>
            <a:custGeom>
              <a:avLst/>
              <a:gdLst>
                <a:gd name="T0" fmla="*/ 0 w 96"/>
                <a:gd name="T1" fmla="*/ 0 h 17"/>
                <a:gd name="T2" fmla="*/ 96 w 96"/>
                <a:gd name="T3" fmla="*/ 4 h 17"/>
                <a:gd name="T4" fmla="*/ 94 w 96"/>
                <a:gd name="T5" fmla="*/ 17 h 17"/>
                <a:gd name="T6" fmla="*/ 0 w 96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7">
                  <a:moveTo>
                    <a:pt x="0" y="0"/>
                  </a:moveTo>
                  <a:lnTo>
                    <a:pt x="96" y="4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A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92" name="Freeform 103"/>
            <p:cNvSpPr>
              <a:spLocks/>
            </p:cNvSpPr>
            <p:nvPr/>
          </p:nvSpPr>
          <p:spPr bwMode="auto">
            <a:xfrm>
              <a:off x="5926138" y="3462338"/>
              <a:ext cx="39688" cy="15875"/>
            </a:xfrm>
            <a:custGeom>
              <a:avLst/>
              <a:gdLst>
                <a:gd name="T0" fmla="*/ 13 w 13"/>
                <a:gd name="T1" fmla="*/ 2 h 5"/>
                <a:gd name="T2" fmla="*/ 13 w 13"/>
                <a:gd name="T3" fmla="*/ 3 h 5"/>
                <a:gd name="T4" fmla="*/ 12 w 13"/>
                <a:gd name="T5" fmla="*/ 4 h 5"/>
                <a:gd name="T6" fmla="*/ 11 w 13"/>
                <a:gd name="T7" fmla="*/ 5 h 5"/>
                <a:gd name="T8" fmla="*/ 0 w 13"/>
                <a:gd name="T9" fmla="*/ 0 h 5"/>
                <a:gd name="T10" fmla="*/ 13 w 13"/>
                <a:gd name="T11" fmla="*/ 0 h 5"/>
                <a:gd name="T12" fmla="*/ 13 w 1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13" y="2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2" y="4"/>
                    <a:pt x="12" y="4"/>
                  </a:cubicBezTo>
                  <a:cubicBezTo>
                    <a:pt x="12" y="4"/>
                    <a:pt x="12" y="5"/>
                    <a:pt x="11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2"/>
                  </a:cubicBezTo>
                  <a:close/>
                </a:path>
              </a:pathLst>
            </a:custGeom>
            <a:solidFill>
              <a:srgbClr val="5D5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94" name="Freeform 105"/>
            <p:cNvSpPr>
              <a:spLocks/>
            </p:cNvSpPr>
            <p:nvPr/>
          </p:nvSpPr>
          <p:spPr bwMode="auto">
            <a:xfrm>
              <a:off x="2468563" y="2487613"/>
              <a:ext cx="5103813" cy="2962275"/>
            </a:xfrm>
            <a:custGeom>
              <a:avLst/>
              <a:gdLst>
                <a:gd name="T0" fmla="*/ 0 w 3215"/>
                <a:gd name="T1" fmla="*/ 1824 h 1866"/>
                <a:gd name="T2" fmla="*/ 1359 w 3215"/>
                <a:gd name="T3" fmla="*/ 459 h 1866"/>
                <a:gd name="T4" fmla="*/ 3215 w 3215"/>
                <a:gd name="T5" fmla="*/ 0 h 1866"/>
                <a:gd name="T6" fmla="*/ 1357 w 3215"/>
                <a:gd name="T7" fmla="*/ 1866 h 1866"/>
                <a:gd name="T8" fmla="*/ 0 w 3215"/>
                <a:gd name="T9" fmla="*/ 1824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5" h="1866">
                  <a:moveTo>
                    <a:pt x="0" y="1824"/>
                  </a:moveTo>
                  <a:lnTo>
                    <a:pt x="1359" y="459"/>
                  </a:lnTo>
                  <a:lnTo>
                    <a:pt x="3215" y="0"/>
                  </a:lnTo>
                  <a:lnTo>
                    <a:pt x="1357" y="1866"/>
                  </a:lnTo>
                  <a:lnTo>
                    <a:pt x="0" y="18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95" name="Freeform 106"/>
            <p:cNvSpPr>
              <a:spLocks/>
            </p:cNvSpPr>
            <p:nvPr/>
          </p:nvSpPr>
          <p:spPr bwMode="auto">
            <a:xfrm>
              <a:off x="5478463" y="2803526"/>
              <a:ext cx="1208088" cy="500063"/>
            </a:xfrm>
            <a:custGeom>
              <a:avLst/>
              <a:gdLst>
                <a:gd name="T0" fmla="*/ 399 w 399"/>
                <a:gd name="T1" fmla="*/ 0 h 165"/>
                <a:gd name="T2" fmla="*/ 397 w 399"/>
                <a:gd name="T3" fmla="*/ 6 h 165"/>
                <a:gd name="T4" fmla="*/ 324 w 399"/>
                <a:gd name="T5" fmla="*/ 107 h 165"/>
                <a:gd name="T6" fmla="*/ 239 w 399"/>
                <a:gd name="T7" fmla="*/ 150 h 165"/>
                <a:gd name="T8" fmla="*/ 230 w 399"/>
                <a:gd name="T9" fmla="*/ 153 h 165"/>
                <a:gd name="T10" fmla="*/ 180 w 399"/>
                <a:gd name="T11" fmla="*/ 158 h 165"/>
                <a:gd name="T12" fmla="*/ 3 w 399"/>
                <a:gd name="T13" fmla="*/ 76 h 165"/>
                <a:gd name="T14" fmla="*/ 0 w 399"/>
                <a:gd name="T15" fmla="*/ 77 h 165"/>
                <a:gd name="T16" fmla="*/ 182 w 399"/>
                <a:gd name="T17" fmla="*/ 165 h 165"/>
                <a:gd name="T18" fmla="*/ 230 w 399"/>
                <a:gd name="T19" fmla="*/ 159 h 165"/>
                <a:gd name="T20" fmla="*/ 399 w 399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9" h="165">
                  <a:moveTo>
                    <a:pt x="399" y="0"/>
                  </a:moveTo>
                  <a:cubicBezTo>
                    <a:pt x="399" y="2"/>
                    <a:pt x="398" y="4"/>
                    <a:pt x="397" y="6"/>
                  </a:cubicBezTo>
                  <a:cubicBezTo>
                    <a:pt x="387" y="39"/>
                    <a:pt x="361" y="77"/>
                    <a:pt x="324" y="107"/>
                  </a:cubicBezTo>
                  <a:cubicBezTo>
                    <a:pt x="300" y="126"/>
                    <a:pt x="271" y="142"/>
                    <a:pt x="239" y="150"/>
                  </a:cubicBezTo>
                  <a:cubicBezTo>
                    <a:pt x="236" y="151"/>
                    <a:pt x="233" y="152"/>
                    <a:pt x="230" y="153"/>
                  </a:cubicBezTo>
                  <a:cubicBezTo>
                    <a:pt x="213" y="156"/>
                    <a:pt x="196" y="158"/>
                    <a:pt x="180" y="158"/>
                  </a:cubicBezTo>
                  <a:cubicBezTo>
                    <a:pt x="101" y="158"/>
                    <a:pt x="30" y="118"/>
                    <a:pt x="3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6" y="120"/>
                    <a:pt x="100" y="165"/>
                    <a:pt x="182" y="165"/>
                  </a:cubicBezTo>
                  <a:cubicBezTo>
                    <a:pt x="198" y="165"/>
                    <a:pt x="214" y="163"/>
                    <a:pt x="230" y="159"/>
                  </a:cubicBezTo>
                  <a:cubicBezTo>
                    <a:pt x="322" y="138"/>
                    <a:pt x="386" y="59"/>
                    <a:pt x="399" y="0"/>
                  </a:cubicBezTo>
                </a:path>
              </a:pathLst>
            </a:custGeom>
            <a:solidFill>
              <a:srgbClr val="27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96" name="Freeform 107"/>
            <p:cNvSpPr>
              <a:spLocks/>
            </p:cNvSpPr>
            <p:nvPr/>
          </p:nvSpPr>
          <p:spPr bwMode="auto">
            <a:xfrm>
              <a:off x="5414963" y="2428876"/>
              <a:ext cx="1316038" cy="914400"/>
            </a:xfrm>
            <a:custGeom>
              <a:avLst/>
              <a:gdLst>
                <a:gd name="T0" fmla="*/ 13 w 435"/>
                <a:gd name="T1" fmla="*/ 176 h 301"/>
                <a:gd name="T2" fmla="*/ 251 w 435"/>
                <a:gd name="T3" fmla="*/ 276 h 301"/>
                <a:gd name="T4" fmla="*/ 422 w 435"/>
                <a:gd name="T5" fmla="*/ 83 h 301"/>
                <a:gd name="T6" fmla="*/ 194 w 435"/>
                <a:gd name="T7" fmla="*/ 26 h 301"/>
                <a:gd name="T8" fmla="*/ 13 w 435"/>
                <a:gd name="T9" fmla="*/ 176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301">
                  <a:moveTo>
                    <a:pt x="13" y="176"/>
                  </a:moveTo>
                  <a:cubicBezTo>
                    <a:pt x="26" y="233"/>
                    <a:pt x="138" y="301"/>
                    <a:pt x="251" y="276"/>
                  </a:cubicBezTo>
                  <a:cubicBezTo>
                    <a:pt x="364" y="250"/>
                    <a:pt x="435" y="140"/>
                    <a:pt x="422" y="83"/>
                  </a:cubicBezTo>
                  <a:cubicBezTo>
                    <a:pt x="409" y="26"/>
                    <a:pt x="307" y="0"/>
                    <a:pt x="194" y="26"/>
                  </a:cubicBezTo>
                  <a:cubicBezTo>
                    <a:pt x="81" y="51"/>
                    <a:pt x="0" y="119"/>
                    <a:pt x="13" y="176"/>
                  </a:cubicBezTo>
                </a:path>
              </a:pathLst>
            </a:custGeom>
            <a:solidFill>
              <a:srgbClr val="4B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97" name="Freeform 108"/>
            <p:cNvSpPr>
              <a:spLocks/>
            </p:cNvSpPr>
            <p:nvPr/>
          </p:nvSpPr>
          <p:spPr bwMode="auto">
            <a:xfrm>
              <a:off x="5418138" y="2416176"/>
              <a:ext cx="1316038" cy="927100"/>
            </a:xfrm>
            <a:custGeom>
              <a:avLst/>
              <a:gdLst>
                <a:gd name="T0" fmla="*/ 13 w 435"/>
                <a:gd name="T1" fmla="*/ 176 h 305"/>
                <a:gd name="T2" fmla="*/ 252 w 435"/>
                <a:gd name="T3" fmla="*/ 279 h 305"/>
                <a:gd name="T4" fmla="*/ 422 w 435"/>
                <a:gd name="T5" fmla="*/ 83 h 305"/>
                <a:gd name="T6" fmla="*/ 194 w 435"/>
                <a:gd name="T7" fmla="*/ 26 h 305"/>
                <a:gd name="T8" fmla="*/ 13 w 435"/>
                <a:gd name="T9" fmla="*/ 17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305">
                  <a:moveTo>
                    <a:pt x="13" y="176"/>
                  </a:moveTo>
                  <a:cubicBezTo>
                    <a:pt x="26" y="233"/>
                    <a:pt x="139" y="305"/>
                    <a:pt x="252" y="279"/>
                  </a:cubicBezTo>
                  <a:cubicBezTo>
                    <a:pt x="365" y="254"/>
                    <a:pt x="435" y="140"/>
                    <a:pt x="422" y="83"/>
                  </a:cubicBezTo>
                  <a:cubicBezTo>
                    <a:pt x="409" y="26"/>
                    <a:pt x="307" y="0"/>
                    <a:pt x="194" y="26"/>
                  </a:cubicBezTo>
                  <a:cubicBezTo>
                    <a:pt x="81" y="51"/>
                    <a:pt x="0" y="119"/>
                    <a:pt x="13" y="176"/>
                  </a:cubicBezTo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98" name="Freeform 109"/>
            <p:cNvSpPr>
              <a:spLocks/>
            </p:cNvSpPr>
            <p:nvPr/>
          </p:nvSpPr>
          <p:spPr bwMode="auto">
            <a:xfrm>
              <a:off x="3787776" y="1395413"/>
              <a:ext cx="4117975" cy="1089025"/>
            </a:xfrm>
            <a:custGeom>
              <a:avLst/>
              <a:gdLst>
                <a:gd name="T0" fmla="*/ 8 w 1361"/>
                <a:gd name="T1" fmla="*/ 346 h 358"/>
                <a:gd name="T2" fmla="*/ 29 w 1361"/>
                <a:gd name="T3" fmla="*/ 356 h 358"/>
                <a:gd name="T4" fmla="*/ 1344 w 1361"/>
                <a:gd name="T5" fmla="*/ 57 h 358"/>
                <a:gd name="T6" fmla="*/ 1359 w 1361"/>
                <a:gd name="T7" fmla="*/ 40 h 358"/>
                <a:gd name="T8" fmla="*/ 1353 w 1361"/>
                <a:gd name="T9" fmla="*/ 12 h 358"/>
                <a:gd name="T10" fmla="*/ 1332 w 1361"/>
                <a:gd name="T11" fmla="*/ 2 h 358"/>
                <a:gd name="T12" fmla="*/ 17 w 1361"/>
                <a:gd name="T13" fmla="*/ 301 h 358"/>
                <a:gd name="T14" fmla="*/ 2 w 1361"/>
                <a:gd name="T15" fmla="*/ 318 h 358"/>
                <a:gd name="T16" fmla="*/ 8 w 1361"/>
                <a:gd name="T17" fmla="*/ 34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1" h="358">
                  <a:moveTo>
                    <a:pt x="8" y="346"/>
                  </a:moveTo>
                  <a:cubicBezTo>
                    <a:pt x="10" y="354"/>
                    <a:pt x="19" y="358"/>
                    <a:pt x="29" y="356"/>
                  </a:cubicBezTo>
                  <a:cubicBezTo>
                    <a:pt x="1344" y="57"/>
                    <a:pt x="1344" y="57"/>
                    <a:pt x="1344" y="57"/>
                  </a:cubicBezTo>
                  <a:cubicBezTo>
                    <a:pt x="1354" y="55"/>
                    <a:pt x="1361" y="47"/>
                    <a:pt x="1359" y="40"/>
                  </a:cubicBezTo>
                  <a:cubicBezTo>
                    <a:pt x="1353" y="12"/>
                    <a:pt x="1353" y="12"/>
                    <a:pt x="1353" y="12"/>
                  </a:cubicBezTo>
                  <a:cubicBezTo>
                    <a:pt x="1351" y="4"/>
                    <a:pt x="1342" y="0"/>
                    <a:pt x="1332" y="2"/>
                  </a:cubicBezTo>
                  <a:cubicBezTo>
                    <a:pt x="17" y="301"/>
                    <a:pt x="17" y="301"/>
                    <a:pt x="17" y="301"/>
                  </a:cubicBezTo>
                  <a:cubicBezTo>
                    <a:pt x="7" y="303"/>
                    <a:pt x="0" y="311"/>
                    <a:pt x="2" y="318"/>
                  </a:cubicBezTo>
                  <a:lnTo>
                    <a:pt x="8" y="346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99" name="Freeform 110"/>
            <p:cNvSpPr>
              <a:spLocks/>
            </p:cNvSpPr>
            <p:nvPr/>
          </p:nvSpPr>
          <p:spPr bwMode="auto">
            <a:xfrm>
              <a:off x="7478713" y="2522538"/>
              <a:ext cx="114300" cy="58738"/>
            </a:xfrm>
            <a:custGeom>
              <a:avLst/>
              <a:gdLst>
                <a:gd name="T0" fmla="*/ 38 w 38"/>
                <a:gd name="T1" fmla="*/ 0 h 19"/>
                <a:gd name="T2" fmla="*/ 24 w 38"/>
                <a:gd name="T3" fmla="*/ 9 h 19"/>
                <a:gd name="T4" fmla="*/ 6 w 38"/>
                <a:gd name="T5" fmla="*/ 13 h 19"/>
                <a:gd name="T6" fmla="*/ 0 w 38"/>
                <a:gd name="T7" fmla="*/ 19 h 19"/>
                <a:gd name="T8" fmla="*/ 22 w 38"/>
                <a:gd name="T9" fmla="*/ 14 h 19"/>
                <a:gd name="T10" fmla="*/ 38 w 38"/>
                <a:gd name="T11" fmla="*/ 1 h 19"/>
                <a:gd name="T12" fmla="*/ 38 w 3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9">
                  <a:moveTo>
                    <a:pt x="38" y="0"/>
                  </a:moveTo>
                  <a:cubicBezTo>
                    <a:pt x="35" y="4"/>
                    <a:pt x="30" y="8"/>
                    <a:pt x="24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9" y="12"/>
                    <a:pt x="36" y="7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0" name="Freeform 111"/>
            <p:cNvSpPr>
              <a:spLocks/>
            </p:cNvSpPr>
            <p:nvPr/>
          </p:nvSpPr>
          <p:spPr bwMode="auto">
            <a:xfrm>
              <a:off x="6694488" y="2562226"/>
              <a:ext cx="801688" cy="198438"/>
            </a:xfrm>
            <a:custGeom>
              <a:avLst/>
              <a:gdLst>
                <a:gd name="T0" fmla="*/ 265 w 265"/>
                <a:gd name="T1" fmla="*/ 0 h 65"/>
                <a:gd name="T2" fmla="*/ 1 w 265"/>
                <a:gd name="T3" fmla="*/ 60 h 65"/>
                <a:gd name="T4" fmla="*/ 0 w 265"/>
                <a:gd name="T5" fmla="*/ 65 h 65"/>
                <a:gd name="T6" fmla="*/ 259 w 265"/>
                <a:gd name="T7" fmla="*/ 6 h 65"/>
                <a:gd name="T8" fmla="*/ 265 w 2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65">
                  <a:moveTo>
                    <a:pt x="265" y="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1"/>
                    <a:pt x="0" y="63"/>
                    <a:pt x="0" y="65"/>
                  </a:cubicBezTo>
                  <a:cubicBezTo>
                    <a:pt x="259" y="6"/>
                    <a:pt x="259" y="6"/>
                    <a:pt x="259" y="6"/>
                  </a:cubicBezTo>
                  <a:cubicBezTo>
                    <a:pt x="265" y="0"/>
                    <a:pt x="265" y="0"/>
                    <a:pt x="265" y="0"/>
                  </a:cubicBezTo>
                </a:path>
              </a:pathLst>
            </a:custGeom>
            <a:solidFill>
              <a:srgbClr val="27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1" name="Freeform 112"/>
            <p:cNvSpPr>
              <a:spLocks/>
            </p:cNvSpPr>
            <p:nvPr/>
          </p:nvSpPr>
          <p:spPr bwMode="auto">
            <a:xfrm>
              <a:off x="4573588" y="3209926"/>
              <a:ext cx="52388" cy="19050"/>
            </a:xfrm>
            <a:custGeom>
              <a:avLst/>
              <a:gdLst>
                <a:gd name="T0" fmla="*/ 0 w 17"/>
                <a:gd name="T1" fmla="*/ 0 h 6"/>
                <a:gd name="T2" fmla="*/ 1 w 17"/>
                <a:gd name="T3" fmla="*/ 1 h 6"/>
                <a:gd name="T4" fmla="*/ 13 w 17"/>
                <a:gd name="T5" fmla="*/ 6 h 6"/>
                <a:gd name="T6" fmla="*/ 17 w 17"/>
                <a:gd name="T7" fmla="*/ 2 h 6"/>
                <a:gd name="T8" fmla="*/ 12 w 17"/>
                <a:gd name="T9" fmla="*/ 3 h 6"/>
                <a:gd name="T10" fmla="*/ 0 w 1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6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4"/>
                    <a:pt x="8" y="6"/>
                    <a:pt x="13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3"/>
                    <a:pt x="14" y="3"/>
                    <a:pt x="12" y="3"/>
                  </a:cubicBezTo>
                  <a:cubicBezTo>
                    <a:pt x="8" y="3"/>
                    <a:pt x="3" y="2"/>
                    <a:pt x="0" y="0"/>
                  </a:cubicBezTo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2" name="Freeform 113"/>
            <p:cNvSpPr>
              <a:spLocks/>
            </p:cNvSpPr>
            <p:nvPr/>
          </p:nvSpPr>
          <p:spPr bwMode="auto">
            <a:xfrm>
              <a:off x="4613276" y="3024188"/>
              <a:ext cx="865188" cy="204788"/>
            </a:xfrm>
            <a:custGeom>
              <a:avLst/>
              <a:gdLst>
                <a:gd name="T0" fmla="*/ 284 w 286"/>
                <a:gd name="T1" fmla="*/ 0 h 67"/>
                <a:gd name="T2" fmla="*/ 4 w 286"/>
                <a:gd name="T3" fmla="*/ 63 h 67"/>
                <a:gd name="T4" fmla="*/ 0 w 286"/>
                <a:gd name="T5" fmla="*/ 67 h 67"/>
                <a:gd name="T6" fmla="*/ 4 w 286"/>
                <a:gd name="T7" fmla="*/ 67 h 67"/>
                <a:gd name="T8" fmla="*/ 9 w 286"/>
                <a:gd name="T9" fmla="*/ 67 h 67"/>
                <a:gd name="T10" fmla="*/ 286 w 286"/>
                <a:gd name="T11" fmla="*/ 4 h 67"/>
                <a:gd name="T12" fmla="*/ 284 w 286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67">
                  <a:moveTo>
                    <a:pt x="284" y="0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67"/>
                    <a:pt x="2" y="67"/>
                    <a:pt x="4" y="67"/>
                  </a:cubicBezTo>
                  <a:cubicBezTo>
                    <a:pt x="5" y="67"/>
                    <a:pt x="7" y="67"/>
                    <a:pt x="9" y="67"/>
                  </a:cubicBezTo>
                  <a:cubicBezTo>
                    <a:pt x="286" y="4"/>
                    <a:pt x="286" y="4"/>
                    <a:pt x="286" y="4"/>
                  </a:cubicBezTo>
                  <a:cubicBezTo>
                    <a:pt x="285" y="3"/>
                    <a:pt x="285" y="1"/>
                    <a:pt x="284" y="0"/>
                  </a:cubicBezTo>
                </a:path>
              </a:pathLst>
            </a:custGeom>
            <a:solidFill>
              <a:srgbClr val="27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3" name="Freeform 114"/>
            <p:cNvSpPr>
              <a:spLocks/>
            </p:cNvSpPr>
            <p:nvPr/>
          </p:nvSpPr>
          <p:spPr bwMode="auto">
            <a:xfrm>
              <a:off x="5472113" y="3021013"/>
              <a:ext cx="15875" cy="15875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1 h 5"/>
                <a:gd name="T4" fmla="*/ 2 w 5"/>
                <a:gd name="T5" fmla="*/ 5 h 5"/>
                <a:gd name="T6" fmla="*/ 5 w 5"/>
                <a:gd name="T7" fmla="*/ 4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4"/>
                    <a:pt x="2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3" y="2"/>
                    <a:pt x="2" y="0"/>
                  </a:cubicBezTo>
                </a:path>
              </a:pathLst>
            </a:custGeom>
            <a:solidFill>
              <a:srgbClr val="1D1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4" name="Freeform 115"/>
            <p:cNvSpPr>
              <a:spLocks/>
            </p:cNvSpPr>
            <p:nvPr/>
          </p:nvSpPr>
          <p:spPr bwMode="auto">
            <a:xfrm>
              <a:off x="5478463" y="3021013"/>
              <a:ext cx="19050" cy="12700"/>
            </a:xfrm>
            <a:custGeom>
              <a:avLst/>
              <a:gdLst>
                <a:gd name="T0" fmla="*/ 3 w 6"/>
                <a:gd name="T1" fmla="*/ 0 h 4"/>
                <a:gd name="T2" fmla="*/ 0 w 6"/>
                <a:gd name="T3" fmla="*/ 0 h 4"/>
                <a:gd name="T4" fmla="*/ 3 w 6"/>
                <a:gd name="T5" fmla="*/ 4 h 4"/>
                <a:gd name="T6" fmla="*/ 6 w 6"/>
                <a:gd name="T7" fmla="*/ 4 h 4"/>
                <a:gd name="T8" fmla="*/ 3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solidFill>
              <a:srgbClr val="385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5" name="Freeform 116"/>
            <p:cNvSpPr>
              <a:spLocks/>
            </p:cNvSpPr>
            <p:nvPr/>
          </p:nvSpPr>
          <p:spPr bwMode="auto">
            <a:xfrm>
              <a:off x="5487988" y="2744788"/>
              <a:ext cx="1209675" cy="288925"/>
            </a:xfrm>
            <a:custGeom>
              <a:avLst/>
              <a:gdLst>
                <a:gd name="T0" fmla="*/ 400 w 400"/>
                <a:gd name="T1" fmla="*/ 0 h 95"/>
                <a:gd name="T2" fmla="*/ 0 w 400"/>
                <a:gd name="T3" fmla="*/ 91 h 95"/>
                <a:gd name="T4" fmla="*/ 3 w 400"/>
                <a:gd name="T5" fmla="*/ 95 h 95"/>
                <a:gd name="T6" fmla="*/ 399 w 400"/>
                <a:gd name="T7" fmla="*/ 5 h 95"/>
                <a:gd name="T8" fmla="*/ 400 w 400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95">
                  <a:moveTo>
                    <a:pt x="400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1" y="92"/>
                    <a:pt x="2" y="93"/>
                    <a:pt x="3" y="95"/>
                  </a:cubicBezTo>
                  <a:cubicBezTo>
                    <a:pt x="399" y="5"/>
                    <a:pt x="399" y="5"/>
                    <a:pt x="399" y="5"/>
                  </a:cubicBezTo>
                  <a:cubicBezTo>
                    <a:pt x="399" y="3"/>
                    <a:pt x="400" y="1"/>
                    <a:pt x="400" y="0"/>
                  </a:cubicBezTo>
                </a:path>
              </a:pathLst>
            </a:custGeom>
            <a:solidFill>
              <a:srgbClr val="212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6" name="Freeform 117"/>
            <p:cNvSpPr>
              <a:spLocks/>
            </p:cNvSpPr>
            <p:nvPr/>
          </p:nvSpPr>
          <p:spPr bwMode="auto">
            <a:xfrm>
              <a:off x="3808413" y="1511301"/>
              <a:ext cx="4102100" cy="1711325"/>
            </a:xfrm>
            <a:custGeom>
              <a:avLst/>
              <a:gdLst>
                <a:gd name="T0" fmla="*/ 11 w 1356"/>
                <a:gd name="T1" fmla="*/ 303 h 563"/>
                <a:gd name="T2" fmla="*/ 1340 w 1356"/>
                <a:gd name="T3" fmla="*/ 2 h 563"/>
                <a:gd name="T4" fmla="*/ 1353 w 1356"/>
                <a:gd name="T5" fmla="*/ 17 h 563"/>
                <a:gd name="T6" fmla="*/ 1267 w 1356"/>
                <a:gd name="T7" fmla="*/ 293 h 563"/>
                <a:gd name="T8" fmla="*/ 1267 w 1356"/>
                <a:gd name="T9" fmla="*/ 294 h 563"/>
                <a:gd name="T10" fmla="*/ 1267 w 1356"/>
                <a:gd name="T11" fmla="*/ 294 h 563"/>
                <a:gd name="T12" fmla="*/ 1254 w 1356"/>
                <a:gd name="T13" fmla="*/ 329 h 563"/>
                <a:gd name="T14" fmla="*/ 1237 w 1356"/>
                <a:gd name="T15" fmla="*/ 342 h 563"/>
                <a:gd name="T16" fmla="*/ 270 w 1356"/>
                <a:gd name="T17" fmla="*/ 561 h 563"/>
                <a:gd name="T18" fmla="*/ 249 w 1356"/>
                <a:gd name="T19" fmla="*/ 557 h 563"/>
                <a:gd name="T20" fmla="*/ 222 w 1356"/>
                <a:gd name="T21" fmla="*/ 531 h 563"/>
                <a:gd name="T22" fmla="*/ 223 w 1356"/>
                <a:gd name="T23" fmla="*/ 531 h 563"/>
                <a:gd name="T24" fmla="*/ 222 w 1356"/>
                <a:gd name="T25" fmla="*/ 530 h 563"/>
                <a:gd name="T26" fmla="*/ 8 w 1356"/>
                <a:gd name="T27" fmla="*/ 322 h 563"/>
                <a:gd name="T28" fmla="*/ 11 w 1356"/>
                <a:gd name="T29" fmla="*/ 30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6" h="563">
                  <a:moveTo>
                    <a:pt x="11" y="303"/>
                  </a:moveTo>
                  <a:cubicBezTo>
                    <a:pt x="1340" y="2"/>
                    <a:pt x="1340" y="2"/>
                    <a:pt x="1340" y="2"/>
                  </a:cubicBezTo>
                  <a:cubicBezTo>
                    <a:pt x="1350" y="0"/>
                    <a:pt x="1356" y="6"/>
                    <a:pt x="1353" y="17"/>
                  </a:cubicBezTo>
                  <a:cubicBezTo>
                    <a:pt x="1267" y="293"/>
                    <a:pt x="1267" y="293"/>
                    <a:pt x="1267" y="293"/>
                  </a:cubicBezTo>
                  <a:cubicBezTo>
                    <a:pt x="1267" y="294"/>
                    <a:pt x="1267" y="294"/>
                    <a:pt x="1267" y="294"/>
                  </a:cubicBezTo>
                  <a:cubicBezTo>
                    <a:pt x="1267" y="294"/>
                    <a:pt x="1267" y="294"/>
                    <a:pt x="1267" y="294"/>
                  </a:cubicBezTo>
                  <a:cubicBezTo>
                    <a:pt x="1254" y="329"/>
                    <a:pt x="1254" y="329"/>
                    <a:pt x="1254" y="329"/>
                  </a:cubicBezTo>
                  <a:cubicBezTo>
                    <a:pt x="1252" y="334"/>
                    <a:pt x="1245" y="340"/>
                    <a:pt x="1237" y="342"/>
                  </a:cubicBezTo>
                  <a:cubicBezTo>
                    <a:pt x="270" y="561"/>
                    <a:pt x="270" y="561"/>
                    <a:pt x="270" y="561"/>
                  </a:cubicBezTo>
                  <a:cubicBezTo>
                    <a:pt x="263" y="563"/>
                    <a:pt x="253" y="561"/>
                    <a:pt x="249" y="557"/>
                  </a:cubicBezTo>
                  <a:cubicBezTo>
                    <a:pt x="222" y="531"/>
                    <a:pt x="222" y="531"/>
                    <a:pt x="222" y="531"/>
                  </a:cubicBezTo>
                  <a:cubicBezTo>
                    <a:pt x="223" y="531"/>
                    <a:pt x="223" y="531"/>
                    <a:pt x="223" y="531"/>
                  </a:cubicBezTo>
                  <a:cubicBezTo>
                    <a:pt x="222" y="530"/>
                    <a:pt x="222" y="530"/>
                    <a:pt x="222" y="530"/>
                  </a:cubicBezTo>
                  <a:cubicBezTo>
                    <a:pt x="8" y="322"/>
                    <a:pt x="8" y="322"/>
                    <a:pt x="8" y="322"/>
                  </a:cubicBezTo>
                  <a:cubicBezTo>
                    <a:pt x="0" y="314"/>
                    <a:pt x="1" y="306"/>
                    <a:pt x="11" y="303"/>
                  </a:cubicBezTo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7" name="Freeform 118"/>
            <p:cNvSpPr>
              <a:spLocks/>
            </p:cNvSpPr>
            <p:nvPr/>
          </p:nvSpPr>
          <p:spPr bwMode="auto">
            <a:xfrm>
              <a:off x="3908426" y="1577976"/>
              <a:ext cx="3937000" cy="1571625"/>
            </a:xfrm>
            <a:custGeom>
              <a:avLst/>
              <a:gdLst>
                <a:gd name="T0" fmla="*/ 1301 w 1301"/>
                <a:gd name="T1" fmla="*/ 0 h 517"/>
                <a:gd name="T2" fmla="*/ 1205 w 1301"/>
                <a:gd name="T3" fmla="*/ 295 h 517"/>
                <a:gd name="T4" fmla="*/ 227 w 1301"/>
                <a:gd name="T5" fmla="*/ 517 h 517"/>
                <a:gd name="T6" fmla="*/ 2 w 1301"/>
                <a:gd name="T7" fmla="*/ 296 h 517"/>
                <a:gd name="T8" fmla="*/ 1301 w 1301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517">
                  <a:moveTo>
                    <a:pt x="1301" y="0"/>
                  </a:moveTo>
                  <a:cubicBezTo>
                    <a:pt x="1205" y="295"/>
                    <a:pt x="1205" y="295"/>
                    <a:pt x="1205" y="295"/>
                  </a:cubicBezTo>
                  <a:cubicBezTo>
                    <a:pt x="227" y="517"/>
                    <a:pt x="227" y="517"/>
                    <a:pt x="227" y="517"/>
                  </a:cubicBezTo>
                  <a:cubicBezTo>
                    <a:pt x="2" y="296"/>
                    <a:pt x="2" y="296"/>
                    <a:pt x="2" y="296"/>
                  </a:cubicBezTo>
                  <a:cubicBezTo>
                    <a:pt x="0" y="295"/>
                    <a:pt x="1301" y="0"/>
                    <a:pt x="130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8" name="Freeform 119"/>
            <p:cNvSpPr>
              <a:spLocks/>
            </p:cNvSpPr>
            <p:nvPr/>
          </p:nvSpPr>
          <p:spPr bwMode="auto">
            <a:xfrm>
              <a:off x="3911601" y="1574801"/>
              <a:ext cx="3944938" cy="1577975"/>
            </a:xfrm>
            <a:custGeom>
              <a:avLst/>
              <a:gdLst>
                <a:gd name="T0" fmla="*/ 2485 w 2485"/>
                <a:gd name="T1" fmla="*/ 0 h 994"/>
                <a:gd name="T2" fmla="*/ 2306 w 2485"/>
                <a:gd name="T3" fmla="*/ 575 h 994"/>
                <a:gd name="T4" fmla="*/ 425 w 2485"/>
                <a:gd name="T5" fmla="*/ 994 h 994"/>
                <a:gd name="T6" fmla="*/ 0 w 2485"/>
                <a:gd name="T7" fmla="*/ 567 h 994"/>
                <a:gd name="T8" fmla="*/ 2485 w 2485"/>
                <a:gd name="T9" fmla="*/ 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5" h="994">
                  <a:moveTo>
                    <a:pt x="2485" y="0"/>
                  </a:moveTo>
                  <a:lnTo>
                    <a:pt x="2306" y="575"/>
                  </a:lnTo>
                  <a:lnTo>
                    <a:pt x="425" y="994"/>
                  </a:lnTo>
                  <a:lnTo>
                    <a:pt x="0" y="567"/>
                  </a:lnTo>
                  <a:lnTo>
                    <a:pt x="248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9" name="Freeform 120"/>
            <p:cNvSpPr>
              <a:spLocks/>
            </p:cNvSpPr>
            <p:nvPr/>
          </p:nvSpPr>
          <p:spPr bwMode="auto">
            <a:xfrm>
              <a:off x="3911601" y="1574801"/>
              <a:ext cx="3944938" cy="1577975"/>
            </a:xfrm>
            <a:custGeom>
              <a:avLst/>
              <a:gdLst>
                <a:gd name="T0" fmla="*/ 2485 w 2485"/>
                <a:gd name="T1" fmla="*/ 0 h 994"/>
                <a:gd name="T2" fmla="*/ 2306 w 2485"/>
                <a:gd name="T3" fmla="*/ 575 h 994"/>
                <a:gd name="T4" fmla="*/ 425 w 2485"/>
                <a:gd name="T5" fmla="*/ 994 h 994"/>
                <a:gd name="T6" fmla="*/ 0 w 2485"/>
                <a:gd name="T7" fmla="*/ 567 h 994"/>
                <a:gd name="T8" fmla="*/ 2485 w 2485"/>
                <a:gd name="T9" fmla="*/ 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5" h="994">
                  <a:moveTo>
                    <a:pt x="2485" y="0"/>
                  </a:moveTo>
                  <a:lnTo>
                    <a:pt x="2306" y="575"/>
                  </a:lnTo>
                  <a:lnTo>
                    <a:pt x="425" y="994"/>
                  </a:lnTo>
                  <a:lnTo>
                    <a:pt x="0" y="567"/>
                  </a:lnTo>
                  <a:lnTo>
                    <a:pt x="24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0" name="Freeform 121"/>
            <p:cNvSpPr>
              <a:spLocks/>
            </p:cNvSpPr>
            <p:nvPr/>
          </p:nvSpPr>
          <p:spPr bwMode="auto">
            <a:xfrm>
              <a:off x="6049963" y="1574801"/>
              <a:ext cx="1806575" cy="1243013"/>
            </a:xfrm>
            <a:custGeom>
              <a:avLst/>
              <a:gdLst>
                <a:gd name="T0" fmla="*/ 1138 w 1138"/>
                <a:gd name="T1" fmla="*/ 0 h 783"/>
                <a:gd name="T2" fmla="*/ 0 w 1138"/>
                <a:gd name="T3" fmla="*/ 783 h 783"/>
                <a:gd name="T4" fmla="*/ 959 w 1138"/>
                <a:gd name="T5" fmla="*/ 575 h 783"/>
                <a:gd name="T6" fmla="*/ 1138 w 1138"/>
                <a:gd name="T7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783">
                  <a:moveTo>
                    <a:pt x="1138" y="0"/>
                  </a:moveTo>
                  <a:lnTo>
                    <a:pt x="0" y="783"/>
                  </a:lnTo>
                  <a:lnTo>
                    <a:pt x="959" y="575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1" name="Freeform 122"/>
            <p:cNvSpPr>
              <a:spLocks/>
            </p:cNvSpPr>
            <p:nvPr/>
          </p:nvSpPr>
          <p:spPr bwMode="auto">
            <a:xfrm>
              <a:off x="6049963" y="1574801"/>
              <a:ext cx="1806575" cy="1243013"/>
            </a:xfrm>
            <a:custGeom>
              <a:avLst/>
              <a:gdLst>
                <a:gd name="T0" fmla="*/ 1138 w 1138"/>
                <a:gd name="T1" fmla="*/ 0 h 783"/>
                <a:gd name="T2" fmla="*/ 0 w 1138"/>
                <a:gd name="T3" fmla="*/ 783 h 783"/>
                <a:gd name="T4" fmla="*/ 959 w 1138"/>
                <a:gd name="T5" fmla="*/ 575 h 783"/>
                <a:gd name="T6" fmla="*/ 1138 w 1138"/>
                <a:gd name="T7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783">
                  <a:moveTo>
                    <a:pt x="1138" y="0"/>
                  </a:moveTo>
                  <a:lnTo>
                    <a:pt x="0" y="783"/>
                  </a:lnTo>
                  <a:lnTo>
                    <a:pt x="959" y="575"/>
                  </a:lnTo>
                  <a:lnTo>
                    <a:pt x="11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2" name="Freeform 123"/>
            <p:cNvSpPr>
              <a:spLocks/>
            </p:cNvSpPr>
            <p:nvPr/>
          </p:nvSpPr>
          <p:spPr bwMode="auto">
            <a:xfrm>
              <a:off x="6467476" y="2346326"/>
              <a:ext cx="1004888" cy="331788"/>
            </a:xfrm>
            <a:custGeom>
              <a:avLst/>
              <a:gdLst>
                <a:gd name="T0" fmla="*/ 633 w 633"/>
                <a:gd name="T1" fmla="*/ 0 h 209"/>
                <a:gd name="T2" fmla="*/ 0 w 633"/>
                <a:gd name="T3" fmla="*/ 148 h 209"/>
                <a:gd name="T4" fmla="*/ 4 w 633"/>
                <a:gd name="T5" fmla="*/ 209 h 209"/>
                <a:gd name="T6" fmla="*/ 618 w 633"/>
                <a:gd name="T7" fmla="*/ 66 h 209"/>
                <a:gd name="T8" fmla="*/ 633 w 633"/>
                <a:gd name="T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209">
                  <a:moveTo>
                    <a:pt x="633" y="0"/>
                  </a:moveTo>
                  <a:lnTo>
                    <a:pt x="0" y="148"/>
                  </a:lnTo>
                  <a:lnTo>
                    <a:pt x="4" y="209"/>
                  </a:lnTo>
                  <a:lnTo>
                    <a:pt x="618" y="66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3" name="Freeform 124"/>
            <p:cNvSpPr>
              <a:spLocks/>
            </p:cNvSpPr>
            <p:nvPr/>
          </p:nvSpPr>
          <p:spPr bwMode="auto">
            <a:xfrm>
              <a:off x="6467476" y="2346326"/>
              <a:ext cx="1004888" cy="331788"/>
            </a:xfrm>
            <a:custGeom>
              <a:avLst/>
              <a:gdLst>
                <a:gd name="T0" fmla="*/ 633 w 633"/>
                <a:gd name="T1" fmla="*/ 0 h 209"/>
                <a:gd name="T2" fmla="*/ 0 w 633"/>
                <a:gd name="T3" fmla="*/ 148 h 209"/>
                <a:gd name="T4" fmla="*/ 4 w 633"/>
                <a:gd name="T5" fmla="*/ 209 h 209"/>
                <a:gd name="T6" fmla="*/ 618 w 633"/>
                <a:gd name="T7" fmla="*/ 66 h 209"/>
                <a:gd name="T8" fmla="*/ 633 w 633"/>
                <a:gd name="T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209">
                  <a:moveTo>
                    <a:pt x="633" y="0"/>
                  </a:moveTo>
                  <a:lnTo>
                    <a:pt x="0" y="148"/>
                  </a:lnTo>
                  <a:lnTo>
                    <a:pt x="4" y="209"/>
                  </a:lnTo>
                  <a:lnTo>
                    <a:pt x="618" y="66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4" name="Freeform 125"/>
            <p:cNvSpPr>
              <a:spLocks/>
            </p:cNvSpPr>
            <p:nvPr/>
          </p:nvSpPr>
          <p:spPr bwMode="auto">
            <a:xfrm>
              <a:off x="5367338" y="2495551"/>
              <a:ext cx="1152525" cy="288925"/>
            </a:xfrm>
            <a:custGeom>
              <a:avLst/>
              <a:gdLst>
                <a:gd name="T0" fmla="*/ 726 w 726"/>
                <a:gd name="T1" fmla="*/ 0 h 182"/>
                <a:gd name="T2" fmla="*/ 0 w 726"/>
                <a:gd name="T3" fmla="*/ 169 h 182"/>
                <a:gd name="T4" fmla="*/ 7 w 726"/>
                <a:gd name="T5" fmla="*/ 182 h 182"/>
                <a:gd name="T6" fmla="*/ 693 w 726"/>
                <a:gd name="T7" fmla="*/ 21 h 182"/>
                <a:gd name="T8" fmla="*/ 726 w 726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182">
                  <a:moveTo>
                    <a:pt x="726" y="0"/>
                  </a:moveTo>
                  <a:lnTo>
                    <a:pt x="0" y="169"/>
                  </a:lnTo>
                  <a:lnTo>
                    <a:pt x="7" y="182"/>
                  </a:lnTo>
                  <a:lnTo>
                    <a:pt x="693" y="21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5" name="Freeform 126"/>
            <p:cNvSpPr>
              <a:spLocks/>
            </p:cNvSpPr>
            <p:nvPr/>
          </p:nvSpPr>
          <p:spPr bwMode="auto">
            <a:xfrm>
              <a:off x="5367338" y="2495551"/>
              <a:ext cx="1152525" cy="288925"/>
            </a:xfrm>
            <a:custGeom>
              <a:avLst/>
              <a:gdLst>
                <a:gd name="T0" fmla="*/ 726 w 726"/>
                <a:gd name="T1" fmla="*/ 0 h 182"/>
                <a:gd name="T2" fmla="*/ 0 w 726"/>
                <a:gd name="T3" fmla="*/ 169 h 182"/>
                <a:gd name="T4" fmla="*/ 7 w 726"/>
                <a:gd name="T5" fmla="*/ 182 h 182"/>
                <a:gd name="T6" fmla="*/ 693 w 726"/>
                <a:gd name="T7" fmla="*/ 21 h 182"/>
                <a:gd name="T8" fmla="*/ 726 w 726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182">
                  <a:moveTo>
                    <a:pt x="726" y="0"/>
                  </a:moveTo>
                  <a:lnTo>
                    <a:pt x="0" y="169"/>
                  </a:lnTo>
                  <a:lnTo>
                    <a:pt x="7" y="182"/>
                  </a:lnTo>
                  <a:lnTo>
                    <a:pt x="693" y="21"/>
                  </a:lnTo>
                  <a:lnTo>
                    <a:pt x="7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6" name="Freeform 127"/>
            <p:cNvSpPr>
              <a:spLocks/>
            </p:cNvSpPr>
            <p:nvPr/>
          </p:nvSpPr>
          <p:spPr bwMode="auto">
            <a:xfrm>
              <a:off x="6467476" y="2268538"/>
              <a:ext cx="1025525" cy="260350"/>
            </a:xfrm>
            <a:custGeom>
              <a:avLst/>
              <a:gdLst>
                <a:gd name="T0" fmla="*/ 646 w 646"/>
                <a:gd name="T1" fmla="*/ 0 h 164"/>
                <a:gd name="T2" fmla="*/ 33 w 646"/>
                <a:gd name="T3" fmla="*/ 143 h 164"/>
                <a:gd name="T4" fmla="*/ 0 w 646"/>
                <a:gd name="T5" fmla="*/ 164 h 164"/>
                <a:gd name="T6" fmla="*/ 643 w 646"/>
                <a:gd name="T7" fmla="*/ 15 h 164"/>
                <a:gd name="T8" fmla="*/ 646 w 646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6" h="164">
                  <a:moveTo>
                    <a:pt x="646" y="0"/>
                  </a:moveTo>
                  <a:lnTo>
                    <a:pt x="33" y="143"/>
                  </a:lnTo>
                  <a:lnTo>
                    <a:pt x="0" y="164"/>
                  </a:lnTo>
                  <a:lnTo>
                    <a:pt x="643" y="15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7" name="Freeform 128"/>
            <p:cNvSpPr>
              <a:spLocks/>
            </p:cNvSpPr>
            <p:nvPr/>
          </p:nvSpPr>
          <p:spPr bwMode="auto">
            <a:xfrm>
              <a:off x="6467476" y="2268538"/>
              <a:ext cx="1025525" cy="260350"/>
            </a:xfrm>
            <a:custGeom>
              <a:avLst/>
              <a:gdLst>
                <a:gd name="T0" fmla="*/ 646 w 646"/>
                <a:gd name="T1" fmla="*/ 0 h 164"/>
                <a:gd name="T2" fmla="*/ 33 w 646"/>
                <a:gd name="T3" fmla="*/ 143 h 164"/>
                <a:gd name="T4" fmla="*/ 0 w 646"/>
                <a:gd name="T5" fmla="*/ 164 h 164"/>
                <a:gd name="T6" fmla="*/ 643 w 646"/>
                <a:gd name="T7" fmla="*/ 15 h 164"/>
                <a:gd name="T8" fmla="*/ 646 w 646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6" h="164">
                  <a:moveTo>
                    <a:pt x="646" y="0"/>
                  </a:moveTo>
                  <a:lnTo>
                    <a:pt x="33" y="143"/>
                  </a:lnTo>
                  <a:lnTo>
                    <a:pt x="0" y="164"/>
                  </a:lnTo>
                  <a:lnTo>
                    <a:pt x="643" y="15"/>
                  </a:lnTo>
                  <a:lnTo>
                    <a:pt x="6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8" name="Freeform 129"/>
            <p:cNvSpPr>
              <a:spLocks/>
            </p:cNvSpPr>
            <p:nvPr/>
          </p:nvSpPr>
          <p:spPr bwMode="auto">
            <a:xfrm>
              <a:off x="5330826" y="2371726"/>
              <a:ext cx="1370013" cy="339725"/>
            </a:xfrm>
            <a:custGeom>
              <a:avLst/>
              <a:gdLst>
                <a:gd name="T0" fmla="*/ 863 w 863"/>
                <a:gd name="T1" fmla="*/ 0 h 214"/>
                <a:gd name="T2" fmla="*/ 0 w 863"/>
                <a:gd name="T3" fmla="*/ 201 h 214"/>
                <a:gd name="T4" fmla="*/ 7 w 863"/>
                <a:gd name="T5" fmla="*/ 214 h 214"/>
                <a:gd name="T6" fmla="*/ 829 w 863"/>
                <a:gd name="T7" fmla="*/ 23 h 214"/>
                <a:gd name="T8" fmla="*/ 863 w 863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" h="214">
                  <a:moveTo>
                    <a:pt x="863" y="0"/>
                  </a:moveTo>
                  <a:lnTo>
                    <a:pt x="0" y="201"/>
                  </a:lnTo>
                  <a:lnTo>
                    <a:pt x="7" y="214"/>
                  </a:lnTo>
                  <a:lnTo>
                    <a:pt x="829" y="23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9" name="Freeform 130"/>
            <p:cNvSpPr>
              <a:spLocks/>
            </p:cNvSpPr>
            <p:nvPr/>
          </p:nvSpPr>
          <p:spPr bwMode="auto">
            <a:xfrm>
              <a:off x="5330826" y="2371726"/>
              <a:ext cx="1370013" cy="339725"/>
            </a:xfrm>
            <a:custGeom>
              <a:avLst/>
              <a:gdLst>
                <a:gd name="T0" fmla="*/ 863 w 863"/>
                <a:gd name="T1" fmla="*/ 0 h 214"/>
                <a:gd name="T2" fmla="*/ 0 w 863"/>
                <a:gd name="T3" fmla="*/ 201 h 214"/>
                <a:gd name="T4" fmla="*/ 7 w 863"/>
                <a:gd name="T5" fmla="*/ 214 h 214"/>
                <a:gd name="T6" fmla="*/ 829 w 863"/>
                <a:gd name="T7" fmla="*/ 23 h 214"/>
                <a:gd name="T8" fmla="*/ 863 w 863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" h="214">
                  <a:moveTo>
                    <a:pt x="863" y="0"/>
                  </a:moveTo>
                  <a:lnTo>
                    <a:pt x="0" y="201"/>
                  </a:lnTo>
                  <a:lnTo>
                    <a:pt x="7" y="214"/>
                  </a:lnTo>
                  <a:lnTo>
                    <a:pt x="829" y="23"/>
                  </a:lnTo>
                  <a:lnTo>
                    <a:pt x="8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0" name="Freeform 131"/>
            <p:cNvSpPr>
              <a:spLocks/>
            </p:cNvSpPr>
            <p:nvPr/>
          </p:nvSpPr>
          <p:spPr bwMode="auto">
            <a:xfrm>
              <a:off x="6646863" y="2179638"/>
              <a:ext cx="868363" cy="228600"/>
            </a:xfrm>
            <a:custGeom>
              <a:avLst/>
              <a:gdLst>
                <a:gd name="T0" fmla="*/ 547 w 547"/>
                <a:gd name="T1" fmla="*/ 0 h 144"/>
                <a:gd name="T2" fmla="*/ 34 w 547"/>
                <a:gd name="T3" fmla="*/ 121 h 144"/>
                <a:gd name="T4" fmla="*/ 0 w 547"/>
                <a:gd name="T5" fmla="*/ 144 h 144"/>
                <a:gd name="T6" fmla="*/ 543 w 547"/>
                <a:gd name="T7" fmla="*/ 17 h 144"/>
                <a:gd name="T8" fmla="*/ 547 w 54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44">
                  <a:moveTo>
                    <a:pt x="547" y="0"/>
                  </a:moveTo>
                  <a:lnTo>
                    <a:pt x="34" y="121"/>
                  </a:lnTo>
                  <a:lnTo>
                    <a:pt x="0" y="144"/>
                  </a:lnTo>
                  <a:lnTo>
                    <a:pt x="543" y="17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1" name="Freeform 132"/>
            <p:cNvSpPr>
              <a:spLocks/>
            </p:cNvSpPr>
            <p:nvPr/>
          </p:nvSpPr>
          <p:spPr bwMode="auto">
            <a:xfrm>
              <a:off x="6646863" y="2179638"/>
              <a:ext cx="868363" cy="228600"/>
            </a:xfrm>
            <a:custGeom>
              <a:avLst/>
              <a:gdLst>
                <a:gd name="T0" fmla="*/ 547 w 547"/>
                <a:gd name="T1" fmla="*/ 0 h 144"/>
                <a:gd name="T2" fmla="*/ 34 w 547"/>
                <a:gd name="T3" fmla="*/ 121 h 144"/>
                <a:gd name="T4" fmla="*/ 0 w 547"/>
                <a:gd name="T5" fmla="*/ 144 h 144"/>
                <a:gd name="T6" fmla="*/ 543 w 547"/>
                <a:gd name="T7" fmla="*/ 17 h 144"/>
                <a:gd name="T8" fmla="*/ 547 w 54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44">
                  <a:moveTo>
                    <a:pt x="547" y="0"/>
                  </a:moveTo>
                  <a:lnTo>
                    <a:pt x="34" y="121"/>
                  </a:lnTo>
                  <a:lnTo>
                    <a:pt x="0" y="144"/>
                  </a:lnTo>
                  <a:lnTo>
                    <a:pt x="543" y="17"/>
                  </a:lnTo>
                  <a:lnTo>
                    <a:pt x="5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2" name="Freeform 133"/>
            <p:cNvSpPr>
              <a:spLocks/>
            </p:cNvSpPr>
            <p:nvPr/>
          </p:nvSpPr>
          <p:spPr bwMode="auto">
            <a:xfrm>
              <a:off x="5291138" y="2238376"/>
              <a:ext cx="1600200" cy="396875"/>
            </a:xfrm>
            <a:custGeom>
              <a:avLst/>
              <a:gdLst>
                <a:gd name="T0" fmla="*/ 1008 w 1008"/>
                <a:gd name="T1" fmla="*/ 0 h 250"/>
                <a:gd name="T2" fmla="*/ 0 w 1008"/>
                <a:gd name="T3" fmla="*/ 235 h 250"/>
                <a:gd name="T4" fmla="*/ 8 w 1008"/>
                <a:gd name="T5" fmla="*/ 250 h 250"/>
                <a:gd name="T6" fmla="*/ 972 w 1008"/>
                <a:gd name="T7" fmla="*/ 24 h 250"/>
                <a:gd name="T8" fmla="*/ 1008 w 1008"/>
                <a:gd name="T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8" h="250">
                  <a:moveTo>
                    <a:pt x="1008" y="0"/>
                  </a:moveTo>
                  <a:lnTo>
                    <a:pt x="0" y="235"/>
                  </a:lnTo>
                  <a:lnTo>
                    <a:pt x="8" y="250"/>
                  </a:lnTo>
                  <a:lnTo>
                    <a:pt x="972" y="24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3" name="Freeform 134"/>
            <p:cNvSpPr>
              <a:spLocks/>
            </p:cNvSpPr>
            <p:nvPr/>
          </p:nvSpPr>
          <p:spPr bwMode="auto">
            <a:xfrm>
              <a:off x="5291138" y="2238376"/>
              <a:ext cx="1600200" cy="396875"/>
            </a:xfrm>
            <a:custGeom>
              <a:avLst/>
              <a:gdLst>
                <a:gd name="T0" fmla="*/ 1008 w 1008"/>
                <a:gd name="T1" fmla="*/ 0 h 250"/>
                <a:gd name="T2" fmla="*/ 0 w 1008"/>
                <a:gd name="T3" fmla="*/ 235 h 250"/>
                <a:gd name="T4" fmla="*/ 8 w 1008"/>
                <a:gd name="T5" fmla="*/ 250 h 250"/>
                <a:gd name="T6" fmla="*/ 972 w 1008"/>
                <a:gd name="T7" fmla="*/ 24 h 250"/>
                <a:gd name="T8" fmla="*/ 1008 w 1008"/>
                <a:gd name="T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8" h="250">
                  <a:moveTo>
                    <a:pt x="1008" y="0"/>
                  </a:moveTo>
                  <a:lnTo>
                    <a:pt x="0" y="235"/>
                  </a:lnTo>
                  <a:lnTo>
                    <a:pt x="8" y="250"/>
                  </a:lnTo>
                  <a:lnTo>
                    <a:pt x="972" y="24"/>
                  </a:lnTo>
                  <a:lnTo>
                    <a:pt x="10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4" name="Freeform 135"/>
            <p:cNvSpPr>
              <a:spLocks/>
            </p:cNvSpPr>
            <p:nvPr/>
          </p:nvSpPr>
          <p:spPr bwMode="auto">
            <a:xfrm>
              <a:off x="6834188" y="2085976"/>
              <a:ext cx="704850" cy="190500"/>
            </a:xfrm>
            <a:custGeom>
              <a:avLst/>
              <a:gdLst>
                <a:gd name="T0" fmla="*/ 444 w 444"/>
                <a:gd name="T1" fmla="*/ 0 h 120"/>
                <a:gd name="T2" fmla="*/ 36 w 444"/>
                <a:gd name="T3" fmla="*/ 96 h 120"/>
                <a:gd name="T4" fmla="*/ 0 w 444"/>
                <a:gd name="T5" fmla="*/ 120 h 120"/>
                <a:gd name="T6" fmla="*/ 440 w 444"/>
                <a:gd name="T7" fmla="*/ 19 h 120"/>
                <a:gd name="T8" fmla="*/ 444 w 444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120">
                  <a:moveTo>
                    <a:pt x="444" y="0"/>
                  </a:moveTo>
                  <a:lnTo>
                    <a:pt x="36" y="96"/>
                  </a:lnTo>
                  <a:lnTo>
                    <a:pt x="0" y="120"/>
                  </a:lnTo>
                  <a:lnTo>
                    <a:pt x="440" y="19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5" name="Freeform 136"/>
            <p:cNvSpPr>
              <a:spLocks/>
            </p:cNvSpPr>
            <p:nvPr/>
          </p:nvSpPr>
          <p:spPr bwMode="auto">
            <a:xfrm>
              <a:off x="6834188" y="2085976"/>
              <a:ext cx="704850" cy="190500"/>
            </a:xfrm>
            <a:custGeom>
              <a:avLst/>
              <a:gdLst>
                <a:gd name="T0" fmla="*/ 444 w 444"/>
                <a:gd name="T1" fmla="*/ 0 h 120"/>
                <a:gd name="T2" fmla="*/ 36 w 444"/>
                <a:gd name="T3" fmla="*/ 96 h 120"/>
                <a:gd name="T4" fmla="*/ 0 w 444"/>
                <a:gd name="T5" fmla="*/ 120 h 120"/>
                <a:gd name="T6" fmla="*/ 440 w 444"/>
                <a:gd name="T7" fmla="*/ 19 h 120"/>
                <a:gd name="T8" fmla="*/ 444 w 444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120">
                  <a:moveTo>
                    <a:pt x="444" y="0"/>
                  </a:moveTo>
                  <a:lnTo>
                    <a:pt x="36" y="96"/>
                  </a:lnTo>
                  <a:lnTo>
                    <a:pt x="0" y="120"/>
                  </a:lnTo>
                  <a:lnTo>
                    <a:pt x="440" y="19"/>
                  </a:lnTo>
                  <a:lnTo>
                    <a:pt x="4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6" name="Freeform 137"/>
            <p:cNvSpPr>
              <a:spLocks/>
            </p:cNvSpPr>
            <p:nvPr/>
          </p:nvSpPr>
          <p:spPr bwMode="auto">
            <a:xfrm>
              <a:off x="4425951" y="2601913"/>
              <a:ext cx="925513" cy="488950"/>
            </a:xfrm>
            <a:custGeom>
              <a:avLst/>
              <a:gdLst>
                <a:gd name="T0" fmla="*/ 469 w 583"/>
                <a:gd name="T1" fmla="*/ 0 h 308"/>
                <a:gd name="T2" fmla="*/ 0 w 583"/>
                <a:gd name="T3" fmla="*/ 109 h 308"/>
                <a:gd name="T4" fmla="*/ 170 w 583"/>
                <a:gd name="T5" fmla="*/ 308 h 308"/>
                <a:gd name="T6" fmla="*/ 583 w 583"/>
                <a:gd name="T7" fmla="*/ 213 h 308"/>
                <a:gd name="T8" fmla="*/ 469 w 583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308">
                  <a:moveTo>
                    <a:pt x="469" y="0"/>
                  </a:moveTo>
                  <a:lnTo>
                    <a:pt x="0" y="109"/>
                  </a:lnTo>
                  <a:lnTo>
                    <a:pt x="170" y="308"/>
                  </a:lnTo>
                  <a:lnTo>
                    <a:pt x="583" y="213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7" name="Freeform 138"/>
            <p:cNvSpPr>
              <a:spLocks/>
            </p:cNvSpPr>
            <p:nvPr/>
          </p:nvSpPr>
          <p:spPr bwMode="auto">
            <a:xfrm>
              <a:off x="4425951" y="2601913"/>
              <a:ext cx="925513" cy="488950"/>
            </a:xfrm>
            <a:custGeom>
              <a:avLst/>
              <a:gdLst>
                <a:gd name="T0" fmla="*/ 469 w 583"/>
                <a:gd name="T1" fmla="*/ 0 h 308"/>
                <a:gd name="T2" fmla="*/ 0 w 583"/>
                <a:gd name="T3" fmla="*/ 109 h 308"/>
                <a:gd name="T4" fmla="*/ 170 w 583"/>
                <a:gd name="T5" fmla="*/ 308 h 308"/>
                <a:gd name="T6" fmla="*/ 583 w 583"/>
                <a:gd name="T7" fmla="*/ 213 h 308"/>
                <a:gd name="T8" fmla="*/ 469 w 583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308">
                  <a:moveTo>
                    <a:pt x="469" y="0"/>
                  </a:moveTo>
                  <a:lnTo>
                    <a:pt x="0" y="109"/>
                  </a:lnTo>
                  <a:lnTo>
                    <a:pt x="170" y="308"/>
                  </a:lnTo>
                  <a:lnTo>
                    <a:pt x="583" y="213"/>
                  </a:lnTo>
                  <a:lnTo>
                    <a:pt x="4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8" name="Freeform 139"/>
            <p:cNvSpPr>
              <a:spLocks/>
            </p:cNvSpPr>
            <p:nvPr/>
          </p:nvSpPr>
          <p:spPr bwMode="auto">
            <a:xfrm>
              <a:off x="5251451" y="2097088"/>
              <a:ext cx="1843088" cy="457200"/>
            </a:xfrm>
            <a:custGeom>
              <a:avLst/>
              <a:gdLst>
                <a:gd name="T0" fmla="*/ 1161 w 1161"/>
                <a:gd name="T1" fmla="*/ 0 h 288"/>
                <a:gd name="T2" fmla="*/ 0 w 1161"/>
                <a:gd name="T3" fmla="*/ 272 h 288"/>
                <a:gd name="T4" fmla="*/ 8 w 1161"/>
                <a:gd name="T5" fmla="*/ 288 h 288"/>
                <a:gd name="T6" fmla="*/ 1123 w 1161"/>
                <a:gd name="T7" fmla="*/ 27 h 288"/>
                <a:gd name="T8" fmla="*/ 1161 w 1161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1" h="288">
                  <a:moveTo>
                    <a:pt x="1161" y="0"/>
                  </a:moveTo>
                  <a:lnTo>
                    <a:pt x="0" y="272"/>
                  </a:lnTo>
                  <a:lnTo>
                    <a:pt x="8" y="288"/>
                  </a:lnTo>
                  <a:lnTo>
                    <a:pt x="1123" y="27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9" name="Freeform 140"/>
            <p:cNvSpPr>
              <a:spLocks/>
            </p:cNvSpPr>
            <p:nvPr/>
          </p:nvSpPr>
          <p:spPr bwMode="auto">
            <a:xfrm>
              <a:off x="5251451" y="2097088"/>
              <a:ext cx="1843088" cy="457200"/>
            </a:xfrm>
            <a:custGeom>
              <a:avLst/>
              <a:gdLst>
                <a:gd name="T0" fmla="*/ 1161 w 1161"/>
                <a:gd name="T1" fmla="*/ 0 h 288"/>
                <a:gd name="T2" fmla="*/ 0 w 1161"/>
                <a:gd name="T3" fmla="*/ 272 h 288"/>
                <a:gd name="T4" fmla="*/ 8 w 1161"/>
                <a:gd name="T5" fmla="*/ 288 h 288"/>
                <a:gd name="T6" fmla="*/ 1123 w 1161"/>
                <a:gd name="T7" fmla="*/ 27 h 288"/>
                <a:gd name="T8" fmla="*/ 1161 w 1161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1" h="288">
                  <a:moveTo>
                    <a:pt x="1161" y="0"/>
                  </a:moveTo>
                  <a:lnTo>
                    <a:pt x="0" y="272"/>
                  </a:lnTo>
                  <a:lnTo>
                    <a:pt x="8" y="288"/>
                  </a:lnTo>
                  <a:lnTo>
                    <a:pt x="1123" y="27"/>
                  </a:lnTo>
                  <a:lnTo>
                    <a:pt x="1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0" name="Freeform 141"/>
            <p:cNvSpPr>
              <a:spLocks/>
            </p:cNvSpPr>
            <p:nvPr/>
          </p:nvSpPr>
          <p:spPr bwMode="auto">
            <a:xfrm>
              <a:off x="7034213" y="1989138"/>
              <a:ext cx="528638" cy="150813"/>
            </a:xfrm>
            <a:custGeom>
              <a:avLst/>
              <a:gdLst>
                <a:gd name="T0" fmla="*/ 333 w 333"/>
                <a:gd name="T1" fmla="*/ 0 h 95"/>
                <a:gd name="T2" fmla="*/ 38 w 333"/>
                <a:gd name="T3" fmla="*/ 68 h 95"/>
                <a:gd name="T4" fmla="*/ 0 w 333"/>
                <a:gd name="T5" fmla="*/ 95 h 95"/>
                <a:gd name="T6" fmla="*/ 330 w 333"/>
                <a:gd name="T7" fmla="*/ 19 h 95"/>
                <a:gd name="T8" fmla="*/ 333 w 333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95">
                  <a:moveTo>
                    <a:pt x="333" y="0"/>
                  </a:moveTo>
                  <a:lnTo>
                    <a:pt x="38" y="68"/>
                  </a:lnTo>
                  <a:lnTo>
                    <a:pt x="0" y="95"/>
                  </a:lnTo>
                  <a:lnTo>
                    <a:pt x="330" y="19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1" name="Freeform 142"/>
            <p:cNvSpPr>
              <a:spLocks/>
            </p:cNvSpPr>
            <p:nvPr/>
          </p:nvSpPr>
          <p:spPr bwMode="auto">
            <a:xfrm>
              <a:off x="7034213" y="1989138"/>
              <a:ext cx="528638" cy="150813"/>
            </a:xfrm>
            <a:custGeom>
              <a:avLst/>
              <a:gdLst>
                <a:gd name="T0" fmla="*/ 333 w 333"/>
                <a:gd name="T1" fmla="*/ 0 h 95"/>
                <a:gd name="T2" fmla="*/ 38 w 333"/>
                <a:gd name="T3" fmla="*/ 68 h 95"/>
                <a:gd name="T4" fmla="*/ 0 w 333"/>
                <a:gd name="T5" fmla="*/ 95 h 95"/>
                <a:gd name="T6" fmla="*/ 330 w 333"/>
                <a:gd name="T7" fmla="*/ 19 h 95"/>
                <a:gd name="T8" fmla="*/ 333 w 333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95">
                  <a:moveTo>
                    <a:pt x="333" y="0"/>
                  </a:moveTo>
                  <a:lnTo>
                    <a:pt x="38" y="68"/>
                  </a:lnTo>
                  <a:lnTo>
                    <a:pt x="0" y="95"/>
                  </a:lnTo>
                  <a:lnTo>
                    <a:pt x="330" y="19"/>
                  </a:lnTo>
                  <a:lnTo>
                    <a:pt x="3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2" name="Freeform 143"/>
            <p:cNvSpPr>
              <a:spLocks/>
            </p:cNvSpPr>
            <p:nvPr/>
          </p:nvSpPr>
          <p:spPr bwMode="auto">
            <a:xfrm>
              <a:off x="5113338" y="1657351"/>
              <a:ext cx="2535238" cy="622300"/>
            </a:xfrm>
            <a:custGeom>
              <a:avLst/>
              <a:gdLst>
                <a:gd name="T0" fmla="*/ 1597 w 1597"/>
                <a:gd name="T1" fmla="*/ 0 h 392"/>
                <a:gd name="T2" fmla="*/ 0 w 1597"/>
                <a:gd name="T3" fmla="*/ 373 h 392"/>
                <a:gd name="T4" fmla="*/ 9 w 1597"/>
                <a:gd name="T5" fmla="*/ 392 h 392"/>
                <a:gd name="T6" fmla="*/ 1591 w 1597"/>
                <a:gd name="T7" fmla="*/ 23 h 392"/>
                <a:gd name="T8" fmla="*/ 1597 w 1597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7" h="392">
                  <a:moveTo>
                    <a:pt x="1597" y="0"/>
                  </a:moveTo>
                  <a:lnTo>
                    <a:pt x="0" y="373"/>
                  </a:lnTo>
                  <a:lnTo>
                    <a:pt x="9" y="392"/>
                  </a:lnTo>
                  <a:lnTo>
                    <a:pt x="1591" y="23"/>
                  </a:lnTo>
                  <a:lnTo>
                    <a:pt x="159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3" name="Freeform 144"/>
            <p:cNvSpPr>
              <a:spLocks/>
            </p:cNvSpPr>
            <p:nvPr/>
          </p:nvSpPr>
          <p:spPr bwMode="auto">
            <a:xfrm>
              <a:off x="5113338" y="1657351"/>
              <a:ext cx="2535238" cy="622300"/>
            </a:xfrm>
            <a:custGeom>
              <a:avLst/>
              <a:gdLst>
                <a:gd name="T0" fmla="*/ 1597 w 1597"/>
                <a:gd name="T1" fmla="*/ 0 h 392"/>
                <a:gd name="T2" fmla="*/ 0 w 1597"/>
                <a:gd name="T3" fmla="*/ 373 h 392"/>
                <a:gd name="T4" fmla="*/ 9 w 1597"/>
                <a:gd name="T5" fmla="*/ 392 h 392"/>
                <a:gd name="T6" fmla="*/ 1591 w 1597"/>
                <a:gd name="T7" fmla="*/ 23 h 392"/>
                <a:gd name="T8" fmla="*/ 1597 w 1597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7" h="392">
                  <a:moveTo>
                    <a:pt x="1597" y="0"/>
                  </a:moveTo>
                  <a:lnTo>
                    <a:pt x="0" y="373"/>
                  </a:lnTo>
                  <a:lnTo>
                    <a:pt x="9" y="392"/>
                  </a:lnTo>
                  <a:lnTo>
                    <a:pt x="1591" y="23"/>
                  </a:lnTo>
                  <a:lnTo>
                    <a:pt x="15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4" name="Freeform 145"/>
            <p:cNvSpPr>
              <a:spLocks/>
            </p:cNvSpPr>
            <p:nvPr/>
          </p:nvSpPr>
          <p:spPr bwMode="auto">
            <a:xfrm>
              <a:off x="4165601" y="2276476"/>
              <a:ext cx="985838" cy="465138"/>
            </a:xfrm>
            <a:custGeom>
              <a:avLst/>
              <a:gdLst>
                <a:gd name="T0" fmla="*/ 524 w 621"/>
                <a:gd name="T1" fmla="*/ 0 h 293"/>
                <a:gd name="T2" fmla="*/ 0 w 621"/>
                <a:gd name="T3" fmla="*/ 123 h 293"/>
                <a:gd name="T4" fmla="*/ 145 w 621"/>
                <a:gd name="T5" fmla="*/ 293 h 293"/>
                <a:gd name="T6" fmla="*/ 621 w 621"/>
                <a:gd name="T7" fmla="*/ 182 h 293"/>
                <a:gd name="T8" fmla="*/ 524 w 621"/>
                <a:gd name="T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293">
                  <a:moveTo>
                    <a:pt x="524" y="0"/>
                  </a:moveTo>
                  <a:lnTo>
                    <a:pt x="0" y="123"/>
                  </a:lnTo>
                  <a:lnTo>
                    <a:pt x="145" y="293"/>
                  </a:lnTo>
                  <a:lnTo>
                    <a:pt x="621" y="18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5" name="Freeform 146"/>
            <p:cNvSpPr>
              <a:spLocks/>
            </p:cNvSpPr>
            <p:nvPr/>
          </p:nvSpPr>
          <p:spPr bwMode="auto">
            <a:xfrm>
              <a:off x="4165601" y="2276476"/>
              <a:ext cx="985838" cy="465138"/>
            </a:xfrm>
            <a:custGeom>
              <a:avLst/>
              <a:gdLst>
                <a:gd name="T0" fmla="*/ 524 w 621"/>
                <a:gd name="T1" fmla="*/ 0 h 293"/>
                <a:gd name="T2" fmla="*/ 0 w 621"/>
                <a:gd name="T3" fmla="*/ 123 h 293"/>
                <a:gd name="T4" fmla="*/ 145 w 621"/>
                <a:gd name="T5" fmla="*/ 293 h 293"/>
                <a:gd name="T6" fmla="*/ 621 w 621"/>
                <a:gd name="T7" fmla="*/ 182 h 293"/>
                <a:gd name="T8" fmla="*/ 524 w 621"/>
                <a:gd name="T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293">
                  <a:moveTo>
                    <a:pt x="524" y="0"/>
                  </a:moveTo>
                  <a:lnTo>
                    <a:pt x="0" y="123"/>
                  </a:lnTo>
                  <a:lnTo>
                    <a:pt x="145" y="293"/>
                  </a:lnTo>
                  <a:lnTo>
                    <a:pt x="621" y="182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6" name="Freeform 147"/>
            <p:cNvSpPr>
              <a:spLocks/>
            </p:cNvSpPr>
            <p:nvPr/>
          </p:nvSpPr>
          <p:spPr bwMode="auto">
            <a:xfrm>
              <a:off x="5210176" y="1952626"/>
              <a:ext cx="2098675" cy="515938"/>
            </a:xfrm>
            <a:custGeom>
              <a:avLst/>
              <a:gdLst>
                <a:gd name="T0" fmla="*/ 1322 w 1322"/>
                <a:gd name="T1" fmla="*/ 0 h 325"/>
                <a:gd name="T2" fmla="*/ 0 w 1322"/>
                <a:gd name="T3" fmla="*/ 308 h 325"/>
                <a:gd name="T4" fmla="*/ 7 w 1322"/>
                <a:gd name="T5" fmla="*/ 325 h 325"/>
                <a:gd name="T6" fmla="*/ 1282 w 1322"/>
                <a:gd name="T7" fmla="*/ 26 h 325"/>
                <a:gd name="T8" fmla="*/ 1322 w 1322"/>
                <a:gd name="T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2" h="325">
                  <a:moveTo>
                    <a:pt x="1322" y="0"/>
                  </a:moveTo>
                  <a:lnTo>
                    <a:pt x="0" y="308"/>
                  </a:lnTo>
                  <a:lnTo>
                    <a:pt x="7" y="325"/>
                  </a:lnTo>
                  <a:lnTo>
                    <a:pt x="1282" y="26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7" name="Freeform 148"/>
            <p:cNvSpPr>
              <a:spLocks/>
            </p:cNvSpPr>
            <p:nvPr/>
          </p:nvSpPr>
          <p:spPr bwMode="auto">
            <a:xfrm>
              <a:off x="5210176" y="1952626"/>
              <a:ext cx="2098675" cy="515938"/>
            </a:xfrm>
            <a:custGeom>
              <a:avLst/>
              <a:gdLst>
                <a:gd name="T0" fmla="*/ 1322 w 1322"/>
                <a:gd name="T1" fmla="*/ 0 h 325"/>
                <a:gd name="T2" fmla="*/ 0 w 1322"/>
                <a:gd name="T3" fmla="*/ 308 h 325"/>
                <a:gd name="T4" fmla="*/ 7 w 1322"/>
                <a:gd name="T5" fmla="*/ 325 h 325"/>
                <a:gd name="T6" fmla="*/ 1282 w 1322"/>
                <a:gd name="T7" fmla="*/ 26 h 325"/>
                <a:gd name="T8" fmla="*/ 1322 w 1322"/>
                <a:gd name="T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2" h="325">
                  <a:moveTo>
                    <a:pt x="1322" y="0"/>
                  </a:moveTo>
                  <a:lnTo>
                    <a:pt x="0" y="308"/>
                  </a:lnTo>
                  <a:lnTo>
                    <a:pt x="7" y="325"/>
                  </a:lnTo>
                  <a:lnTo>
                    <a:pt x="1282" y="26"/>
                  </a:lnTo>
                  <a:lnTo>
                    <a:pt x="13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8" name="Freeform 149"/>
            <p:cNvSpPr>
              <a:spLocks/>
            </p:cNvSpPr>
            <p:nvPr/>
          </p:nvSpPr>
          <p:spPr bwMode="auto">
            <a:xfrm>
              <a:off x="7245351" y="1884363"/>
              <a:ext cx="344488" cy="109538"/>
            </a:xfrm>
            <a:custGeom>
              <a:avLst/>
              <a:gdLst>
                <a:gd name="T0" fmla="*/ 217 w 217"/>
                <a:gd name="T1" fmla="*/ 0 h 69"/>
                <a:gd name="T2" fmla="*/ 40 w 217"/>
                <a:gd name="T3" fmla="*/ 43 h 69"/>
                <a:gd name="T4" fmla="*/ 0 w 217"/>
                <a:gd name="T5" fmla="*/ 69 h 69"/>
                <a:gd name="T6" fmla="*/ 214 w 217"/>
                <a:gd name="T7" fmla="*/ 20 h 69"/>
                <a:gd name="T8" fmla="*/ 217 w 21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69">
                  <a:moveTo>
                    <a:pt x="217" y="0"/>
                  </a:moveTo>
                  <a:lnTo>
                    <a:pt x="40" y="43"/>
                  </a:lnTo>
                  <a:lnTo>
                    <a:pt x="0" y="69"/>
                  </a:lnTo>
                  <a:lnTo>
                    <a:pt x="214" y="2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9" name="Freeform 150"/>
            <p:cNvSpPr>
              <a:spLocks/>
            </p:cNvSpPr>
            <p:nvPr/>
          </p:nvSpPr>
          <p:spPr bwMode="auto">
            <a:xfrm>
              <a:off x="7245351" y="1884363"/>
              <a:ext cx="344488" cy="109538"/>
            </a:xfrm>
            <a:custGeom>
              <a:avLst/>
              <a:gdLst>
                <a:gd name="T0" fmla="*/ 217 w 217"/>
                <a:gd name="T1" fmla="*/ 0 h 69"/>
                <a:gd name="T2" fmla="*/ 40 w 217"/>
                <a:gd name="T3" fmla="*/ 43 h 69"/>
                <a:gd name="T4" fmla="*/ 0 w 217"/>
                <a:gd name="T5" fmla="*/ 69 h 69"/>
                <a:gd name="T6" fmla="*/ 214 w 217"/>
                <a:gd name="T7" fmla="*/ 20 h 69"/>
                <a:gd name="T8" fmla="*/ 217 w 21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69">
                  <a:moveTo>
                    <a:pt x="217" y="0"/>
                  </a:moveTo>
                  <a:lnTo>
                    <a:pt x="40" y="43"/>
                  </a:lnTo>
                  <a:lnTo>
                    <a:pt x="0" y="69"/>
                  </a:lnTo>
                  <a:lnTo>
                    <a:pt x="214" y="20"/>
                  </a:lnTo>
                  <a:lnTo>
                    <a:pt x="2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40" name="Freeform 151"/>
            <p:cNvSpPr>
              <a:spLocks/>
            </p:cNvSpPr>
            <p:nvPr/>
          </p:nvSpPr>
          <p:spPr bwMode="auto">
            <a:xfrm>
              <a:off x="5164138" y="1793876"/>
              <a:ext cx="2371725" cy="584200"/>
            </a:xfrm>
            <a:custGeom>
              <a:avLst/>
              <a:gdLst>
                <a:gd name="T0" fmla="*/ 1494 w 1494"/>
                <a:gd name="T1" fmla="*/ 0 h 368"/>
                <a:gd name="T2" fmla="*/ 0 w 1494"/>
                <a:gd name="T3" fmla="*/ 350 h 368"/>
                <a:gd name="T4" fmla="*/ 8 w 1494"/>
                <a:gd name="T5" fmla="*/ 368 h 368"/>
                <a:gd name="T6" fmla="*/ 1452 w 1494"/>
                <a:gd name="T7" fmla="*/ 31 h 368"/>
                <a:gd name="T8" fmla="*/ 1494 w 1494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368">
                  <a:moveTo>
                    <a:pt x="1494" y="0"/>
                  </a:moveTo>
                  <a:lnTo>
                    <a:pt x="0" y="350"/>
                  </a:lnTo>
                  <a:lnTo>
                    <a:pt x="8" y="368"/>
                  </a:lnTo>
                  <a:lnTo>
                    <a:pt x="1452" y="31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41" name="Freeform 152"/>
            <p:cNvSpPr>
              <a:spLocks/>
            </p:cNvSpPr>
            <p:nvPr/>
          </p:nvSpPr>
          <p:spPr bwMode="auto">
            <a:xfrm>
              <a:off x="5164138" y="1793876"/>
              <a:ext cx="2371725" cy="584200"/>
            </a:xfrm>
            <a:custGeom>
              <a:avLst/>
              <a:gdLst>
                <a:gd name="T0" fmla="*/ 1494 w 1494"/>
                <a:gd name="T1" fmla="*/ 0 h 368"/>
                <a:gd name="T2" fmla="*/ 0 w 1494"/>
                <a:gd name="T3" fmla="*/ 350 h 368"/>
                <a:gd name="T4" fmla="*/ 8 w 1494"/>
                <a:gd name="T5" fmla="*/ 368 h 368"/>
                <a:gd name="T6" fmla="*/ 1452 w 1494"/>
                <a:gd name="T7" fmla="*/ 31 h 368"/>
                <a:gd name="T8" fmla="*/ 1494 w 1494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368">
                  <a:moveTo>
                    <a:pt x="1494" y="0"/>
                  </a:moveTo>
                  <a:lnTo>
                    <a:pt x="0" y="350"/>
                  </a:lnTo>
                  <a:lnTo>
                    <a:pt x="8" y="368"/>
                  </a:lnTo>
                  <a:lnTo>
                    <a:pt x="1452" y="31"/>
                  </a:lnTo>
                  <a:lnTo>
                    <a:pt x="14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42" name="Freeform 153"/>
            <p:cNvSpPr>
              <a:spLocks/>
            </p:cNvSpPr>
            <p:nvPr/>
          </p:nvSpPr>
          <p:spPr bwMode="auto">
            <a:xfrm>
              <a:off x="7469188" y="1776413"/>
              <a:ext cx="149225" cy="66675"/>
            </a:xfrm>
            <a:custGeom>
              <a:avLst/>
              <a:gdLst>
                <a:gd name="T0" fmla="*/ 94 w 94"/>
                <a:gd name="T1" fmla="*/ 0 h 42"/>
                <a:gd name="T2" fmla="*/ 42 w 94"/>
                <a:gd name="T3" fmla="*/ 11 h 42"/>
                <a:gd name="T4" fmla="*/ 0 w 94"/>
                <a:gd name="T5" fmla="*/ 42 h 42"/>
                <a:gd name="T6" fmla="*/ 90 w 94"/>
                <a:gd name="T7" fmla="*/ 21 h 42"/>
                <a:gd name="T8" fmla="*/ 94 w 9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42">
                  <a:moveTo>
                    <a:pt x="94" y="0"/>
                  </a:moveTo>
                  <a:lnTo>
                    <a:pt x="42" y="11"/>
                  </a:lnTo>
                  <a:lnTo>
                    <a:pt x="0" y="42"/>
                  </a:lnTo>
                  <a:lnTo>
                    <a:pt x="90" y="2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43" name="Freeform 154"/>
            <p:cNvSpPr>
              <a:spLocks/>
            </p:cNvSpPr>
            <p:nvPr/>
          </p:nvSpPr>
          <p:spPr bwMode="auto">
            <a:xfrm>
              <a:off x="7469188" y="1776413"/>
              <a:ext cx="149225" cy="66675"/>
            </a:xfrm>
            <a:custGeom>
              <a:avLst/>
              <a:gdLst>
                <a:gd name="T0" fmla="*/ 94 w 94"/>
                <a:gd name="T1" fmla="*/ 0 h 42"/>
                <a:gd name="T2" fmla="*/ 42 w 94"/>
                <a:gd name="T3" fmla="*/ 11 h 42"/>
                <a:gd name="T4" fmla="*/ 0 w 94"/>
                <a:gd name="T5" fmla="*/ 42 h 42"/>
                <a:gd name="T6" fmla="*/ 90 w 94"/>
                <a:gd name="T7" fmla="*/ 21 h 42"/>
                <a:gd name="T8" fmla="*/ 94 w 9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42">
                  <a:moveTo>
                    <a:pt x="94" y="0"/>
                  </a:moveTo>
                  <a:lnTo>
                    <a:pt x="42" y="11"/>
                  </a:lnTo>
                  <a:lnTo>
                    <a:pt x="0" y="42"/>
                  </a:lnTo>
                  <a:lnTo>
                    <a:pt x="90" y="21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799365" y="1890320"/>
            <a:ext cx="4843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Computing pair programming thin</a:t>
            </a:r>
            <a:r>
              <a:rPr lang="id-ID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maker quantitative vs. qualitative innovate</a:t>
            </a:r>
            <a:r>
              <a:rPr lang="id-ID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winning speech elevate</a:t>
            </a:r>
            <a:endParaRPr lang="en-GB" sz="4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885273" y="4201206"/>
            <a:ext cx="3476250" cy="1722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Text Placeholder 7"/>
          <p:cNvSpPr txBox="1">
            <a:spLocks/>
          </p:cNvSpPr>
          <p:nvPr/>
        </p:nvSpPr>
        <p:spPr>
          <a:xfrm>
            <a:off x="800091" y="3857881"/>
            <a:ext cx="2063759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sz="20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Project 1</a:t>
            </a:r>
            <a:endParaRPr lang="en-GB" sz="20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62" name="Text Placeholder 7"/>
          <p:cNvSpPr txBox="1">
            <a:spLocks/>
          </p:cNvSpPr>
          <p:nvPr/>
        </p:nvSpPr>
        <p:spPr>
          <a:xfrm>
            <a:off x="4865412" y="3857881"/>
            <a:ext cx="665688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id-ID" sz="20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75</a:t>
            </a:r>
            <a:endParaRPr lang="en-GB" sz="20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885273" y="5184427"/>
            <a:ext cx="2124627" cy="1722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Text Placeholder 7"/>
          <p:cNvSpPr txBox="1">
            <a:spLocks/>
          </p:cNvSpPr>
          <p:nvPr/>
        </p:nvSpPr>
        <p:spPr>
          <a:xfrm>
            <a:off x="800091" y="4841102"/>
            <a:ext cx="2063759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sz="20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Project 2</a:t>
            </a:r>
            <a:endParaRPr lang="en-GB" sz="20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0" name="Text Placeholder 7"/>
          <p:cNvSpPr txBox="1">
            <a:spLocks/>
          </p:cNvSpPr>
          <p:nvPr/>
        </p:nvSpPr>
        <p:spPr>
          <a:xfrm>
            <a:off x="4865412" y="4841102"/>
            <a:ext cx="665688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id-ID" sz="20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45</a:t>
            </a:r>
            <a:endParaRPr lang="en-GB" sz="20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1" name="Text Placeholder 7"/>
          <p:cNvSpPr txBox="1">
            <a:spLocks/>
          </p:cNvSpPr>
          <p:nvPr/>
        </p:nvSpPr>
        <p:spPr>
          <a:xfrm>
            <a:off x="481539" y="1132671"/>
            <a:ext cx="5132924" cy="404741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sz="40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APP STATUS</a:t>
            </a:r>
            <a:endParaRPr lang="en-GB" sz="40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885273" y="4201207"/>
            <a:ext cx="4645827" cy="172224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Rectangle 168"/>
          <p:cNvSpPr/>
          <p:nvPr/>
        </p:nvSpPr>
        <p:spPr>
          <a:xfrm>
            <a:off x="885273" y="5184428"/>
            <a:ext cx="4645827" cy="172224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1148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FEFE7-F74E-4B47-BF2C-F3A5B986320C}" type="slidenum">
              <a:rPr lang="en-GB" smtClean="0"/>
              <a:pPr/>
              <a:t>43</a:t>
            </a:fld>
            <a:endParaRPr lang="en-GB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729924" y="1604300"/>
            <a:ext cx="5366076" cy="3649399"/>
            <a:chOff x="4637088" y="2438400"/>
            <a:chExt cx="2917826" cy="1984376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403851" y="2493963"/>
              <a:ext cx="1514475" cy="1905000"/>
            </a:xfrm>
            <a:custGeom>
              <a:avLst/>
              <a:gdLst>
                <a:gd name="T0" fmla="*/ 234 w 499"/>
                <a:gd name="T1" fmla="*/ 477 h 626"/>
                <a:gd name="T2" fmla="*/ 237 w 499"/>
                <a:gd name="T3" fmla="*/ 445 h 626"/>
                <a:gd name="T4" fmla="*/ 369 w 499"/>
                <a:gd name="T5" fmla="*/ 445 h 626"/>
                <a:gd name="T6" fmla="*/ 317 w 499"/>
                <a:gd name="T7" fmla="*/ 424 h 626"/>
                <a:gd name="T8" fmla="*/ 304 w 499"/>
                <a:gd name="T9" fmla="*/ 361 h 626"/>
                <a:gd name="T10" fmla="*/ 499 w 499"/>
                <a:gd name="T11" fmla="*/ 320 h 626"/>
                <a:gd name="T12" fmla="*/ 459 w 499"/>
                <a:gd name="T13" fmla="*/ 0 h 626"/>
                <a:gd name="T14" fmla="*/ 0 w 499"/>
                <a:gd name="T15" fmla="*/ 40 h 626"/>
                <a:gd name="T16" fmla="*/ 38 w 499"/>
                <a:gd name="T17" fmla="*/ 361 h 626"/>
                <a:gd name="T18" fmla="*/ 295 w 499"/>
                <a:gd name="T19" fmla="*/ 386 h 626"/>
                <a:gd name="T20" fmla="*/ 249 w 499"/>
                <a:gd name="T21" fmla="*/ 384 h 626"/>
                <a:gd name="T22" fmla="*/ 233 w 499"/>
                <a:gd name="T23" fmla="*/ 384 h 626"/>
                <a:gd name="T24" fmla="*/ 225 w 499"/>
                <a:gd name="T25" fmla="*/ 384 h 626"/>
                <a:gd name="T26" fmla="*/ 219 w 499"/>
                <a:gd name="T27" fmla="*/ 384 h 626"/>
                <a:gd name="T28" fmla="*/ 206 w 499"/>
                <a:gd name="T29" fmla="*/ 384 h 626"/>
                <a:gd name="T30" fmla="*/ 180 w 499"/>
                <a:gd name="T31" fmla="*/ 424 h 626"/>
                <a:gd name="T32" fmla="*/ 129 w 499"/>
                <a:gd name="T33" fmla="*/ 445 h 626"/>
                <a:gd name="T34" fmla="*/ 222 w 499"/>
                <a:gd name="T35" fmla="*/ 448 h 626"/>
                <a:gd name="T36" fmla="*/ 127 w 499"/>
                <a:gd name="T37" fmla="*/ 477 h 626"/>
                <a:gd name="T38" fmla="*/ 96 w 499"/>
                <a:gd name="T39" fmla="*/ 596 h 626"/>
                <a:gd name="T40" fmla="*/ 344 w 499"/>
                <a:gd name="T41" fmla="*/ 626 h 626"/>
                <a:gd name="T42" fmla="*/ 372 w 499"/>
                <a:gd name="T43" fmla="*/ 510 h 626"/>
                <a:gd name="T44" fmla="*/ 355 w 499"/>
                <a:gd name="T45" fmla="*/ 253 h 626"/>
                <a:gd name="T46" fmla="*/ 258 w 499"/>
                <a:gd name="T47" fmla="*/ 255 h 626"/>
                <a:gd name="T48" fmla="*/ 255 w 499"/>
                <a:gd name="T49" fmla="*/ 128 h 626"/>
                <a:gd name="T50" fmla="*/ 357 w 499"/>
                <a:gd name="T51" fmla="*/ 124 h 626"/>
                <a:gd name="T52" fmla="*/ 355 w 499"/>
                <a:gd name="T53" fmla="*/ 253 h 626"/>
                <a:gd name="T54" fmla="*/ 132 w 499"/>
                <a:gd name="T55" fmla="*/ 127 h 626"/>
                <a:gd name="T56" fmla="*/ 130 w 499"/>
                <a:gd name="T57" fmla="*/ 252 h 626"/>
                <a:gd name="T58" fmla="*/ 35 w 499"/>
                <a:gd name="T59" fmla="*/ 253 h 626"/>
                <a:gd name="T60" fmla="*/ 32 w 499"/>
                <a:gd name="T61" fmla="*/ 128 h 626"/>
                <a:gd name="T62" fmla="*/ 149 w 499"/>
                <a:gd name="T63" fmla="*/ 596 h 626"/>
                <a:gd name="T64" fmla="*/ 127 w 499"/>
                <a:gd name="T65" fmla="*/ 575 h 626"/>
                <a:gd name="T66" fmla="*/ 149 w 499"/>
                <a:gd name="T67" fmla="*/ 596 h 626"/>
                <a:gd name="T68" fmla="*/ 165 w 499"/>
                <a:gd name="T69" fmla="*/ 591 h 626"/>
                <a:gd name="T70" fmla="*/ 314 w 499"/>
                <a:gd name="T71" fmla="*/ 580 h 626"/>
                <a:gd name="T72" fmla="*/ 344 w 499"/>
                <a:gd name="T73" fmla="*/ 531 h 626"/>
                <a:gd name="T74" fmla="*/ 322 w 499"/>
                <a:gd name="T75" fmla="*/ 510 h 626"/>
                <a:gd name="T76" fmla="*/ 344 w 499"/>
                <a:gd name="T77" fmla="*/ 531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9" h="626">
                  <a:moveTo>
                    <a:pt x="344" y="477"/>
                  </a:moveTo>
                  <a:cubicBezTo>
                    <a:pt x="234" y="477"/>
                    <a:pt x="234" y="477"/>
                    <a:pt x="234" y="477"/>
                  </a:cubicBezTo>
                  <a:cubicBezTo>
                    <a:pt x="231" y="470"/>
                    <a:pt x="229" y="460"/>
                    <a:pt x="232" y="452"/>
                  </a:cubicBezTo>
                  <a:cubicBezTo>
                    <a:pt x="233" y="450"/>
                    <a:pt x="235" y="447"/>
                    <a:pt x="237" y="445"/>
                  </a:cubicBezTo>
                  <a:cubicBezTo>
                    <a:pt x="287" y="445"/>
                    <a:pt x="287" y="445"/>
                    <a:pt x="287" y="445"/>
                  </a:cubicBezTo>
                  <a:cubicBezTo>
                    <a:pt x="369" y="445"/>
                    <a:pt x="369" y="445"/>
                    <a:pt x="369" y="445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17" y="424"/>
                    <a:pt x="317" y="424"/>
                    <a:pt x="317" y="424"/>
                  </a:cubicBezTo>
                  <a:cubicBezTo>
                    <a:pt x="313" y="421"/>
                    <a:pt x="308" y="414"/>
                    <a:pt x="303" y="403"/>
                  </a:cubicBezTo>
                  <a:cubicBezTo>
                    <a:pt x="309" y="387"/>
                    <a:pt x="307" y="370"/>
                    <a:pt x="304" y="361"/>
                  </a:cubicBezTo>
                  <a:cubicBezTo>
                    <a:pt x="459" y="361"/>
                    <a:pt x="459" y="361"/>
                    <a:pt x="459" y="361"/>
                  </a:cubicBezTo>
                  <a:cubicBezTo>
                    <a:pt x="480" y="361"/>
                    <a:pt x="499" y="341"/>
                    <a:pt x="499" y="320"/>
                  </a:cubicBezTo>
                  <a:cubicBezTo>
                    <a:pt x="499" y="40"/>
                    <a:pt x="499" y="40"/>
                    <a:pt x="499" y="40"/>
                  </a:cubicBezTo>
                  <a:cubicBezTo>
                    <a:pt x="499" y="19"/>
                    <a:pt x="480" y="0"/>
                    <a:pt x="45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6" y="0"/>
                    <a:pt x="0" y="19"/>
                    <a:pt x="0" y="4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41"/>
                    <a:pt x="16" y="361"/>
                    <a:pt x="38" y="361"/>
                  </a:cubicBezTo>
                  <a:cubicBezTo>
                    <a:pt x="292" y="361"/>
                    <a:pt x="292" y="361"/>
                    <a:pt x="292" y="361"/>
                  </a:cubicBezTo>
                  <a:cubicBezTo>
                    <a:pt x="294" y="365"/>
                    <a:pt x="296" y="375"/>
                    <a:pt x="295" y="386"/>
                  </a:cubicBezTo>
                  <a:cubicBezTo>
                    <a:pt x="294" y="385"/>
                    <a:pt x="293" y="384"/>
                    <a:pt x="292" y="384"/>
                  </a:cubicBezTo>
                  <a:cubicBezTo>
                    <a:pt x="289" y="384"/>
                    <a:pt x="269" y="384"/>
                    <a:pt x="249" y="384"/>
                  </a:cubicBezTo>
                  <a:cubicBezTo>
                    <a:pt x="243" y="384"/>
                    <a:pt x="238" y="384"/>
                    <a:pt x="233" y="384"/>
                  </a:cubicBezTo>
                  <a:cubicBezTo>
                    <a:pt x="233" y="384"/>
                    <a:pt x="233" y="384"/>
                    <a:pt x="233" y="384"/>
                  </a:cubicBezTo>
                  <a:cubicBezTo>
                    <a:pt x="230" y="384"/>
                    <a:pt x="228" y="384"/>
                    <a:pt x="226" y="384"/>
                  </a:cubicBezTo>
                  <a:cubicBezTo>
                    <a:pt x="226" y="384"/>
                    <a:pt x="225" y="384"/>
                    <a:pt x="225" y="384"/>
                  </a:cubicBezTo>
                  <a:cubicBezTo>
                    <a:pt x="223" y="384"/>
                    <a:pt x="221" y="384"/>
                    <a:pt x="219" y="384"/>
                  </a:cubicBezTo>
                  <a:cubicBezTo>
                    <a:pt x="219" y="384"/>
                    <a:pt x="219" y="384"/>
                    <a:pt x="219" y="384"/>
                  </a:cubicBezTo>
                  <a:cubicBezTo>
                    <a:pt x="219" y="384"/>
                    <a:pt x="219" y="384"/>
                    <a:pt x="219" y="384"/>
                  </a:cubicBezTo>
                  <a:cubicBezTo>
                    <a:pt x="212" y="384"/>
                    <a:pt x="207" y="384"/>
                    <a:pt x="206" y="384"/>
                  </a:cubicBezTo>
                  <a:cubicBezTo>
                    <a:pt x="200" y="385"/>
                    <a:pt x="197" y="396"/>
                    <a:pt x="197" y="396"/>
                  </a:cubicBezTo>
                  <a:cubicBezTo>
                    <a:pt x="191" y="412"/>
                    <a:pt x="185" y="420"/>
                    <a:pt x="180" y="424"/>
                  </a:cubicBezTo>
                  <a:cubicBezTo>
                    <a:pt x="129" y="424"/>
                    <a:pt x="129" y="424"/>
                    <a:pt x="129" y="424"/>
                  </a:cubicBezTo>
                  <a:cubicBezTo>
                    <a:pt x="129" y="445"/>
                    <a:pt x="129" y="445"/>
                    <a:pt x="129" y="445"/>
                  </a:cubicBezTo>
                  <a:cubicBezTo>
                    <a:pt x="223" y="445"/>
                    <a:pt x="223" y="445"/>
                    <a:pt x="223" y="445"/>
                  </a:cubicBezTo>
                  <a:cubicBezTo>
                    <a:pt x="223" y="446"/>
                    <a:pt x="222" y="447"/>
                    <a:pt x="222" y="448"/>
                  </a:cubicBezTo>
                  <a:cubicBezTo>
                    <a:pt x="218" y="458"/>
                    <a:pt x="219" y="468"/>
                    <a:pt x="221" y="477"/>
                  </a:cubicBezTo>
                  <a:cubicBezTo>
                    <a:pt x="127" y="477"/>
                    <a:pt x="127" y="477"/>
                    <a:pt x="127" y="477"/>
                  </a:cubicBezTo>
                  <a:cubicBezTo>
                    <a:pt x="109" y="477"/>
                    <a:pt x="96" y="492"/>
                    <a:pt x="96" y="510"/>
                  </a:cubicBezTo>
                  <a:cubicBezTo>
                    <a:pt x="96" y="596"/>
                    <a:pt x="96" y="596"/>
                    <a:pt x="96" y="596"/>
                  </a:cubicBezTo>
                  <a:cubicBezTo>
                    <a:pt x="96" y="614"/>
                    <a:pt x="109" y="626"/>
                    <a:pt x="127" y="626"/>
                  </a:cubicBezTo>
                  <a:cubicBezTo>
                    <a:pt x="344" y="626"/>
                    <a:pt x="344" y="626"/>
                    <a:pt x="344" y="626"/>
                  </a:cubicBezTo>
                  <a:cubicBezTo>
                    <a:pt x="362" y="626"/>
                    <a:pt x="372" y="614"/>
                    <a:pt x="372" y="596"/>
                  </a:cubicBezTo>
                  <a:cubicBezTo>
                    <a:pt x="372" y="510"/>
                    <a:pt x="372" y="510"/>
                    <a:pt x="372" y="510"/>
                  </a:cubicBezTo>
                  <a:cubicBezTo>
                    <a:pt x="372" y="492"/>
                    <a:pt x="362" y="477"/>
                    <a:pt x="344" y="477"/>
                  </a:cubicBezTo>
                  <a:close/>
                  <a:moveTo>
                    <a:pt x="355" y="253"/>
                  </a:moveTo>
                  <a:cubicBezTo>
                    <a:pt x="306" y="192"/>
                    <a:pt x="306" y="192"/>
                    <a:pt x="306" y="192"/>
                  </a:cubicBezTo>
                  <a:cubicBezTo>
                    <a:pt x="258" y="255"/>
                    <a:pt x="258" y="255"/>
                    <a:pt x="258" y="255"/>
                  </a:cubicBezTo>
                  <a:cubicBezTo>
                    <a:pt x="306" y="192"/>
                    <a:pt x="306" y="192"/>
                    <a:pt x="306" y="192"/>
                  </a:cubicBezTo>
                  <a:cubicBezTo>
                    <a:pt x="255" y="128"/>
                    <a:pt x="255" y="128"/>
                    <a:pt x="255" y="128"/>
                  </a:cubicBezTo>
                  <a:cubicBezTo>
                    <a:pt x="306" y="192"/>
                    <a:pt x="306" y="192"/>
                    <a:pt x="306" y="192"/>
                  </a:cubicBezTo>
                  <a:cubicBezTo>
                    <a:pt x="357" y="124"/>
                    <a:pt x="357" y="124"/>
                    <a:pt x="357" y="124"/>
                  </a:cubicBezTo>
                  <a:cubicBezTo>
                    <a:pt x="306" y="192"/>
                    <a:pt x="306" y="192"/>
                    <a:pt x="306" y="192"/>
                  </a:cubicBezTo>
                  <a:lnTo>
                    <a:pt x="355" y="253"/>
                  </a:lnTo>
                  <a:close/>
                  <a:moveTo>
                    <a:pt x="82" y="192"/>
                  </a:moveTo>
                  <a:cubicBezTo>
                    <a:pt x="132" y="127"/>
                    <a:pt x="132" y="127"/>
                    <a:pt x="132" y="127"/>
                  </a:cubicBezTo>
                  <a:cubicBezTo>
                    <a:pt x="82" y="192"/>
                    <a:pt x="82" y="192"/>
                    <a:pt x="82" y="192"/>
                  </a:cubicBezTo>
                  <a:cubicBezTo>
                    <a:pt x="130" y="252"/>
                    <a:pt x="130" y="252"/>
                    <a:pt x="130" y="252"/>
                  </a:cubicBezTo>
                  <a:cubicBezTo>
                    <a:pt x="82" y="192"/>
                    <a:pt x="82" y="192"/>
                    <a:pt x="82" y="192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82" y="192"/>
                    <a:pt x="82" y="192"/>
                    <a:pt x="82" y="192"/>
                  </a:cubicBezTo>
                  <a:cubicBezTo>
                    <a:pt x="32" y="128"/>
                    <a:pt x="32" y="128"/>
                    <a:pt x="32" y="128"/>
                  </a:cubicBezTo>
                  <a:lnTo>
                    <a:pt x="82" y="192"/>
                  </a:lnTo>
                  <a:close/>
                  <a:moveTo>
                    <a:pt x="149" y="596"/>
                  </a:moveTo>
                  <a:cubicBezTo>
                    <a:pt x="127" y="596"/>
                    <a:pt x="127" y="596"/>
                    <a:pt x="127" y="596"/>
                  </a:cubicBezTo>
                  <a:cubicBezTo>
                    <a:pt x="127" y="575"/>
                    <a:pt x="127" y="575"/>
                    <a:pt x="127" y="575"/>
                  </a:cubicBezTo>
                  <a:cubicBezTo>
                    <a:pt x="149" y="575"/>
                    <a:pt x="149" y="575"/>
                    <a:pt x="149" y="575"/>
                  </a:cubicBezTo>
                  <a:lnTo>
                    <a:pt x="149" y="596"/>
                  </a:lnTo>
                  <a:close/>
                  <a:moveTo>
                    <a:pt x="314" y="591"/>
                  </a:moveTo>
                  <a:cubicBezTo>
                    <a:pt x="165" y="591"/>
                    <a:pt x="165" y="591"/>
                    <a:pt x="165" y="591"/>
                  </a:cubicBezTo>
                  <a:cubicBezTo>
                    <a:pt x="165" y="580"/>
                    <a:pt x="165" y="580"/>
                    <a:pt x="165" y="580"/>
                  </a:cubicBezTo>
                  <a:cubicBezTo>
                    <a:pt x="314" y="580"/>
                    <a:pt x="314" y="580"/>
                    <a:pt x="314" y="580"/>
                  </a:cubicBezTo>
                  <a:lnTo>
                    <a:pt x="314" y="591"/>
                  </a:lnTo>
                  <a:close/>
                  <a:moveTo>
                    <a:pt x="344" y="531"/>
                  </a:moveTo>
                  <a:cubicBezTo>
                    <a:pt x="322" y="531"/>
                    <a:pt x="322" y="531"/>
                    <a:pt x="322" y="531"/>
                  </a:cubicBezTo>
                  <a:cubicBezTo>
                    <a:pt x="322" y="510"/>
                    <a:pt x="322" y="510"/>
                    <a:pt x="322" y="510"/>
                  </a:cubicBezTo>
                  <a:cubicBezTo>
                    <a:pt x="344" y="510"/>
                    <a:pt x="344" y="510"/>
                    <a:pt x="344" y="510"/>
                  </a:cubicBezTo>
                  <a:lnTo>
                    <a:pt x="344" y="531"/>
                  </a:ln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930776" y="2760663"/>
              <a:ext cx="198438" cy="384175"/>
            </a:xfrm>
            <a:custGeom>
              <a:avLst/>
              <a:gdLst>
                <a:gd name="T0" fmla="*/ 0 w 65"/>
                <a:gd name="T1" fmla="*/ 32 h 126"/>
                <a:gd name="T2" fmla="*/ 0 w 65"/>
                <a:gd name="T3" fmla="*/ 36 h 126"/>
                <a:gd name="T4" fmla="*/ 5 w 65"/>
                <a:gd name="T5" fmla="*/ 58 h 126"/>
                <a:gd name="T6" fmla="*/ 14 w 65"/>
                <a:gd name="T7" fmla="*/ 93 h 126"/>
                <a:gd name="T8" fmla="*/ 14 w 65"/>
                <a:gd name="T9" fmla="*/ 93 h 126"/>
                <a:gd name="T10" fmla="*/ 13 w 65"/>
                <a:gd name="T11" fmla="*/ 111 h 126"/>
                <a:gd name="T12" fmla="*/ 22 w 65"/>
                <a:gd name="T13" fmla="*/ 124 h 126"/>
                <a:gd name="T14" fmla="*/ 22 w 65"/>
                <a:gd name="T15" fmla="*/ 126 h 126"/>
                <a:gd name="T16" fmla="*/ 32 w 65"/>
                <a:gd name="T17" fmla="*/ 126 h 126"/>
                <a:gd name="T18" fmla="*/ 42 w 65"/>
                <a:gd name="T19" fmla="*/ 126 h 126"/>
                <a:gd name="T20" fmla="*/ 42 w 65"/>
                <a:gd name="T21" fmla="*/ 124 h 126"/>
                <a:gd name="T22" fmla="*/ 51 w 65"/>
                <a:gd name="T23" fmla="*/ 111 h 126"/>
                <a:gd name="T24" fmla="*/ 50 w 65"/>
                <a:gd name="T25" fmla="*/ 93 h 126"/>
                <a:gd name="T26" fmla="*/ 59 w 65"/>
                <a:gd name="T27" fmla="*/ 58 h 126"/>
                <a:gd name="T28" fmla="*/ 64 w 65"/>
                <a:gd name="T29" fmla="*/ 35 h 126"/>
                <a:gd name="T30" fmla="*/ 64 w 65"/>
                <a:gd name="T31" fmla="*/ 35 h 126"/>
                <a:gd name="T32" fmla="*/ 64 w 65"/>
                <a:gd name="T33" fmla="*/ 32 h 126"/>
                <a:gd name="T34" fmla="*/ 32 w 65"/>
                <a:gd name="T35" fmla="*/ 0 h 126"/>
                <a:gd name="T36" fmla="*/ 0 w 65"/>
                <a:gd name="T37" fmla="*/ 3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126">
                  <a:moveTo>
                    <a:pt x="0" y="32"/>
                  </a:moveTo>
                  <a:cubicBezTo>
                    <a:pt x="0" y="33"/>
                    <a:pt x="0" y="35"/>
                    <a:pt x="0" y="36"/>
                  </a:cubicBezTo>
                  <a:cubicBezTo>
                    <a:pt x="0" y="38"/>
                    <a:pt x="1" y="44"/>
                    <a:pt x="5" y="58"/>
                  </a:cubicBezTo>
                  <a:cubicBezTo>
                    <a:pt x="11" y="75"/>
                    <a:pt x="14" y="82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4"/>
                    <a:pt x="12" y="106"/>
                    <a:pt x="13" y="111"/>
                  </a:cubicBezTo>
                  <a:cubicBezTo>
                    <a:pt x="13" y="116"/>
                    <a:pt x="18" y="121"/>
                    <a:pt x="22" y="124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2" y="126"/>
                    <a:pt x="27" y="126"/>
                    <a:pt x="32" y="126"/>
                  </a:cubicBezTo>
                  <a:cubicBezTo>
                    <a:pt x="37" y="126"/>
                    <a:pt x="42" y="126"/>
                    <a:pt x="42" y="126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6" y="121"/>
                    <a:pt x="51" y="116"/>
                    <a:pt x="51" y="111"/>
                  </a:cubicBezTo>
                  <a:cubicBezTo>
                    <a:pt x="51" y="107"/>
                    <a:pt x="50" y="96"/>
                    <a:pt x="50" y="93"/>
                  </a:cubicBezTo>
                  <a:cubicBezTo>
                    <a:pt x="50" y="82"/>
                    <a:pt x="53" y="76"/>
                    <a:pt x="59" y="58"/>
                  </a:cubicBezTo>
                  <a:cubicBezTo>
                    <a:pt x="65" y="37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4"/>
                    <a:pt x="64" y="33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730751" y="2955925"/>
              <a:ext cx="182563" cy="33338"/>
            </a:xfrm>
            <a:custGeom>
              <a:avLst/>
              <a:gdLst>
                <a:gd name="T0" fmla="*/ 0 w 60"/>
                <a:gd name="T1" fmla="*/ 10 h 11"/>
                <a:gd name="T2" fmla="*/ 30 w 60"/>
                <a:gd name="T3" fmla="*/ 7 h 11"/>
                <a:gd name="T4" fmla="*/ 60 w 60"/>
                <a:gd name="T5" fmla="*/ 1 h 11"/>
                <a:gd name="T6" fmla="*/ 30 w 60"/>
                <a:gd name="T7" fmla="*/ 4 h 11"/>
                <a:gd name="T8" fmla="*/ 0 w 6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1">
                  <a:moveTo>
                    <a:pt x="0" y="10"/>
                  </a:moveTo>
                  <a:cubicBezTo>
                    <a:pt x="0" y="11"/>
                    <a:pt x="13" y="10"/>
                    <a:pt x="30" y="7"/>
                  </a:cubicBezTo>
                  <a:cubicBezTo>
                    <a:pt x="47" y="5"/>
                    <a:pt x="60" y="2"/>
                    <a:pt x="60" y="1"/>
                  </a:cubicBezTo>
                  <a:cubicBezTo>
                    <a:pt x="60" y="0"/>
                    <a:pt x="46" y="2"/>
                    <a:pt x="30" y="4"/>
                  </a:cubicBezTo>
                  <a:cubicBezTo>
                    <a:pt x="13" y="7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716463" y="2816225"/>
              <a:ext cx="180975" cy="47625"/>
            </a:xfrm>
            <a:custGeom>
              <a:avLst/>
              <a:gdLst>
                <a:gd name="T0" fmla="*/ 60 w 60"/>
                <a:gd name="T1" fmla="*/ 15 h 16"/>
                <a:gd name="T2" fmla="*/ 30 w 60"/>
                <a:gd name="T3" fmla="*/ 6 h 16"/>
                <a:gd name="T4" fmla="*/ 0 w 60"/>
                <a:gd name="T5" fmla="*/ 1 h 16"/>
                <a:gd name="T6" fmla="*/ 29 w 60"/>
                <a:gd name="T7" fmla="*/ 9 h 16"/>
                <a:gd name="T8" fmla="*/ 60 w 60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15"/>
                  </a:moveTo>
                  <a:cubicBezTo>
                    <a:pt x="60" y="14"/>
                    <a:pt x="47" y="10"/>
                    <a:pt x="30" y="6"/>
                  </a:cubicBezTo>
                  <a:cubicBezTo>
                    <a:pt x="14" y="2"/>
                    <a:pt x="0" y="0"/>
                    <a:pt x="0" y="1"/>
                  </a:cubicBezTo>
                  <a:cubicBezTo>
                    <a:pt x="0" y="1"/>
                    <a:pt x="13" y="5"/>
                    <a:pt x="29" y="9"/>
                  </a:cubicBezTo>
                  <a:cubicBezTo>
                    <a:pt x="46" y="13"/>
                    <a:pt x="59" y="16"/>
                    <a:pt x="60" y="15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767263" y="2667000"/>
              <a:ext cx="155575" cy="112713"/>
            </a:xfrm>
            <a:custGeom>
              <a:avLst/>
              <a:gdLst>
                <a:gd name="T0" fmla="*/ 24 w 51"/>
                <a:gd name="T1" fmla="*/ 20 h 37"/>
                <a:gd name="T2" fmla="*/ 50 w 51"/>
                <a:gd name="T3" fmla="*/ 36 h 37"/>
                <a:gd name="T4" fmla="*/ 26 w 51"/>
                <a:gd name="T5" fmla="*/ 17 h 37"/>
                <a:gd name="T6" fmla="*/ 0 w 51"/>
                <a:gd name="T7" fmla="*/ 1 h 37"/>
                <a:gd name="T8" fmla="*/ 24 w 51"/>
                <a:gd name="T9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7">
                  <a:moveTo>
                    <a:pt x="24" y="20"/>
                  </a:moveTo>
                  <a:cubicBezTo>
                    <a:pt x="38" y="29"/>
                    <a:pt x="50" y="37"/>
                    <a:pt x="50" y="36"/>
                  </a:cubicBezTo>
                  <a:cubicBezTo>
                    <a:pt x="51" y="35"/>
                    <a:pt x="40" y="27"/>
                    <a:pt x="26" y="17"/>
                  </a:cubicBezTo>
                  <a:cubicBezTo>
                    <a:pt x="12" y="7"/>
                    <a:pt x="1" y="0"/>
                    <a:pt x="0" y="1"/>
                  </a:cubicBezTo>
                  <a:cubicBezTo>
                    <a:pt x="0" y="1"/>
                    <a:pt x="11" y="10"/>
                    <a:pt x="24" y="20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913313" y="2566988"/>
              <a:ext cx="79375" cy="173038"/>
            </a:xfrm>
            <a:custGeom>
              <a:avLst/>
              <a:gdLst>
                <a:gd name="T0" fmla="*/ 25 w 26"/>
                <a:gd name="T1" fmla="*/ 56 h 57"/>
                <a:gd name="T2" fmla="*/ 14 w 26"/>
                <a:gd name="T3" fmla="*/ 28 h 57"/>
                <a:gd name="T4" fmla="*/ 1 w 26"/>
                <a:gd name="T5" fmla="*/ 0 h 57"/>
                <a:gd name="T6" fmla="*/ 12 w 26"/>
                <a:gd name="T7" fmla="*/ 29 h 57"/>
                <a:gd name="T8" fmla="*/ 25 w 26"/>
                <a:gd name="T9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7">
                  <a:moveTo>
                    <a:pt x="25" y="56"/>
                  </a:moveTo>
                  <a:cubicBezTo>
                    <a:pt x="26" y="56"/>
                    <a:pt x="21" y="43"/>
                    <a:pt x="14" y="28"/>
                  </a:cubicBezTo>
                  <a:cubicBezTo>
                    <a:pt x="8" y="12"/>
                    <a:pt x="1" y="0"/>
                    <a:pt x="1" y="0"/>
                  </a:cubicBezTo>
                  <a:cubicBezTo>
                    <a:pt x="0" y="1"/>
                    <a:pt x="5" y="13"/>
                    <a:pt x="12" y="29"/>
                  </a:cubicBezTo>
                  <a:cubicBezTo>
                    <a:pt x="18" y="44"/>
                    <a:pt x="24" y="57"/>
                    <a:pt x="25" y="56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053013" y="2544763"/>
              <a:ext cx="30163" cy="185738"/>
            </a:xfrm>
            <a:custGeom>
              <a:avLst/>
              <a:gdLst>
                <a:gd name="T0" fmla="*/ 7 w 10"/>
                <a:gd name="T1" fmla="*/ 30 h 61"/>
                <a:gd name="T2" fmla="*/ 9 w 10"/>
                <a:gd name="T3" fmla="*/ 0 h 61"/>
                <a:gd name="T4" fmla="*/ 4 w 10"/>
                <a:gd name="T5" fmla="*/ 30 h 61"/>
                <a:gd name="T6" fmla="*/ 1 w 10"/>
                <a:gd name="T7" fmla="*/ 61 h 61"/>
                <a:gd name="T8" fmla="*/ 7 w 10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1">
                  <a:moveTo>
                    <a:pt x="7" y="30"/>
                  </a:moveTo>
                  <a:cubicBezTo>
                    <a:pt x="9" y="14"/>
                    <a:pt x="10" y="0"/>
                    <a:pt x="9" y="0"/>
                  </a:cubicBezTo>
                  <a:cubicBezTo>
                    <a:pt x="8" y="0"/>
                    <a:pt x="6" y="13"/>
                    <a:pt x="4" y="30"/>
                  </a:cubicBezTo>
                  <a:cubicBezTo>
                    <a:pt x="1" y="47"/>
                    <a:pt x="0" y="60"/>
                    <a:pt x="1" y="61"/>
                  </a:cubicBezTo>
                  <a:cubicBezTo>
                    <a:pt x="2" y="61"/>
                    <a:pt x="4" y="47"/>
                    <a:pt x="7" y="30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119688" y="2605088"/>
              <a:ext cx="109538" cy="155575"/>
            </a:xfrm>
            <a:custGeom>
              <a:avLst/>
              <a:gdLst>
                <a:gd name="T0" fmla="*/ 19 w 36"/>
                <a:gd name="T1" fmla="*/ 26 h 51"/>
                <a:gd name="T2" fmla="*/ 36 w 36"/>
                <a:gd name="T3" fmla="*/ 0 h 51"/>
                <a:gd name="T4" fmla="*/ 17 w 36"/>
                <a:gd name="T5" fmla="*/ 24 h 51"/>
                <a:gd name="T6" fmla="*/ 1 w 36"/>
                <a:gd name="T7" fmla="*/ 50 h 51"/>
                <a:gd name="T8" fmla="*/ 19 w 36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19" y="26"/>
                  </a:moveTo>
                  <a:cubicBezTo>
                    <a:pt x="29" y="12"/>
                    <a:pt x="36" y="1"/>
                    <a:pt x="36" y="0"/>
                  </a:cubicBezTo>
                  <a:cubicBezTo>
                    <a:pt x="35" y="0"/>
                    <a:pt x="27" y="11"/>
                    <a:pt x="17" y="24"/>
                  </a:cubicBezTo>
                  <a:cubicBezTo>
                    <a:pt x="7" y="38"/>
                    <a:pt x="0" y="50"/>
                    <a:pt x="1" y="50"/>
                  </a:cubicBezTo>
                  <a:cubicBezTo>
                    <a:pt x="1" y="51"/>
                    <a:pt x="10" y="40"/>
                    <a:pt x="19" y="26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159376" y="2752725"/>
              <a:ext cx="176213" cy="69850"/>
            </a:xfrm>
            <a:custGeom>
              <a:avLst/>
              <a:gdLst>
                <a:gd name="T0" fmla="*/ 0 w 58"/>
                <a:gd name="T1" fmla="*/ 22 h 23"/>
                <a:gd name="T2" fmla="*/ 29 w 58"/>
                <a:gd name="T3" fmla="*/ 13 h 23"/>
                <a:gd name="T4" fmla="*/ 57 w 58"/>
                <a:gd name="T5" fmla="*/ 1 h 23"/>
                <a:gd name="T6" fmla="*/ 28 w 58"/>
                <a:gd name="T7" fmla="*/ 10 h 23"/>
                <a:gd name="T8" fmla="*/ 0 w 5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3">
                  <a:moveTo>
                    <a:pt x="0" y="22"/>
                  </a:moveTo>
                  <a:cubicBezTo>
                    <a:pt x="0" y="23"/>
                    <a:pt x="13" y="19"/>
                    <a:pt x="29" y="13"/>
                  </a:cubicBezTo>
                  <a:cubicBezTo>
                    <a:pt x="45" y="7"/>
                    <a:pt x="58" y="2"/>
                    <a:pt x="57" y="1"/>
                  </a:cubicBezTo>
                  <a:cubicBezTo>
                    <a:pt x="57" y="0"/>
                    <a:pt x="44" y="4"/>
                    <a:pt x="28" y="10"/>
                  </a:cubicBezTo>
                  <a:cubicBezTo>
                    <a:pt x="12" y="16"/>
                    <a:pt x="0" y="21"/>
                    <a:pt x="0" y="22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162551" y="2879725"/>
              <a:ext cx="187325" cy="12700"/>
            </a:xfrm>
            <a:custGeom>
              <a:avLst/>
              <a:gdLst>
                <a:gd name="T0" fmla="*/ 31 w 62"/>
                <a:gd name="T1" fmla="*/ 1 h 4"/>
                <a:gd name="T2" fmla="*/ 0 w 62"/>
                <a:gd name="T3" fmla="*/ 3 h 4"/>
                <a:gd name="T4" fmla="*/ 31 w 62"/>
                <a:gd name="T5" fmla="*/ 4 h 4"/>
                <a:gd name="T6" fmla="*/ 62 w 62"/>
                <a:gd name="T7" fmla="*/ 1 h 4"/>
                <a:gd name="T8" fmla="*/ 31 w 62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">
                  <a:moveTo>
                    <a:pt x="31" y="1"/>
                  </a:moveTo>
                  <a:cubicBezTo>
                    <a:pt x="14" y="1"/>
                    <a:pt x="0" y="2"/>
                    <a:pt x="0" y="3"/>
                  </a:cubicBezTo>
                  <a:cubicBezTo>
                    <a:pt x="0" y="4"/>
                    <a:pt x="14" y="4"/>
                    <a:pt x="31" y="4"/>
                  </a:cubicBezTo>
                  <a:cubicBezTo>
                    <a:pt x="48" y="3"/>
                    <a:pt x="62" y="2"/>
                    <a:pt x="62" y="1"/>
                  </a:cubicBezTo>
                  <a:cubicBezTo>
                    <a:pt x="62" y="0"/>
                    <a:pt x="48" y="0"/>
                    <a:pt x="31" y="1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156201" y="2968625"/>
              <a:ext cx="180975" cy="41275"/>
            </a:xfrm>
            <a:custGeom>
              <a:avLst/>
              <a:gdLst>
                <a:gd name="T0" fmla="*/ 0 w 60"/>
                <a:gd name="T1" fmla="*/ 1 h 14"/>
                <a:gd name="T2" fmla="*/ 30 w 60"/>
                <a:gd name="T3" fmla="*/ 8 h 14"/>
                <a:gd name="T4" fmla="*/ 60 w 60"/>
                <a:gd name="T5" fmla="*/ 13 h 14"/>
                <a:gd name="T6" fmla="*/ 30 w 60"/>
                <a:gd name="T7" fmla="*/ 5 h 14"/>
                <a:gd name="T8" fmla="*/ 0 w 60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4">
                  <a:moveTo>
                    <a:pt x="0" y="1"/>
                  </a:moveTo>
                  <a:cubicBezTo>
                    <a:pt x="0" y="2"/>
                    <a:pt x="13" y="5"/>
                    <a:pt x="30" y="8"/>
                  </a:cubicBezTo>
                  <a:cubicBezTo>
                    <a:pt x="46" y="12"/>
                    <a:pt x="60" y="14"/>
                    <a:pt x="60" y="13"/>
                  </a:cubicBezTo>
                  <a:cubicBezTo>
                    <a:pt x="60" y="12"/>
                    <a:pt x="47" y="9"/>
                    <a:pt x="30" y="5"/>
                  </a:cubicBezTo>
                  <a:cubicBezTo>
                    <a:pt x="14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5510213" y="3078163"/>
              <a:ext cx="142875" cy="185738"/>
            </a:xfrm>
            <a:prstGeom prst="line">
              <a:avLst/>
            </a:prstGeom>
            <a:noFill/>
            <a:ln w="0" cap="rnd">
              <a:solidFill>
                <a:srgbClr val="4C9B8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5653088" y="2879725"/>
              <a:ext cx="152400" cy="198438"/>
            </a:xfrm>
            <a:prstGeom prst="line">
              <a:avLst/>
            </a:prstGeom>
            <a:noFill/>
            <a:ln w="0" cap="rnd">
              <a:solidFill>
                <a:srgbClr val="4C9B8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5653088" y="3078163"/>
              <a:ext cx="146050" cy="182563"/>
            </a:xfrm>
            <a:prstGeom prst="line">
              <a:avLst/>
            </a:prstGeom>
            <a:noFill/>
            <a:ln w="0" cap="rnd">
              <a:solidFill>
                <a:srgbClr val="4C9B8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 flipV="1">
              <a:off x="5502276" y="2882900"/>
              <a:ext cx="150813" cy="195263"/>
            </a:xfrm>
            <a:prstGeom prst="line">
              <a:avLst/>
            </a:prstGeom>
            <a:noFill/>
            <a:ln w="0" cap="rnd">
              <a:solidFill>
                <a:srgbClr val="4C9B8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6332538" y="3078163"/>
              <a:ext cx="149225" cy="185738"/>
            </a:xfrm>
            <a:prstGeom prst="line">
              <a:avLst/>
            </a:prstGeom>
            <a:noFill/>
            <a:ln w="0" cap="rnd">
              <a:solidFill>
                <a:srgbClr val="4C9B8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 flipV="1">
              <a:off x="6178551" y="2882900"/>
              <a:ext cx="153988" cy="195263"/>
            </a:xfrm>
            <a:prstGeom prst="line">
              <a:avLst/>
            </a:prstGeom>
            <a:noFill/>
            <a:ln w="0" cap="rnd">
              <a:solidFill>
                <a:srgbClr val="4C9B8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>
              <a:off x="6186488" y="3078163"/>
              <a:ext cx="146050" cy="190500"/>
            </a:xfrm>
            <a:prstGeom prst="line">
              <a:avLst/>
            </a:prstGeom>
            <a:noFill/>
            <a:ln w="0" cap="rnd">
              <a:solidFill>
                <a:srgbClr val="4C9B8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V="1">
              <a:off x="6332538" y="2870200"/>
              <a:ext cx="155575" cy="207963"/>
            </a:xfrm>
            <a:prstGeom prst="line">
              <a:avLst/>
            </a:prstGeom>
            <a:noFill/>
            <a:ln w="0" cap="rnd">
              <a:solidFill>
                <a:srgbClr val="4C9B8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706938" y="3470275"/>
              <a:ext cx="676275" cy="458788"/>
            </a:xfrm>
            <a:custGeom>
              <a:avLst/>
              <a:gdLst>
                <a:gd name="T0" fmla="*/ 133 w 223"/>
                <a:gd name="T1" fmla="*/ 0 h 151"/>
                <a:gd name="T2" fmla="*/ 36 w 223"/>
                <a:gd name="T3" fmla="*/ 58 h 151"/>
                <a:gd name="T4" fmla="*/ 44 w 223"/>
                <a:gd name="T5" fmla="*/ 151 h 151"/>
                <a:gd name="T6" fmla="*/ 188 w 223"/>
                <a:gd name="T7" fmla="*/ 63 h 151"/>
                <a:gd name="T8" fmla="*/ 87 w 223"/>
                <a:gd name="T9" fmla="*/ 80 h 151"/>
                <a:gd name="T10" fmla="*/ 86 w 223"/>
                <a:gd name="T11" fmla="*/ 78 h 151"/>
                <a:gd name="T12" fmla="*/ 84 w 223"/>
                <a:gd name="T13" fmla="*/ 79 h 151"/>
                <a:gd name="T14" fmla="*/ 78 w 223"/>
                <a:gd name="T15" fmla="*/ 77 h 151"/>
                <a:gd name="T16" fmla="*/ 79 w 223"/>
                <a:gd name="T17" fmla="*/ 72 h 151"/>
                <a:gd name="T18" fmla="*/ 79 w 223"/>
                <a:gd name="T19" fmla="*/ 70 h 151"/>
                <a:gd name="T20" fmla="*/ 74 w 223"/>
                <a:gd name="T21" fmla="*/ 64 h 151"/>
                <a:gd name="T22" fmla="*/ 79 w 223"/>
                <a:gd name="T23" fmla="*/ 61 h 151"/>
                <a:gd name="T24" fmla="*/ 78 w 223"/>
                <a:gd name="T25" fmla="*/ 58 h 151"/>
                <a:gd name="T26" fmla="*/ 82 w 223"/>
                <a:gd name="T27" fmla="*/ 52 h 151"/>
                <a:gd name="T28" fmla="*/ 85 w 223"/>
                <a:gd name="T29" fmla="*/ 54 h 151"/>
                <a:gd name="T30" fmla="*/ 87 w 223"/>
                <a:gd name="T31" fmla="*/ 53 h 151"/>
                <a:gd name="T32" fmla="*/ 93 w 223"/>
                <a:gd name="T33" fmla="*/ 48 h 151"/>
                <a:gd name="T34" fmla="*/ 96 w 223"/>
                <a:gd name="T35" fmla="*/ 53 h 151"/>
                <a:gd name="T36" fmla="*/ 98 w 223"/>
                <a:gd name="T37" fmla="*/ 54 h 151"/>
                <a:gd name="T38" fmla="*/ 103 w 223"/>
                <a:gd name="T39" fmla="*/ 53 h 151"/>
                <a:gd name="T40" fmla="*/ 104 w 223"/>
                <a:gd name="T41" fmla="*/ 59 h 151"/>
                <a:gd name="T42" fmla="*/ 105 w 223"/>
                <a:gd name="T43" fmla="*/ 62 h 151"/>
                <a:gd name="T44" fmla="*/ 109 w 223"/>
                <a:gd name="T45" fmla="*/ 67 h 151"/>
                <a:gd name="T46" fmla="*/ 104 w 223"/>
                <a:gd name="T47" fmla="*/ 70 h 151"/>
                <a:gd name="T48" fmla="*/ 105 w 223"/>
                <a:gd name="T49" fmla="*/ 73 h 151"/>
                <a:gd name="T50" fmla="*/ 101 w 223"/>
                <a:gd name="T51" fmla="*/ 80 h 151"/>
                <a:gd name="T52" fmla="*/ 98 w 223"/>
                <a:gd name="T53" fmla="*/ 78 h 151"/>
                <a:gd name="T54" fmla="*/ 96 w 223"/>
                <a:gd name="T55" fmla="*/ 79 h 151"/>
                <a:gd name="T56" fmla="*/ 162 w 223"/>
                <a:gd name="T57" fmla="*/ 105 h 151"/>
                <a:gd name="T58" fmla="*/ 153 w 223"/>
                <a:gd name="T59" fmla="*/ 111 h 151"/>
                <a:gd name="T60" fmla="*/ 154 w 223"/>
                <a:gd name="T61" fmla="*/ 119 h 151"/>
                <a:gd name="T62" fmla="*/ 147 w 223"/>
                <a:gd name="T63" fmla="*/ 129 h 151"/>
                <a:gd name="T64" fmla="*/ 141 w 223"/>
                <a:gd name="T65" fmla="*/ 125 h 151"/>
                <a:gd name="T66" fmla="*/ 135 w 223"/>
                <a:gd name="T67" fmla="*/ 129 h 151"/>
                <a:gd name="T68" fmla="*/ 126 w 223"/>
                <a:gd name="T69" fmla="*/ 136 h 151"/>
                <a:gd name="T70" fmla="*/ 120 w 223"/>
                <a:gd name="T71" fmla="*/ 127 h 151"/>
                <a:gd name="T72" fmla="*/ 115 w 223"/>
                <a:gd name="T73" fmla="*/ 126 h 151"/>
                <a:gd name="T74" fmla="*/ 107 w 223"/>
                <a:gd name="T75" fmla="*/ 128 h 151"/>
                <a:gd name="T76" fmla="*/ 106 w 223"/>
                <a:gd name="T77" fmla="*/ 117 h 151"/>
                <a:gd name="T78" fmla="*/ 103 w 223"/>
                <a:gd name="T79" fmla="*/ 110 h 151"/>
                <a:gd name="T80" fmla="*/ 95 w 223"/>
                <a:gd name="T81" fmla="*/ 100 h 151"/>
                <a:gd name="T82" fmla="*/ 105 w 223"/>
                <a:gd name="T83" fmla="*/ 95 h 151"/>
                <a:gd name="T84" fmla="*/ 103 w 223"/>
                <a:gd name="T85" fmla="*/ 87 h 151"/>
                <a:gd name="T86" fmla="*/ 107 w 223"/>
                <a:gd name="T87" fmla="*/ 78 h 151"/>
                <a:gd name="T88" fmla="*/ 115 w 223"/>
                <a:gd name="T89" fmla="*/ 80 h 151"/>
                <a:gd name="T90" fmla="*/ 120 w 223"/>
                <a:gd name="T91" fmla="*/ 79 h 151"/>
                <a:gd name="T92" fmla="*/ 126 w 223"/>
                <a:gd name="T93" fmla="*/ 70 h 151"/>
                <a:gd name="T94" fmla="*/ 135 w 223"/>
                <a:gd name="T95" fmla="*/ 77 h 151"/>
                <a:gd name="T96" fmla="*/ 141 w 223"/>
                <a:gd name="T97" fmla="*/ 80 h 151"/>
                <a:gd name="T98" fmla="*/ 147 w 223"/>
                <a:gd name="T99" fmla="*/ 76 h 151"/>
                <a:gd name="T100" fmla="*/ 154 w 223"/>
                <a:gd name="T101" fmla="*/ 87 h 151"/>
                <a:gd name="T102" fmla="*/ 152 w 223"/>
                <a:gd name="T103" fmla="*/ 95 h 151"/>
                <a:gd name="T104" fmla="*/ 162 w 223"/>
                <a:gd name="T105" fmla="*/ 10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3" h="151">
                  <a:moveTo>
                    <a:pt x="188" y="63"/>
                  </a:moveTo>
                  <a:cubicBezTo>
                    <a:pt x="188" y="62"/>
                    <a:pt x="188" y="61"/>
                    <a:pt x="188" y="60"/>
                  </a:cubicBezTo>
                  <a:cubicBezTo>
                    <a:pt x="188" y="29"/>
                    <a:pt x="170" y="0"/>
                    <a:pt x="133" y="0"/>
                  </a:cubicBezTo>
                  <a:cubicBezTo>
                    <a:pt x="102" y="0"/>
                    <a:pt x="91" y="17"/>
                    <a:pt x="82" y="37"/>
                  </a:cubicBezTo>
                  <a:cubicBezTo>
                    <a:pt x="77" y="33"/>
                    <a:pt x="71" y="30"/>
                    <a:pt x="64" y="30"/>
                  </a:cubicBezTo>
                  <a:cubicBezTo>
                    <a:pt x="49" y="30"/>
                    <a:pt x="36" y="43"/>
                    <a:pt x="36" y="58"/>
                  </a:cubicBezTo>
                  <a:cubicBezTo>
                    <a:pt x="36" y="60"/>
                    <a:pt x="36" y="61"/>
                    <a:pt x="37" y="63"/>
                  </a:cubicBezTo>
                  <a:cubicBezTo>
                    <a:pt x="16" y="66"/>
                    <a:pt x="0" y="85"/>
                    <a:pt x="0" y="107"/>
                  </a:cubicBezTo>
                  <a:cubicBezTo>
                    <a:pt x="0" y="131"/>
                    <a:pt x="19" y="151"/>
                    <a:pt x="44" y="15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203" y="151"/>
                    <a:pt x="223" y="131"/>
                    <a:pt x="223" y="107"/>
                  </a:cubicBezTo>
                  <a:cubicBezTo>
                    <a:pt x="223" y="85"/>
                    <a:pt x="208" y="67"/>
                    <a:pt x="188" y="63"/>
                  </a:cubicBezTo>
                  <a:close/>
                  <a:moveTo>
                    <a:pt x="93" y="83"/>
                  </a:moveTo>
                  <a:cubicBezTo>
                    <a:pt x="90" y="83"/>
                    <a:pt x="90" y="83"/>
                    <a:pt x="90" y="83"/>
                  </a:cubicBezTo>
                  <a:cubicBezTo>
                    <a:pt x="89" y="83"/>
                    <a:pt x="87" y="82"/>
                    <a:pt x="87" y="80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8"/>
                    <a:pt x="87" y="78"/>
                  </a:cubicBezTo>
                  <a:cubicBezTo>
                    <a:pt x="87" y="78"/>
                    <a:pt x="86" y="78"/>
                    <a:pt x="86" y="78"/>
                  </a:cubicBezTo>
                  <a:cubicBezTo>
                    <a:pt x="86" y="78"/>
                    <a:pt x="86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3" y="80"/>
                    <a:pt x="82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8" y="76"/>
                    <a:pt x="78" y="76"/>
                    <a:pt x="78" y="75"/>
                  </a:cubicBezTo>
                  <a:cubicBezTo>
                    <a:pt x="78" y="74"/>
                    <a:pt x="78" y="74"/>
                    <a:pt x="78" y="73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80" y="72"/>
                    <a:pt x="80" y="72"/>
                    <a:pt x="80" y="71"/>
                  </a:cubicBezTo>
                  <a:cubicBezTo>
                    <a:pt x="79" y="71"/>
                    <a:pt x="79" y="71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5" y="70"/>
                    <a:pt x="74" y="68"/>
                    <a:pt x="74" y="67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63"/>
                    <a:pt x="75" y="62"/>
                    <a:pt x="77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1"/>
                    <a:pt x="79" y="60"/>
                    <a:pt x="80" y="60"/>
                  </a:cubicBezTo>
                  <a:cubicBezTo>
                    <a:pt x="80" y="60"/>
                    <a:pt x="80" y="59"/>
                    <a:pt x="79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7" y="57"/>
                    <a:pt x="77" y="55"/>
                    <a:pt x="78" y="54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2"/>
                    <a:pt x="81" y="52"/>
                    <a:pt x="82" y="52"/>
                  </a:cubicBezTo>
                  <a:cubicBezTo>
                    <a:pt x="83" y="52"/>
                    <a:pt x="84" y="52"/>
                    <a:pt x="84" y="53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7" y="53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0"/>
                    <a:pt x="89" y="48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4" y="48"/>
                    <a:pt x="96" y="50"/>
                    <a:pt x="96" y="51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7" y="53"/>
                    <a:pt x="97" y="54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2"/>
                    <a:pt x="100" y="52"/>
                    <a:pt x="101" y="52"/>
                  </a:cubicBezTo>
                  <a:cubicBezTo>
                    <a:pt x="102" y="52"/>
                    <a:pt x="102" y="52"/>
                    <a:pt x="103" y="53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6" y="55"/>
                    <a:pt x="106" y="57"/>
                    <a:pt x="105" y="58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59"/>
                    <a:pt x="103" y="60"/>
                    <a:pt x="103" y="60"/>
                  </a:cubicBezTo>
                  <a:cubicBezTo>
                    <a:pt x="104" y="60"/>
                    <a:pt x="104" y="61"/>
                    <a:pt x="104" y="61"/>
                  </a:cubicBezTo>
                  <a:cubicBezTo>
                    <a:pt x="104" y="61"/>
                    <a:pt x="104" y="62"/>
                    <a:pt x="105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8" y="62"/>
                    <a:pt x="109" y="63"/>
                    <a:pt x="109" y="64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09" y="68"/>
                    <a:pt x="108" y="70"/>
                    <a:pt x="106" y="70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4" y="71"/>
                    <a:pt x="103" y="71"/>
                  </a:cubicBezTo>
                  <a:cubicBezTo>
                    <a:pt x="103" y="72"/>
                    <a:pt x="103" y="72"/>
                    <a:pt x="104" y="72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6" y="74"/>
                    <a:pt x="106" y="76"/>
                    <a:pt x="105" y="77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2" y="79"/>
                    <a:pt x="102" y="80"/>
                    <a:pt x="101" y="80"/>
                  </a:cubicBezTo>
                  <a:cubicBezTo>
                    <a:pt x="100" y="80"/>
                    <a:pt x="99" y="79"/>
                    <a:pt x="99" y="79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8"/>
                    <a:pt x="96" y="78"/>
                    <a:pt x="96" y="78"/>
                  </a:cubicBezTo>
                  <a:cubicBezTo>
                    <a:pt x="96" y="78"/>
                    <a:pt x="96" y="79"/>
                    <a:pt x="96" y="79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82"/>
                    <a:pt x="94" y="83"/>
                    <a:pt x="93" y="83"/>
                  </a:cubicBezTo>
                  <a:close/>
                  <a:moveTo>
                    <a:pt x="162" y="105"/>
                  </a:moveTo>
                  <a:cubicBezTo>
                    <a:pt x="162" y="108"/>
                    <a:pt x="160" y="110"/>
                    <a:pt x="158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4" y="110"/>
                    <a:pt x="153" y="110"/>
                    <a:pt x="153" y="111"/>
                  </a:cubicBezTo>
                  <a:cubicBezTo>
                    <a:pt x="152" y="112"/>
                    <a:pt x="152" y="113"/>
                    <a:pt x="151" y="114"/>
                  </a:cubicBezTo>
                  <a:cubicBezTo>
                    <a:pt x="151" y="115"/>
                    <a:pt x="151" y="116"/>
                    <a:pt x="152" y="117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6" y="120"/>
                    <a:pt x="156" y="123"/>
                    <a:pt x="154" y="125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150" y="129"/>
                    <a:pt x="149" y="129"/>
                    <a:pt x="147" y="129"/>
                  </a:cubicBezTo>
                  <a:cubicBezTo>
                    <a:pt x="146" y="129"/>
                    <a:pt x="145" y="129"/>
                    <a:pt x="145" y="128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2" y="126"/>
                    <a:pt x="141" y="125"/>
                    <a:pt x="141" y="125"/>
                  </a:cubicBezTo>
                  <a:cubicBezTo>
                    <a:pt x="140" y="125"/>
                    <a:pt x="140" y="125"/>
                    <a:pt x="140" y="126"/>
                  </a:cubicBezTo>
                  <a:cubicBezTo>
                    <a:pt x="139" y="126"/>
                    <a:pt x="138" y="126"/>
                    <a:pt x="137" y="127"/>
                  </a:cubicBezTo>
                  <a:cubicBezTo>
                    <a:pt x="136" y="127"/>
                    <a:pt x="135" y="128"/>
                    <a:pt x="135" y="129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35" y="134"/>
                    <a:pt x="134" y="136"/>
                    <a:pt x="131" y="13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4" y="136"/>
                    <a:pt x="122" y="134"/>
                    <a:pt x="122" y="132"/>
                  </a:cubicBezTo>
                  <a:cubicBezTo>
                    <a:pt x="122" y="129"/>
                    <a:pt x="122" y="129"/>
                    <a:pt x="122" y="129"/>
                  </a:cubicBezTo>
                  <a:cubicBezTo>
                    <a:pt x="122" y="128"/>
                    <a:pt x="121" y="127"/>
                    <a:pt x="120" y="127"/>
                  </a:cubicBezTo>
                  <a:cubicBezTo>
                    <a:pt x="119" y="126"/>
                    <a:pt x="119" y="126"/>
                    <a:pt x="118" y="126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6" y="125"/>
                    <a:pt x="115" y="126"/>
                    <a:pt x="115" y="126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1" y="129"/>
                    <a:pt x="110" y="129"/>
                  </a:cubicBezTo>
                  <a:cubicBezTo>
                    <a:pt x="109" y="129"/>
                    <a:pt x="108" y="129"/>
                    <a:pt x="107" y="128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2" y="123"/>
                    <a:pt x="102" y="120"/>
                    <a:pt x="103" y="119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6"/>
                    <a:pt x="106" y="115"/>
                    <a:pt x="106" y="114"/>
                  </a:cubicBezTo>
                  <a:cubicBezTo>
                    <a:pt x="106" y="113"/>
                    <a:pt x="105" y="112"/>
                    <a:pt x="105" y="111"/>
                  </a:cubicBezTo>
                  <a:cubicBezTo>
                    <a:pt x="105" y="110"/>
                    <a:pt x="104" y="110"/>
                    <a:pt x="103" y="110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97" y="110"/>
                    <a:pt x="95" y="108"/>
                    <a:pt x="95" y="105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8"/>
                    <a:pt x="97" y="96"/>
                    <a:pt x="100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4" y="96"/>
                    <a:pt x="105" y="95"/>
                    <a:pt x="105" y="95"/>
                  </a:cubicBezTo>
                  <a:cubicBezTo>
                    <a:pt x="105" y="94"/>
                    <a:pt x="106" y="93"/>
                    <a:pt x="106" y="92"/>
                  </a:cubicBezTo>
                  <a:cubicBezTo>
                    <a:pt x="106" y="91"/>
                    <a:pt x="106" y="90"/>
                    <a:pt x="106" y="89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103" y="86"/>
                    <a:pt x="102" y="85"/>
                    <a:pt x="102" y="84"/>
                  </a:cubicBezTo>
                  <a:cubicBezTo>
                    <a:pt x="102" y="83"/>
                    <a:pt x="103" y="82"/>
                    <a:pt x="103" y="81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8" y="77"/>
                    <a:pt x="109" y="76"/>
                    <a:pt x="110" y="76"/>
                  </a:cubicBezTo>
                  <a:cubicBezTo>
                    <a:pt x="111" y="76"/>
                    <a:pt x="112" y="77"/>
                    <a:pt x="113" y="78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15" y="80"/>
                    <a:pt x="116" y="80"/>
                    <a:pt x="117" y="80"/>
                  </a:cubicBezTo>
                  <a:cubicBezTo>
                    <a:pt x="117" y="80"/>
                    <a:pt x="117" y="80"/>
                    <a:pt x="118" y="80"/>
                  </a:cubicBezTo>
                  <a:cubicBezTo>
                    <a:pt x="119" y="80"/>
                    <a:pt x="119" y="79"/>
                    <a:pt x="120" y="79"/>
                  </a:cubicBezTo>
                  <a:cubicBezTo>
                    <a:pt x="121" y="79"/>
                    <a:pt x="122" y="78"/>
                    <a:pt x="122" y="77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2" y="71"/>
                    <a:pt x="124" y="70"/>
                    <a:pt x="126" y="70"/>
                  </a:cubicBezTo>
                  <a:cubicBezTo>
                    <a:pt x="131" y="70"/>
                    <a:pt x="131" y="70"/>
                    <a:pt x="131" y="70"/>
                  </a:cubicBezTo>
                  <a:cubicBezTo>
                    <a:pt x="134" y="70"/>
                    <a:pt x="135" y="71"/>
                    <a:pt x="135" y="74"/>
                  </a:cubicBezTo>
                  <a:cubicBezTo>
                    <a:pt x="135" y="77"/>
                    <a:pt x="135" y="77"/>
                    <a:pt x="135" y="77"/>
                  </a:cubicBezTo>
                  <a:cubicBezTo>
                    <a:pt x="135" y="78"/>
                    <a:pt x="136" y="79"/>
                    <a:pt x="137" y="79"/>
                  </a:cubicBezTo>
                  <a:cubicBezTo>
                    <a:pt x="138" y="79"/>
                    <a:pt x="139" y="80"/>
                    <a:pt x="140" y="80"/>
                  </a:cubicBezTo>
                  <a:cubicBezTo>
                    <a:pt x="140" y="80"/>
                    <a:pt x="140" y="80"/>
                    <a:pt x="141" y="80"/>
                  </a:cubicBezTo>
                  <a:cubicBezTo>
                    <a:pt x="141" y="80"/>
                    <a:pt x="142" y="80"/>
                    <a:pt x="142" y="80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45" y="77"/>
                    <a:pt x="146" y="76"/>
                    <a:pt x="147" y="76"/>
                  </a:cubicBezTo>
                  <a:cubicBezTo>
                    <a:pt x="149" y="76"/>
                    <a:pt x="150" y="77"/>
                    <a:pt x="150" y="78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6" y="83"/>
                    <a:pt x="156" y="85"/>
                    <a:pt x="154" y="87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51" y="90"/>
                    <a:pt x="151" y="91"/>
                    <a:pt x="151" y="92"/>
                  </a:cubicBezTo>
                  <a:cubicBezTo>
                    <a:pt x="152" y="93"/>
                    <a:pt x="152" y="94"/>
                    <a:pt x="152" y="95"/>
                  </a:cubicBezTo>
                  <a:cubicBezTo>
                    <a:pt x="153" y="95"/>
                    <a:pt x="154" y="96"/>
                    <a:pt x="155" y="9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60" y="96"/>
                    <a:pt x="162" y="98"/>
                    <a:pt x="162" y="100"/>
                  </a:cubicBezTo>
                  <a:lnTo>
                    <a:pt x="162" y="105"/>
                  </a:ln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967288" y="3652838"/>
              <a:ext cx="33338" cy="33338"/>
            </a:xfrm>
            <a:prstGeom prst="ellipse">
              <a:avLst/>
            </a:pr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062538" y="3746500"/>
              <a:ext cx="71438" cy="73025"/>
            </a:xfrm>
            <a:prstGeom prst="ellipse">
              <a:avLst/>
            </a:pr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4995863" y="3683000"/>
              <a:ext cx="203200" cy="201613"/>
            </a:xfrm>
            <a:custGeom>
              <a:avLst/>
              <a:gdLst>
                <a:gd name="T0" fmla="*/ 60 w 67"/>
                <a:gd name="T1" fmla="*/ 26 h 66"/>
                <a:gd name="T2" fmla="*/ 56 w 67"/>
                <a:gd name="T3" fmla="*/ 22 h 66"/>
                <a:gd name="T4" fmla="*/ 59 w 67"/>
                <a:gd name="T5" fmla="*/ 17 h 66"/>
                <a:gd name="T6" fmla="*/ 55 w 67"/>
                <a:gd name="T7" fmla="*/ 8 h 66"/>
                <a:gd name="T8" fmla="*/ 50 w 67"/>
                <a:gd name="T9" fmla="*/ 8 h 66"/>
                <a:gd name="T10" fmla="*/ 46 w 67"/>
                <a:gd name="T11" fmla="*/ 10 h 66"/>
                <a:gd name="T12" fmla="*/ 42 w 67"/>
                <a:gd name="T13" fmla="*/ 9 h 66"/>
                <a:gd name="T14" fmla="*/ 40 w 67"/>
                <a:gd name="T15" fmla="*/ 4 h 66"/>
                <a:gd name="T16" fmla="*/ 31 w 67"/>
                <a:gd name="T17" fmla="*/ 0 h 66"/>
                <a:gd name="T18" fmla="*/ 27 w 67"/>
                <a:gd name="T19" fmla="*/ 7 h 66"/>
                <a:gd name="T20" fmla="*/ 23 w 67"/>
                <a:gd name="T21" fmla="*/ 10 h 66"/>
                <a:gd name="T22" fmla="*/ 20 w 67"/>
                <a:gd name="T23" fmla="*/ 10 h 66"/>
                <a:gd name="T24" fmla="*/ 15 w 67"/>
                <a:gd name="T25" fmla="*/ 6 h 66"/>
                <a:gd name="T26" fmla="*/ 8 w 67"/>
                <a:gd name="T27" fmla="*/ 11 h 66"/>
                <a:gd name="T28" fmla="*/ 8 w 67"/>
                <a:gd name="T29" fmla="*/ 17 h 66"/>
                <a:gd name="T30" fmla="*/ 11 w 67"/>
                <a:gd name="T31" fmla="*/ 22 h 66"/>
                <a:gd name="T32" fmla="*/ 8 w 67"/>
                <a:gd name="T33" fmla="*/ 26 h 66"/>
                <a:gd name="T34" fmla="*/ 0 w 67"/>
                <a:gd name="T35" fmla="*/ 30 h 66"/>
                <a:gd name="T36" fmla="*/ 5 w 67"/>
                <a:gd name="T37" fmla="*/ 40 h 66"/>
                <a:gd name="T38" fmla="*/ 10 w 67"/>
                <a:gd name="T39" fmla="*/ 41 h 66"/>
                <a:gd name="T40" fmla="*/ 11 w 67"/>
                <a:gd name="T41" fmla="*/ 47 h 66"/>
                <a:gd name="T42" fmla="*/ 8 w 67"/>
                <a:gd name="T43" fmla="*/ 55 h 66"/>
                <a:gd name="T44" fmla="*/ 15 w 67"/>
                <a:gd name="T45" fmla="*/ 59 h 66"/>
                <a:gd name="T46" fmla="*/ 20 w 67"/>
                <a:gd name="T47" fmla="*/ 56 h 66"/>
                <a:gd name="T48" fmla="*/ 23 w 67"/>
                <a:gd name="T49" fmla="*/ 56 h 66"/>
                <a:gd name="T50" fmla="*/ 27 w 67"/>
                <a:gd name="T51" fmla="*/ 59 h 66"/>
                <a:gd name="T52" fmla="*/ 31 w 67"/>
                <a:gd name="T53" fmla="*/ 66 h 66"/>
                <a:gd name="T54" fmla="*/ 40 w 67"/>
                <a:gd name="T55" fmla="*/ 62 h 66"/>
                <a:gd name="T56" fmla="*/ 42 w 67"/>
                <a:gd name="T57" fmla="*/ 57 h 66"/>
                <a:gd name="T58" fmla="*/ 46 w 67"/>
                <a:gd name="T59" fmla="*/ 55 h 66"/>
                <a:gd name="T60" fmla="*/ 50 w 67"/>
                <a:gd name="T61" fmla="*/ 58 h 66"/>
                <a:gd name="T62" fmla="*/ 55 w 67"/>
                <a:gd name="T63" fmla="*/ 58 h 66"/>
                <a:gd name="T64" fmla="*/ 59 w 67"/>
                <a:gd name="T65" fmla="*/ 49 h 66"/>
                <a:gd name="T66" fmla="*/ 56 w 67"/>
                <a:gd name="T67" fmla="*/ 44 h 66"/>
                <a:gd name="T68" fmla="*/ 60 w 67"/>
                <a:gd name="T69" fmla="*/ 40 h 66"/>
                <a:gd name="T70" fmla="*/ 67 w 67"/>
                <a:gd name="T71" fmla="*/ 35 h 66"/>
                <a:gd name="T72" fmla="*/ 63 w 67"/>
                <a:gd name="T73" fmla="*/ 26 h 66"/>
                <a:gd name="T74" fmla="*/ 22 w 67"/>
                <a:gd name="T75" fmla="*/ 33 h 66"/>
                <a:gd name="T76" fmla="*/ 46 w 67"/>
                <a:gd name="T77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66">
                  <a:moveTo>
                    <a:pt x="63" y="26"/>
                  </a:moveTo>
                  <a:cubicBezTo>
                    <a:pt x="60" y="26"/>
                    <a:pt x="60" y="26"/>
                    <a:pt x="60" y="26"/>
                  </a:cubicBezTo>
                  <a:cubicBezTo>
                    <a:pt x="59" y="26"/>
                    <a:pt x="58" y="25"/>
                    <a:pt x="57" y="25"/>
                  </a:cubicBezTo>
                  <a:cubicBezTo>
                    <a:pt x="57" y="24"/>
                    <a:pt x="57" y="23"/>
                    <a:pt x="56" y="22"/>
                  </a:cubicBezTo>
                  <a:cubicBezTo>
                    <a:pt x="56" y="21"/>
                    <a:pt x="56" y="20"/>
                    <a:pt x="57" y="19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1" y="15"/>
                    <a:pt x="61" y="13"/>
                    <a:pt x="59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ubicBezTo>
                    <a:pt x="51" y="6"/>
                    <a:pt x="50" y="7"/>
                    <a:pt x="50" y="8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6" y="10"/>
                    <a:pt x="46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3" y="9"/>
                    <a:pt x="42" y="9"/>
                  </a:cubicBezTo>
                  <a:cubicBezTo>
                    <a:pt x="41" y="9"/>
                    <a:pt x="40" y="8"/>
                    <a:pt x="4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1"/>
                    <a:pt x="39" y="0"/>
                    <a:pt x="3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7" y="1"/>
                    <a:pt x="27" y="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8"/>
                    <a:pt x="26" y="9"/>
                    <a:pt x="25" y="9"/>
                  </a:cubicBezTo>
                  <a:cubicBezTo>
                    <a:pt x="24" y="9"/>
                    <a:pt x="24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0" y="10"/>
                    <a:pt x="20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6" y="6"/>
                    <a:pt x="15" y="6"/>
                  </a:cubicBezTo>
                  <a:cubicBezTo>
                    <a:pt x="14" y="6"/>
                    <a:pt x="13" y="7"/>
                    <a:pt x="12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3"/>
                    <a:pt x="7" y="14"/>
                  </a:cubicBezTo>
                  <a:cubicBezTo>
                    <a:pt x="7" y="15"/>
                    <a:pt x="8" y="16"/>
                    <a:pt x="8" y="1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1"/>
                    <a:pt x="11" y="22"/>
                  </a:cubicBezTo>
                  <a:cubicBezTo>
                    <a:pt x="11" y="23"/>
                    <a:pt x="10" y="24"/>
                    <a:pt x="10" y="25"/>
                  </a:cubicBezTo>
                  <a:cubicBezTo>
                    <a:pt x="10" y="25"/>
                    <a:pt x="9" y="26"/>
                    <a:pt x="8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6"/>
                    <a:pt x="0" y="28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5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10" y="40"/>
                    <a:pt x="10" y="41"/>
                  </a:cubicBezTo>
                  <a:cubicBezTo>
                    <a:pt x="10" y="42"/>
                    <a:pt x="11" y="43"/>
                    <a:pt x="11" y="44"/>
                  </a:cubicBezTo>
                  <a:cubicBezTo>
                    <a:pt x="11" y="45"/>
                    <a:pt x="11" y="46"/>
                    <a:pt x="11" y="47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50"/>
                    <a:pt x="7" y="53"/>
                    <a:pt x="8" y="55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3" y="59"/>
                    <a:pt x="14" y="59"/>
                    <a:pt x="15" y="59"/>
                  </a:cubicBezTo>
                  <a:cubicBezTo>
                    <a:pt x="16" y="59"/>
                    <a:pt x="17" y="59"/>
                    <a:pt x="18" y="58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5"/>
                    <a:pt x="22" y="55"/>
                    <a:pt x="23" y="56"/>
                  </a:cubicBezTo>
                  <a:cubicBezTo>
                    <a:pt x="24" y="56"/>
                    <a:pt x="24" y="56"/>
                    <a:pt x="25" y="57"/>
                  </a:cubicBezTo>
                  <a:cubicBezTo>
                    <a:pt x="26" y="57"/>
                    <a:pt x="27" y="58"/>
                    <a:pt x="27" y="59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4"/>
                    <a:pt x="29" y="66"/>
                    <a:pt x="31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9" y="66"/>
                    <a:pt x="40" y="64"/>
                    <a:pt x="40" y="62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8"/>
                    <a:pt x="41" y="57"/>
                    <a:pt x="42" y="57"/>
                  </a:cubicBezTo>
                  <a:cubicBezTo>
                    <a:pt x="43" y="56"/>
                    <a:pt x="44" y="56"/>
                    <a:pt x="45" y="56"/>
                  </a:cubicBezTo>
                  <a:cubicBezTo>
                    <a:pt x="45" y="55"/>
                    <a:pt x="45" y="55"/>
                    <a:pt x="46" y="55"/>
                  </a:cubicBezTo>
                  <a:cubicBezTo>
                    <a:pt x="46" y="55"/>
                    <a:pt x="47" y="56"/>
                    <a:pt x="47" y="56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59"/>
                    <a:pt x="51" y="59"/>
                    <a:pt x="52" y="59"/>
                  </a:cubicBezTo>
                  <a:cubicBezTo>
                    <a:pt x="54" y="59"/>
                    <a:pt x="55" y="59"/>
                    <a:pt x="55" y="58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1" y="53"/>
                    <a:pt x="61" y="50"/>
                    <a:pt x="59" y="49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6" y="46"/>
                    <a:pt x="56" y="45"/>
                    <a:pt x="56" y="44"/>
                  </a:cubicBezTo>
                  <a:cubicBezTo>
                    <a:pt x="57" y="43"/>
                    <a:pt x="57" y="42"/>
                    <a:pt x="58" y="41"/>
                  </a:cubicBezTo>
                  <a:cubicBezTo>
                    <a:pt x="58" y="40"/>
                    <a:pt x="59" y="40"/>
                    <a:pt x="60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5" y="40"/>
                    <a:pt x="67" y="38"/>
                    <a:pt x="67" y="35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7" y="28"/>
                    <a:pt x="65" y="26"/>
                    <a:pt x="63" y="26"/>
                  </a:cubicBezTo>
                  <a:close/>
                  <a:moveTo>
                    <a:pt x="34" y="45"/>
                  </a:moveTo>
                  <a:cubicBezTo>
                    <a:pt x="27" y="45"/>
                    <a:pt x="22" y="39"/>
                    <a:pt x="22" y="33"/>
                  </a:cubicBezTo>
                  <a:cubicBezTo>
                    <a:pt x="22" y="26"/>
                    <a:pt x="27" y="21"/>
                    <a:pt x="34" y="21"/>
                  </a:cubicBezTo>
                  <a:cubicBezTo>
                    <a:pt x="40" y="21"/>
                    <a:pt x="46" y="26"/>
                    <a:pt x="46" y="33"/>
                  </a:cubicBezTo>
                  <a:cubicBezTo>
                    <a:pt x="46" y="39"/>
                    <a:pt x="40" y="45"/>
                    <a:pt x="34" y="45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4930776" y="3616325"/>
              <a:ext cx="106363" cy="106363"/>
            </a:xfrm>
            <a:custGeom>
              <a:avLst/>
              <a:gdLst>
                <a:gd name="T0" fmla="*/ 22 w 35"/>
                <a:gd name="T1" fmla="*/ 30 h 35"/>
                <a:gd name="T2" fmla="*/ 24 w 35"/>
                <a:gd name="T3" fmla="*/ 30 h 35"/>
                <a:gd name="T4" fmla="*/ 25 w 35"/>
                <a:gd name="T5" fmla="*/ 31 h 35"/>
                <a:gd name="T6" fmla="*/ 29 w 35"/>
                <a:gd name="T7" fmla="*/ 31 h 35"/>
                <a:gd name="T8" fmla="*/ 31 w 35"/>
                <a:gd name="T9" fmla="*/ 25 h 35"/>
                <a:gd name="T10" fmla="*/ 29 w 35"/>
                <a:gd name="T11" fmla="*/ 23 h 35"/>
                <a:gd name="T12" fmla="*/ 31 w 35"/>
                <a:gd name="T13" fmla="*/ 22 h 35"/>
                <a:gd name="T14" fmla="*/ 35 w 35"/>
                <a:gd name="T15" fmla="*/ 19 h 35"/>
                <a:gd name="T16" fmla="*/ 32 w 35"/>
                <a:gd name="T17" fmla="*/ 14 h 35"/>
                <a:gd name="T18" fmla="*/ 30 w 35"/>
                <a:gd name="T19" fmla="*/ 13 h 35"/>
                <a:gd name="T20" fmla="*/ 30 w 35"/>
                <a:gd name="T21" fmla="*/ 11 h 35"/>
                <a:gd name="T22" fmla="*/ 31 w 35"/>
                <a:gd name="T23" fmla="*/ 6 h 35"/>
                <a:gd name="T24" fmla="*/ 27 w 35"/>
                <a:gd name="T25" fmla="*/ 4 h 35"/>
                <a:gd name="T26" fmla="*/ 24 w 35"/>
                <a:gd name="T27" fmla="*/ 6 h 35"/>
                <a:gd name="T28" fmla="*/ 23 w 35"/>
                <a:gd name="T29" fmla="*/ 6 h 35"/>
                <a:gd name="T30" fmla="*/ 22 w 35"/>
                <a:gd name="T31" fmla="*/ 5 h 35"/>
                <a:gd name="T32" fmla="*/ 19 w 35"/>
                <a:gd name="T33" fmla="*/ 0 h 35"/>
                <a:gd name="T34" fmla="*/ 13 w 35"/>
                <a:gd name="T35" fmla="*/ 3 h 35"/>
                <a:gd name="T36" fmla="*/ 13 w 35"/>
                <a:gd name="T37" fmla="*/ 5 h 35"/>
                <a:gd name="T38" fmla="*/ 11 w 35"/>
                <a:gd name="T39" fmla="*/ 6 h 35"/>
                <a:gd name="T40" fmla="*/ 10 w 35"/>
                <a:gd name="T41" fmla="*/ 5 h 35"/>
                <a:gd name="T42" fmla="*/ 6 w 35"/>
                <a:gd name="T43" fmla="*/ 5 h 35"/>
                <a:gd name="T44" fmla="*/ 4 w 35"/>
                <a:gd name="T45" fmla="*/ 10 h 35"/>
                <a:gd name="T46" fmla="*/ 6 w 35"/>
                <a:gd name="T47" fmla="*/ 12 h 35"/>
                <a:gd name="T48" fmla="*/ 5 w 35"/>
                <a:gd name="T49" fmla="*/ 14 h 35"/>
                <a:gd name="T50" fmla="*/ 0 w 35"/>
                <a:gd name="T51" fmla="*/ 16 h 35"/>
                <a:gd name="T52" fmla="*/ 3 w 35"/>
                <a:gd name="T53" fmla="*/ 22 h 35"/>
                <a:gd name="T54" fmla="*/ 5 w 35"/>
                <a:gd name="T55" fmla="*/ 22 h 35"/>
                <a:gd name="T56" fmla="*/ 5 w 35"/>
                <a:gd name="T57" fmla="*/ 24 h 35"/>
                <a:gd name="T58" fmla="*/ 4 w 35"/>
                <a:gd name="T59" fmla="*/ 27 h 35"/>
                <a:gd name="T60" fmla="*/ 6 w 35"/>
                <a:gd name="T61" fmla="*/ 31 h 35"/>
                <a:gd name="T62" fmla="*/ 10 w 35"/>
                <a:gd name="T63" fmla="*/ 31 h 35"/>
                <a:gd name="T64" fmla="*/ 11 w 35"/>
                <a:gd name="T65" fmla="*/ 30 h 35"/>
                <a:gd name="T66" fmla="*/ 13 w 35"/>
                <a:gd name="T67" fmla="*/ 30 h 35"/>
                <a:gd name="T68" fmla="*/ 13 w 35"/>
                <a:gd name="T69" fmla="*/ 32 h 35"/>
                <a:gd name="T70" fmla="*/ 19 w 35"/>
                <a:gd name="T71" fmla="*/ 35 h 35"/>
                <a:gd name="T72" fmla="*/ 22 w 35"/>
                <a:gd name="T73" fmla="*/ 31 h 35"/>
                <a:gd name="T74" fmla="*/ 12 w 35"/>
                <a:gd name="T75" fmla="*/ 18 h 35"/>
                <a:gd name="T76" fmla="*/ 23 w 35"/>
                <a:gd name="T77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22" y="31"/>
                  </a:moveTo>
                  <a:cubicBezTo>
                    <a:pt x="22" y="31"/>
                    <a:pt x="22" y="30"/>
                    <a:pt x="22" y="30"/>
                  </a:cubicBezTo>
                  <a:cubicBezTo>
                    <a:pt x="22" y="30"/>
                    <a:pt x="23" y="30"/>
                    <a:pt x="23" y="30"/>
                  </a:cubicBezTo>
                  <a:cubicBezTo>
                    <a:pt x="23" y="30"/>
                    <a:pt x="23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2"/>
                    <a:pt x="27" y="32"/>
                  </a:cubicBezTo>
                  <a:cubicBezTo>
                    <a:pt x="28" y="32"/>
                    <a:pt x="28" y="31"/>
                    <a:pt x="29" y="31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2" y="28"/>
                    <a:pt x="32" y="26"/>
                    <a:pt x="31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4"/>
                    <a:pt x="29" y="24"/>
                    <a:pt x="29" y="23"/>
                  </a:cubicBezTo>
                  <a:cubicBezTo>
                    <a:pt x="30" y="23"/>
                    <a:pt x="30" y="23"/>
                    <a:pt x="30" y="22"/>
                  </a:cubicBezTo>
                  <a:cubicBezTo>
                    <a:pt x="30" y="22"/>
                    <a:pt x="30" y="22"/>
                    <a:pt x="31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4" y="22"/>
                    <a:pt x="35" y="20"/>
                    <a:pt x="35" y="19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30" y="13"/>
                    <a:pt x="30" y="13"/>
                  </a:cubicBezTo>
                  <a:cubicBezTo>
                    <a:pt x="30" y="13"/>
                    <a:pt x="30" y="12"/>
                    <a:pt x="29" y="12"/>
                  </a:cubicBezTo>
                  <a:cubicBezTo>
                    <a:pt x="29" y="12"/>
                    <a:pt x="29" y="11"/>
                    <a:pt x="30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9"/>
                    <a:pt x="32" y="7"/>
                    <a:pt x="31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4"/>
                    <a:pt x="28" y="4"/>
                    <a:pt x="27" y="4"/>
                  </a:cubicBezTo>
                  <a:cubicBezTo>
                    <a:pt x="26" y="4"/>
                    <a:pt x="25" y="4"/>
                    <a:pt x="25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2"/>
                    <a:pt x="13" y="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2" y="5"/>
                    <a:pt x="12" y="6"/>
                  </a:cubicBezTo>
                  <a:cubicBezTo>
                    <a:pt x="12" y="6"/>
                    <a:pt x="12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7" y="4"/>
                    <a:pt x="6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9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5" y="14"/>
                    <a:pt x="5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3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6" y="24"/>
                    <a:pt x="6" y="24"/>
                    <a:pt x="5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4" y="26"/>
                    <a:pt x="4" y="27"/>
                  </a:cubicBezTo>
                  <a:cubicBezTo>
                    <a:pt x="4" y="28"/>
                    <a:pt x="4" y="28"/>
                    <a:pt x="4" y="29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2"/>
                    <a:pt x="8" y="32"/>
                  </a:cubicBezTo>
                  <a:cubicBezTo>
                    <a:pt x="9" y="32"/>
                    <a:pt x="10" y="31"/>
                    <a:pt x="10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4"/>
                    <a:pt x="15" y="35"/>
                    <a:pt x="16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2" y="34"/>
                    <a:pt x="22" y="32"/>
                  </a:cubicBezTo>
                  <a:lnTo>
                    <a:pt x="22" y="31"/>
                  </a:lnTo>
                  <a:close/>
                  <a:moveTo>
                    <a:pt x="18" y="23"/>
                  </a:moveTo>
                  <a:cubicBezTo>
                    <a:pt x="15" y="23"/>
                    <a:pt x="12" y="21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20" y="12"/>
                    <a:pt x="23" y="15"/>
                    <a:pt x="23" y="18"/>
                  </a:cubicBezTo>
                  <a:cubicBezTo>
                    <a:pt x="23" y="21"/>
                    <a:pt x="20" y="23"/>
                    <a:pt x="18" y="23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164388" y="4325938"/>
              <a:ext cx="107950" cy="96838"/>
            </a:xfrm>
            <a:custGeom>
              <a:avLst/>
              <a:gdLst>
                <a:gd name="T0" fmla="*/ 68 w 68"/>
                <a:gd name="T1" fmla="*/ 61 h 61"/>
                <a:gd name="T2" fmla="*/ 68 w 68"/>
                <a:gd name="T3" fmla="*/ 0 h 61"/>
                <a:gd name="T4" fmla="*/ 0 w 68"/>
                <a:gd name="T5" fmla="*/ 61 h 61"/>
                <a:gd name="T6" fmla="*/ 68 w 6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1">
                  <a:moveTo>
                    <a:pt x="68" y="61"/>
                  </a:moveTo>
                  <a:lnTo>
                    <a:pt x="68" y="0"/>
                  </a:lnTo>
                  <a:lnTo>
                    <a:pt x="0" y="61"/>
                  </a:lnTo>
                  <a:lnTo>
                    <a:pt x="68" y="61"/>
                  </a:ln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824663" y="3862388"/>
              <a:ext cx="411163" cy="25400"/>
            </a:xfrm>
            <a:custGeom>
              <a:avLst/>
              <a:gdLst>
                <a:gd name="T0" fmla="*/ 132 w 136"/>
                <a:gd name="T1" fmla="*/ 0 h 8"/>
                <a:gd name="T2" fmla="*/ 4 w 136"/>
                <a:gd name="T3" fmla="*/ 0 h 8"/>
                <a:gd name="T4" fmla="*/ 0 w 136"/>
                <a:gd name="T5" fmla="*/ 4 h 8"/>
                <a:gd name="T6" fmla="*/ 4 w 136"/>
                <a:gd name="T7" fmla="*/ 8 h 8"/>
                <a:gd name="T8" fmla="*/ 132 w 136"/>
                <a:gd name="T9" fmla="*/ 8 h 8"/>
                <a:gd name="T10" fmla="*/ 136 w 136"/>
                <a:gd name="T11" fmla="*/ 4 h 8"/>
                <a:gd name="T12" fmla="*/ 132 w 13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8">
                  <a:moveTo>
                    <a:pt x="1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4" y="8"/>
                    <a:pt x="136" y="6"/>
                    <a:pt x="136" y="4"/>
                  </a:cubicBezTo>
                  <a:cubicBezTo>
                    <a:pt x="136" y="2"/>
                    <a:pt x="134" y="0"/>
                    <a:pt x="132" y="0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6824663" y="3954463"/>
              <a:ext cx="411163" cy="23813"/>
            </a:xfrm>
            <a:custGeom>
              <a:avLst/>
              <a:gdLst>
                <a:gd name="T0" fmla="*/ 132 w 136"/>
                <a:gd name="T1" fmla="*/ 0 h 8"/>
                <a:gd name="T2" fmla="*/ 4 w 136"/>
                <a:gd name="T3" fmla="*/ 0 h 8"/>
                <a:gd name="T4" fmla="*/ 0 w 136"/>
                <a:gd name="T5" fmla="*/ 4 h 8"/>
                <a:gd name="T6" fmla="*/ 4 w 136"/>
                <a:gd name="T7" fmla="*/ 8 h 8"/>
                <a:gd name="T8" fmla="*/ 132 w 136"/>
                <a:gd name="T9" fmla="*/ 8 h 8"/>
                <a:gd name="T10" fmla="*/ 136 w 136"/>
                <a:gd name="T11" fmla="*/ 4 h 8"/>
                <a:gd name="T12" fmla="*/ 132 w 13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8">
                  <a:moveTo>
                    <a:pt x="1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4" y="8"/>
                    <a:pt x="136" y="6"/>
                    <a:pt x="136" y="4"/>
                  </a:cubicBezTo>
                  <a:cubicBezTo>
                    <a:pt x="136" y="1"/>
                    <a:pt x="134" y="0"/>
                    <a:pt x="132" y="0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6824663" y="4048125"/>
              <a:ext cx="411163" cy="25400"/>
            </a:xfrm>
            <a:custGeom>
              <a:avLst/>
              <a:gdLst>
                <a:gd name="T0" fmla="*/ 132 w 136"/>
                <a:gd name="T1" fmla="*/ 0 h 8"/>
                <a:gd name="T2" fmla="*/ 4 w 136"/>
                <a:gd name="T3" fmla="*/ 0 h 8"/>
                <a:gd name="T4" fmla="*/ 0 w 136"/>
                <a:gd name="T5" fmla="*/ 4 h 8"/>
                <a:gd name="T6" fmla="*/ 4 w 136"/>
                <a:gd name="T7" fmla="*/ 8 h 8"/>
                <a:gd name="T8" fmla="*/ 132 w 136"/>
                <a:gd name="T9" fmla="*/ 8 h 8"/>
                <a:gd name="T10" fmla="*/ 136 w 136"/>
                <a:gd name="T11" fmla="*/ 4 h 8"/>
                <a:gd name="T12" fmla="*/ 132 w 13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8">
                  <a:moveTo>
                    <a:pt x="1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4" y="8"/>
                    <a:pt x="136" y="6"/>
                    <a:pt x="136" y="4"/>
                  </a:cubicBezTo>
                  <a:cubicBezTo>
                    <a:pt x="136" y="1"/>
                    <a:pt x="134" y="0"/>
                    <a:pt x="132" y="0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6824663" y="4143375"/>
              <a:ext cx="411163" cy="26988"/>
            </a:xfrm>
            <a:custGeom>
              <a:avLst/>
              <a:gdLst>
                <a:gd name="T0" fmla="*/ 132 w 136"/>
                <a:gd name="T1" fmla="*/ 0 h 9"/>
                <a:gd name="T2" fmla="*/ 4 w 136"/>
                <a:gd name="T3" fmla="*/ 0 h 9"/>
                <a:gd name="T4" fmla="*/ 0 w 136"/>
                <a:gd name="T5" fmla="*/ 5 h 9"/>
                <a:gd name="T6" fmla="*/ 4 w 136"/>
                <a:gd name="T7" fmla="*/ 9 h 9"/>
                <a:gd name="T8" fmla="*/ 132 w 136"/>
                <a:gd name="T9" fmla="*/ 9 h 9"/>
                <a:gd name="T10" fmla="*/ 136 w 136"/>
                <a:gd name="T11" fmla="*/ 5 h 9"/>
                <a:gd name="T12" fmla="*/ 132 w 13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9">
                  <a:moveTo>
                    <a:pt x="1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4" y="9"/>
                    <a:pt x="136" y="7"/>
                    <a:pt x="136" y="5"/>
                  </a:cubicBezTo>
                  <a:cubicBezTo>
                    <a:pt x="136" y="2"/>
                    <a:pt x="134" y="0"/>
                    <a:pt x="132" y="0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6824663" y="4237038"/>
              <a:ext cx="411163" cy="26988"/>
            </a:xfrm>
            <a:custGeom>
              <a:avLst/>
              <a:gdLst>
                <a:gd name="T0" fmla="*/ 132 w 136"/>
                <a:gd name="T1" fmla="*/ 0 h 9"/>
                <a:gd name="T2" fmla="*/ 4 w 136"/>
                <a:gd name="T3" fmla="*/ 0 h 9"/>
                <a:gd name="T4" fmla="*/ 0 w 136"/>
                <a:gd name="T5" fmla="*/ 5 h 9"/>
                <a:gd name="T6" fmla="*/ 4 w 136"/>
                <a:gd name="T7" fmla="*/ 9 h 9"/>
                <a:gd name="T8" fmla="*/ 132 w 136"/>
                <a:gd name="T9" fmla="*/ 9 h 9"/>
                <a:gd name="T10" fmla="*/ 136 w 136"/>
                <a:gd name="T11" fmla="*/ 5 h 9"/>
                <a:gd name="T12" fmla="*/ 132 w 13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9">
                  <a:moveTo>
                    <a:pt x="1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4" y="9"/>
                    <a:pt x="136" y="7"/>
                    <a:pt x="136" y="5"/>
                  </a:cubicBezTo>
                  <a:cubicBezTo>
                    <a:pt x="136" y="2"/>
                    <a:pt x="134" y="0"/>
                    <a:pt x="132" y="0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6775451" y="3573463"/>
              <a:ext cx="779463" cy="849313"/>
            </a:xfrm>
            <a:custGeom>
              <a:avLst/>
              <a:gdLst>
                <a:gd name="T0" fmla="*/ 238 w 257"/>
                <a:gd name="T1" fmla="*/ 0 h 279"/>
                <a:gd name="T2" fmla="*/ 228 w 257"/>
                <a:gd name="T3" fmla="*/ 6 h 279"/>
                <a:gd name="T4" fmla="*/ 228 w 257"/>
                <a:gd name="T5" fmla="*/ 6 h 279"/>
                <a:gd name="T6" fmla="*/ 140 w 257"/>
                <a:gd name="T7" fmla="*/ 56 h 279"/>
                <a:gd name="T8" fmla="*/ 132 w 257"/>
                <a:gd name="T9" fmla="*/ 72 h 279"/>
                <a:gd name="T10" fmla="*/ 0 w 257"/>
                <a:gd name="T11" fmla="*/ 72 h 279"/>
                <a:gd name="T12" fmla="*/ 0 w 257"/>
                <a:gd name="T13" fmla="*/ 279 h 279"/>
                <a:gd name="T14" fmla="*/ 128 w 257"/>
                <a:gd name="T15" fmla="*/ 279 h 279"/>
                <a:gd name="T16" fmla="*/ 164 w 257"/>
                <a:gd name="T17" fmla="*/ 247 h 279"/>
                <a:gd name="T18" fmla="*/ 164 w 257"/>
                <a:gd name="T19" fmla="*/ 87 h 279"/>
                <a:gd name="T20" fmla="*/ 247 w 257"/>
                <a:gd name="T21" fmla="*/ 40 h 279"/>
                <a:gd name="T22" fmla="*/ 247 w 257"/>
                <a:gd name="T23" fmla="*/ 40 h 279"/>
                <a:gd name="T24" fmla="*/ 257 w 257"/>
                <a:gd name="T25" fmla="*/ 34 h 279"/>
                <a:gd name="T26" fmla="*/ 238 w 257"/>
                <a:gd name="T27" fmla="*/ 0 h 279"/>
                <a:gd name="T28" fmla="*/ 148 w 257"/>
                <a:gd name="T29" fmla="*/ 227 h 279"/>
                <a:gd name="T30" fmla="*/ 20 w 257"/>
                <a:gd name="T31" fmla="*/ 227 h 279"/>
                <a:gd name="T32" fmla="*/ 16 w 257"/>
                <a:gd name="T33" fmla="*/ 223 h 279"/>
                <a:gd name="T34" fmla="*/ 20 w 257"/>
                <a:gd name="T35" fmla="*/ 218 h 279"/>
                <a:gd name="T36" fmla="*/ 148 w 257"/>
                <a:gd name="T37" fmla="*/ 218 h 279"/>
                <a:gd name="T38" fmla="*/ 152 w 257"/>
                <a:gd name="T39" fmla="*/ 223 h 279"/>
                <a:gd name="T40" fmla="*/ 148 w 257"/>
                <a:gd name="T41" fmla="*/ 227 h 279"/>
                <a:gd name="T42" fmla="*/ 148 w 257"/>
                <a:gd name="T43" fmla="*/ 196 h 279"/>
                <a:gd name="T44" fmla="*/ 20 w 257"/>
                <a:gd name="T45" fmla="*/ 196 h 279"/>
                <a:gd name="T46" fmla="*/ 16 w 257"/>
                <a:gd name="T47" fmla="*/ 192 h 279"/>
                <a:gd name="T48" fmla="*/ 20 w 257"/>
                <a:gd name="T49" fmla="*/ 187 h 279"/>
                <a:gd name="T50" fmla="*/ 148 w 257"/>
                <a:gd name="T51" fmla="*/ 187 h 279"/>
                <a:gd name="T52" fmla="*/ 152 w 257"/>
                <a:gd name="T53" fmla="*/ 192 h 279"/>
                <a:gd name="T54" fmla="*/ 148 w 257"/>
                <a:gd name="T55" fmla="*/ 196 h 279"/>
                <a:gd name="T56" fmla="*/ 148 w 257"/>
                <a:gd name="T57" fmla="*/ 164 h 279"/>
                <a:gd name="T58" fmla="*/ 20 w 257"/>
                <a:gd name="T59" fmla="*/ 164 h 279"/>
                <a:gd name="T60" fmla="*/ 16 w 257"/>
                <a:gd name="T61" fmla="*/ 160 h 279"/>
                <a:gd name="T62" fmla="*/ 20 w 257"/>
                <a:gd name="T63" fmla="*/ 156 h 279"/>
                <a:gd name="T64" fmla="*/ 148 w 257"/>
                <a:gd name="T65" fmla="*/ 156 h 279"/>
                <a:gd name="T66" fmla="*/ 152 w 257"/>
                <a:gd name="T67" fmla="*/ 160 h 279"/>
                <a:gd name="T68" fmla="*/ 148 w 257"/>
                <a:gd name="T69" fmla="*/ 164 h 279"/>
                <a:gd name="T70" fmla="*/ 148 w 257"/>
                <a:gd name="T71" fmla="*/ 133 h 279"/>
                <a:gd name="T72" fmla="*/ 20 w 257"/>
                <a:gd name="T73" fmla="*/ 133 h 279"/>
                <a:gd name="T74" fmla="*/ 16 w 257"/>
                <a:gd name="T75" fmla="*/ 129 h 279"/>
                <a:gd name="T76" fmla="*/ 20 w 257"/>
                <a:gd name="T77" fmla="*/ 125 h 279"/>
                <a:gd name="T78" fmla="*/ 148 w 257"/>
                <a:gd name="T79" fmla="*/ 125 h 279"/>
                <a:gd name="T80" fmla="*/ 152 w 257"/>
                <a:gd name="T81" fmla="*/ 129 h 279"/>
                <a:gd name="T82" fmla="*/ 148 w 257"/>
                <a:gd name="T83" fmla="*/ 133 h 279"/>
                <a:gd name="T84" fmla="*/ 148 w 257"/>
                <a:gd name="T85" fmla="*/ 103 h 279"/>
                <a:gd name="T86" fmla="*/ 20 w 257"/>
                <a:gd name="T87" fmla="*/ 103 h 279"/>
                <a:gd name="T88" fmla="*/ 16 w 257"/>
                <a:gd name="T89" fmla="*/ 99 h 279"/>
                <a:gd name="T90" fmla="*/ 20 w 257"/>
                <a:gd name="T91" fmla="*/ 95 h 279"/>
                <a:gd name="T92" fmla="*/ 148 w 257"/>
                <a:gd name="T93" fmla="*/ 95 h 279"/>
                <a:gd name="T94" fmla="*/ 152 w 257"/>
                <a:gd name="T95" fmla="*/ 99 h 279"/>
                <a:gd name="T96" fmla="*/ 148 w 257"/>
                <a:gd name="T97" fmla="*/ 10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" h="279">
                  <a:moveTo>
                    <a:pt x="238" y="0"/>
                  </a:moveTo>
                  <a:cubicBezTo>
                    <a:pt x="228" y="6"/>
                    <a:pt x="228" y="6"/>
                    <a:pt x="228" y="6"/>
                  </a:cubicBezTo>
                  <a:cubicBezTo>
                    <a:pt x="228" y="6"/>
                    <a:pt x="228" y="6"/>
                    <a:pt x="228" y="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64" y="247"/>
                    <a:pt x="164" y="247"/>
                    <a:pt x="164" y="24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247" y="40"/>
                    <a:pt x="247" y="40"/>
                    <a:pt x="247" y="40"/>
                  </a:cubicBezTo>
                  <a:cubicBezTo>
                    <a:pt x="247" y="40"/>
                    <a:pt x="247" y="40"/>
                    <a:pt x="247" y="40"/>
                  </a:cubicBezTo>
                  <a:cubicBezTo>
                    <a:pt x="257" y="34"/>
                    <a:pt x="257" y="34"/>
                    <a:pt x="257" y="34"/>
                  </a:cubicBezTo>
                  <a:lnTo>
                    <a:pt x="238" y="0"/>
                  </a:lnTo>
                  <a:close/>
                  <a:moveTo>
                    <a:pt x="148" y="227"/>
                  </a:moveTo>
                  <a:cubicBezTo>
                    <a:pt x="20" y="227"/>
                    <a:pt x="20" y="227"/>
                    <a:pt x="20" y="227"/>
                  </a:cubicBezTo>
                  <a:cubicBezTo>
                    <a:pt x="18" y="227"/>
                    <a:pt x="16" y="225"/>
                    <a:pt x="16" y="223"/>
                  </a:cubicBezTo>
                  <a:cubicBezTo>
                    <a:pt x="16" y="220"/>
                    <a:pt x="18" y="218"/>
                    <a:pt x="20" y="218"/>
                  </a:cubicBezTo>
                  <a:cubicBezTo>
                    <a:pt x="148" y="218"/>
                    <a:pt x="148" y="218"/>
                    <a:pt x="148" y="218"/>
                  </a:cubicBezTo>
                  <a:cubicBezTo>
                    <a:pt x="150" y="218"/>
                    <a:pt x="152" y="220"/>
                    <a:pt x="152" y="223"/>
                  </a:cubicBezTo>
                  <a:cubicBezTo>
                    <a:pt x="152" y="225"/>
                    <a:pt x="150" y="227"/>
                    <a:pt x="148" y="227"/>
                  </a:cubicBezTo>
                  <a:close/>
                  <a:moveTo>
                    <a:pt x="148" y="196"/>
                  </a:moveTo>
                  <a:cubicBezTo>
                    <a:pt x="20" y="196"/>
                    <a:pt x="20" y="196"/>
                    <a:pt x="20" y="196"/>
                  </a:cubicBezTo>
                  <a:cubicBezTo>
                    <a:pt x="18" y="196"/>
                    <a:pt x="16" y="194"/>
                    <a:pt x="16" y="192"/>
                  </a:cubicBezTo>
                  <a:cubicBezTo>
                    <a:pt x="16" y="189"/>
                    <a:pt x="18" y="187"/>
                    <a:pt x="20" y="187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50" y="187"/>
                    <a:pt x="152" y="189"/>
                    <a:pt x="152" y="192"/>
                  </a:cubicBezTo>
                  <a:cubicBezTo>
                    <a:pt x="152" y="194"/>
                    <a:pt x="150" y="196"/>
                    <a:pt x="148" y="196"/>
                  </a:cubicBezTo>
                  <a:close/>
                  <a:moveTo>
                    <a:pt x="148" y="164"/>
                  </a:moveTo>
                  <a:cubicBezTo>
                    <a:pt x="20" y="164"/>
                    <a:pt x="20" y="164"/>
                    <a:pt x="20" y="164"/>
                  </a:cubicBezTo>
                  <a:cubicBezTo>
                    <a:pt x="18" y="164"/>
                    <a:pt x="16" y="162"/>
                    <a:pt x="16" y="160"/>
                  </a:cubicBezTo>
                  <a:cubicBezTo>
                    <a:pt x="16" y="157"/>
                    <a:pt x="18" y="156"/>
                    <a:pt x="20" y="156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50" y="156"/>
                    <a:pt x="152" y="157"/>
                    <a:pt x="152" y="160"/>
                  </a:cubicBezTo>
                  <a:cubicBezTo>
                    <a:pt x="152" y="162"/>
                    <a:pt x="150" y="164"/>
                    <a:pt x="148" y="164"/>
                  </a:cubicBezTo>
                  <a:close/>
                  <a:moveTo>
                    <a:pt x="148" y="133"/>
                  </a:moveTo>
                  <a:cubicBezTo>
                    <a:pt x="20" y="133"/>
                    <a:pt x="20" y="133"/>
                    <a:pt x="20" y="133"/>
                  </a:cubicBezTo>
                  <a:cubicBezTo>
                    <a:pt x="18" y="133"/>
                    <a:pt x="16" y="131"/>
                    <a:pt x="16" y="129"/>
                  </a:cubicBezTo>
                  <a:cubicBezTo>
                    <a:pt x="16" y="126"/>
                    <a:pt x="18" y="125"/>
                    <a:pt x="20" y="125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50" y="125"/>
                    <a:pt x="152" y="126"/>
                    <a:pt x="152" y="129"/>
                  </a:cubicBezTo>
                  <a:cubicBezTo>
                    <a:pt x="152" y="131"/>
                    <a:pt x="150" y="133"/>
                    <a:pt x="148" y="133"/>
                  </a:cubicBezTo>
                  <a:close/>
                  <a:moveTo>
                    <a:pt x="148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18" y="103"/>
                    <a:pt x="16" y="101"/>
                    <a:pt x="16" y="99"/>
                  </a:cubicBezTo>
                  <a:cubicBezTo>
                    <a:pt x="16" y="97"/>
                    <a:pt x="18" y="95"/>
                    <a:pt x="20" y="95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150" y="95"/>
                    <a:pt x="152" y="97"/>
                    <a:pt x="152" y="99"/>
                  </a:cubicBezTo>
                  <a:cubicBezTo>
                    <a:pt x="152" y="101"/>
                    <a:pt x="150" y="103"/>
                    <a:pt x="148" y="103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407026" y="2501900"/>
              <a:ext cx="1414463" cy="977900"/>
            </a:xfrm>
            <a:prstGeom prst="rect">
              <a:avLst/>
            </a:prstGeom>
            <a:solidFill>
              <a:srgbClr val="D9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5407026" y="2501900"/>
              <a:ext cx="1414463" cy="161925"/>
            </a:xfrm>
            <a:prstGeom prst="rect">
              <a:avLst/>
            </a:prstGeom>
            <a:solidFill>
              <a:srgbClr val="E3F6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5346701" y="2438400"/>
              <a:ext cx="1512888" cy="1095375"/>
            </a:xfrm>
            <a:custGeom>
              <a:avLst/>
              <a:gdLst>
                <a:gd name="T0" fmla="*/ 459 w 499"/>
                <a:gd name="T1" fmla="*/ 0 h 360"/>
                <a:gd name="T2" fmla="*/ 39 w 499"/>
                <a:gd name="T3" fmla="*/ 0 h 360"/>
                <a:gd name="T4" fmla="*/ 0 w 499"/>
                <a:gd name="T5" fmla="*/ 40 h 360"/>
                <a:gd name="T6" fmla="*/ 0 w 499"/>
                <a:gd name="T7" fmla="*/ 319 h 360"/>
                <a:gd name="T8" fmla="*/ 39 w 499"/>
                <a:gd name="T9" fmla="*/ 360 h 360"/>
                <a:gd name="T10" fmla="*/ 459 w 499"/>
                <a:gd name="T11" fmla="*/ 360 h 360"/>
                <a:gd name="T12" fmla="*/ 499 w 499"/>
                <a:gd name="T13" fmla="*/ 319 h 360"/>
                <a:gd name="T14" fmla="*/ 499 w 499"/>
                <a:gd name="T15" fmla="*/ 40 h 360"/>
                <a:gd name="T16" fmla="*/ 459 w 499"/>
                <a:gd name="T17" fmla="*/ 0 h 360"/>
                <a:gd name="T18" fmla="*/ 472 w 499"/>
                <a:gd name="T19" fmla="*/ 328 h 360"/>
                <a:gd name="T20" fmla="*/ 28 w 499"/>
                <a:gd name="T21" fmla="*/ 328 h 360"/>
                <a:gd name="T22" fmla="*/ 28 w 499"/>
                <a:gd name="T23" fmla="*/ 32 h 360"/>
                <a:gd name="T24" fmla="*/ 472 w 499"/>
                <a:gd name="T25" fmla="*/ 32 h 360"/>
                <a:gd name="T26" fmla="*/ 472 w 499"/>
                <a:gd name="T27" fmla="*/ 32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9" h="360">
                  <a:moveTo>
                    <a:pt x="45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40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41"/>
                    <a:pt x="17" y="360"/>
                    <a:pt x="39" y="360"/>
                  </a:cubicBezTo>
                  <a:cubicBezTo>
                    <a:pt x="459" y="360"/>
                    <a:pt x="459" y="360"/>
                    <a:pt x="459" y="360"/>
                  </a:cubicBezTo>
                  <a:cubicBezTo>
                    <a:pt x="481" y="360"/>
                    <a:pt x="499" y="341"/>
                    <a:pt x="499" y="319"/>
                  </a:cubicBezTo>
                  <a:cubicBezTo>
                    <a:pt x="499" y="40"/>
                    <a:pt x="499" y="40"/>
                    <a:pt x="499" y="40"/>
                  </a:cubicBezTo>
                  <a:cubicBezTo>
                    <a:pt x="499" y="18"/>
                    <a:pt x="481" y="0"/>
                    <a:pt x="459" y="0"/>
                  </a:cubicBezTo>
                  <a:close/>
                  <a:moveTo>
                    <a:pt x="472" y="328"/>
                  </a:moveTo>
                  <a:cubicBezTo>
                    <a:pt x="28" y="328"/>
                    <a:pt x="28" y="328"/>
                    <a:pt x="28" y="32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472" y="32"/>
                    <a:pt x="472" y="32"/>
                    <a:pt x="472" y="32"/>
                  </a:cubicBezTo>
                  <a:lnTo>
                    <a:pt x="472" y="328"/>
                  </a:lnTo>
                  <a:close/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5738813" y="3603625"/>
              <a:ext cx="727075" cy="188913"/>
            </a:xfrm>
            <a:custGeom>
              <a:avLst/>
              <a:gdLst>
                <a:gd name="T0" fmla="*/ 189 w 240"/>
                <a:gd name="T1" fmla="*/ 41 h 62"/>
                <a:gd name="T2" fmla="*/ 240 w 240"/>
                <a:gd name="T3" fmla="*/ 41 h 62"/>
                <a:gd name="T4" fmla="*/ 240 w 240"/>
                <a:gd name="T5" fmla="*/ 62 h 62"/>
                <a:gd name="T6" fmla="*/ 0 w 240"/>
                <a:gd name="T7" fmla="*/ 62 h 62"/>
                <a:gd name="T8" fmla="*/ 0 w 240"/>
                <a:gd name="T9" fmla="*/ 41 h 62"/>
                <a:gd name="T10" fmla="*/ 52 w 240"/>
                <a:gd name="T11" fmla="*/ 41 h 62"/>
                <a:gd name="T12" fmla="*/ 68 w 240"/>
                <a:gd name="T13" fmla="*/ 13 h 62"/>
                <a:gd name="T14" fmla="*/ 77 w 240"/>
                <a:gd name="T15" fmla="*/ 1 h 62"/>
                <a:gd name="T16" fmla="*/ 120 w 240"/>
                <a:gd name="T17" fmla="*/ 0 h 62"/>
                <a:gd name="T18" fmla="*/ 163 w 240"/>
                <a:gd name="T19" fmla="*/ 1 h 62"/>
                <a:gd name="T20" fmla="*/ 172 w 240"/>
                <a:gd name="T21" fmla="*/ 13 h 62"/>
                <a:gd name="T22" fmla="*/ 189 w 240"/>
                <a:gd name="T23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62">
                  <a:moveTo>
                    <a:pt x="189" y="41"/>
                  </a:moveTo>
                  <a:cubicBezTo>
                    <a:pt x="240" y="41"/>
                    <a:pt x="240" y="41"/>
                    <a:pt x="240" y="41"/>
                  </a:cubicBezTo>
                  <a:cubicBezTo>
                    <a:pt x="240" y="62"/>
                    <a:pt x="240" y="62"/>
                    <a:pt x="24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6" y="37"/>
                    <a:pt x="62" y="28"/>
                    <a:pt x="68" y="13"/>
                  </a:cubicBezTo>
                  <a:cubicBezTo>
                    <a:pt x="68" y="13"/>
                    <a:pt x="71" y="1"/>
                    <a:pt x="77" y="1"/>
                  </a:cubicBezTo>
                  <a:cubicBezTo>
                    <a:pt x="80" y="0"/>
                    <a:pt x="100" y="0"/>
                    <a:pt x="120" y="0"/>
                  </a:cubicBezTo>
                  <a:cubicBezTo>
                    <a:pt x="140" y="0"/>
                    <a:pt x="161" y="0"/>
                    <a:pt x="163" y="1"/>
                  </a:cubicBezTo>
                  <a:cubicBezTo>
                    <a:pt x="169" y="1"/>
                    <a:pt x="172" y="13"/>
                    <a:pt x="172" y="13"/>
                  </a:cubicBezTo>
                  <a:cubicBezTo>
                    <a:pt x="178" y="28"/>
                    <a:pt x="184" y="37"/>
                    <a:pt x="189" y="41"/>
                  </a:cubicBezTo>
                  <a:close/>
                </a:path>
              </a:pathLst>
            </a:custGeom>
            <a:solidFill>
              <a:srgbClr val="FB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011863" y="3603625"/>
              <a:ext cx="454025" cy="188913"/>
            </a:xfrm>
            <a:custGeom>
              <a:avLst/>
              <a:gdLst>
                <a:gd name="T0" fmla="*/ 99 w 150"/>
                <a:gd name="T1" fmla="*/ 41 h 62"/>
                <a:gd name="T2" fmla="*/ 82 w 150"/>
                <a:gd name="T3" fmla="*/ 13 h 62"/>
                <a:gd name="T4" fmla="*/ 73 w 150"/>
                <a:gd name="T5" fmla="*/ 1 h 62"/>
                <a:gd name="T6" fmla="*/ 30 w 150"/>
                <a:gd name="T7" fmla="*/ 0 h 62"/>
                <a:gd name="T8" fmla="*/ 0 w 150"/>
                <a:gd name="T9" fmla="*/ 0 h 62"/>
                <a:gd name="T10" fmla="*/ 69 w 150"/>
                <a:gd name="T11" fmla="*/ 62 h 62"/>
                <a:gd name="T12" fmla="*/ 150 w 150"/>
                <a:gd name="T13" fmla="*/ 62 h 62"/>
                <a:gd name="T14" fmla="*/ 150 w 150"/>
                <a:gd name="T15" fmla="*/ 41 h 62"/>
                <a:gd name="T16" fmla="*/ 99 w 150"/>
                <a:gd name="T17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62">
                  <a:moveTo>
                    <a:pt x="99" y="41"/>
                  </a:moveTo>
                  <a:cubicBezTo>
                    <a:pt x="94" y="37"/>
                    <a:pt x="88" y="28"/>
                    <a:pt x="82" y="13"/>
                  </a:cubicBezTo>
                  <a:cubicBezTo>
                    <a:pt x="82" y="13"/>
                    <a:pt x="79" y="1"/>
                    <a:pt x="73" y="1"/>
                  </a:cubicBezTo>
                  <a:cubicBezTo>
                    <a:pt x="71" y="0"/>
                    <a:pt x="50" y="0"/>
                    <a:pt x="30" y="0"/>
                  </a:cubicBezTo>
                  <a:cubicBezTo>
                    <a:pt x="19" y="0"/>
                    <a:pt x="9" y="0"/>
                    <a:pt x="0" y="0"/>
                  </a:cubicBezTo>
                  <a:cubicBezTo>
                    <a:pt x="26" y="18"/>
                    <a:pt x="48" y="39"/>
                    <a:pt x="69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41"/>
                    <a:pt x="150" y="41"/>
                    <a:pt x="150" y="41"/>
                  </a:cubicBezTo>
                  <a:lnTo>
                    <a:pt x="99" y="41"/>
                  </a:lnTo>
                  <a:close/>
                </a:path>
              </a:pathLst>
            </a:custGeom>
            <a:solidFill>
              <a:srgbClr val="E0E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5638801" y="3887788"/>
              <a:ext cx="836613" cy="452438"/>
            </a:xfrm>
            <a:custGeom>
              <a:avLst/>
              <a:gdLst>
                <a:gd name="T0" fmla="*/ 32 w 276"/>
                <a:gd name="T1" fmla="*/ 0 h 149"/>
                <a:gd name="T2" fmla="*/ 0 w 276"/>
                <a:gd name="T3" fmla="*/ 120 h 149"/>
                <a:gd name="T4" fmla="*/ 248 w 276"/>
                <a:gd name="T5" fmla="*/ 149 h 149"/>
                <a:gd name="T6" fmla="*/ 276 w 276"/>
                <a:gd name="T7" fmla="*/ 33 h 149"/>
                <a:gd name="T8" fmla="*/ 194 w 276"/>
                <a:gd name="T9" fmla="*/ 33 h 149"/>
                <a:gd name="T10" fmla="*/ 216 w 276"/>
                <a:gd name="T11" fmla="*/ 55 h 149"/>
                <a:gd name="T12" fmla="*/ 194 w 276"/>
                <a:gd name="T13" fmla="*/ 33 h 149"/>
                <a:gd name="T14" fmla="*/ 227 w 276"/>
                <a:gd name="T15" fmla="*/ 87 h 149"/>
                <a:gd name="T16" fmla="*/ 205 w 276"/>
                <a:gd name="T17" fmla="*/ 66 h 149"/>
                <a:gd name="T18" fmla="*/ 162 w 276"/>
                <a:gd name="T19" fmla="*/ 33 h 149"/>
                <a:gd name="T20" fmla="*/ 183 w 276"/>
                <a:gd name="T21" fmla="*/ 55 h 149"/>
                <a:gd name="T22" fmla="*/ 162 w 276"/>
                <a:gd name="T23" fmla="*/ 33 h 149"/>
                <a:gd name="T24" fmla="*/ 194 w 276"/>
                <a:gd name="T25" fmla="*/ 87 h 149"/>
                <a:gd name="T26" fmla="*/ 173 w 276"/>
                <a:gd name="T27" fmla="*/ 66 h 149"/>
                <a:gd name="T28" fmla="*/ 129 w 276"/>
                <a:gd name="T29" fmla="*/ 33 h 149"/>
                <a:gd name="T30" fmla="*/ 151 w 276"/>
                <a:gd name="T31" fmla="*/ 55 h 149"/>
                <a:gd name="T32" fmla="*/ 129 w 276"/>
                <a:gd name="T33" fmla="*/ 33 h 149"/>
                <a:gd name="T34" fmla="*/ 162 w 276"/>
                <a:gd name="T35" fmla="*/ 87 h 149"/>
                <a:gd name="T36" fmla="*/ 140 w 276"/>
                <a:gd name="T37" fmla="*/ 66 h 149"/>
                <a:gd name="T38" fmla="*/ 97 w 276"/>
                <a:gd name="T39" fmla="*/ 33 h 149"/>
                <a:gd name="T40" fmla="*/ 118 w 276"/>
                <a:gd name="T41" fmla="*/ 55 h 149"/>
                <a:gd name="T42" fmla="*/ 97 w 276"/>
                <a:gd name="T43" fmla="*/ 33 h 149"/>
                <a:gd name="T44" fmla="*/ 129 w 276"/>
                <a:gd name="T45" fmla="*/ 87 h 149"/>
                <a:gd name="T46" fmla="*/ 108 w 276"/>
                <a:gd name="T47" fmla="*/ 66 h 149"/>
                <a:gd name="T48" fmla="*/ 32 w 276"/>
                <a:gd name="T49" fmla="*/ 33 h 149"/>
                <a:gd name="T50" fmla="*/ 53 w 276"/>
                <a:gd name="T51" fmla="*/ 55 h 149"/>
                <a:gd name="T52" fmla="*/ 32 w 276"/>
                <a:gd name="T53" fmla="*/ 33 h 149"/>
                <a:gd name="T54" fmla="*/ 32 w 276"/>
                <a:gd name="T55" fmla="*/ 120 h 149"/>
                <a:gd name="T56" fmla="*/ 53 w 276"/>
                <a:gd name="T57" fmla="*/ 98 h 149"/>
                <a:gd name="T58" fmla="*/ 64 w 276"/>
                <a:gd name="T59" fmla="*/ 87 h 149"/>
                <a:gd name="T60" fmla="*/ 43 w 276"/>
                <a:gd name="T61" fmla="*/ 66 h 149"/>
                <a:gd name="T62" fmla="*/ 64 w 276"/>
                <a:gd name="T63" fmla="*/ 87 h 149"/>
                <a:gd name="T64" fmla="*/ 86 w 276"/>
                <a:gd name="T65" fmla="*/ 33 h 149"/>
                <a:gd name="T66" fmla="*/ 64 w 276"/>
                <a:gd name="T67" fmla="*/ 55 h 149"/>
                <a:gd name="T68" fmla="*/ 97 w 276"/>
                <a:gd name="T69" fmla="*/ 66 h 149"/>
                <a:gd name="T70" fmla="*/ 75 w 276"/>
                <a:gd name="T71" fmla="*/ 87 h 149"/>
                <a:gd name="T72" fmla="*/ 97 w 276"/>
                <a:gd name="T73" fmla="*/ 66 h 149"/>
                <a:gd name="T74" fmla="*/ 69 w 276"/>
                <a:gd name="T75" fmla="*/ 115 h 149"/>
                <a:gd name="T76" fmla="*/ 219 w 276"/>
                <a:gd name="T77" fmla="*/ 103 h 149"/>
                <a:gd name="T78" fmla="*/ 248 w 276"/>
                <a:gd name="T79" fmla="*/ 120 h 149"/>
                <a:gd name="T80" fmla="*/ 227 w 276"/>
                <a:gd name="T81" fmla="*/ 98 h 149"/>
                <a:gd name="T82" fmla="*/ 248 w 276"/>
                <a:gd name="T83" fmla="*/ 120 h 149"/>
                <a:gd name="T84" fmla="*/ 227 w 276"/>
                <a:gd name="T85" fmla="*/ 55 h 149"/>
                <a:gd name="T86" fmla="*/ 248 w 276"/>
                <a:gd name="T8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6" h="149">
                  <a:moveTo>
                    <a:pt x="24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38"/>
                    <a:pt x="14" y="149"/>
                    <a:pt x="32" y="149"/>
                  </a:cubicBezTo>
                  <a:cubicBezTo>
                    <a:pt x="248" y="149"/>
                    <a:pt x="248" y="149"/>
                    <a:pt x="248" y="149"/>
                  </a:cubicBezTo>
                  <a:cubicBezTo>
                    <a:pt x="266" y="149"/>
                    <a:pt x="276" y="138"/>
                    <a:pt x="276" y="120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76" y="15"/>
                    <a:pt x="266" y="0"/>
                    <a:pt x="248" y="0"/>
                  </a:cubicBezTo>
                  <a:close/>
                  <a:moveTo>
                    <a:pt x="194" y="33"/>
                  </a:moveTo>
                  <a:cubicBezTo>
                    <a:pt x="216" y="33"/>
                    <a:pt x="216" y="33"/>
                    <a:pt x="216" y="33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194" y="55"/>
                    <a:pt x="194" y="55"/>
                    <a:pt x="194" y="55"/>
                  </a:cubicBezTo>
                  <a:lnTo>
                    <a:pt x="194" y="33"/>
                  </a:lnTo>
                  <a:close/>
                  <a:moveTo>
                    <a:pt x="227" y="66"/>
                  </a:moveTo>
                  <a:cubicBezTo>
                    <a:pt x="227" y="87"/>
                    <a:pt x="227" y="87"/>
                    <a:pt x="227" y="87"/>
                  </a:cubicBezTo>
                  <a:cubicBezTo>
                    <a:pt x="205" y="87"/>
                    <a:pt x="205" y="87"/>
                    <a:pt x="205" y="87"/>
                  </a:cubicBezTo>
                  <a:cubicBezTo>
                    <a:pt x="205" y="66"/>
                    <a:pt x="205" y="66"/>
                    <a:pt x="205" y="66"/>
                  </a:cubicBezTo>
                  <a:lnTo>
                    <a:pt x="227" y="66"/>
                  </a:lnTo>
                  <a:close/>
                  <a:moveTo>
                    <a:pt x="162" y="33"/>
                  </a:moveTo>
                  <a:cubicBezTo>
                    <a:pt x="183" y="33"/>
                    <a:pt x="183" y="33"/>
                    <a:pt x="183" y="33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62" y="55"/>
                    <a:pt x="162" y="55"/>
                    <a:pt x="162" y="55"/>
                  </a:cubicBezTo>
                  <a:lnTo>
                    <a:pt x="162" y="33"/>
                  </a:lnTo>
                  <a:close/>
                  <a:moveTo>
                    <a:pt x="194" y="66"/>
                  </a:moveTo>
                  <a:cubicBezTo>
                    <a:pt x="194" y="87"/>
                    <a:pt x="194" y="87"/>
                    <a:pt x="194" y="87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6"/>
                    <a:pt x="173" y="66"/>
                    <a:pt x="173" y="66"/>
                  </a:cubicBezTo>
                  <a:lnTo>
                    <a:pt x="194" y="66"/>
                  </a:lnTo>
                  <a:close/>
                  <a:moveTo>
                    <a:pt x="129" y="33"/>
                  </a:moveTo>
                  <a:cubicBezTo>
                    <a:pt x="151" y="33"/>
                    <a:pt x="151" y="33"/>
                    <a:pt x="151" y="33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29" y="55"/>
                    <a:pt x="129" y="55"/>
                    <a:pt x="129" y="55"/>
                  </a:cubicBezTo>
                  <a:lnTo>
                    <a:pt x="129" y="33"/>
                  </a:lnTo>
                  <a:close/>
                  <a:moveTo>
                    <a:pt x="162" y="66"/>
                  </a:moveTo>
                  <a:cubicBezTo>
                    <a:pt x="162" y="87"/>
                    <a:pt x="162" y="87"/>
                    <a:pt x="162" y="87"/>
                  </a:cubicBezTo>
                  <a:cubicBezTo>
                    <a:pt x="140" y="87"/>
                    <a:pt x="140" y="87"/>
                    <a:pt x="140" y="87"/>
                  </a:cubicBezTo>
                  <a:cubicBezTo>
                    <a:pt x="140" y="66"/>
                    <a:pt x="140" y="66"/>
                    <a:pt x="140" y="66"/>
                  </a:cubicBezTo>
                  <a:lnTo>
                    <a:pt x="162" y="66"/>
                  </a:lnTo>
                  <a:close/>
                  <a:moveTo>
                    <a:pt x="97" y="33"/>
                  </a:moveTo>
                  <a:cubicBezTo>
                    <a:pt x="118" y="33"/>
                    <a:pt x="118" y="33"/>
                    <a:pt x="118" y="33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97" y="55"/>
                    <a:pt x="97" y="55"/>
                    <a:pt x="97" y="55"/>
                  </a:cubicBezTo>
                  <a:lnTo>
                    <a:pt x="97" y="33"/>
                  </a:lnTo>
                  <a:close/>
                  <a:moveTo>
                    <a:pt x="129" y="66"/>
                  </a:moveTo>
                  <a:cubicBezTo>
                    <a:pt x="129" y="87"/>
                    <a:pt x="129" y="87"/>
                    <a:pt x="129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66"/>
                    <a:pt x="108" y="66"/>
                    <a:pt x="108" y="66"/>
                  </a:cubicBezTo>
                  <a:lnTo>
                    <a:pt x="129" y="66"/>
                  </a:lnTo>
                  <a:close/>
                  <a:moveTo>
                    <a:pt x="32" y="33"/>
                  </a:moveTo>
                  <a:cubicBezTo>
                    <a:pt x="53" y="33"/>
                    <a:pt x="53" y="33"/>
                    <a:pt x="53" y="33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32" y="55"/>
                    <a:pt x="32" y="55"/>
                    <a:pt x="32" y="55"/>
                  </a:cubicBezTo>
                  <a:lnTo>
                    <a:pt x="32" y="33"/>
                  </a:lnTo>
                  <a:close/>
                  <a:moveTo>
                    <a:pt x="53" y="120"/>
                  </a:moveTo>
                  <a:cubicBezTo>
                    <a:pt x="32" y="120"/>
                    <a:pt x="32" y="120"/>
                    <a:pt x="32" y="120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53" y="98"/>
                    <a:pt x="53" y="98"/>
                    <a:pt x="53" y="98"/>
                  </a:cubicBezTo>
                  <a:lnTo>
                    <a:pt x="53" y="120"/>
                  </a:lnTo>
                  <a:close/>
                  <a:moveTo>
                    <a:pt x="64" y="87"/>
                  </a:moveTo>
                  <a:cubicBezTo>
                    <a:pt x="43" y="87"/>
                    <a:pt x="43" y="87"/>
                    <a:pt x="43" y="8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64" y="66"/>
                    <a:pt x="64" y="66"/>
                    <a:pt x="64" y="66"/>
                  </a:cubicBezTo>
                  <a:lnTo>
                    <a:pt x="64" y="87"/>
                  </a:lnTo>
                  <a:close/>
                  <a:moveTo>
                    <a:pt x="64" y="33"/>
                  </a:moveTo>
                  <a:cubicBezTo>
                    <a:pt x="86" y="33"/>
                    <a:pt x="86" y="33"/>
                    <a:pt x="86" y="33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64" y="55"/>
                    <a:pt x="64" y="55"/>
                    <a:pt x="64" y="55"/>
                  </a:cubicBezTo>
                  <a:lnTo>
                    <a:pt x="64" y="33"/>
                  </a:lnTo>
                  <a:close/>
                  <a:moveTo>
                    <a:pt x="97" y="66"/>
                  </a:moveTo>
                  <a:cubicBezTo>
                    <a:pt x="97" y="87"/>
                    <a:pt x="97" y="87"/>
                    <a:pt x="97" y="87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66"/>
                    <a:pt x="75" y="66"/>
                    <a:pt x="75" y="66"/>
                  </a:cubicBezTo>
                  <a:lnTo>
                    <a:pt x="97" y="66"/>
                  </a:lnTo>
                  <a:close/>
                  <a:moveTo>
                    <a:pt x="219" y="115"/>
                  </a:moveTo>
                  <a:cubicBezTo>
                    <a:pt x="69" y="115"/>
                    <a:pt x="69" y="115"/>
                    <a:pt x="69" y="115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219" y="103"/>
                    <a:pt x="219" y="103"/>
                    <a:pt x="219" y="103"/>
                  </a:cubicBezTo>
                  <a:lnTo>
                    <a:pt x="219" y="115"/>
                  </a:lnTo>
                  <a:close/>
                  <a:moveTo>
                    <a:pt x="248" y="120"/>
                  </a:moveTo>
                  <a:cubicBezTo>
                    <a:pt x="227" y="120"/>
                    <a:pt x="227" y="120"/>
                    <a:pt x="227" y="120"/>
                  </a:cubicBezTo>
                  <a:cubicBezTo>
                    <a:pt x="227" y="98"/>
                    <a:pt x="227" y="98"/>
                    <a:pt x="227" y="98"/>
                  </a:cubicBezTo>
                  <a:cubicBezTo>
                    <a:pt x="248" y="98"/>
                    <a:pt x="248" y="98"/>
                    <a:pt x="248" y="98"/>
                  </a:cubicBezTo>
                  <a:lnTo>
                    <a:pt x="248" y="120"/>
                  </a:lnTo>
                  <a:close/>
                  <a:moveTo>
                    <a:pt x="248" y="55"/>
                  </a:moveTo>
                  <a:cubicBezTo>
                    <a:pt x="227" y="55"/>
                    <a:pt x="227" y="55"/>
                    <a:pt x="227" y="55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48" y="33"/>
                    <a:pt x="248" y="33"/>
                    <a:pt x="248" y="33"/>
                  </a:cubicBezTo>
                  <a:lnTo>
                    <a:pt x="248" y="55"/>
                  </a:lnTo>
                  <a:close/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95988" y="3513138"/>
              <a:ext cx="303213" cy="425450"/>
            </a:xfrm>
            <a:custGeom>
              <a:avLst/>
              <a:gdLst>
                <a:gd name="T0" fmla="*/ 15 w 100"/>
                <a:gd name="T1" fmla="*/ 140 h 140"/>
                <a:gd name="T2" fmla="*/ 8 w 100"/>
                <a:gd name="T3" fmla="*/ 94 h 140"/>
                <a:gd name="T4" fmla="*/ 46 w 100"/>
                <a:gd name="T5" fmla="*/ 70 h 140"/>
                <a:gd name="T6" fmla="*/ 77 w 100"/>
                <a:gd name="T7" fmla="*/ 50 h 140"/>
                <a:gd name="T8" fmla="*/ 78 w 100"/>
                <a:gd name="T9" fmla="*/ 4 h 140"/>
                <a:gd name="T10" fmla="*/ 89 w 100"/>
                <a:gd name="T11" fmla="*/ 0 h 140"/>
                <a:gd name="T12" fmla="*/ 87 w 100"/>
                <a:gd name="T13" fmla="*/ 56 h 140"/>
                <a:gd name="T14" fmla="*/ 48 w 100"/>
                <a:gd name="T15" fmla="*/ 81 h 140"/>
                <a:gd name="T16" fmla="*/ 19 w 100"/>
                <a:gd name="T17" fmla="*/ 99 h 140"/>
                <a:gd name="T18" fmla="*/ 25 w 100"/>
                <a:gd name="T19" fmla="*/ 133 h 140"/>
                <a:gd name="T20" fmla="*/ 15 w 100"/>
                <a:gd name="T2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40">
                  <a:moveTo>
                    <a:pt x="15" y="140"/>
                  </a:moveTo>
                  <a:cubicBezTo>
                    <a:pt x="15" y="139"/>
                    <a:pt x="0" y="115"/>
                    <a:pt x="8" y="94"/>
                  </a:cubicBezTo>
                  <a:cubicBezTo>
                    <a:pt x="14" y="82"/>
                    <a:pt x="26" y="73"/>
                    <a:pt x="46" y="70"/>
                  </a:cubicBezTo>
                  <a:cubicBezTo>
                    <a:pt x="61" y="67"/>
                    <a:pt x="71" y="60"/>
                    <a:pt x="77" y="50"/>
                  </a:cubicBezTo>
                  <a:cubicBezTo>
                    <a:pt x="88" y="31"/>
                    <a:pt x="78" y="5"/>
                    <a:pt x="78" y="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2"/>
                    <a:pt x="100" y="32"/>
                    <a:pt x="87" y="56"/>
                  </a:cubicBezTo>
                  <a:cubicBezTo>
                    <a:pt x="80" y="69"/>
                    <a:pt x="67" y="77"/>
                    <a:pt x="48" y="81"/>
                  </a:cubicBezTo>
                  <a:cubicBezTo>
                    <a:pt x="32" y="84"/>
                    <a:pt x="23" y="90"/>
                    <a:pt x="19" y="99"/>
                  </a:cubicBezTo>
                  <a:cubicBezTo>
                    <a:pt x="13" y="114"/>
                    <a:pt x="25" y="133"/>
                    <a:pt x="25" y="133"/>
                  </a:cubicBezTo>
                  <a:lnTo>
                    <a:pt x="15" y="140"/>
                  </a:lnTo>
                  <a:close/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4859338" y="2687638"/>
              <a:ext cx="193675" cy="198438"/>
            </a:xfrm>
            <a:prstGeom prst="ellipse">
              <a:avLst/>
            </a:pr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856163" y="2703513"/>
              <a:ext cx="107950" cy="285750"/>
            </a:xfrm>
            <a:custGeom>
              <a:avLst/>
              <a:gdLst>
                <a:gd name="T0" fmla="*/ 1 w 36"/>
                <a:gd name="T1" fmla="*/ 30 h 94"/>
                <a:gd name="T2" fmla="*/ 7 w 36"/>
                <a:gd name="T3" fmla="*/ 53 h 94"/>
                <a:gd name="T4" fmla="*/ 15 w 36"/>
                <a:gd name="T5" fmla="*/ 94 h 94"/>
                <a:gd name="T6" fmla="*/ 36 w 36"/>
                <a:gd name="T7" fmla="*/ 94 h 94"/>
                <a:gd name="T8" fmla="*/ 36 w 36"/>
                <a:gd name="T9" fmla="*/ 0 h 94"/>
                <a:gd name="T10" fmla="*/ 1 w 36"/>
                <a:gd name="T11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94">
                  <a:moveTo>
                    <a:pt x="1" y="30"/>
                  </a:moveTo>
                  <a:cubicBezTo>
                    <a:pt x="1" y="30"/>
                    <a:pt x="0" y="33"/>
                    <a:pt x="7" y="53"/>
                  </a:cubicBezTo>
                  <a:cubicBezTo>
                    <a:pt x="13" y="73"/>
                    <a:pt x="16" y="79"/>
                    <a:pt x="15" y="94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1" y="30"/>
                  </a:ln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949826" y="2703513"/>
              <a:ext cx="109538" cy="285750"/>
            </a:xfrm>
            <a:custGeom>
              <a:avLst/>
              <a:gdLst>
                <a:gd name="T0" fmla="*/ 34 w 36"/>
                <a:gd name="T1" fmla="*/ 30 h 94"/>
                <a:gd name="T2" fmla="*/ 29 w 36"/>
                <a:gd name="T3" fmla="*/ 53 h 94"/>
                <a:gd name="T4" fmla="*/ 21 w 36"/>
                <a:gd name="T5" fmla="*/ 94 h 94"/>
                <a:gd name="T6" fmla="*/ 0 w 36"/>
                <a:gd name="T7" fmla="*/ 94 h 94"/>
                <a:gd name="T8" fmla="*/ 0 w 36"/>
                <a:gd name="T9" fmla="*/ 0 h 94"/>
                <a:gd name="T10" fmla="*/ 34 w 36"/>
                <a:gd name="T11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94">
                  <a:moveTo>
                    <a:pt x="34" y="30"/>
                  </a:moveTo>
                  <a:cubicBezTo>
                    <a:pt x="34" y="30"/>
                    <a:pt x="36" y="33"/>
                    <a:pt x="29" y="53"/>
                  </a:cubicBezTo>
                  <a:cubicBezTo>
                    <a:pt x="22" y="73"/>
                    <a:pt x="20" y="79"/>
                    <a:pt x="21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" y="30"/>
                  </a:ln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897438" y="2971800"/>
              <a:ext cx="119063" cy="103188"/>
            </a:xfrm>
            <a:custGeom>
              <a:avLst/>
              <a:gdLst>
                <a:gd name="T0" fmla="*/ 1 w 39"/>
                <a:gd name="T1" fmla="*/ 0 h 34"/>
                <a:gd name="T2" fmla="*/ 0 w 39"/>
                <a:gd name="T3" fmla="*/ 18 h 34"/>
                <a:gd name="T4" fmla="*/ 9 w 39"/>
                <a:gd name="T5" fmla="*/ 31 h 34"/>
                <a:gd name="T6" fmla="*/ 9 w 39"/>
                <a:gd name="T7" fmla="*/ 33 h 34"/>
                <a:gd name="T8" fmla="*/ 19 w 39"/>
                <a:gd name="T9" fmla="*/ 33 h 34"/>
                <a:gd name="T10" fmla="*/ 29 w 39"/>
                <a:gd name="T11" fmla="*/ 33 h 34"/>
                <a:gd name="T12" fmla="*/ 29 w 39"/>
                <a:gd name="T13" fmla="*/ 31 h 34"/>
                <a:gd name="T14" fmla="*/ 38 w 39"/>
                <a:gd name="T15" fmla="*/ 18 h 34"/>
                <a:gd name="T16" fmla="*/ 37 w 39"/>
                <a:gd name="T17" fmla="*/ 0 h 34"/>
                <a:gd name="T18" fmla="*/ 1 w 39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4">
                  <a:moveTo>
                    <a:pt x="1" y="0"/>
                  </a:moveTo>
                  <a:cubicBezTo>
                    <a:pt x="1" y="1"/>
                    <a:pt x="0" y="13"/>
                    <a:pt x="0" y="18"/>
                  </a:cubicBezTo>
                  <a:cubicBezTo>
                    <a:pt x="0" y="23"/>
                    <a:pt x="6" y="28"/>
                    <a:pt x="9" y="3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14" y="34"/>
                    <a:pt x="19" y="33"/>
                  </a:cubicBezTo>
                  <a:cubicBezTo>
                    <a:pt x="24" y="34"/>
                    <a:pt x="29" y="33"/>
                    <a:pt x="29" y="33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3" y="28"/>
                    <a:pt x="38" y="23"/>
                    <a:pt x="38" y="18"/>
                  </a:cubicBezTo>
                  <a:cubicBezTo>
                    <a:pt x="39" y="13"/>
                    <a:pt x="38" y="1"/>
                    <a:pt x="37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4903788" y="2809875"/>
              <a:ext cx="100013" cy="163513"/>
            </a:xfrm>
            <a:custGeom>
              <a:avLst/>
              <a:gdLst>
                <a:gd name="T0" fmla="*/ 31 w 33"/>
                <a:gd name="T1" fmla="*/ 0 h 54"/>
                <a:gd name="T2" fmla="*/ 28 w 33"/>
                <a:gd name="T3" fmla="*/ 6 h 54"/>
                <a:gd name="T4" fmla="*/ 22 w 33"/>
                <a:gd name="T5" fmla="*/ 5 h 54"/>
                <a:gd name="T6" fmla="*/ 22 w 33"/>
                <a:gd name="T7" fmla="*/ 0 h 54"/>
                <a:gd name="T8" fmla="*/ 19 w 33"/>
                <a:gd name="T9" fmla="*/ 0 h 54"/>
                <a:gd name="T10" fmla="*/ 20 w 33"/>
                <a:gd name="T11" fmla="*/ 5 h 54"/>
                <a:gd name="T12" fmla="*/ 14 w 33"/>
                <a:gd name="T13" fmla="*/ 5 h 54"/>
                <a:gd name="T14" fmla="*/ 15 w 33"/>
                <a:gd name="T15" fmla="*/ 0 h 54"/>
                <a:gd name="T16" fmla="*/ 12 w 33"/>
                <a:gd name="T17" fmla="*/ 0 h 54"/>
                <a:gd name="T18" fmla="*/ 12 w 33"/>
                <a:gd name="T19" fmla="*/ 5 h 54"/>
                <a:gd name="T20" fmla="*/ 5 w 33"/>
                <a:gd name="T21" fmla="*/ 6 h 54"/>
                <a:gd name="T22" fmla="*/ 2 w 33"/>
                <a:gd name="T23" fmla="*/ 0 h 54"/>
                <a:gd name="T24" fmla="*/ 0 w 33"/>
                <a:gd name="T25" fmla="*/ 3 h 54"/>
                <a:gd name="T26" fmla="*/ 4 w 33"/>
                <a:gd name="T27" fmla="*/ 7 h 54"/>
                <a:gd name="T28" fmla="*/ 6 w 33"/>
                <a:gd name="T29" fmla="*/ 54 h 54"/>
                <a:gd name="T30" fmla="*/ 7 w 33"/>
                <a:gd name="T31" fmla="*/ 45 h 54"/>
                <a:gd name="T32" fmla="*/ 6 w 33"/>
                <a:gd name="T33" fmla="*/ 8 h 54"/>
                <a:gd name="T34" fmla="*/ 13 w 33"/>
                <a:gd name="T35" fmla="*/ 6 h 54"/>
                <a:gd name="T36" fmla="*/ 17 w 33"/>
                <a:gd name="T37" fmla="*/ 8 h 54"/>
                <a:gd name="T38" fmla="*/ 17 w 33"/>
                <a:gd name="T39" fmla="*/ 8 h 54"/>
                <a:gd name="T40" fmla="*/ 17 w 33"/>
                <a:gd name="T41" fmla="*/ 8 h 54"/>
                <a:gd name="T42" fmla="*/ 21 w 33"/>
                <a:gd name="T43" fmla="*/ 6 h 54"/>
                <a:gd name="T44" fmla="*/ 28 w 33"/>
                <a:gd name="T45" fmla="*/ 8 h 54"/>
                <a:gd name="T46" fmla="*/ 27 w 33"/>
                <a:gd name="T47" fmla="*/ 45 h 54"/>
                <a:gd name="T48" fmla="*/ 28 w 33"/>
                <a:gd name="T49" fmla="*/ 54 h 54"/>
                <a:gd name="T50" fmla="*/ 29 w 33"/>
                <a:gd name="T51" fmla="*/ 7 h 54"/>
                <a:gd name="T52" fmla="*/ 33 w 33"/>
                <a:gd name="T53" fmla="*/ 3 h 54"/>
                <a:gd name="T54" fmla="*/ 2 w 33"/>
                <a:gd name="T55" fmla="*/ 3 h 54"/>
                <a:gd name="T56" fmla="*/ 2 w 33"/>
                <a:gd name="T57" fmla="*/ 2 h 54"/>
                <a:gd name="T58" fmla="*/ 3 w 33"/>
                <a:gd name="T59" fmla="*/ 2 h 54"/>
                <a:gd name="T60" fmla="*/ 4 w 33"/>
                <a:gd name="T61" fmla="*/ 6 h 54"/>
                <a:gd name="T62" fmla="*/ 12 w 33"/>
                <a:gd name="T63" fmla="*/ 2 h 54"/>
                <a:gd name="T64" fmla="*/ 12 w 33"/>
                <a:gd name="T65" fmla="*/ 2 h 54"/>
                <a:gd name="T66" fmla="*/ 14 w 33"/>
                <a:gd name="T67" fmla="*/ 2 h 54"/>
                <a:gd name="T68" fmla="*/ 12 w 33"/>
                <a:gd name="T69" fmla="*/ 2 h 54"/>
                <a:gd name="T70" fmla="*/ 20 w 33"/>
                <a:gd name="T71" fmla="*/ 2 h 54"/>
                <a:gd name="T72" fmla="*/ 21 w 33"/>
                <a:gd name="T73" fmla="*/ 2 h 54"/>
                <a:gd name="T74" fmla="*/ 21 w 33"/>
                <a:gd name="T75" fmla="*/ 2 h 54"/>
                <a:gd name="T76" fmla="*/ 32 w 33"/>
                <a:gd name="T77" fmla="*/ 3 h 54"/>
                <a:gd name="T78" fmla="*/ 31 w 33"/>
                <a:gd name="T79" fmla="*/ 2 h 54"/>
                <a:gd name="T80" fmla="*/ 31 w 33"/>
                <a:gd name="T81" fmla="*/ 2 h 54"/>
                <a:gd name="T82" fmla="*/ 32 w 33"/>
                <a:gd name="T83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" h="54">
                  <a:moveTo>
                    <a:pt x="33" y="1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1" y="0"/>
                    <a:pt x="30" y="0"/>
                    <a:pt x="30" y="1"/>
                  </a:cubicBezTo>
                  <a:cubicBezTo>
                    <a:pt x="29" y="1"/>
                    <a:pt x="29" y="3"/>
                    <a:pt x="28" y="6"/>
                  </a:cubicBezTo>
                  <a:cubicBezTo>
                    <a:pt x="28" y="6"/>
                    <a:pt x="27" y="6"/>
                    <a:pt x="27" y="6"/>
                  </a:cubicBezTo>
                  <a:cubicBezTo>
                    <a:pt x="25" y="6"/>
                    <a:pt x="23" y="6"/>
                    <a:pt x="22" y="5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3" y="1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9" y="1"/>
                    <a:pt x="18" y="1"/>
                    <a:pt x="18" y="2"/>
                  </a:cubicBezTo>
                  <a:cubicBezTo>
                    <a:pt x="18" y="3"/>
                    <a:pt x="19" y="4"/>
                    <a:pt x="20" y="5"/>
                  </a:cubicBezTo>
                  <a:cubicBezTo>
                    <a:pt x="19" y="6"/>
                    <a:pt x="18" y="7"/>
                    <a:pt x="17" y="7"/>
                  </a:cubicBezTo>
                  <a:cubicBezTo>
                    <a:pt x="15" y="7"/>
                    <a:pt x="14" y="6"/>
                    <a:pt x="14" y="5"/>
                  </a:cubicBezTo>
                  <a:cubicBezTo>
                    <a:pt x="15" y="4"/>
                    <a:pt x="15" y="3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3"/>
                    <a:pt x="11" y="4"/>
                    <a:pt x="12" y="5"/>
                  </a:cubicBezTo>
                  <a:cubicBezTo>
                    <a:pt x="11" y="6"/>
                    <a:pt x="9" y="6"/>
                    <a:pt x="7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5" y="17"/>
                    <a:pt x="6" y="34"/>
                    <a:pt x="6" y="45"/>
                  </a:cubicBezTo>
                  <a:cubicBezTo>
                    <a:pt x="6" y="50"/>
                    <a:pt x="6" y="54"/>
                    <a:pt x="6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0"/>
                    <a:pt x="7" y="45"/>
                  </a:cubicBezTo>
                  <a:cubicBezTo>
                    <a:pt x="7" y="38"/>
                    <a:pt x="7" y="27"/>
                    <a:pt x="6" y="18"/>
                  </a:cubicBezTo>
                  <a:cubicBezTo>
                    <a:pt x="6" y="14"/>
                    <a:pt x="6" y="11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9" y="8"/>
                    <a:pt x="11" y="7"/>
                    <a:pt x="13" y="6"/>
                  </a:cubicBezTo>
                  <a:cubicBezTo>
                    <a:pt x="14" y="7"/>
                    <a:pt x="15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0" y="7"/>
                    <a:pt x="21" y="6"/>
                  </a:cubicBezTo>
                  <a:cubicBezTo>
                    <a:pt x="23" y="7"/>
                    <a:pt x="25" y="8"/>
                    <a:pt x="27" y="8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28" y="11"/>
                    <a:pt x="27" y="14"/>
                    <a:pt x="27" y="18"/>
                  </a:cubicBezTo>
                  <a:cubicBezTo>
                    <a:pt x="27" y="27"/>
                    <a:pt x="27" y="38"/>
                    <a:pt x="27" y="45"/>
                  </a:cubicBezTo>
                  <a:cubicBezTo>
                    <a:pt x="27" y="50"/>
                    <a:pt x="27" y="54"/>
                    <a:pt x="27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0"/>
                    <a:pt x="28" y="45"/>
                  </a:cubicBezTo>
                  <a:cubicBezTo>
                    <a:pt x="28" y="34"/>
                    <a:pt x="28" y="17"/>
                    <a:pt x="29" y="7"/>
                  </a:cubicBezTo>
                  <a:cubicBezTo>
                    <a:pt x="32" y="7"/>
                    <a:pt x="33" y="5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2"/>
                    <a:pt x="33" y="1"/>
                    <a:pt x="33" y="1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6"/>
                  </a:cubicBezTo>
                  <a:cubicBezTo>
                    <a:pt x="3" y="5"/>
                    <a:pt x="2" y="4"/>
                    <a:pt x="2" y="3"/>
                  </a:cubicBezTo>
                  <a:close/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4" y="2"/>
                    <a:pt x="14" y="3"/>
                    <a:pt x="13" y="4"/>
                  </a:cubicBezTo>
                  <a:cubicBezTo>
                    <a:pt x="13" y="3"/>
                    <a:pt x="12" y="3"/>
                    <a:pt x="12" y="2"/>
                  </a:cubicBezTo>
                  <a:close/>
                  <a:moveTo>
                    <a:pt x="21" y="4"/>
                  </a:moveTo>
                  <a:cubicBezTo>
                    <a:pt x="20" y="3"/>
                    <a:pt x="20" y="2"/>
                    <a:pt x="20" y="2"/>
                  </a:cubicBezTo>
                  <a:cubicBezTo>
                    <a:pt x="20" y="2"/>
                    <a:pt x="20" y="1"/>
                    <a:pt x="21" y="1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4"/>
                  </a:cubicBezTo>
                  <a:close/>
                  <a:moveTo>
                    <a:pt x="32" y="3"/>
                  </a:moveTo>
                  <a:cubicBezTo>
                    <a:pt x="32" y="4"/>
                    <a:pt x="31" y="5"/>
                    <a:pt x="30" y="6"/>
                  </a:cubicBezTo>
                  <a:cubicBezTo>
                    <a:pt x="30" y="3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2" y="2"/>
                    <a:pt x="32" y="1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lose/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659313" y="2886075"/>
              <a:ext cx="184150" cy="33338"/>
            </a:xfrm>
            <a:custGeom>
              <a:avLst/>
              <a:gdLst>
                <a:gd name="T0" fmla="*/ 30 w 61"/>
                <a:gd name="T1" fmla="*/ 4 h 11"/>
                <a:gd name="T2" fmla="*/ 61 w 61"/>
                <a:gd name="T3" fmla="*/ 0 h 11"/>
                <a:gd name="T4" fmla="*/ 31 w 61"/>
                <a:gd name="T5" fmla="*/ 7 h 11"/>
                <a:gd name="T6" fmla="*/ 0 w 61"/>
                <a:gd name="T7" fmla="*/ 10 h 11"/>
                <a:gd name="T8" fmla="*/ 30 w 61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1">
                  <a:moveTo>
                    <a:pt x="30" y="4"/>
                  </a:moveTo>
                  <a:cubicBezTo>
                    <a:pt x="47" y="1"/>
                    <a:pt x="60" y="0"/>
                    <a:pt x="61" y="0"/>
                  </a:cubicBezTo>
                  <a:cubicBezTo>
                    <a:pt x="61" y="1"/>
                    <a:pt x="47" y="4"/>
                    <a:pt x="31" y="7"/>
                  </a:cubicBezTo>
                  <a:cubicBezTo>
                    <a:pt x="14" y="9"/>
                    <a:pt x="0" y="11"/>
                    <a:pt x="0" y="10"/>
                  </a:cubicBezTo>
                  <a:cubicBezTo>
                    <a:pt x="0" y="9"/>
                    <a:pt x="13" y="6"/>
                    <a:pt x="30" y="4"/>
                  </a:cubicBez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643438" y="2743200"/>
              <a:ext cx="182563" cy="47625"/>
            </a:xfrm>
            <a:custGeom>
              <a:avLst/>
              <a:gdLst>
                <a:gd name="T0" fmla="*/ 30 w 60"/>
                <a:gd name="T1" fmla="*/ 7 h 16"/>
                <a:gd name="T2" fmla="*/ 60 w 60"/>
                <a:gd name="T3" fmla="*/ 16 h 16"/>
                <a:gd name="T4" fmla="*/ 30 w 60"/>
                <a:gd name="T5" fmla="*/ 10 h 16"/>
                <a:gd name="T6" fmla="*/ 0 w 60"/>
                <a:gd name="T7" fmla="*/ 1 h 16"/>
                <a:gd name="T8" fmla="*/ 30 w 6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30" y="7"/>
                  </a:moveTo>
                  <a:cubicBezTo>
                    <a:pt x="47" y="11"/>
                    <a:pt x="60" y="15"/>
                    <a:pt x="60" y="16"/>
                  </a:cubicBezTo>
                  <a:cubicBezTo>
                    <a:pt x="60" y="16"/>
                    <a:pt x="46" y="14"/>
                    <a:pt x="30" y="10"/>
                  </a:cubicBezTo>
                  <a:cubicBezTo>
                    <a:pt x="13" y="6"/>
                    <a:pt x="0" y="2"/>
                    <a:pt x="0" y="1"/>
                  </a:cubicBezTo>
                  <a:cubicBezTo>
                    <a:pt x="1" y="0"/>
                    <a:pt x="14" y="3"/>
                    <a:pt x="30" y="7"/>
                  </a:cubicBez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694238" y="2593975"/>
              <a:ext cx="155575" cy="112713"/>
            </a:xfrm>
            <a:custGeom>
              <a:avLst/>
              <a:gdLst>
                <a:gd name="T0" fmla="*/ 27 w 51"/>
                <a:gd name="T1" fmla="*/ 17 h 37"/>
                <a:gd name="T2" fmla="*/ 51 w 51"/>
                <a:gd name="T3" fmla="*/ 36 h 37"/>
                <a:gd name="T4" fmla="*/ 25 w 51"/>
                <a:gd name="T5" fmla="*/ 20 h 37"/>
                <a:gd name="T6" fmla="*/ 1 w 51"/>
                <a:gd name="T7" fmla="*/ 1 h 37"/>
                <a:gd name="T8" fmla="*/ 27 w 51"/>
                <a:gd name="T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7">
                  <a:moveTo>
                    <a:pt x="27" y="17"/>
                  </a:moveTo>
                  <a:cubicBezTo>
                    <a:pt x="40" y="27"/>
                    <a:pt x="51" y="36"/>
                    <a:pt x="51" y="36"/>
                  </a:cubicBezTo>
                  <a:cubicBezTo>
                    <a:pt x="50" y="37"/>
                    <a:pt x="39" y="30"/>
                    <a:pt x="25" y="20"/>
                  </a:cubicBezTo>
                  <a:cubicBezTo>
                    <a:pt x="11" y="10"/>
                    <a:pt x="0" y="2"/>
                    <a:pt x="1" y="1"/>
                  </a:cubicBezTo>
                  <a:cubicBezTo>
                    <a:pt x="1" y="0"/>
                    <a:pt x="13" y="8"/>
                    <a:pt x="27" y="17"/>
                  </a:cubicBez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840288" y="2493963"/>
              <a:ext cx="79375" cy="173038"/>
            </a:xfrm>
            <a:custGeom>
              <a:avLst/>
              <a:gdLst>
                <a:gd name="T0" fmla="*/ 15 w 26"/>
                <a:gd name="T1" fmla="*/ 28 h 57"/>
                <a:gd name="T2" fmla="*/ 25 w 26"/>
                <a:gd name="T3" fmla="*/ 57 h 57"/>
                <a:gd name="T4" fmla="*/ 12 w 26"/>
                <a:gd name="T5" fmla="*/ 29 h 57"/>
                <a:gd name="T6" fmla="*/ 1 w 26"/>
                <a:gd name="T7" fmla="*/ 1 h 57"/>
                <a:gd name="T8" fmla="*/ 15 w 26"/>
                <a:gd name="T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7">
                  <a:moveTo>
                    <a:pt x="15" y="28"/>
                  </a:moveTo>
                  <a:cubicBezTo>
                    <a:pt x="21" y="44"/>
                    <a:pt x="26" y="56"/>
                    <a:pt x="25" y="57"/>
                  </a:cubicBezTo>
                  <a:cubicBezTo>
                    <a:pt x="25" y="57"/>
                    <a:pt x="19" y="45"/>
                    <a:pt x="12" y="29"/>
                  </a:cubicBezTo>
                  <a:cubicBezTo>
                    <a:pt x="5" y="14"/>
                    <a:pt x="0" y="1"/>
                    <a:pt x="1" y="1"/>
                  </a:cubicBezTo>
                  <a:cubicBezTo>
                    <a:pt x="2" y="0"/>
                    <a:pt x="8" y="13"/>
                    <a:pt x="15" y="28"/>
                  </a:cubicBez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983163" y="2471738"/>
              <a:ext cx="26988" cy="185738"/>
            </a:xfrm>
            <a:custGeom>
              <a:avLst/>
              <a:gdLst>
                <a:gd name="T0" fmla="*/ 6 w 9"/>
                <a:gd name="T1" fmla="*/ 31 h 61"/>
                <a:gd name="T2" fmla="*/ 1 w 9"/>
                <a:gd name="T3" fmla="*/ 61 h 61"/>
                <a:gd name="T4" fmla="*/ 3 w 9"/>
                <a:gd name="T5" fmla="*/ 30 h 61"/>
                <a:gd name="T6" fmla="*/ 8 w 9"/>
                <a:gd name="T7" fmla="*/ 0 h 61"/>
                <a:gd name="T8" fmla="*/ 6 w 9"/>
                <a:gd name="T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1">
                  <a:moveTo>
                    <a:pt x="6" y="31"/>
                  </a:moveTo>
                  <a:cubicBezTo>
                    <a:pt x="4" y="47"/>
                    <a:pt x="1" y="61"/>
                    <a:pt x="1" y="61"/>
                  </a:cubicBezTo>
                  <a:cubicBezTo>
                    <a:pt x="0" y="61"/>
                    <a:pt x="1" y="47"/>
                    <a:pt x="3" y="30"/>
                  </a:cubicBezTo>
                  <a:cubicBezTo>
                    <a:pt x="5" y="14"/>
                    <a:pt x="7" y="0"/>
                    <a:pt x="8" y="0"/>
                  </a:cubicBezTo>
                  <a:cubicBezTo>
                    <a:pt x="9" y="0"/>
                    <a:pt x="8" y="14"/>
                    <a:pt x="6" y="31"/>
                  </a:cubicBez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046663" y="2532063"/>
              <a:ext cx="112713" cy="155575"/>
            </a:xfrm>
            <a:custGeom>
              <a:avLst/>
              <a:gdLst>
                <a:gd name="T0" fmla="*/ 20 w 37"/>
                <a:gd name="T1" fmla="*/ 27 h 51"/>
                <a:gd name="T2" fmla="*/ 1 w 37"/>
                <a:gd name="T3" fmla="*/ 51 h 51"/>
                <a:gd name="T4" fmla="*/ 17 w 37"/>
                <a:gd name="T5" fmla="*/ 25 h 51"/>
                <a:gd name="T6" fmla="*/ 36 w 37"/>
                <a:gd name="T7" fmla="*/ 1 h 51"/>
                <a:gd name="T8" fmla="*/ 20 w 37"/>
                <a:gd name="T9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1">
                  <a:moveTo>
                    <a:pt x="20" y="27"/>
                  </a:moveTo>
                  <a:cubicBezTo>
                    <a:pt x="10" y="40"/>
                    <a:pt x="2" y="51"/>
                    <a:pt x="1" y="51"/>
                  </a:cubicBezTo>
                  <a:cubicBezTo>
                    <a:pt x="0" y="50"/>
                    <a:pt x="8" y="39"/>
                    <a:pt x="17" y="25"/>
                  </a:cubicBezTo>
                  <a:cubicBezTo>
                    <a:pt x="27" y="11"/>
                    <a:pt x="35" y="0"/>
                    <a:pt x="36" y="1"/>
                  </a:cubicBezTo>
                  <a:cubicBezTo>
                    <a:pt x="37" y="1"/>
                    <a:pt x="29" y="13"/>
                    <a:pt x="20" y="27"/>
                  </a:cubicBez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5086351" y="2681288"/>
              <a:ext cx="176213" cy="68263"/>
            </a:xfrm>
            <a:custGeom>
              <a:avLst/>
              <a:gdLst>
                <a:gd name="T0" fmla="*/ 29 w 58"/>
                <a:gd name="T1" fmla="*/ 12 h 22"/>
                <a:gd name="T2" fmla="*/ 0 w 58"/>
                <a:gd name="T3" fmla="*/ 22 h 22"/>
                <a:gd name="T4" fmla="*/ 28 w 58"/>
                <a:gd name="T5" fmla="*/ 10 h 22"/>
                <a:gd name="T6" fmla="*/ 58 w 58"/>
                <a:gd name="T7" fmla="*/ 0 h 22"/>
                <a:gd name="T8" fmla="*/ 29 w 58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">
                  <a:moveTo>
                    <a:pt x="29" y="12"/>
                  </a:moveTo>
                  <a:cubicBezTo>
                    <a:pt x="14" y="18"/>
                    <a:pt x="1" y="22"/>
                    <a:pt x="0" y="22"/>
                  </a:cubicBezTo>
                  <a:cubicBezTo>
                    <a:pt x="0" y="21"/>
                    <a:pt x="13" y="15"/>
                    <a:pt x="28" y="10"/>
                  </a:cubicBezTo>
                  <a:cubicBezTo>
                    <a:pt x="44" y="4"/>
                    <a:pt x="57" y="0"/>
                    <a:pt x="58" y="0"/>
                  </a:cubicBezTo>
                  <a:cubicBezTo>
                    <a:pt x="58" y="1"/>
                    <a:pt x="45" y="6"/>
                    <a:pt x="29" y="12"/>
                  </a:cubicBez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5092701" y="2806700"/>
              <a:ext cx="184150" cy="15875"/>
            </a:xfrm>
            <a:custGeom>
              <a:avLst/>
              <a:gdLst>
                <a:gd name="T0" fmla="*/ 31 w 61"/>
                <a:gd name="T1" fmla="*/ 4 h 5"/>
                <a:gd name="T2" fmla="*/ 0 w 61"/>
                <a:gd name="T3" fmla="*/ 4 h 5"/>
                <a:gd name="T4" fmla="*/ 30 w 61"/>
                <a:gd name="T5" fmla="*/ 1 h 5"/>
                <a:gd name="T6" fmla="*/ 61 w 61"/>
                <a:gd name="T7" fmla="*/ 1 h 5"/>
                <a:gd name="T8" fmla="*/ 31 w 6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">
                  <a:moveTo>
                    <a:pt x="31" y="4"/>
                  </a:moveTo>
                  <a:cubicBezTo>
                    <a:pt x="14" y="5"/>
                    <a:pt x="0" y="5"/>
                    <a:pt x="0" y="4"/>
                  </a:cubicBezTo>
                  <a:cubicBezTo>
                    <a:pt x="0" y="3"/>
                    <a:pt x="13" y="2"/>
                    <a:pt x="30" y="1"/>
                  </a:cubicBezTo>
                  <a:cubicBezTo>
                    <a:pt x="47" y="0"/>
                    <a:pt x="61" y="0"/>
                    <a:pt x="61" y="1"/>
                  </a:cubicBezTo>
                  <a:cubicBezTo>
                    <a:pt x="61" y="2"/>
                    <a:pt x="47" y="3"/>
                    <a:pt x="31" y="4"/>
                  </a:cubicBez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5083176" y="2895600"/>
              <a:ext cx="185738" cy="41275"/>
            </a:xfrm>
            <a:custGeom>
              <a:avLst/>
              <a:gdLst>
                <a:gd name="T0" fmla="*/ 30 w 61"/>
                <a:gd name="T1" fmla="*/ 9 h 14"/>
                <a:gd name="T2" fmla="*/ 0 w 61"/>
                <a:gd name="T3" fmla="*/ 1 h 14"/>
                <a:gd name="T4" fmla="*/ 31 w 61"/>
                <a:gd name="T5" fmla="*/ 6 h 14"/>
                <a:gd name="T6" fmla="*/ 60 w 61"/>
                <a:gd name="T7" fmla="*/ 13 h 14"/>
                <a:gd name="T8" fmla="*/ 30 w 61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4">
                  <a:moveTo>
                    <a:pt x="30" y="9"/>
                  </a:moveTo>
                  <a:cubicBezTo>
                    <a:pt x="14" y="5"/>
                    <a:pt x="0" y="2"/>
                    <a:pt x="0" y="1"/>
                  </a:cubicBezTo>
                  <a:cubicBezTo>
                    <a:pt x="1" y="0"/>
                    <a:pt x="14" y="2"/>
                    <a:pt x="31" y="6"/>
                  </a:cubicBezTo>
                  <a:cubicBezTo>
                    <a:pt x="47" y="9"/>
                    <a:pt x="61" y="13"/>
                    <a:pt x="60" y="13"/>
                  </a:cubicBezTo>
                  <a:cubicBezTo>
                    <a:pt x="60" y="14"/>
                    <a:pt x="47" y="12"/>
                    <a:pt x="30" y="9"/>
                  </a:cubicBez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635626" y="2568575"/>
              <a:ext cx="654050" cy="61913"/>
            </a:xfrm>
            <a:custGeom>
              <a:avLst/>
              <a:gdLst>
                <a:gd name="T0" fmla="*/ 216 w 216"/>
                <a:gd name="T1" fmla="*/ 10 h 20"/>
                <a:gd name="T2" fmla="*/ 206 w 216"/>
                <a:gd name="T3" fmla="*/ 20 h 20"/>
                <a:gd name="T4" fmla="*/ 10 w 216"/>
                <a:gd name="T5" fmla="*/ 20 h 20"/>
                <a:gd name="T6" fmla="*/ 0 w 216"/>
                <a:gd name="T7" fmla="*/ 10 h 20"/>
                <a:gd name="T8" fmla="*/ 0 w 216"/>
                <a:gd name="T9" fmla="*/ 10 h 20"/>
                <a:gd name="T10" fmla="*/ 10 w 216"/>
                <a:gd name="T11" fmla="*/ 0 h 20"/>
                <a:gd name="T12" fmla="*/ 206 w 216"/>
                <a:gd name="T13" fmla="*/ 0 h 20"/>
                <a:gd name="T14" fmla="*/ 216 w 21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20">
                  <a:moveTo>
                    <a:pt x="216" y="10"/>
                  </a:moveTo>
                  <a:cubicBezTo>
                    <a:pt x="216" y="16"/>
                    <a:pt x="212" y="20"/>
                    <a:pt x="206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12" y="0"/>
                    <a:pt x="216" y="4"/>
                    <a:pt x="216" y="10"/>
                  </a:cubicBezTo>
                  <a:close/>
                </a:path>
              </a:pathLst>
            </a:custGeom>
            <a:solidFill>
              <a:srgbClr val="FFF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399213" y="2568575"/>
              <a:ext cx="342900" cy="61913"/>
            </a:xfrm>
            <a:custGeom>
              <a:avLst/>
              <a:gdLst>
                <a:gd name="T0" fmla="*/ 113 w 113"/>
                <a:gd name="T1" fmla="*/ 10 h 20"/>
                <a:gd name="T2" fmla="*/ 103 w 113"/>
                <a:gd name="T3" fmla="*/ 20 h 20"/>
                <a:gd name="T4" fmla="*/ 10 w 113"/>
                <a:gd name="T5" fmla="*/ 20 h 20"/>
                <a:gd name="T6" fmla="*/ 0 w 113"/>
                <a:gd name="T7" fmla="*/ 10 h 20"/>
                <a:gd name="T8" fmla="*/ 0 w 113"/>
                <a:gd name="T9" fmla="*/ 10 h 20"/>
                <a:gd name="T10" fmla="*/ 10 w 113"/>
                <a:gd name="T11" fmla="*/ 0 h 20"/>
                <a:gd name="T12" fmla="*/ 103 w 113"/>
                <a:gd name="T13" fmla="*/ 0 h 20"/>
                <a:gd name="T14" fmla="*/ 113 w 113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20">
                  <a:moveTo>
                    <a:pt x="113" y="10"/>
                  </a:moveTo>
                  <a:cubicBezTo>
                    <a:pt x="113" y="16"/>
                    <a:pt x="108" y="20"/>
                    <a:pt x="103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0"/>
                    <a:pt x="113" y="4"/>
                    <a:pt x="113" y="10"/>
                  </a:cubicBezTo>
                  <a:close/>
                </a:path>
              </a:pathLst>
            </a:custGeom>
            <a:solidFill>
              <a:srgbClr val="FFF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462588" y="2746375"/>
              <a:ext cx="1279525" cy="26988"/>
            </a:xfrm>
            <a:custGeom>
              <a:avLst/>
              <a:gdLst>
                <a:gd name="T0" fmla="*/ 0 w 806"/>
                <a:gd name="T1" fmla="*/ 17 h 17"/>
                <a:gd name="T2" fmla="*/ 0 w 806"/>
                <a:gd name="T3" fmla="*/ 0 h 17"/>
                <a:gd name="T4" fmla="*/ 806 w 806"/>
                <a:gd name="T5" fmla="*/ 0 h 17"/>
                <a:gd name="T6" fmla="*/ 806 w 806"/>
                <a:gd name="T7" fmla="*/ 17 h 17"/>
                <a:gd name="T8" fmla="*/ 0 w 806"/>
                <a:gd name="T9" fmla="*/ 17 h 17"/>
                <a:gd name="T10" fmla="*/ 0 w 806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6" h="17">
                  <a:moveTo>
                    <a:pt x="0" y="17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5465763" y="2840038"/>
              <a:ext cx="269875" cy="355600"/>
            </a:xfrm>
            <a:prstGeom prst="rect">
              <a:avLst/>
            </a:prstGeom>
            <a:solidFill>
              <a:srgbClr val="9EC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5465763" y="3230563"/>
              <a:ext cx="269875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5465763" y="3287713"/>
              <a:ext cx="269875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5465763" y="3354388"/>
              <a:ext cx="269875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5765801" y="2843213"/>
              <a:ext cx="300038" cy="30163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5765801" y="2900363"/>
              <a:ext cx="300038" cy="31750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5765801" y="2968625"/>
              <a:ext cx="300038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5765801" y="3028950"/>
              <a:ext cx="300038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5765801" y="3086100"/>
              <a:ext cx="300038" cy="31750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5765801" y="3154363"/>
              <a:ext cx="300038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5765801" y="3230563"/>
              <a:ext cx="300038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5765801" y="3287713"/>
              <a:ext cx="300038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5765801" y="3354388"/>
              <a:ext cx="300038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6142038" y="2840038"/>
              <a:ext cx="269875" cy="355600"/>
            </a:xfrm>
            <a:prstGeom prst="rect">
              <a:avLst/>
            </a:prstGeom>
            <a:solidFill>
              <a:srgbClr val="9EC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6142038" y="3230563"/>
              <a:ext cx="273050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6142038" y="3287713"/>
              <a:ext cx="273050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6142038" y="3354388"/>
              <a:ext cx="273050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6445251" y="2843213"/>
              <a:ext cx="296863" cy="30163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6445251" y="2900363"/>
              <a:ext cx="296863" cy="31750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6445251" y="2968625"/>
              <a:ext cx="296863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6445251" y="3028950"/>
              <a:ext cx="296863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6445251" y="3086100"/>
              <a:ext cx="296863" cy="31750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6445251" y="3154363"/>
              <a:ext cx="296863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6445251" y="3230563"/>
              <a:ext cx="296863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6445251" y="3287713"/>
              <a:ext cx="296863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6445251" y="3354388"/>
              <a:ext cx="296863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5456238" y="2574925"/>
              <a:ext cx="57150" cy="55563"/>
            </a:xfrm>
            <a:prstGeom prst="ellipse">
              <a:avLst/>
            </a:pr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6319838" y="2574925"/>
              <a:ext cx="58738" cy="55563"/>
            </a:xfrm>
            <a:prstGeom prst="ellipse">
              <a:avLst/>
            </a:pr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5540376" y="2574925"/>
              <a:ext cx="55563" cy="55563"/>
            </a:xfrm>
            <a:prstGeom prst="ellipse">
              <a:avLst/>
            </a:prstGeom>
            <a:solidFill>
              <a:srgbClr val="FF4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Line 89"/>
            <p:cNvSpPr>
              <a:spLocks noChangeShapeType="1"/>
            </p:cNvSpPr>
            <p:nvPr/>
          </p:nvSpPr>
          <p:spPr bwMode="auto">
            <a:xfrm flipH="1">
              <a:off x="5453063" y="2825750"/>
              <a:ext cx="296863" cy="382588"/>
            </a:xfrm>
            <a:prstGeom prst="line">
              <a:avLst/>
            </a:prstGeom>
            <a:noFill/>
            <a:ln w="12700" cap="flat">
              <a:solidFill>
                <a:srgbClr val="D9DA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Line 90"/>
            <p:cNvSpPr>
              <a:spLocks noChangeShapeType="1"/>
            </p:cNvSpPr>
            <p:nvPr/>
          </p:nvSpPr>
          <p:spPr bwMode="auto">
            <a:xfrm>
              <a:off x="5446713" y="2825750"/>
              <a:ext cx="295275" cy="376238"/>
            </a:xfrm>
            <a:prstGeom prst="line">
              <a:avLst/>
            </a:prstGeom>
            <a:noFill/>
            <a:ln w="12700" cap="flat">
              <a:solidFill>
                <a:srgbClr val="D9DA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91"/>
            <p:cNvSpPr>
              <a:spLocks noChangeShapeType="1"/>
            </p:cNvSpPr>
            <p:nvPr/>
          </p:nvSpPr>
          <p:spPr bwMode="auto">
            <a:xfrm>
              <a:off x="6122988" y="2827338"/>
              <a:ext cx="303213" cy="381000"/>
            </a:xfrm>
            <a:prstGeom prst="line">
              <a:avLst/>
            </a:prstGeom>
            <a:noFill/>
            <a:ln w="12700" cap="flat">
              <a:solidFill>
                <a:srgbClr val="D9DA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 flipH="1">
              <a:off x="6129338" y="2816225"/>
              <a:ext cx="303213" cy="398463"/>
            </a:xfrm>
            <a:prstGeom prst="line">
              <a:avLst/>
            </a:prstGeom>
            <a:noFill/>
            <a:ln w="12700" cap="flat">
              <a:solidFill>
                <a:srgbClr val="D9DA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637088" y="3400425"/>
              <a:ext cx="676275" cy="458788"/>
            </a:xfrm>
            <a:custGeom>
              <a:avLst/>
              <a:gdLst>
                <a:gd name="T0" fmla="*/ 223 w 223"/>
                <a:gd name="T1" fmla="*/ 107 h 151"/>
                <a:gd name="T2" fmla="*/ 179 w 223"/>
                <a:gd name="T3" fmla="*/ 151 h 151"/>
                <a:gd name="T4" fmla="*/ 44 w 223"/>
                <a:gd name="T5" fmla="*/ 151 h 151"/>
                <a:gd name="T6" fmla="*/ 0 w 223"/>
                <a:gd name="T7" fmla="*/ 107 h 151"/>
                <a:gd name="T8" fmla="*/ 37 w 223"/>
                <a:gd name="T9" fmla="*/ 63 h 151"/>
                <a:gd name="T10" fmla="*/ 36 w 223"/>
                <a:gd name="T11" fmla="*/ 58 h 151"/>
                <a:gd name="T12" fmla="*/ 64 w 223"/>
                <a:gd name="T13" fmla="*/ 30 h 151"/>
                <a:gd name="T14" fmla="*/ 82 w 223"/>
                <a:gd name="T15" fmla="*/ 37 h 151"/>
                <a:gd name="T16" fmla="*/ 133 w 223"/>
                <a:gd name="T17" fmla="*/ 0 h 151"/>
                <a:gd name="T18" fmla="*/ 188 w 223"/>
                <a:gd name="T19" fmla="*/ 60 h 151"/>
                <a:gd name="T20" fmla="*/ 188 w 223"/>
                <a:gd name="T21" fmla="*/ 63 h 151"/>
                <a:gd name="T22" fmla="*/ 223 w 223"/>
                <a:gd name="T23" fmla="*/ 10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3" h="151">
                  <a:moveTo>
                    <a:pt x="223" y="107"/>
                  </a:moveTo>
                  <a:cubicBezTo>
                    <a:pt x="223" y="131"/>
                    <a:pt x="203" y="151"/>
                    <a:pt x="179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19" y="151"/>
                    <a:pt x="0" y="131"/>
                    <a:pt x="0" y="107"/>
                  </a:cubicBezTo>
                  <a:cubicBezTo>
                    <a:pt x="0" y="85"/>
                    <a:pt x="16" y="66"/>
                    <a:pt x="37" y="63"/>
                  </a:cubicBezTo>
                  <a:cubicBezTo>
                    <a:pt x="36" y="62"/>
                    <a:pt x="36" y="60"/>
                    <a:pt x="36" y="58"/>
                  </a:cubicBezTo>
                  <a:cubicBezTo>
                    <a:pt x="36" y="43"/>
                    <a:pt x="49" y="30"/>
                    <a:pt x="64" y="30"/>
                  </a:cubicBezTo>
                  <a:cubicBezTo>
                    <a:pt x="71" y="30"/>
                    <a:pt x="77" y="33"/>
                    <a:pt x="82" y="37"/>
                  </a:cubicBezTo>
                  <a:cubicBezTo>
                    <a:pt x="91" y="17"/>
                    <a:pt x="102" y="0"/>
                    <a:pt x="133" y="0"/>
                  </a:cubicBezTo>
                  <a:cubicBezTo>
                    <a:pt x="170" y="0"/>
                    <a:pt x="188" y="29"/>
                    <a:pt x="188" y="60"/>
                  </a:cubicBezTo>
                  <a:cubicBezTo>
                    <a:pt x="188" y="61"/>
                    <a:pt x="188" y="62"/>
                    <a:pt x="188" y="63"/>
                  </a:cubicBezTo>
                  <a:cubicBezTo>
                    <a:pt x="208" y="67"/>
                    <a:pt x="223" y="85"/>
                    <a:pt x="223" y="107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auto">
            <a:xfrm>
              <a:off x="4926013" y="3613150"/>
              <a:ext cx="203200" cy="201613"/>
            </a:xfrm>
            <a:custGeom>
              <a:avLst/>
              <a:gdLst>
                <a:gd name="T0" fmla="*/ 60 w 67"/>
                <a:gd name="T1" fmla="*/ 26 h 66"/>
                <a:gd name="T2" fmla="*/ 56 w 67"/>
                <a:gd name="T3" fmla="*/ 22 h 66"/>
                <a:gd name="T4" fmla="*/ 59 w 67"/>
                <a:gd name="T5" fmla="*/ 17 h 66"/>
                <a:gd name="T6" fmla="*/ 55 w 67"/>
                <a:gd name="T7" fmla="*/ 8 h 66"/>
                <a:gd name="T8" fmla="*/ 50 w 67"/>
                <a:gd name="T9" fmla="*/ 8 h 66"/>
                <a:gd name="T10" fmla="*/ 46 w 67"/>
                <a:gd name="T11" fmla="*/ 10 h 66"/>
                <a:gd name="T12" fmla="*/ 42 w 67"/>
                <a:gd name="T13" fmla="*/ 9 h 66"/>
                <a:gd name="T14" fmla="*/ 40 w 67"/>
                <a:gd name="T15" fmla="*/ 4 h 66"/>
                <a:gd name="T16" fmla="*/ 31 w 67"/>
                <a:gd name="T17" fmla="*/ 0 h 66"/>
                <a:gd name="T18" fmla="*/ 27 w 67"/>
                <a:gd name="T19" fmla="*/ 7 h 66"/>
                <a:gd name="T20" fmla="*/ 23 w 67"/>
                <a:gd name="T21" fmla="*/ 10 h 66"/>
                <a:gd name="T22" fmla="*/ 20 w 67"/>
                <a:gd name="T23" fmla="*/ 10 h 66"/>
                <a:gd name="T24" fmla="*/ 15 w 67"/>
                <a:gd name="T25" fmla="*/ 6 h 66"/>
                <a:gd name="T26" fmla="*/ 8 w 67"/>
                <a:gd name="T27" fmla="*/ 11 h 66"/>
                <a:gd name="T28" fmla="*/ 8 w 67"/>
                <a:gd name="T29" fmla="*/ 17 h 66"/>
                <a:gd name="T30" fmla="*/ 11 w 67"/>
                <a:gd name="T31" fmla="*/ 22 h 66"/>
                <a:gd name="T32" fmla="*/ 8 w 67"/>
                <a:gd name="T33" fmla="*/ 26 h 66"/>
                <a:gd name="T34" fmla="*/ 0 w 67"/>
                <a:gd name="T35" fmla="*/ 30 h 66"/>
                <a:gd name="T36" fmla="*/ 5 w 67"/>
                <a:gd name="T37" fmla="*/ 40 h 66"/>
                <a:gd name="T38" fmla="*/ 10 w 67"/>
                <a:gd name="T39" fmla="*/ 41 h 66"/>
                <a:gd name="T40" fmla="*/ 11 w 67"/>
                <a:gd name="T41" fmla="*/ 47 h 66"/>
                <a:gd name="T42" fmla="*/ 8 w 67"/>
                <a:gd name="T43" fmla="*/ 55 h 66"/>
                <a:gd name="T44" fmla="*/ 15 w 67"/>
                <a:gd name="T45" fmla="*/ 59 h 66"/>
                <a:gd name="T46" fmla="*/ 20 w 67"/>
                <a:gd name="T47" fmla="*/ 56 h 66"/>
                <a:gd name="T48" fmla="*/ 23 w 67"/>
                <a:gd name="T49" fmla="*/ 56 h 66"/>
                <a:gd name="T50" fmla="*/ 27 w 67"/>
                <a:gd name="T51" fmla="*/ 59 h 66"/>
                <a:gd name="T52" fmla="*/ 31 w 67"/>
                <a:gd name="T53" fmla="*/ 66 h 66"/>
                <a:gd name="T54" fmla="*/ 40 w 67"/>
                <a:gd name="T55" fmla="*/ 62 h 66"/>
                <a:gd name="T56" fmla="*/ 42 w 67"/>
                <a:gd name="T57" fmla="*/ 57 h 66"/>
                <a:gd name="T58" fmla="*/ 46 w 67"/>
                <a:gd name="T59" fmla="*/ 55 h 66"/>
                <a:gd name="T60" fmla="*/ 50 w 67"/>
                <a:gd name="T61" fmla="*/ 58 h 66"/>
                <a:gd name="T62" fmla="*/ 55 w 67"/>
                <a:gd name="T63" fmla="*/ 58 h 66"/>
                <a:gd name="T64" fmla="*/ 59 w 67"/>
                <a:gd name="T65" fmla="*/ 49 h 66"/>
                <a:gd name="T66" fmla="*/ 56 w 67"/>
                <a:gd name="T67" fmla="*/ 44 h 66"/>
                <a:gd name="T68" fmla="*/ 60 w 67"/>
                <a:gd name="T69" fmla="*/ 40 h 66"/>
                <a:gd name="T70" fmla="*/ 67 w 67"/>
                <a:gd name="T71" fmla="*/ 36 h 66"/>
                <a:gd name="T72" fmla="*/ 63 w 67"/>
                <a:gd name="T73" fmla="*/ 26 h 66"/>
                <a:gd name="T74" fmla="*/ 34 w 67"/>
                <a:gd name="T75" fmla="*/ 45 h 66"/>
                <a:gd name="T76" fmla="*/ 34 w 67"/>
                <a:gd name="T77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66">
                  <a:moveTo>
                    <a:pt x="63" y="26"/>
                  </a:moveTo>
                  <a:cubicBezTo>
                    <a:pt x="60" y="26"/>
                    <a:pt x="60" y="26"/>
                    <a:pt x="60" y="26"/>
                  </a:cubicBezTo>
                  <a:cubicBezTo>
                    <a:pt x="59" y="26"/>
                    <a:pt x="58" y="25"/>
                    <a:pt x="58" y="25"/>
                  </a:cubicBezTo>
                  <a:cubicBezTo>
                    <a:pt x="57" y="24"/>
                    <a:pt x="57" y="23"/>
                    <a:pt x="56" y="22"/>
                  </a:cubicBezTo>
                  <a:cubicBezTo>
                    <a:pt x="56" y="21"/>
                    <a:pt x="56" y="20"/>
                    <a:pt x="57" y="19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1" y="15"/>
                    <a:pt x="61" y="13"/>
                    <a:pt x="59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3" y="6"/>
                  </a:cubicBezTo>
                  <a:cubicBezTo>
                    <a:pt x="51" y="6"/>
                    <a:pt x="50" y="7"/>
                    <a:pt x="50" y="8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6" y="10"/>
                    <a:pt x="46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3" y="9"/>
                    <a:pt x="42" y="9"/>
                  </a:cubicBezTo>
                  <a:cubicBezTo>
                    <a:pt x="41" y="9"/>
                    <a:pt x="40" y="8"/>
                    <a:pt x="4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1"/>
                    <a:pt x="39" y="0"/>
                    <a:pt x="3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7" y="1"/>
                    <a:pt x="27" y="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8"/>
                    <a:pt x="26" y="9"/>
                    <a:pt x="25" y="9"/>
                  </a:cubicBezTo>
                  <a:cubicBezTo>
                    <a:pt x="25" y="9"/>
                    <a:pt x="24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1" y="10"/>
                    <a:pt x="20" y="10"/>
                    <a:pt x="20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6" y="6"/>
                    <a:pt x="15" y="6"/>
                  </a:cubicBezTo>
                  <a:cubicBezTo>
                    <a:pt x="14" y="6"/>
                    <a:pt x="13" y="7"/>
                    <a:pt x="12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3"/>
                    <a:pt x="7" y="14"/>
                  </a:cubicBezTo>
                  <a:cubicBezTo>
                    <a:pt x="7" y="15"/>
                    <a:pt x="8" y="16"/>
                    <a:pt x="8" y="1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1"/>
                    <a:pt x="11" y="22"/>
                  </a:cubicBezTo>
                  <a:cubicBezTo>
                    <a:pt x="11" y="23"/>
                    <a:pt x="10" y="24"/>
                    <a:pt x="10" y="25"/>
                  </a:cubicBezTo>
                  <a:cubicBezTo>
                    <a:pt x="10" y="25"/>
                    <a:pt x="9" y="26"/>
                    <a:pt x="8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6"/>
                    <a:pt x="0" y="28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5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10" y="40"/>
                    <a:pt x="10" y="41"/>
                  </a:cubicBezTo>
                  <a:cubicBezTo>
                    <a:pt x="10" y="42"/>
                    <a:pt x="11" y="43"/>
                    <a:pt x="11" y="44"/>
                  </a:cubicBezTo>
                  <a:cubicBezTo>
                    <a:pt x="11" y="45"/>
                    <a:pt x="11" y="46"/>
                    <a:pt x="11" y="47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50"/>
                    <a:pt x="7" y="53"/>
                    <a:pt x="8" y="55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3" y="59"/>
                    <a:pt x="14" y="59"/>
                    <a:pt x="15" y="59"/>
                  </a:cubicBezTo>
                  <a:cubicBezTo>
                    <a:pt x="16" y="59"/>
                    <a:pt x="17" y="59"/>
                    <a:pt x="18" y="58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5"/>
                    <a:pt x="23" y="55"/>
                    <a:pt x="23" y="56"/>
                  </a:cubicBezTo>
                  <a:cubicBezTo>
                    <a:pt x="24" y="56"/>
                    <a:pt x="25" y="56"/>
                    <a:pt x="25" y="57"/>
                  </a:cubicBezTo>
                  <a:cubicBezTo>
                    <a:pt x="26" y="57"/>
                    <a:pt x="27" y="58"/>
                    <a:pt x="27" y="59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4"/>
                    <a:pt x="29" y="66"/>
                    <a:pt x="31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9" y="66"/>
                    <a:pt x="40" y="64"/>
                    <a:pt x="40" y="62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8"/>
                    <a:pt x="41" y="57"/>
                    <a:pt x="42" y="57"/>
                  </a:cubicBezTo>
                  <a:cubicBezTo>
                    <a:pt x="43" y="56"/>
                    <a:pt x="44" y="56"/>
                    <a:pt x="45" y="56"/>
                  </a:cubicBezTo>
                  <a:cubicBezTo>
                    <a:pt x="45" y="55"/>
                    <a:pt x="45" y="55"/>
                    <a:pt x="46" y="55"/>
                  </a:cubicBezTo>
                  <a:cubicBezTo>
                    <a:pt x="46" y="55"/>
                    <a:pt x="47" y="56"/>
                    <a:pt x="47" y="56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59"/>
                    <a:pt x="51" y="59"/>
                    <a:pt x="53" y="59"/>
                  </a:cubicBezTo>
                  <a:cubicBezTo>
                    <a:pt x="54" y="59"/>
                    <a:pt x="55" y="59"/>
                    <a:pt x="55" y="58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1" y="53"/>
                    <a:pt x="61" y="50"/>
                    <a:pt x="59" y="49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6" y="46"/>
                    <a:pt x="56" y="45"/>
                    <a:pt x="56" y="44"/>
                  </a:cubicBezTo>
                  <a:cubicBezTo>
                    <a:pt x="57" y="43"/>
                    <a:pt x="57" y="42"/>
                    <a:pt x="58" y="41"/>
                  </a:cubicBezTo>
                  <a:cubicBezTo>
                    <a:pt x="58" y="40"/>
                    <a:pt x="59" y="40"/>
                    <a:pt x="60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5" y="40"/>
                    <a:pt x="67" y="38"/>
                    <a:pt x="67" y="36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7" y="28"/>
                    <a:pt x="65" y="26"/>
                    <a:pt x="63" y="26"/>
                  </a:cubicBezTo>
                  <a:close/>
                  <a:moveTo>
                    <a:pt x="46" y="33"/>
                  </a:moveTo>
                  <a:cubicBezTo>
                    <a:pt x="46" y="39"/>
                    <a:pt x="40" y="45"/>
                    <a:pt x="34" y="45"/>
                  </a:cubicBezTo>
                  <a:cubicBezTo>
                    <a:pt x="27" y="45"/>
                    <a:pt x="22" y="39"/>
                    <a:pt x="22" y="33"/>
                  </a:cubicBezTo>
                  <a:cubicBezTo>
                    <a:pt x="22" y="26"/>
                    <a:pt x="27" y="21"/>
                    <a:pt x="34" y="21"/>
                  </a:cubicBezTo>
                  <a:cubicBezTo>
                    <a:pt x="40" y="21"/>
                    <a:pt x="46" y="26"/>
                    <a:pt x="46" y="33"/>
                  </a:cubicBezTo>
                  <a:close/>
                </a:path>
              </a:pathLst>
            </a:cu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4862513" y="3546475"/>
              <a:ext cx="104775" cy="106363"/>
            </a:xfrm>
            <a:custGeom>
              <a:avLst/>
              <a:gdLst>
                <a:gd name="T0" fmla="*/ 31 w 35"/>
                <a:gd name="T1" fmla="*/ 22 h 35"/>
                <a:gd name="T2" fmla="*/ 35 w 35"/>
                <a:gd name="T3" fmla="*/ 19 h 35"/>
                <a:gd name="T4" fmla="*/ 32 w 35"/>
                <a:gd name="T5" fmla="*/ 14 h 35"/>
                <a:gd name="T6" fmla="*/ 30 w 35"/>
                <a:gd name="T7" fmla="*/ 13 h 35"/>
                <a:gd name="T8" fmla="*/ 30 w 35"/>
                <a:gd name="T9" fmla="*/ 11 h 35"/>
                <a:gd name="T10" fmla="*/ 31 w 35"/>
                <a:gd name="T11" fmla="*/ 6 h 35"/>
                <a:gd name="T12" fmla="*/ 27 w 35"/>
                <a:gd name="T13" fmla="*/ 4 h 35"/>
                <a:gd name="T14" fmla="*/ 24 w 35"/>
                <a:gd name="T15" fmla="*/ 6 h 35"/>
                <a:gd name="T16" fmla="*/ 23 w 35"/>
                <a:gd name="T17" fmla="*/ 6 h 35"/>
                <a:gd name="T18" fmla="*/ 22 w 35"/>
                <a:gd name="T19" fmla="*/ 5 h 35"/>
                <a:gd name="T20" fmla="*/ 19 w 35"/>
                <a:gd name="T21" fmla="*/ 0 h 35"/>
                <a:gd name="T22" fmla="*/ 14 w 35"/>
                <a:gd name="T23" fmla="*/ 3 h 35"/>
                <a:gd name="T24" fmla="*/ 13 w 35"/>
                <a:gd name="T25" fmla="*/ 5 h 35"/>
                <a:gd name="T26" fmla="*/ 12 w 35"/>
                <a:gd name="T27" fmla="*/ 6 h 35"/>
                <a:gd name="T28" fmla="*/ 10 w 35"/>
                <a:gd name="T29" fmla="*/ 5 h 35"/>
                <a:gd name="T30" fmla="*/ 6 w 35"/>
                <a:gd name="T31" fmla="*/ 5 h 35"/>
                <a:gd name="T32" fmla="*/ 4 w 35"/>
                <a:gd name="T33" fmla="*/ 10 h 35"/>
                <a:gd name="T34" fmla="*/ 6 w 35"/>
                <a:gd name="T35" fmla="*/ 12 h 35"/>
                <a:gd name="T36" fmla="*/ 5 w 35"/>
                <a:gd name="T37" fmla="*/ 14 h 35"/>
                <a:gd name="T38" fmla="*/ 0 w 35"/>
                <a:gd name="T39" fmla="*/ 16 h 35"/>
                <a:gd name="T40" fmla="*/ 3 w 35"/>
                <a:gd name="T41" fmla="*/ 22 h 35"/>
                <a:gd name="T42" fmla="*/ 5 w 35"/>
                <a:gd name="T43" fmla="*/ 22 h 35"/>
                <a:gd name="T44" fmla="*/ 6 w 35"/>
                <a:gd name="T45" fmla="*/ 24 h 35"/>
                <a:gd name="T46" fmla="*/ 4 w 35"/>
                <a:gd name="T47" fmla="*/ 27 h 35"/>
                <a:gd name="T48" fmla="*/ 6 w 35"/>
                <a:gd name="T49" fmla="*/ 31 h 35"/>
                <a:gd name="T50" fmla="*/ 10 w 35"/>
                <a:gd name="T51" fmla="*/ 31 h 35"/>
                <a:gd name="T52" fmla="*/ 12 w 35"/>
                <a:gd name="T53" fmla="*/ 30 h 35"/>
                <a:gd name="T54" fmla="*/ 13 w 35"/>
                <a:gd name="T55" fmla="*/ 30 h 35"/>
                <a:gd name="T56" fmla="*/ 14 w 35"/>
                <a:gd name="T57" fmla="*/ 32 h 35"/>
                <a:gd name="T58" fmla="*/ 19 w 35"/>
                <a:gd name="T59" fmla="*/ 35 h 35"/>
                <a:gd name="T60" fmla="*/ 22 w 35"/>
                <a:gd name="T61" fmla="*/ 31 h 35"/>
                <a:gd name="T62" fmla="*/ 23 w 35"/>
                <a:gd name="T63" fmla="*/ 30 h 35"/>
                <a:gd name="T64" fmla="*/ 24 w 35"/>
                <a:gd name="T65" fmla="*/ 30 h 35"/>
                <a:gd name="T66" fmla="*/ 27 w 35"/>
                <a:gd name="T67" fmla="*/ 32 h 35"/>
                <a:gd name="T68" fmla="*/ 31 w 35"/>
                <a:gd name="T69" fmla="*/ 29 h 35"/>
                <a:gd name="T70" fmla="*/ 30 w 35"/>
                <a:gd name="T71" fmla="*/ 24 h 35"/>
                <a:gd name="T72" fmla="*/ 30 w 35"/>
                <a:gd name="T73" fmla="*/ 22 h 35"/>
                <a:gd name="T74" fmla="*/ 18 w 35"/>
                <a:gd name="T75" fmla="*/ 23 h 35"/>
                <a:gd name="T76" fmla="*/ 18 w 35"/>
                <a:gd name="T77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30" y="22"/>
                  </a:moveTo>
                  <a:cubicBezTo>
                    <a:pt x="30" y="22"/>
                    <a:pt x="30" y="22"/>
                    <a:pt x="31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4" y="22"/>
                    <a:pt x="35" y="21"/>
                    <a:pt x="35" y="19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30" y="14"/>
                    <a:pt x="30" y="13"/>
                  </a:cubicBezTo>
                  <a:cubicBezTo>
                    <a:pt x="30" y="13"/>
                    <a:pt x="30" y="12"/>
                    <a:pt x="30" y="12"/>
                  </a:cubicBezTo>
                  <a:cubicBezTo>
                    <a:pt x="29" y="12"/>
                    <a:pt x="29" y="11"/>
                    <a:pt x="30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9"/>
                    <a:pt x="32" y="7"/>
                    <a:pt x="31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4"/>
                    <a:pt x="28" y="4"/>
                    <a:pt x="27" y="4"/>
                  </a:cubicBezTo>
                  <a:cubicBezTo>
                    <a:pt x="26" y="4"/>
                    <a:pt x="26" y="4"/>
                    <a:pt x="25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2"/>
                    <a:pt x="14" y="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7" y="4"/>
                    <a:pt x="6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9"/>
                    <a:pt x="4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1" y="22"/>
                    <a:pt x="3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4" y="26"/>
                    <a:pt x="4" y="27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2"/>
                    <a:pt x="8" y="32"/>
                  </a:cubicBezTo>
                  <a:cubicBezTo>
                    <a:pt x="9" y="32"/>
                    <a:pt x="10" y="31"/>
                    <a:pt x="10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4" y="31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4"/>
                    <a:pt x="15" y="35"/>
                    <a:pt x="16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2" y="34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0"/>
                    <a:pt x="22" y="30"/>
                  </a:cubicBezTo>
                  <a:cubicBezTo>
                    <a:pt x="22" y="30"/>
                    <a:pt x="23" y="30"/>
                    <a:pt x="23" y="30"/>
                  </a:cubicBezTo>
                  <a:cubicBezTo>
                    <a:pt x="23" y="30"/>
                    <a:pt x="23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2"/>
                    <a:pt x="27" y="32"/>
                  </a:cubicBezTo>
                  <a:cubicBezTo>
                    <a:pt x="28" y="32"/>
                    <a:pt x="28" y="31"/>
                    <a:pt x="29" y="31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2" y="28"/>
                    <a:pt x="32" y="26"/>
                    <a:pt x="31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4"/>
                    <a:pt x="29" y="24"/>
                    <a:pt x="30" y="23"/>
                  </a:cubicBezTo>
                  <a:cubicBezTo>
                    <a:pt x="30" y="23"/>
                    <a:pt x="30" y="23"/>
                    <a:pt x="30" y="22"/>
                  </a:cubicBezTo>
                  <a:close/>
                  <a:moveTo>
                    <a:pt x="23" y="18"/>
                  </a:moveTo>
                  <a:cubicBezTo>
                    <a:pt x="23" y="21"/>
                    <a:pt x="20" y="23"/>
                    <a:pt x="18" y="23"/>
                  </a:cubicBezTo>
                  <a:cubicBezTo>
                    <a:pt x="15" y="23"/>
                    <a:pt x="12" y="21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20" y="12"/>
                    <a:pt x="23" y="15"/>
                    <a:pt x="23" y="18"/>
                  </a:cubicBezTo>
                  <a:close/>
                </a:path>
              </a:pathLst>
            </a:cu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6711951" y="3729038"/>
              <a:ext cx="496888" cy="630238"/>
            </a:xfrm>
            <a:prstGeom prst="rect">
              <a:avLst/>
            </a:pr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7099301" y="4257675"/>
              <a:ext cx="109538" cy="101600"/>
            </a:xfrm>
            <a:custGeom>
              <a:avLst/>
              <a:gdLst>
                <a:gd name="T0" fmla="*/ 0 w 69"/>
                <a:gd name="T1" fmla="*/ 64 h 64"/>
                <a:gd name="T2" fmla="*/ 69 w 69"/>
                <a:gd name="T3" fmla="*/ 64 h 64"/>
                <a:gd name="T4" fmla="*/ 69 w 69"/>
                <a:gd name="T5" fmla="*/ 0 h 64"/>
                <a:gd name="T6" fmla="*/ 0 w 69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4">
                  <a:moveTo>
                    <a:pt x="0" y="64"/>
                  </a:moveTo>
                  <a:lnTo>
                    <a:pt x="69" y="64"/>
                  </a:lnTo>
                  <a:lnTo>
                    <a:pt x="69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759576" y="3798888"/>
              <a:ext cx="412750" cy="23813"/>
            </a:xfrm>
            <a:custGeom>
              <a:avLst/>
              <a:gdLst>
                <a:gd name="T0" fmla="*/ 136 w 136"/>
                <a:gd name="T1" fmla="*/ 4 h 8"/>
                <a:gd name="T2" fmla="*/ 132 w 136"/>
                <a:gd name="T3" fmla="*/ 8 h 8"/>
                <a:gd name="T4" fmla="*/ 4 w 136"/>
                <a:gd name="T5" fmla="*/ 8 h 8"/>
                <a:gd name="T6" fmla="*/ 0 w 136"/>
                <a:gd name="T7" fmla="*/ 4 h 8"/>
                <a:gd name="T8" fmla="*/ 0 w 136"/>
                <a:gd name="T9" fmla="*/ 4 h 8"/>
                <a:gd name="T10" fmla="*/ 4 w 136"/>
                <a:gd name="T11" fmla="*/ 0 h 8"/>
                <a:gd name="T12" fmla="*/ 132 w 136"/>
                <a:gd name="T13" fmla="*/ 0 h 8"/>
                <a:gd name="T14" fmla="*/ 136 w 136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8">
                  <a:moveTo>
                    <a:pt x="136" y="4"/>
                  </a:moveTo>
                  <a:cubicBezTo>
                    <a:pt x="136" y="6"/>
                    <a:pt x="134" y="8"/>
                    <a:pt x="13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2"/>
                    <a:pt x="136" y="4"/>
                  </a:cubicBezTo>
                  <a:close/>
                </a:path>
              </a:pathLst>
            </a:cu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6759576" y="3887788"/>
              <a:ext cx="412750" cy="26988"/>
            </a:xfrm>
            <a:custGeom>
              <a:avLst/>
              <a:gdLst>
                <a:gd name="T0" fmla="*/ 136 w 136"/>
                <a:gd name="T1" fmla="*/ 5 h 9"/>
                <a:gd name="T2" fmla="*/ 132 w 136"/>
                <a:gd name="T3" fmla="*/ 9 h 9"/>
                <a:gd name="T4" fmla="*/ 4 w 136"/>
                <a:gd name="T5" fmla="*/ 9 h 9"/>
                <a:gd name="T6" fmla="*/ 0 w 136"/>
                <a:gd name="T7" fmla="*/ 5 h 9"/>
                <a:gd name="T8" fmla="*/ 0 w 136"/>
                <a:gd name="T9" fmla="*/ 5 h 9"/>
                <a:gd name="T10" fmla="*/ 4 w 136"/>
                <a:gd name="T11" fmla="*/ 0 h 9"/>
                <a:gd name="T12" fmla="*/ 132 w 136"/>
                <a:gd name="T13" fmla="*/ 0 h 9"/>
                <a:gd name="T14" fmla="*/ 136 w 13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9">
                  <a:moveTo>
                    <a:pt x="136" y="5"/>
                  </a:moveTo>
                  <a:cubicBezTo>
                    <a:pt x="136" y="7"/>
                    <a:pt x="134" y="9"/>
                    <a:pt x="13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2"/>
                    <a:pt x="136" y="5"/>
                  </a:cubicBezTo>
                  <a:close/>
                </a:path>
              </a:pathLst>
            </a:cu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6759576" y="3984625"/>
              <a:ext cx="412750" cy="23813"/>
            </a:xfrm>
            <a:custGeom>
              <a:avLst/>
              <a:gdLst>
                <a:gd name="T0" fmla="*/ 136 w 136"/>
                <a:gd name="T1" fmla="*/ 4 h 8"/>
                <a:gd name="T2" fmla="*/ 132 w 136"/>
                <a:gd name="T3" fmla="*/ 8 h 8"/>
                <a:gd name="T4" fmla="*/ 4 w 136"/>
                <a:gd name="T5" fmla="*/ 8 h 8"/>
                <a:gd name="T6" fmla="*/ 0 w 136"/>
                <a:gd name="T7" fmla="*/ 4 h 8"/>
                <a:gd name="T8" fmla="*/ 0 w 136"/>
                <a:gd name="T9" fmla="*/ 4 h 8"/>
                <a:gd name="T10" fmla="*/ 4 w 136"/>
                <a:gd name="T11" fmla="*/ 0 h 8"/>
                <a:gd name="T12" fmla="*/ 132 w 136"/>
                <a:gd name="T13" fmla="*/ 0 h 8"/>
                <a:gd name="T14" fmla="*/ 136 w 136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8">
                  <a:moveTo>
                    <a:pt x="136" y="4"/>
                  </a:moveTo>
                  <a:cubicBezTo>
                    <a:pt x="136" y="6"/>
                    <a:pt x="134" y="8"/>
                    <a:pt x="13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1"/>
                    <a:pt x="136" y="4"/>
                  </a:cubicBezTo>
                  <a:close/>
                </a:path>
              </a:pathLst>
            </a:cu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6759576" y="4078288"/>
              <a:ext cx="412750" cy="28575"/>
            </a:xfrm>
            <a:custGeom>
              <a:avLst/>
              <a:gdLst>
                <a:gd name="T0" fmla="*/ 136 w 136"/>
                <a:gd name="T1" fmla="*/ 4 h 9"/>
                <a:gd name="T2" fmla="*/ 132 w 136"/>
                <a:gd name="T3" fmla="*/ 9 h 9"/>
                <a:gd name="T4" fmla="*/ 4 w 136"/>
                <a:gd name="T5" fmla="*/ 9 h 9"/>
                <a:gd name="T6" fmla="*/ 0 w 136"/>
                <a:gd name="T7" fmla="*/ 4 h 9"/>
                <a:gd name="T8" fmla="*/ 0 w 136"/>
                <a:gd name="T9" fmla="*/ 4 h 9"/>
                <a:gd name="T10" fmla="*/ 4 w 136"/>
                <a:gd name="T11" fmla="*/ 0 h 9"/>
                <a:gd name="T12" fmla="*/ 132 w 136"/>
                <a:gd name="T13" fmla="*/ 0 h 9"/>
                <a:gd name="T14" fmla="*/ 136 w 136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9">
                  <a:moveTo>
                    <a:pt x="136" y="4"/>
                  </a:moveTo>
                  <a:cubicBezTo>
                    <a:pt x="136" y="7"/>
                    <a:pt x="134" y="9"/>
                    <a:pt x="13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2"/>
                    <a:pt x="136" y="4"/>
                  </a:cubicBezTo>
                  <a:close/>
                </a:path>
              </a:pathLst>
            </a:cu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6759576" y="4173538"/>
              <a:ext cx="412750" cy="26988"/>
            </a:xfrm>
            <a:custGeom>
              <a:avLst/>
              <a:gdLst>
                <a:gd name="T0" fmla="*/ 136 w 136"/>
                <a:gd name="T1" fmla="*/ 5 h 9"/>
                <a:gd name="T2" fmla="*/ 132 w 136"/>
                <a:gd name="T3" fmla="*/ 9 h 9"/>
                <a:gd name="T4" fmla="*/ 4 w 136"/>
                <a:gd name="T5" fmla="*/ 9 h 9"/>
                <a:gd name="T6" fmla="*/ 0 w 136"/>
                <a:gd name="T7" fmla="*/ 5 h 9"/>
                <a:gd name="T8" fmla="*/ 0 w 136"/>
                <a:gd name="T9" fmla="*/ 5 h 9"/>
                <a:gd name="T10" fmla="*/ 4 w 136"/>
                <a:gd name="T11" fmla="*/ 0 h 9"/>
                <a:gd name="T12" fmla="*/ 132 w 136"/>
                <a:gd name="T13" fmla="*/ 0 h 9"/>
                <a:gd name="T14" fmla="*/ 136 w 13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9">
                  <a:moveTo>
                    <a:pt x="136" y="5"/>
                  </a:moveTo>
                  <a:cubicBezTo>
                    <a:pt x="136" y="7"/>
                    <a:pt x="134" y="9"/>
                    <a:pt x="13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2"/>
                    <a:pt x="136" y="5"/>
                  </a:cubicBezTo>
                  <a:close/>
                </a:path>
              </a:pathLst>
            </a:cu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7135813" y="3527425"/>
              <a:ext cx="325438" cy="254000"/>
            </a:xfrm>
            <a:custGeom>
              <a:avLst/>
              <a:gdLst>
                <a:gd name="T0" fmla="*/ 0 w 205"/>
                <a:gd name="T1" fmla="*/ 96 h 160"/>
                <a:gd name="T2" fmla="*/ 0 w 205"/>
                <a:gd name="T3" fmla="*/ 96 h 160"/>
                <a:gd name="T4" fmla="*/ 167 w 205"/>
                <a:gd name="T5" fmla="*/ 0 h 160"/>
                <a:gd name="T6" fmla="*/ 205 w 205"/>
                <a:gd name="T7" fmla="*/ 66 h 160"/>
                <a:gd name="T8" fmla="*/ 37 w 205"/>
                <a:gd name="T9" fmla="*/ 160 h 160"/>
                <a:gd name="T10" fmla="*/ 37 w 205"/>
                <a:gd name="T11" fmla="*/ 160 h 160"/>
                <a:gd name="T12" fmla="*/ 19 w 205"/>
                <a:gd name="T13" fmla="*/ 131 h 160"/>
                <a:gd name="T14" fmla="*/ 0 w 205"/>
                <a:gd name="T15" fmla="*/ 9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160">
                  <a:moveTo>
                    <a:pt x="0" y="96"/>
                  </a:moveTo>
                  <a:lnTo>
                    <a:pt x="0" y="96"/>
                  </a:lnTo>
                  <a:lnTo>
                    <a:pt x="167" y="0"/>
                  </a:lnTo>
                  <a:lnTo>
                    <a:pt x="205" y="66"/>
                  </a:lnTo>
                  <a:lnTo>
                    <a:pt x="37" y="160"/>
                  </a:lnTo>
                  <a:lnTo>
                    <a:pt x="37" y="160"/>
                  </a:lnTo>
                  <a:lnTo>
                    <a:pt x="19" y="131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7191376" y="3781425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281863" y="3579813"/>
              <a:ext cx="90488" cy="119063"/>
            </a:xfrm>
            <a:custGeom>
              <a:avLst/>
              <a:gdLst>
                <a:gd name="T0" fmla="*/ 2 w 57"/>
                <a:gd name="T1" fmla="*/ 10 h 75"/>
                <a:gd name="T2" fmla="*/ 19 w 57"/>
                <a:gd name="T3" fmla="*/ 0 h 75"/>
                <a:gd name="T4" fmla="*/ 57 w 57"/>
                <a:gd name="T5" fmla="*/ 63 h 75"/>
                <a:gd name="T6" fmla="*/ 38 w 57"/>
                <a:gd name="T7" fmla="*/ 75 h 75"/>
                <a:gd name="T8" fmla="*/ 0 w 57"/>
                <a:gd name="T9" fmla="*/ 10 h 75"/>
                <a:gd name="T10" fmla="*/ 2 w 57"/>
                <a:gd name="T11" fmla="*/ 1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75">
                  <a:moveTo>
                    <a:pt x="2" y="10"/>
                  </a:moveTo>
                  <a:lnTo>
                    <a:pt x="19" y="0"/>
                  </a:lnTo>
                  <a:lnTo>
                    <a:pt x="57" y="63"/>
                  </a:lnTo>
                  <a:lnTo>
                    <a:pt x="38" y="75"/>
                  </a:lnTo>
                  <a:lnTo>
                    <a:pt x="0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7088188" y="3679825"/>
              <a:ext cx="106363" cy="101600"/>
            </a:xfrm>
            <a:custGeom>
              <a:avLst/>
              <a:gdLst>
                <a:gd name="T0" fmla="*/ 15 w 67"/>
                <a:gd name="T1" fmla="*/ 60 h 64"/>
                <a:gd name="T2" fmla="*/ 0 w 67"/>
                <a:gd name="T3" fmla="*/ 60 h 64"/>
                <a:gd name="T4" fmla="*/ 7 w 67"/>
                <a:gd name="T5" fmla="*/ 44 h 64"/>
                <a:gd name="T6" fmla="*/ 30 w 67"/>
                <a:gd name="T7" fmla="*/ 0 h 64"/>
                <a:gd name="T8" fmla="*/ 30 w 67"/>
                <a:gd name="T9" fmla="*/ 0 h 64"/>
                <a:gd name="T10" fmla="*/ 49 w 67"/>
                <a:gd name="T11" fmla="*/ 35 h 64"/>
                <a:gd name="T12" fmla="*/ 67 w 67"/>
                <a:gd name="T13" fmla="*/ 64 h 64"/>
                <a:gd name="T14" fmla="*/ 65 w 67"/>
                <a:gd name="T15" fmla="*/ 64 h 64"/>
                <a:gd name="T16" fmla="*/ 15 w 67"/>
                <a:gd name="T17" fmla="*/ 60 h 64"/>
                <a:gd name="T18" fmla="*/ 15 w 67"/>
                <a:gd name="T1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4">
                  <a:moveTo>
                    <a:pt x="15" y="60"/>
                  </a:moveTo>
                  <a:lnTo>
                    <a:pt x="0" y="60"/>
                  </a:lnTo>
                  <a:lnTo>
                    <a:pt x="7" y="4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9" y="35"/>
                  </a:lnTo>
                  <a:lnTo>
                    <a:pt x="67" y="64"/>
                  </a:lnTo>
                  <a:lnTo>
                    <a:pt x="65" y="64"/>
                  </a:lnTo>
                  <a:lnTo>
                    <a:pt x="15" y="60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6819823" y="3227554"/>
            <a:ext cx="734862" cy="6807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6819823" y="5101884"/>
            <a:ext cx="732987" cy="6790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6819823" y="4165905"/>
            <a:ext cx="732987" cy="6790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Shape 7859"/>
          <p:cNvSpPr/>
          <p:nvPr/>
        </p:nvSpPr>
        <p:spPr>
          <a:xfrm>
            <a:off x="6989521" y="3380002"/>
            <a:ext cx="395466" cy="39401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6590" y="81136"/>
                </a:moveTo>
                <a:cubicBezTo>
                  <a:pt x="29318" y="78409"/>
                  <a:pt x="29318" y="78409"/>
                  <a:pt x="29318" y="78409"/>
                </a:cubicBezTo>
                <a:cubicBezTo>
                  <a:pt x="30000" y="77727"/>
                  <a:pt x="30000" y="77045"/>
                  <a:pt x="30000" y="76363"/>
                </a:cubicBezTo>
                <a:cubicBezTo>
                  <a:pt x="30000" y="75000"/>
                  <a:pt x="28636" y="73636"/>
                  <a:pt x="27272" y="73636"/>
                </a:cubicBezTo>
                <a:cubicBezTo>
                  <a:pt x="26590" y="73636"/>
                  <a:pt x="25909" y="73636"/>
                  <a:pt x="25227" y="74318"/>
                </a:cubicBezTo>
                <a:cubicBezTo>
                  <a:pt x="22500" y="77045"/>
                  <a:pt x="22500" y="77045"/>
                  <a:pt x="22500" y="77045"/>
                </a:cubicBezTo>
                <a:cubicBezTo>
                  <a:pt x="21818" y="77727"/>
                  <a:pt x="21818" y="78409"/>
                  <a:pt x="21818" y="79090"/>
                </a:cubicBezTo>
                <a:cubicBezTo>
                  <a:pt x="21818" y="80454"/>
                  <a:pt x="23181" y="81818"/>
                  <a:pt x="24545" y="81818"/>
                </a:cubicBezTo>
                <a:cubicBezTo>
                  <a:pt x="25227" y="81818"/>
                  <a:pt x="25909" y="81818"/>
                  <a:pt x="26590" y="81136"/>
                </a:cubicBezTo>
                <a:moveTo>
                  <a:pt x="43636" y="79090"/>
                </a:moveTo>
                <a:cubicBezTo>
                  <a:pt x="43636" y="77727"/>
                  <a:pt x="42272" y="76363"/>
                  <a:pt x="40909" y="76363"/>
                </a:cubicBezTo>
                <a:cubicBezTo>
                  <a:pt x="40227" y="76363"/>
                  <a:pt x="39545" y="76363"/>
                  <a:pt x="38863" y="77045"/>
                </a:cubicBezTo>
                <a:cubicBezTo>
                  <a:pt x="11590" y="104318"/>
                  <a:pt x="11590" y="104318"/>
                  <a:pt x="11590" y="104318"/>
                </a:cubicBezTo>
                <a:cubicBezTo>
                  <a:pt x="10909" y="105000"/>
                  <a:pt x="10909" y="105681"/>
                  <a:pt x="10909" y="106363"/>
                </a:cubicBezTo>
                <a:cubicBezTo>
                  <a:pt x="10909" y="107727"/>
                  <a:pt x="12272" y="109090"/>
                  <a:pt x="13636" y="109090"/>
                </a:cubicBezTo>
                <a:cubicBezTo>
                  <a:pt x="14318" y="109090"/>
                  <a:pt x="15000" y="109090"/>
                  <a:pt x="15681" y="108409"/>
                </a:cubicBezTo>
                <a:cubicBezTo>
                  <a:pt x="42954" y="81136"/>
                  <a:pt x="42954" y="81136"/>
                  <a:pt x="42954" y="81136"/>
                </a:cubicBezTo>
                <a:cubicBezTo>
                  <a:pt x="43636" y="80454"/>
                  <a:pt x="43636" y="79772"/>
                  <a:pt x="43636" y="79090"/>
                </a:cubicBezTo>
                <a:moveTo>
                  <a:pt x="43636" y="90000"/>
                </a:moveTo>
                <a:cubicBezTo>
                  <a:pt x="42954" y="90000"/>
                  <a:pt x="42272" y="90000"/>
                  <a:pt x="41590" y="90681"/>
                </a:cubicBezTo>
                <a:cubicBezTo>
                  <a:pt x="33409" y="98863"/>
                  <a:pt x="33409" y="98863"/>
                  <a:pt x="33409" y="98863"/>
                </a:cubicBezTo>
                <a:cubicBezTo>
                  <a:pt x="32727" y="99545"/>
                  <a:pt x="32727" y="100227"/>
                  <a:pt x="32727" y="100909"/>
                </a:cubicBezTo>
                <a:cubicBezTo>
                  <a:pt x="32727" y="102272"/>
                  <a:pt x="34090" y="103636"/>
                  <a:pt x="35454" y="103636"/>
                </a:cubicBezTo>
                <a:cubicBezTo>
                  <a:pt x="36136" y="103636"/>
                  <a:pt x="36818" y="103636"/>
                  <a:pt x="37500" y="102954"/>
                </a:cubicBezTo>
                <a:cubicBezTo>
                  <a:pt x="45681" y="94772"/>
                  <a:pt x="45681" y="94772"/>
                  <a:pt x="45681" y="94772"/>
                </a:cubicBezTo>
                <a:cubicBezTo>
                  <a:pt x="46363" y="94090"/>
                  <a:pt x="46363" y="93409"/>
                  <a:pt x="46363" y="92727"/>
                </a:cubicBezTo>
                <a:cubicBezTo>
                  <a:pt x="46363" y="91363"/>
                  <a:pt x="45000" y="90000"/>
                  <a:pt x="43636" y="90000"/>
                </a:cubicBezTo>
                <a:moveTo>
                  <a:pt x="120000" y="2727"/>
                </a:moveTo>
                <a:cubicBezTo>
                  <a:pt x="120000" y="1363"/>
                  <a:pt x="118636" y="0"/>
                  <a:pt x="117272" y="0"/>
                </a:cubicBezTo>
                <a:cubicBezTo>
                  <a:pt x="116590" y="0"/>
                  <a:pt x="116590" y="0"/>
                  <a:pt x="115909" y="0"/>
                </a:cubicBezTo>
                <a:cubicBezTo>
                  <a:pt x="115909" y="0"/>
                  <a:pt x="115909" y="0"/>
                  <a:pt x="115909" y="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681" y="49772"/>
                  <a:pt x="0" y="50454"/>
                  <a:pt x="0" y="51818"/>
                </a:cubicBezTo>
                <a:cubicBezTo>
                  <a:pt x="0" y="53181"/>
                  <a:pt x="681" y="53863"/>
                  <a:pt x="2045" y="54545"/>
                </a:cubicBezTo>
                <a:cubicBezTo>
                  <a:pt x="2045" y="54545"/>
                  <a:pt x="2045" y="54545"/>
                  <a:pt x="2045" y="54545"/>
                </a:cubicBezTo>
                <a:cubicBezTo>
                  <a:pt x="47045" y="72954"/>
                  <a:pt x="47045" y="72954"/>
                  <a:pt x="47045" y="72954"/>
                </a:cubicBezTo>
                <a:cubicBezTo>
                  <a:pt x="65454" y="117954"/>
                  <a:pt x="65454" y="117954"/>
                  <a:pt x="65454" y="117954"/>
                </a:cubicBezTo>
                <a:cubicBezTo>
                  <a:pt x="65454" y="117954"/>
                  <a:pt x="65454" y="117954"/>
                  <a:pt x="65454" y="117954"/>
                </a:cubicBezTo>
                <a:cubicBezTo>
                  <a:pt x="66136" y="119318"/>
                  <a:pt x="66818" y="120000"/>
                  <a:pt x="68181" y="120000"/>
                </a:cubicBezTo>
                <a:cubicBezTo>
                  <a:pt x="69545" y="120000"/>
                  <a:pt x="70227" y="119318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120000" y="4090"/>
                  <a:pt x="120000" y="4090"/>
                  <a:pt x="120000" y="4090"/>
                </a:cubicBezTo>
                <a:cubicBezTo>
                  <a:pt x="120000" y="4090"/>
                  <a:pt x="120000" y="4090"/>
                  <a:pt x="120000" y="4090"/>
                </a:cubicBezTo>
                <a:cubicBezTo>
                  <a:pt x="120000" y="3409"/>
                  <a:pt x="120000" y="3409"/>
                  <a:pt x="120000" y="2727"/>
                </a:cubicBezTo>
                <a:moveTo>
                  <a:pt x="9545" y="51818"/>
                </a:moveTo>
                <a:cubicBezTo>
                  <a:pt x="105000" y="10909"/>
                  <a:pt x="105000" y="10909"/>
                  <a:pt x="105000" y="10909"/>
                </a:cubicBezTo>
                <a:cubicBezTo>
                  <a:pt x="48409" y="67500"/>
                  <a:pt x="48409" y="67500"/>
                  <a:pt x="48409" y="67500"/>
                </a:cubicBezTo>
                <a:lnTo>
                  <a:pt x="9545" y="51818"/>
                </a:lnTo>
                <a:close/>
                <a:moveTo>
                  <a:pt x="68181" y="110454"/>
                </a:moveTo>
                <a:cubicBezTo>
                  <a:pt x="52500" y="71590"/>
                  <a:pt x="52500" y="71590"/>
                  <a:pt x="52500" y="71590"/>
                </a:cubicBezTo>
                <a:cubicBezTo>
                  <a:pt x="109090" y="15000"/>
                  <a:pt x="109090" y="15000"/>
                  <a:pt x="109090" y="15000"/>
                </a:cubicBezTo>
                <a:lnTo>
                  <a:pt x="68181" y="1104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7882"/>
          <p:cNvSpPr/>
          <p:nvPr/>
        </p:nvSpPr>
        <p:spPr>
          <a:xfrm>
            <a:off x="6999672" y="5266164"/>
            <a:ext cx="369693" cy="3030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090" y="13333"/>
                </a:moveTo>
                <a:cubicBezTo>
                  <a:pt x="60000" y="13333"/>
                  <a:pt x="60000" y="13333"/>
                  <a:pt x="60000" y="13333"/>
                </a:cubicBezTo>
                <a:cubicBezTo>
                  <a:pt x="49090" y="13333"/>
                  <a:pt x="49090" y="0"/>
                  <a:pt x="38181" y="0"/>
                </a:cubicBezTo>
                <a:cubicBezTo>
                  <a:pt x="10909" y="0"/>
                  <a:pt x="10909" y="0"/>
                  <a:pt x="10909" y="0"/>
                </a:cubicBezTo>
                <a:cubicBezTo>
                  <a:pt x="4772" y="0"/>
                  <a:pt x="0" y="5833"/>
                  <a:pt x="0" y="13333"/>
                </a:cubicBezTo>
                <a:cubicBezTo>
                  <a:pt x="0" y="106666"/>
                  <a:pt x="0" y="106666"/>
                  <a:pt x="0" y="106666"/>
                </a:cubicBezTo>
                <a:cubicBezTo>
                  <a:pt x="0" y="114166"/>
                  <a:pt x="4772" y="120000"/>
                  <a:pt x="10909" y="120000"/>
                </a:cubicBezTo>
                <a:cubicBezTo>
                  <a:pt x="109090" y="120000"/>
                  <a:pt x="109090" y="120000"/>
                  <a:pt x="109090" y="120000"/>
                </a:cubicBezTo>
                <a:cubicBezTo>
                  <a:pt x="115227" y="120000"/>
                  <a:pt x="120000" y="114166"/>
                  <a:pt x="120000" y="106666"/>
                </a:cubicBezTo>
                <a:cubicBezTo>
                  <a:pt x="120000" y="26666"/>
                  <a:pt x="120000" y="26666"/>
                  <a:pt x="120000" y="26666"/>
                </a:cubicBezTo>
                <a:cubicBezTo>
                  <a:pt x="120000" y="19166"/>
                  <a:pt x="115227" y="13333"/>
                  <a:pt x="109090" y="13333"/>
                </a:cubicBezTo>
                <a:moveTo>
                  <a:pt x="114545" y="106666"/>
                </a:moveTo>
                <a:cubicBezTo>
                  <a:pt x="114545" y="110000"/>
                  <a:pt x="111818" y="113333"/>
                  <a:pt x="109090" y="113333"/>
                </a:cubicBezTo>
                <a:cubicBezTo>
                  <a:pt x="10909" y="113333"/>
                  <a:pt x="10909" y="113333"/>
                  <a:pt x="10909" y="113333"/>
                </a:cubicBezTo>
                <a:cubicBezTo>
                  <a:pt x="8181" y="113333"/>
                  <a:pt x="5454" y="110000"/>
                  <a:pt x="5454" y="106666"/>
                </a:cubicBezTo>
                <a:cubicBezTo>
                  <a:pt x="5454" y="40000"/>
                  <a:pt x="5454" y="40000"/>
                  <a:pt x="5454" y="40000"/>
                </a:cubicBezTo>
                <a:cubicBezTo>
                  <a:pt x="114545" y="40000"/>
                  <a:pt x="114545" y="40000"/>
                  <a:pt x="114545" y="40000"/>
                </a:cubicBezTo>
                <a:lnTo>
                  <a:pt x="114545" y="106666"/>
                </a:lnTo>
                <a:close/>
                <a:moveTo>
                  <a:pt x="114545" y="33333"/>
                </a:moveTo>
                <a:cubicBezTo>
                  <a:pt x="5454" y="33333"/>
                  <a:pt x="5454" y="33333"/>
                  <a:pt x="5454" y="33333"/>
                </a:cubicBezTo>
                <a:cubicBezTo>
                  <a:pt x="5454" y="13333"/>
                  <a:pt x="5454" y="13333"/>
                  <a:pt x="5454" y="13333"/>
                </a:cubicBezTo>
                <a:cubicBezTo>
                  <a:pt x="5454" y="10000"/>
                  <a:pt x="8181" y="6666"/>
                  <a:pt x="10909" y="6666"/>
                </a:cubicBezTo>
                <a:cubicBezTo>
                  <a:pt x="38181" y="6666"/>
                  <a:pt x="38181" y="6666"/>
                  <a:pt x="38181" y="6666"/>
                </a:cubicBezTo>
                <a:cubicBezTo>
                  <a:pt x="46363" y="6666"/>
                  <a:pt x="46363" y="20000"/>
                  <a:pt x="60000" y="20000"/>
                </a:cubicBezTo>
                <a:cubicBezTo>
                  <a:pt x="109090" y="20000"/>
                  <a:pt x="109090" y="20000"/>
                  <a:pt x="109090" y="20000"/>
                </a:cubicBezTo>
                <a:cubicBezTo>
                  <a:pt x="111818" y="20000"/>
                  <a:pt x="114545" y="23333"/>
                  <a:pt x="114545" y="26666"/>
                </a:cubicBezTo>
                <a:lnTo>
                  <a:pt x="114545" y="333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7894"/>
          <p:cNvSpPr/>
          <p:nvPr/>
        </p:nvSpPr>
        <p:spPr>
          <a:xfrm>
            <a:off x="6999672" y="4300099"/>
            <a:ext cx="373288" cy="3732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090" y="10909"/>
                </a:moveTo>
                <a:cubicBezTo>
                  <a:pt x="98181" y="10909"/>
                  <a:pt x="98181" y="10909"/>
                  <a:pt x="98181" y="10909"/>
                </a:cubicBezTo>
                <a:cubicBezTo>
                  <a:pt x="98181" y="2727"/>
                  <a:pt x="98181" y="2727"/>
                  <a:pt x="98181" y="2727"/>
                </a:cubicBezTo>
                <a:cubicBezTo>
                  <a:pt x="98181" y="1363"/>
                  <a:pt x="96818" y="0"/>
                  <a:pt x="95454" y="0"/>
                </a:cubicBezTo>
                <a:cubicBezTo>
                  <a:pt x="94090" y="0"/>
                  <a:pt x="92727" y="1363"/>
                  <a:pt x="92727" y="2727"/>
                </a:cubicBezTo>
                <a:cubicBezTo>
                  <a:pt x="92727" y="10909"/>
                  <a:pt x="92727" y="10909"/>
                  <a:pt x="92727" y="10909"/>
                </a:cubicBezTo>
                <a:cubicBezTo>
                  <a:pt x="27272" y="10909"/>
                  <a:pt x="27272" y="10909"/>
                  <a:pt x="27272" y="10909"/>
                </a:cubicBezTo>
                <a:cubicBezTo>
                  <a:pt x="27272" y="2727"/>
                  <a:pt x="27272" y="2727"/>
                  <a:pt x="27272" y="2727"/>
                </a:cubicBezTo>
                <a:cubicBezTo>
                  <a:pt x="27272" y="1363"/>
                  <a:pt x="25909" y="0"/>
                  <a:pt x="24545" y="0"/>
                </a:cubicBezTo>
                <a:cubicBezTo>
                  <a:pt x="23181" y="0"/>
                  <a:pt x="21818" y="1363"/>
                  <a:pt x="21818" y="2727"/>
                </a:cubicBezTo>
                <a:cubicBezTo>
                  <a:pt x="21818" y="10909"/>
                  <a:pt x="21818" y="10909"/>
                  <a:pt x="21818" y="10909"/>
                </a:cubicBezTo>
                <a:cubicBezTo>
                  <a:pt x="10909" y="10909"/>
                  <a:pt x="10909" y="10909"/>
                  <a:pt x="10909" y="10909"/>
                </a:cubicBezTo>
                <a:cubicBezTo>
                  <a:pt x="4772" y="10909"/>
                  <a:pt x="0" y="15681"/>
                  <a:pt x="0" y="21818"/>
                </a:cubicBezTo>
                <a:cubicBezTo>
                  <a:pt x="0" y="109090"/>
                  <a:pt x="0" y="109090"/>
                  <a:pt x="0" y="109090"/>
                </a:cubicBezTo>
                <a:cubicBezTo>
                  <a:pt x="0" y="115227"/>
                  <a:pt x="4772" y="120000"/>
                  <a:pt x="10909" y="120000"/>
                </a:cubicBezTo>
                <a:cubicBezTo>
                  <a:pt x="109090" y="120000"/>
                  <a:pt x="109090" y="120000"/>
                  <a:pt x="109090" y="120000"/>
                </a:cubicBezTo>
                <a:cubicBezTo>
                  <a:pt x="115227" y="120000"/>
                  <a:pt x="120000" y="115227"/>
                  <a:pt x="120000" y="109090"/>
                </a:cubicBezTo>
                <a:cubicBezTo>
                  <a:pt x="120000" y="21818"/>
                  <a:pt x="120000" y="21818"/>
                  <a:pt x="120000" y="21818"/>
                </a:cubicBezTo>
                <a:cubicBezTo>
                  <a:pt x="120000" y="15681"/>
                  <a:pt x="115227" y="10909"/>
                  <a:pt x="109090" y="10909"/>
                </a:cubicBezTo>
                <a:moveTo>
                  <a:pt x="114545" y="109090"/>
                </a:moveTo>
                <a:cubicBezTo>
                  <a:pt x="114545" y="111818"/>
                  <a:pt x="111818" y="114545"/>
                  <a:pt x="109090" y="114545"/>
                </a:cubicBezTo>
                <a:cubicBezTo>
                  <a:pt x="10909" y="114545"/>
                  <a:pt x="10909" y="114545"/>
                  <a:pt x="10909" y="114545"/>
                </a:cubicBezTo>
                <a:cubicBezTo>
                  <a:pt x="8181" y="114545"/>
                  <a:pt x="5454" y="111818"/>
                  <a:pt x="5454" y="109090"/>
                </a:cubicBezTo>
                <a:cubicBezTo>
                  <a:pt x="5454" y="43636"/>
                  <a:pt x="5454" y="43636"/>
                  <a:pt x="5454" y="43636"/>
                </a:cubicBezTo>
                <a:cubicBezTo>
                  <a:pt x="114545" y="43636"/>
                  <a:pt x="114545" y="43636"/>
                  <a:pt x="114545" y="43636"/>
                </a:cubicBezTo>
                <a:lnTo>
                  <a:pt x="114545" y="109090"/>
                </a:lnTo>
                <a:close/>
                <a:moveTo>
                  <a:pt x="114545" y="38181"/>
                </a:moveTo>
                <a:cubicBezTo>
                  <a:pt x="5454" y="38181"/>
                  <a:pt x="5454" y="38181"/>
                  <a:pt x="5454" y="38181"/>
                </a:cubicBezTo>
                <a:cubicBezTo>
                  <a:pt x="5454" y="21818"/>
                  <a:pt x="5454" y="21818"/>
                  <a:pt x="5454" y="21818"/>
                </a:cubicBezTo>
                <a:cubicBezTo>
                  <a:pt x="5454" y="19090"/>
                  <a:pt x="8181" y="16363"/>
                  <a:pt x="10909" y="16363"/>
                </a:cubicBezTo>
                <a:cubicBezTo>
                  <a:pt x="21818" y="16363"/>
                  <a:pt x="21818" y="16363"/>
                  <a:pt x="21818" y="16363"/>
                </a:cubicBezTo>
                <a:cubicBezTo>
                  <a:pt x="21818" y="24545"/>
                  <a:pt x="21818" y="24545"/>
                  <a:pt x="21818" y="24545"/>
                </a:cubicBezTo>
                <a:cubicBezTo>
                  <a:pt x="21818" y="25909"/>
                  <a:pt x="23181" y="27272"/>
                  <a:pt x="24545" y="27272"/>
                </a:cubicBezTo>
                <a:cubicBezTo>
                  <a:pt x="25909" y="27272"/>
                  <a:pt x="27272" y="25909"/>
                  <a:pt x="27272" y="24545"/>
                </a:cubicBezTo>
                <a:cubicBezTo>
                  <a:pt x="27272" y="16363"/>
                  <a:pt x="27272" y="16363"/>
                  <a:pt x="27272" y="16363"/>
                </a:cubicBezTo>
                <a:cubicBezTo>
                  <a:pt x="92727" y="16363"/>
                  <a:pt x="92727" y="16363"/>
                  <a:pt x="92727" y="16363"/>
                </a:cubicBezTo>
                <a:cubicBezTo>
                  <a:pt x="92727" y="24545"/>
                  <a:pt x="92727" y="24545"/>
                  <a:pt x="92727" y="24545"/>
                </a:cubicBezTo>
                <a:cubicBezTo>
                  <a:pt x="92727" y="25909"/>
                  <a:pt x="94090" y="27272"/>
                  <a:pt x="95454" y="27272"/>
                </a:cubicBezTo>
                <a:cubicBezTo>
                  <a:pt x="96818" y="27272"/>
                  <a:pt x="98181" y="25909"/>
                  <a:pt x="98181" y="24545"/>
                </a:cubicBezTo>
                <a:cubicBezTo>
                  <a:pt x="98181" y="16363"/>
                  <a:pt x="98181" y="16363"/>
                  <a:pt x="98181" y="16363"/>
                </a:cubicBezTo>
                <a:cubicBezTo>
                  <a:pt x="109090" y="16363"/>
                  <a:pt x="109090" y="16363"/>
                  <a:pt x="109090" y="16363"/>
                </a:cubicBezTo>
                <a:cubicBezTo>
                  <a:pt x="111818" y="16363"/>
                  <a:pt x="114545" y="19090"/>
                  <a:pt x="114545" y="21818"/>
                </a:cubicBezTo>
                <a:lnTo>
                  <a:pt x="114545" y="38181"/>
                </a:lnTo>
                <a:close/>
                <a:moveTo>
                  <a:pt x="79090" y="100909"/>
                </a:moveTo>
                <a:cubicBezTo>
                  <a:pt x="84545" y="100909"/>
                  <a:pt x="84545" y="100909"/>
                  <a:pt x="84545" y="100909"/>
                </a:cubicBezTo>
                <a:cubicBezTo>
                  <a:pt x="84545" y="57272"/>
                  <a:pt x="84545" y="57272"/>
                  <a:pt x="84545" y="57272"/>
                </a:cubicBezTo>
                <a:cubicBezTo>
                  <a:pt x="80454" y="57272"/>
                  <a:pt x="80454" y="57272"/>
                  <a:pt x="80454" y="57272"/>
                </a:cubicBezTo>
                <a:cubicBezTo>
                  <a:pt x="80454" y="58636"/>
                  <a:pt x="79772" y="60000"/>
                  <a:pt x="79090" y="61363"/>
                </a:cubicBezTo>
                <a:cubicBezTo>
                  <a:pt x="78409" y="62045"/>
                  <a:pt x="77045" y="62727"/>
                  <a:pt x="76363" y="63409"/>
                </a:cubicBezTo>
                <a:cubicBezTo>
                  <a:pt x="75000" y="64090"/>
                  <a:pt x="73636" y="64772"/>
                  <a:pt x="72272" y="64772"/>
                </a:cubicBezTo>
                <a:cubicBezTo>
                  <a:pt x="70909" y="65454"/>
                  <a:pt x="69545" y="65454"/>
                  <a:pt x="68181" y="65454"/>
                </a:cubicBezTo>
                <a:cubicBezTo>
                  <a:pt x="68181" y="69545"/>
                  <a:pt x="68181" y="69545"/>
                  <a:pt x="68181" y="69545"/>
                </a:cubicBezTo>
                <a:cubicBezTo>
                  <a:pt x="79090" y="69545"/>
                  <a:pt x="79090" y="69545"/>
                  <a:pt x="79090" y="69545"/>
                </a:cubicBezTo>
                <a:lnTo>
                  <a:pt x="79090" y="100909"/>
                </a:lnTo>
                <a:close/>
                <a:moveTo>
                  <a:pt x="53181" y="94772"/>
                </a:moveTo>
                <a:cubicBezTo>
                  <a:pt x="52500" y="95454"/>
                  <a:pt x="51136" y="96136"/>
                  <a:pt x="50454" y="96136"/>
                </a:cubicBezTo>
                <a:cubicBezTo>
                  <a:pt x="49090" y="96818"/>
                  <a:pt x="47727" y="96818"/>
                  <a:pt x="47045" y="96818"/>
                </a:cubicBezTo>
                <a:cubicBezTo>
                  <a:pt x="43636" y="96818"/>
                  <a:pt x="41590" y="96136"/>
                  <a:pt x="40227" y="94090"/>
                </a:cubicBezTo>
                <a:cubicBezTo>
                  <a:pt x="38863" y="92727"/>
                  <a:pt x="37500" y="90000"/>
                  <a:pt x="37500" y="87272"/>
                </a:cubicBezTo>
                <a:cubicBezTo>
                  <a:pt x="32727" y="87272"/>
                  <a:pt x="32727" y="87272"/>
                  <a:pt x="32727" y="87272"/>
                </a:cubicBezTo>
                <a:cubicBezTo>
                  <a:pt x="32727" y="89318"/>
                  <a:pt x="32727" y="91363"/>
                  <a:pt x="33409" y="93409"/>
                </a:cubicBezTo>
                <a:cubicBezTo>
                  <a:pt x="34090" y="95454"/>
                  <a:pt x="35454" y="96818"/>
                  <a:pt x="36136" y="97500"/>
                </a:cubicBezTo>
                <a:cubicBezTo>
                  <a:pt x="37500" y="98863"/>
                  <a:pt x="38863" y="100227"/>
                  <a:pt x="40909" y="100909"/>
                </a:cubicBezTo>
                <a:cubicBezTo>
                  <a:pt x="42954" y="100909"/>
                  <a:pt x="44318" y="101590"/>
                  <a:pt x="47045" y="101590"/>
                </a:cubicBezTo>
                <a:cubicBezTo>
                  <a:pt x="48409" y="101590"/>
                  <a:pt x="50454" y="100909"/>
                  <a:pt x="52500" y="100909"/>
                </a:cubicBezTo>
                <a:cubicBezTo>
                  <a:pt x="53863" y="100227"/>
                  <a:pt x="55909" y="99545"/>
                  <a:pt x="57272" y="98181"/>
                </a:cubicBezTo>
                <a:cubicBezTo>
                  <a:pt x="58636" y="96818"/>
                  <a:pt x="59318" y="95454"/>
                  <a:pt x="60000" y="94090"/>
                </a:cubicBezTo>
                <a:cubicBezTo>
                  <a:pt x="60681" y="92045"/>
                  <a:pt x="61363" y="90681"/>
                  <a:pt x="61363" y="87954"/>
                </a:cubicBezTo>
                <a:cubicBezTo>
                  <a:pt x="61363" y="85909"/>
                  <a:pt x="60681" y="83181"/>
                  <a:pt x="59318" y="81136"/>
                </a:cubicBezTo>
                <a:cubicBezTo>
                  <a:pt x="57954" y="79772"/>
                  <a:pt x="56590" y="78409"/>
                  <a:pt x="53863" y="77727"/>
                </a:cubicBezTo>
                <a:cubicBezTo>
                  <a:pt x="53863" y="77727"/>
                  <a:pt x="53863" y="77727"/>
                  <a:pt x="53863" y="77727"/>
                </a:cubicBezTo>
                <a:cubicBezTo>
                  <a:pt x="55227" y="76363"/>
                  <a:pt x="56590" y="75681"/>
                  <a:pt x="57954" y="74318"/>
                </a:cubicBezTo>
                <a:cubicBezTo>
                  <a:pt x="59318" y="72272"/>
                  <a:pt x="59318" y="70909"/>
                  <a:pt x="59318" y="68863"/>
                </a:cubicBezTo>
                <a:cubicBezTo>
                  <a:pt x="59318" y="66818"/>
                  <a:pt x="59318" y="64772"/>
                  <a:pt x="58636" y="63409"/>
                </a:cubicBezTo>
                <a:cubicBezTo>
                  <a:pt x="57954" y="62045"/>
                  <a:pt x="57272" y="60681"/>
                  <a:pt x="55909" y="60000"/>
                </a:cubicBezTo>
                <a:cubicBezTo>
                  <a:pt x="54545" y="58636"/>
                  <a:pt x="53181" y="57954"/>
                  <a:pt x="51818" y="57954"/>
                </a:cubicBezTo>
                <a:cubicBezTo>
                  <a:pt x="50454" y="57272"/>
                  <a:pt x="48409" y="57272"/>
                  <a:pt x="46363" y="57272"/>
                </a:cubicBezTo>
                <a:cubicBezTo>
                  <a:pt x="44318" y="57272"/>
                  <a:pt x="42954" y="57272"/>
                  <a:pt x="40909" y="57954"/>
                </a:cubicBezTo>
                <a:cubicBezTo>
                  <a:pt x="39545" y="58636"/>
                  <a:pt x="38181" y="60000"/>
                  <a:pt x="36818" y="60681"/>
                </a:cubicBezTo>
                <a:cubicBezTo>
                  <a:pt x="36136" y="62045"/>
                  <a:pt x="34772" y="63409"/>
                  <a:pt x="34772" y="65454"/>
                </a:cubicBezTo>
                <a:cubicBezTo>
                  <a:pt x="34090" y="66818"/>
                  <a:pt x="33409" y="68863"/>
                  <a:pt x="33409" y="70909"/>
                </a:cubicBezTo>
                <a:cubicBezTo>
                  <a:pt x="38863" y="70909"/>
                  <a:pt x="38863" y="70909"/>
                  <a:pt x="38863" y="70909"/>
                </a:cubicBezTo>
                <a:cubicBezTo>
                  <a:pt x="38863" y="70227"/>
                  <a:pt x="38863" y="68863"/>
                  <a:pt x="38863" y="67500"/>
                </a:cubicBezTo>
                <a:cubicBezTo>
                  <a:pt x="39545" y="66136"/>
                  <a:pt x="39545" y="65454"/>
                  <a:pt x="40227" y="64772"/>
                </a:cubicBezTo>
                <a:cubicBezTo>
                  <a:pt x="40909" y="63409"/>
                  <a:pt x="42272" y="62727"/>
                  <a:pt x="42954" y="62727"/>
                </a:cubicBezTo>
                <a:cubicBezTo>
                  <a:pt x="44318" y="62045"/>
                  <a:pt x="45000" y="61363"/>
                  <a:pt x="46363" y="61363"/>
                </a:cubicBezTo>
                <a:cubicBezTo>
                  <a:pt x="49090" y="61363"/>
                  <a:pt x="50454" y="62045"/>
                  <a:pt x="51818" y="63409"/>
                </a:cubicBezTo>
                <a:cubicBezTo>
                  <a:pt x="53181" y="64772"/>
                  <a:pt x="53863" y="66136"/>
                  <a:pt x="53863" y="68863"/>
                </a:cubicBezTo>
                <a:cubicBezTo>
                  <a:pt x="53863" y="69545"/>
                  <a:pt x="53863" y="70909"/>
                  <a:pt x="53181" y="71590"/>
                </a:cubicBezTo>
                <a:cubicBezTo>
                  <a:pt x="53181" y="72954"/>
                  <a:pt x="52500" y="73636"/>
                  <a:pt x="51818" y="74318"/>
                </a:cubicBezTo>
                <a:cubicBezTo>
                  <a:pt x="51136" y="74318"/>
                  <a:pt x="50454" y="75000"/>
                  <a:pt x="49090" y="75681"/>
                </a:cubicBezTo>
                <a:cubicBezTo>
                  <a:pt x="48409" y="75681"/>
                  <a:pt x="47045" y="75681"/>
                  <a:pt x="46363" y="75681"/>
                </a:cubicBezTo>
                <a:cubicBezTo>
                  <a:pt x="44318" y="75681"/>
                  <a:pt x="44318" y="75681"/>
                  <a:pt x="44318" y="75681"/>
                </a:cubicBezTo>
                <a:cubicBezTo>
                  <a:pt x="44318" y="75681"/>
                  <a:pt x="44318" y="75681"/>
                  <a:pt x="43636" y="75681"/>
                </a:cubicBezTo>
                <a:cubicBezTo>
                  <a:pt x="43636" y="80454"/>
                  <a:pt x="43636" y="80454"/>
                  <a:pt x="43636" y="80454"/>
                </a:cubicBezTo>
                <a:cubicBezTo>
                  <a:pt x="45000" y="80454"/>
                  <a:pt x="45681" y="79772"/>
                  <a:pt x="47045" y="79772"/>
                </a:cubicBezTo>
                <a:cubicBezTo>
                  <a:pt x="48409" y="79772"/>
                  <a:pt x="49090" y="80454"/>
                  <a:pt x="50454" y="80454"/>
                </a:cubicBezTo>
                <a:cubicBezTo>
                  <a:pt x="51818" y="81136"/>
                  <a:pt x="52500" y="81818"/>
                  <a:pt x="53181" y="82500"/>
                </a:cubicBezTo>
                <a:cubicBezTo>
                  <a:pt x="53863" y="83181"/>
                  <a:pt x="54545" y="83863"/>
                  <a:pt x="55227" y="84545"/>
                </a:cubicBezTo>
                <a:cubicBezTo>
                  <a:pt x="55909" y="85909"/>
                  <a:pt x="55909" y="87272"/>
                  <a:pt x="55909" y="88636"/>
                </a:cubicBezTo>
                <a:cubicBezTo>
                  <a:pt x="55909" y="90000"/>
                  <a:pt x="55909" y="90681"/>
                  <a:pt x="55227" y="92045"/>
                </a:cubicBezTo>
                <a:cubicBezTo>
                  <a:pt x="54545" y="93409"/>
                  <a:pt x="53863" y="94090"/>
                  <a:pt x="53181" y="947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6682605" y="942451"/>
            <a:ext cx="4637342" cy="1853012"/>
            <a:chOff x="6682605" y="942451"/>
            <a:chExt cx="4637342" cy="1853012"/>
          </a:xfrm>
        </p:grpSpPr>
        <p:sp>
          <p:nvSpPr>
            <p:cNvPr id="115" name="TextBox 114"/>
            <p:cNvSpPr txBox="1"/>
            <p:nvPr/>
          </p:nvSpPr>
          <p:spPr>
            <a:xfrm>
              <a:off x="6682605" y="942451"/>
              <a:ext cx="463734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MOBILE APP</a:t>
              </a:r>
            </a:p>
            <a:p>
              <a:r>
                <a:rPr lang="en-GB" sz="32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EFFICIENCY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694936" y="1964466"/>
              <a:ext cx="46003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pair programming thinker</a:t>
              </a:r>
              <a:r>
                <a:rPr lang="id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c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omputing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and development</a:t>
              </a:r>
              <a:endParaRPr lang="en-GB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724383" y="3183067"/>
            <a:ext cx="4035817" cy="787885"/>
            <a:chOff x="6606540" y="660752"/>
            <a:chExt cx="4855247" cy="787885"/>
          </a:xfrm>
        </p:grpSpPr>
        <p:sp>
          <p:nvSpPr>
            <p:cNvPr id="121" name="TextBox 120"/>
            <p:cNvSpPr txBox="1"/>
            <p:nvPr/>
          </p:nvSpPr>
          <p:spPr>
            <a:xfrm>
              <a:off x="6606540" y="1048527"/>
              <a:ext cx="4855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big data innovate long shadowed</a:t>
              </a:r>
              <a:endParaRPr lang="en-GB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606540" y="660752"/>
              <a:ext cx="4746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Easy to Use</a:t>
              </a:r>
              <a:endParaRPr lang="en-GB" sz="6000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724383" y="4149046"/>
            <a:ext cx="4035817" cy="787885"/>
            <a:chOff x="6606540" y="660752"/>
            <a:chExt cx="4855247" cy="787885"/>
          </a:xfrm>
        </p:grpSpPr>
        <p:sp>
          <p:nvSpPr>
            <p:cNvPr id="124" name="TextBox 123"/>
            <p:cNvSpPr txBox="1"/>
            <p:nvPr/>
          </p:nvSpPr>
          <p:spPr>
            <a:xfrm>
              <a:off x="6606540" y="1048527"/>
              <a:ext cx="4855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big data innovate long shadowed</a:t>
              </a:r>
              <a:endParaRPr lang="en-GB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606540" y="660752"/>
              <a:ext cx="4746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Sleek Design</a:t>
              </a:r>
              <a:endParaRPr lang="en-GB" sz="6000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724383" y="5072390"/>
            <a:ext cx="4035817" cy="787885"/>
            <a:chOff x="6606540" y="660752"/>
            <a:chExt cx="4855247" cy="787885"/>
          </a:xfrm>
        </p:grpSpPr>
        <p:sp>
          <p:nvSpPr>
            <p:cNvPr id="127" name="TextBox 126"/>
            <p:cNvSpPr txBox="1"/>
            <p:nvPr/>
          </p:nvSpPr>
          <p:spPr>
            <a:xfrm>
              <a:off x="6606540" y="1048527"/>
              <a:ext cx="4855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big data innovate long shadowed</a:t>
              </a:r>
              <a:endParaRPr lang="en-GB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606540" y="660752"/>
              <a:ext cx="4746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Energy Saver</a:t>
              </a:r>
              <a:endParaRPr lang="en-GB" sz="6000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783878"/>
      </p:ext>
    </p:extLst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16812351"/>
              </p:ext>
            </p:extLst>
          </p:nvPr>
        </p:nvGraphicFramePr>
        <p:xfrm>
          <a:off x="3184049" y="2226186"/>
          <a:ext cx="5823902" cy="423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9126" y="1436965"/>
            <a:ext cx="10073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soluta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reformidans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mea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Augue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novum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init</a:t>
            </a:r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Shape 7941"/>
          <p:cNvSpPr/>
          <p:nvPr/>
        </p:nvSpPr>
        <p:spPr>
          <a:xfrm>
            <a:off x="8514818" y="2370065"/>
            <a:ext cx="643695" cy="6436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8636" y="38863"/>
                </a:moveTo>
                <a:cubicBezTo>
                  <a:pt x="86590" y="40227"/>
                  <a:pt x="83863" y="40909"/>
                  <a:pt x="81136" y="41590"/>
                </a:cubicBezTo>
                <a:cubicBezTo>
                  <a:pt x="79090" y="39545"/>
                  <a:pt x="76363" y="38181"/>
                  <a:pt x="72954" y="38181"/>
                </a:cubicBezTo>
                <a:cubicBezTo>
                  <a:pt x="66818" y="38181"/>
                  <a:pt x="62045" y="42954"/>
                  <a:pt x="62045" y="49090"/>
                </a:cubicBezTo>
                <a:cubicBezTo>
                  <a:pt x="62045" y="49772"/>
                  <a:pt x="62045" y="51136"/>
                  <a:pt x="62045" y="51818"/>
                </a:cubicBezTo>
                <a:cubicBezTo>
                  <a:pt x="53181" y="51136"/>
                  <a:pt x="45000" y="47045"/>
                  <a:pt x="39545" y="40227"/>
                </a:cubicBezTo>
                <a:cubicBezTo>
                  <a:pt x="38181" y="41590"/>
                  <a:pt x="37500" y="43636"/>
                  <a:pt x="37500" y="45681"/>
                </a:cubicBezTo>
                <a:cubicBezTo>
                  <a:pt x="37500" y="49772"/>
                  <a:pt x="39545" y="53181"/>
                  <a:pt x="42954" y="55227"/>
                </a:cubicBezTo>
                <a:cubicBezTo>
                  <a:pt x="40909" y="54545"/>
                  <a:pt x="38863" y="54545"/>
                  <a:pt x="37500" y="53863"/>
                </a:cubicBezTo>
                <a:cubicBezTo>
                  <a:pt x="37500" y="53863"/>
                  <a:pt x="37500" y="53863"/>
                  <a:pt x="37500" y="53863"/>
                </a:cubicBezTo>
                <a:cubicBezTo>
                  <a:pt x="37500" y="59318"/>
                  <a:pt x="41590" y="63409"/>
                  <a:pt x="46363" y="64772"/>
                </a:cubicBezTo>
                <a:cubicBezTo>
                  <a:pt x="45681" y="64772"/>
                  <a:pt x="45000" y="64772"/>
                  <a:pt x="43636" y="64772"/>
                </a:cubicBezTo>
                <a:cubicBezTo>
                  <a:pt x="42954" y="64772"/>
                  <a:pt x="42272" y="64772"/>
                  <a:pt x="41590" y="64772"/>
                </a:cubicBezTo>
                <a:cubicBezTo>
                  <a:pt x="42954" y="68863"/>
                  <a:pt x="47045" y="72272"/>
                  <a:pt x="51818" y="72272"/>
                </a:cubicBezTo>
                <a:cubicBezTo>
                  <a:pt x="48409" y="75000"/>
                  <a:pt x="43636" y="77045"/>
                  <a:pt x="38181" y="77045"/>
                </a:cubicBezTo>
                <a:cubicBezTo>
                  <a:pt x="37500" y="77045"/>
                  <a:pt x="36136" y="77045"/>
                  <a:pt x="35454" y="77045"/>
                </a:cubicBezTo>
                <a:cubicBezTo>
                  <a:pt x="40227" y="79772"/>
                  <a:pt x="46363" y="81818"/>
                  <a:pt x="52500" y="81818"/>
                </a:cubicBezTo>
                <a:cubicBezTo>
                  <a:pt x="72954" y="81818"/>
                  <a:pt x="84545" y="64772"/>
                  <a:pt x="84545" y="50454"/>
                </a:cubicBezTo>
                <a:cubicBezTo>
                  <a:pt x="84545" y="49772"/>
                  <a:pt x="84545" y="49772"/>
                  <a:pt x="84545" y="49090"/>
                </a:cubicBezTo>
                <a:cubicBezTo>
                  <a:pt x="86590" y="47727"/>
                  <a:pt x="88636" y="45681"/>
                  <a:pt x="90000" y="43636"/>
                </a:cubicBezTo>
                <a:cubicBezTo>
                  <a:pt x="87954" y="44318"/>
                  <a:pt x="85909" y="45000"/>
                  <a:pt x="83863" y="45000"/>
                </a:cubicBezTo>
                <a:cubicBezTo>
                  <a:pt x="85909" y="43636"/>
                  <a:pt x="87954" y="41590"/>
                  <a:pt x="88636" y="38863"/>
                </a:cubicBezTo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7944"/>
          <p:cNvSpPr/>
          <p:nvPr/>
        </p:nvSpPr>
        <p:spPr>
          <a:xfrm>
            <a:off x="754743" y="4707631"/>
            <a:ext cx="718176" cy="7181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318" y="35454"/>
                </a:moveTo>
                <a:cubicBezTo>
                  <a:pt x="57954" y="35454"/>
                  <a:pt x="57272" y="35454"/>
                  <a:pt x="55909" y="36136"/>
                </a:cubicBezTo>
                <a:cubicBezTo>
                  <a:pt x="53863" y="36136"/>
                  <a:pt x="51136" y="36818"/>
                  <a:pt x="49772" y="38181"/>
                </a:cubicBezTo>
                <a:cubicBezTo>
                  <a:pt x="45000" y="40909"/>
                  <a:pt x="41590" y="43636"/>
                  <a:pt x="39545" y="49090"/>
                </a:cubicBezTo>
                <a:cubicBezTo>
                  <a:pt x="38863" y="49772"/>
                  <a:pt x="38863" y="51136"/>
                  <a:pt x="38863" y="51818"/>
                </a:cubicBezTo>
                <a:cubicBezTo>
                  <a:pt x="36818" y="57954"/>
                  <a:pt x="40227" y="64090"/>
                  <a:pt x="43636" y="66136"/>
                </a:cubicBezTo>
                <a:cubicBezTo>
                  <a:pt x="44318" y="66818"/>
                  <a:pt x="45681" y="67500"/>
                  <a:pt x="46363" y="66818"/>
                </a:cubicBezTo>
                <a:cubicBezTo>
                  <a:pt x="47045" y="66136"/>
                  <a:pt x="46363" y="65454"/>
                  <a:pt x="47045" y="64772"/>
                </a:cubicBezTo>
                <a:cubicBezTo>
                  <a:pt x="47045" y="64090"/>
                  <a:pt x="47727" y="63409"/>
                  <a:pt x="47045" y="62727"/>
                </a:cubicBezTo>
                <a:cubicBezTo>
                  <a:pt x="47045" y="62045"/>
                  <a:pt x="46363" y="61363"/>
                  <a:pt x="45681" y="60681"/>
                </a:cubicBezTo>
                <a:cubicBezTo>
                  <a:pt x="45000" y="59318"/>
                  <a:pt x="45000" y="57954"/>
                  <a:pt x="44318" y="55909"/>
                </a:cubicBezTo>
                <a:cubicBezTo>
                  <a:pt x="44318" y="55909"/>
                  <a:pt x="44318" y="55227"/>
                  <a:pt x="44318" y="55227"/>
                </a:cubicBezTo>
                <a:cubicBezTo>
                  <a:pt x="45000" y="53181"/>
                  <a:pt x="45000" y="51818"/>
                  <a:pt x="45681" y="49772"/>
                </a:cubicBezTo>
                <a:cubicBezTo>
                  <a:pt x="47727" y="45681"/>
                  <a:pt x="51136" y="42954"/>
                  <a:pt x="55909" y="41590"/>
                </a:cubicBezTo>
                <a:cubicBezTo>
                  <a:pt x="57272" y="40909"/>
                  <a:pt x="60681" y="40227"/>
                  <a:pt x="62045" y="40909"/>
                </a:cubicBezTo>
                <a:cubicBezTo>
                  <a:pt x="63409" y="40909"/>
                  <a:pt x="64090" y="40909"/>
                  <a:pt x="65454" y="41590"/>
                </a:cubicBezTo>
                <a:cubicBezTo>
                  <a:pt x="68863" y="42272"/>
                  <a:pt x="71590" y="44318"/>
                  <a:pt x="72954" y="47727"/>
                </a:cubicBezTo>
                <a:cubicBezTo>
                  <a:pt x="73636" y="49772"/>
                  <a:pt x="74318" y="53863"/>
                  <a:pt x="73636" y="56590"/>
                </a:cubicBezTo>
                <a:cubicBezTo>
                  <a:pt x="72954" y="57954"/>
                  <a:pt x="72954" y="59318"/>
                  <a:pt x="72954" y="60000"/>
                </a:cubicBezTo>
                <a:cubicBezTo>
                  <a:pt x="71590" y="64090"/>
                  <a:pt x="69545" y="68181"/>
                  <a:pt x="64772" y="69545"/>
                </a:cubicBezTo>
                <a:cubicBezTo>
                  <a:pt x="62045" y="70227"/>
                  <a:pt x="59318" y="68181"/>
                  <a:pt x="58636" y="66136"/>
                </a:cubicBezTo>
                <a:cubicBezTo>
                  <a:pt x="58636" y="66136"/>
                  <a:pt x="57954" y="64772"/>
                  <a:pt x="58636" y="64090"/>
                </a:cubicBezTo>
                <a:cubicBezTo>
                  <a:pt x="59318" y="60681"/>
                  <a:pt x="60681" y="57272"/>
                  <a:pt x="61363" y="53863"/>
                </a:cubicBezTo>
                <a:cubicBezTo>
                  <a:pt x="62045" y="51136"/>
                  <a:pt x="60681" y="48409"/>
                  <a:pt x="57954" y="47727"/>
                </a:cubicBezTo>
                <a:cubicBezTo>
                  <a:pt x="54545" y="47045"/>
                  <a:pt x="52500" y="49772"/>
                  <a:pt x="51818" y="51818"/>
                </a:cubicBezTo>
                <a:cubicBezTo>
                  <a:pt x="51136" y="53181"/>
                  <a:pt x="50454" y="55909"/>
                  <a:pt x="51136" y="57954"/>
                </a:cubicBezTo>
                <a:cubicBezTo>
                  <a:pt x="51136" y="58636"/>
                  <a:pt x="51818" y="60681"/>
                  <a:pt x="51818" y="61363"/>
                </a:cubicBezTo>
                <a:cubicBezTo>
                  <a:pt x="51136" y="63409"/>
                  <a:pt x="50454" y="66818"/>
                  <a:pt x="49772" y="68863"/>
                </a:cubicBezTo>
                <a:cubicBezTo>
                  <a:pt x="49090" y="71590"/>
                  <a:pt x="48409" y="74318"/>
                  <a:pt x="47727" y="77045"/>
                </a:cubicBezTo>
                <a:cubicBezTo>
                  <a:pt x="47727" y="78409"/>
                  <a:pt x="47727" y="79772"/>
                  <a:pt x="47045" y="81136"/>
                </a:cubicBezTo>
                <a:cubicBezTo>
                  <a:pt x="47045" y="82500"/>
                  <a:pt x="47045" y="82500"/>
                  <a:pt x="47045" y="82500"/>
                </a:cubicBezTo>
                <a:cubicBezTo>
                  <a:pt x="47045" y="83863"/>
                  <a:pt x="47045" y="85909"/>
                  <a:pt x="47045" y="87272"/>
                </a:cubicBezTo>
                <a:cubicBezTo>
                  <a:pt x="47727" y="87954"/>
                  <a:pt x="47045" y="88636"/>
                  <a:pt x="47727" y="89318"/>
                </a:cubicBezTo>
                <a:cubicBezTo>
                  <a:pt x="47727" y="90000"/>
                  <a:pt x="47727" y="90000"/>
                  <a:pt x="47727" y="90000"/>
                </a:cubicBezTo>
                <a:cubicBezTo>
                  <a:pt x="49090" y="90000"/>
                  <a:pt x="50454" y="87272"/>
                  <a:pt x="51136" y="85909"/>
                </a:cubicBezTo>
                <a:cubicBezTo>
                  <a:pt x="51818" y="84545"/>
                  <a:pt x="53181" y="82500"/>
                  <a:pt x="53863" y="81136"/>
                </a:cubicBezTo>
                <a:cubicBezTo>
                  <a:pt x="54545" y="79090"/>
                  <a:pt x="54545" y="77045"/>
                  <a:pt x="55227" y="75681"/>
                </a:cubicBezTo>
                <a:cubicBezTo>
                  <a:pt x="55909" y="74318"/>
                  <a:pt x="56590" y="72272"/>
                  <a:pt x="56590" y="70909"/>
                </a:cubicBezTo>
                <a:cubicBezTo>
                  <a:pt x="56590" y="70909"/>
                  <a:pt x="56590" y="70909"/>
                  <a:pt x="56590" y="70909"/>
                </a:cubicBezTo>
                <a:cubicBezTo>
                  <a:pt x="56590" y="71590"/>
                  <a:pt x="57272" y="72272"/>
                  <a:pt x="57954" y="72954"/>
                </a:cubicBezTo>
                <a:cubicBezTo>
                  <a:pt x="60000" y="74318"/>
                  <a:pt x="63409" y="75681"/>
                  <a:pt x="67500" y="75000"/>
                </a:cubicBezTo>
                <a:cubicBezTo>
                  <a:pt x="71590" y="73636"/>
                  <a:pt x="75000" y="71590"/>
                  <a:pt x="77045" y="68863"/>
                </a:cubicBezTo>
                <a:cubicBezTo>
                  <a:pt x="78409" y="66818"/>
                  <a:pt x="79772" y="64090"/>
                  <a:pt x="80454" y="61363"/>
                </a:cubicBezTo>
                <a:cubicBezTo>
                  <a:pt x="81136" y="60000"/>
                  <a:pt x="81136" y="58636"/>
                  <a:pt x="81818" y="57272"/>
                </a:cubicBezTo>
                <a:cubicBezTo>
                  <a:pt x="82500" y="53181"/>
                  <a:pt x="81136" y="49090"/>
                  <a:pt x="80454" y="46363"/>
                </a:cubicBezTo>
                <a:cubicBezTo>
                  <a:pt x="77045" y="39545"/>
                  <a:pt x="70227" y="35454"/>
                  <a:pt x="59318" y="35454"/>
                </a:cubicBezTo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7951"/>
          <p:cNvSpPr/>
          <p:nvPr/>
        </p:nvSpPr>
        <p:spPr>
          <a:xfrm>
            <a:off x="8514819" y="4769427"/>
            <a:ext cx="643694" cy="6436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  <a:moveTo>
                  <a:pt x="76363" y="32727"/>
                </a:moveTo>
                <a:cubicBezTo>
                  <a:pt x="43636" y="32727"/>
                  <a:pt x="43636" y="32727"/>
                  <a:pt x="43636" y="32727"/>
                </a:cubicBezTo>
                <a:cubicBezTo>
                  <a:pt x="37500" y="32727"/>
                  <a:pt x="32727" y="37500"/>
                  <a:pt x="32727" y="43636"/>
                </a:cubicBezTo>
                <a:cubicBezTo>
                  <a:pt x="32727" y="76363"/>
                  <a:pt x="32727" y="76363"/>
                  <a:pt x="32727" y="76363"/>
                </a:cubicBezTo>
                <a:cubicBezTo>
                  <a:pt x="32727" y="82500"/>
                  <a:pt x="37500" y="87272"/>
                  <a:pt x="43636" y="87272"/>
                </a:cubicBezTo>
                <a:cubicBezTo>
                  <a:pt x="76363" y="87272"/>
                  <a:pt x="76363" y="87272"/>
                  <a:pt x="76363" y="87272"/>
                </a:cubicBezTo>
                <a:cubicBezTo>
                  <a:pt x="82500" y="87272"/>
                  <a:pt x="87272" y="82500"/>
                  <a:pt x="87272" y="76363"/>
                </a:cubicBezTo>
                <a:cubicBezTo>
                  <a:pt x="87272" y="43636"/>
                  <a:pt x="87272" y="43636"/>
                  <a:pt x="87272" y="43636"/>
                </a:cubicBezTo>
                <a:cubicBezTo>
                  <a:pt x="87272" y="37500"/>
                  <a:pt x="82500" y="32727"/>
                  <a:pt x="76363" y="32727"/>
                </a:cubicBezTo>
                <a:moveTo>
                  <a:pt x="70909" y="40909"/>
                </a:moveTo>
                <a:cubicBezTo>
                  <a:pt x="79090" y="40909"/>
                  <a:pt x="79090" y="40909"/>
                  <a:pt x="79090" y="40909"/>
                </a:cubicBezTo>
                <a:cubicBezTo>
                  <a:pt x="79090" y="49090"/>
                  <a:pt x="79090" y="49090"/>
                  <a:pt x="79090" y="49090"/>
                </a:cubicBezTo>
                <a:cubicBezTo>
                  <a:pt x="70909" y="49090"/>
                  <a:pt x="70909" y="49090"/>
                  <a:pt x="70909" y="49090"/>
                </a:cubicBezTo>
                <a:lnTo>
                  <a:pt x="70909" y="40909"/>
                </a:lnTo>
                <a:close/>
                <a:moveTo>
                  <a:pt x="60000" y="49090"/>
                </a:moveTo>
                <a:cubicBezTo>
                  <a:pt x="66136" y="49090"/>
                  <a:pt x="70909" y="53863"/>
                  <a:pt x="70909" y="60000"/>
                </a:cubicBezTo>
                <a:cubicBezTo>
                  <a:pt x="70909" y="66136"/>
                  <a:pt x="66136" y="70909"/>
                  <a:pt x="60000" y="70909"/>
                </a:cubicBezTo>
                <a:cubicBezTo>
                  <a:pt x="53863" y="70909"/>
                  <a:pt x="49090" y="66136"/>
                  <a:pt x="49090" y="60000"/>
                </a:cubicBezTo>
                <a:cubicBezTo>
                  <a:pt x="49090" y="53863"/>
                  <a:pt x="53863" y="49090"/>
                  <a:pt x="60000" y="49090"/>
                </a:cubicBezTo>
                <a:moveTo>
                  <a:pt x="81818" y="76363"/>
                </a:moveTo>
                <a:cubicBezTo>
                  <a:pt x="81818" y="79090"/>
                  <a:pt x="79090" y="81818"/>
                  <a:pt x="76363" y="81818"/>
                </a:cubicBezTo>
                <a:cubicBezTo>
                  <a:pt x="43636" y="81818"/>
                  <a:pt x="43636" y="81818"/>
                  <a:pt x="43636" y="81818"/>
                </a:cubicBezTo>
                <a:cubicBezTo>
                  <a:pt x="40909" y="81818"/>
                  <a:pt x="38181" y="79090"/>
                  <a:pt x="38181" y="76363"/>
                </a:cubicBezTo>
                <a:cubicBezTo>
                  <a:pt x="38181" y="57272"/>
                  <a:pt x="38181" y="57272"/>
                  <a:pt x="38181" y="57272"/>
                </a:cubicBezTo>
                <a:cubicBezTo>
                  <a:pt x="43636" y="57272"/>
                  <a:pt x="43636" y="57272"/>
                  <a:pt x="43636" y="57272"/>
                </a:cubicBezTo>
                <a:cubicBezTo>
                  <a:pt x="43636" y="57954"/>
                  <a:pt x="43636" y="59318"/>
                  <a:pt x="43636" y="60000"/>
                </a:cubicBezTo>
                <a:cubicBezTo>
                  <a:pt x="43636" y="68863"/>
                  <a:pt x="51136" y="76363"/>
                  <a:pt x="60000" y="76363"/>
                </a:cubicBezTo>
                <a:cubicBezTo>
                  <a:pt x="68863" y="76363"/>
                  <a:pt x="76363" y="68863"/>
                  <a:pt x="76363" y="60000"/>
                </a:cubicBezTo>
                <a:cubicBezTo>
                  <a:pt x="76363" y="59318"/>
                  <a:pt x="76363" y="57954"/>
                  <a:pt x="76363" y="57272"/>
                </a:cubicBezTo>
                <a:cubicBezTo>
                  <a:pt x="81818" y="57272"/>
                  <a:pt x="81818" y="57272"/>
                  <a:pt x="81818" y="57272"/>
                </a:cubicBezTo>
                <a:lnTo>
                  <a:pt x="81818" y="763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7953"/>
          <p:cNvSpPr/>
          <p:nvPr/>
        </p:nvSpPr>
        <p:spPr>
          <a:xfrm>
            <a:off x="754743" y="2303812"/>
            <a:ext cx="718176" cy="7181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27272"/>
                </a:moveTo>
                <a:cubicBezTo>
                  <a:pt x="41590" y="27272"/>
                  <a:pt x="27272" y="41590"/>
                  <a:pt x="27272" y="60000"/>
                </a:cubicBezTo>
                <a:cubicBezTo>
                  <a:pt x="27272" y="78409"/>
                  <a:pt x="41590" y="92727"/>
                  <a:pt x="60000" y="92727"/>
                </a:cubicBezTo>
                <a:cubicBezTo>
                  <a:pt x="78409" y="92727"/>
                  <a:pt x="92727" y="78409"/>
                  <a:pt x="92727" y="60000"/>
                </a:cubicBezTo>
                <a:cubicBezTo>
                  <a:pt x="92727" y="41590"/>
                  <a:pt x="78409" y="27272"/>
                  <a:pt x="60000" y="27272"/>
                </a:cubicBezTo>
                <a:moveTo>
                  <a:pt x="60000" y="32727"/>
                </a:moveTo>
                <a:cubicBezTo>
                  <a:pt x="66818" y="32727"/>
                  <a:pt x="72272" y="34772"/>
                  <a:pt x="77045" y="38863"/>
                </a:cubicBezTo>
                <a:cubicBezTo>
                  <a:pt x="72954" y="42272"/>
                  <a:pt x="68181" y="45681"/>
                  <a:pt x="62727" y="47727"/>
                </a:cubicBezTo>
                <a:cubicBezTo>
                  <a:pt x="59318" y="42954"/>
                  <a:pt x="55909" y="38181"/>
                  <a:pt x="51818" y="34090"/>
                </a:cubicBezTo>
                <a:cubicBezTo>
                  <a:pt x="54545" y="33409"/>
                  <a:pt x="57272" y="32727"/>
                  <a:pt x="60000" y="32727"/>
                </a:cubicBezTo>
                <a:moveTo>
                  <a:pt x="46363" y="36136"/>
                </a:moveTo>
                <a:cubicBezTo>
                  <a:pt x="50454" y="40227"/>
                  <a:pt x="54545" y="45000"/>
                  <a:pt x="57272" y="49772"/>
                </a:cubicBezTo>
                <a:cubicBezTo>
                  <a:pt x="49772" y="52500"/>
                  <a:pt x="41590" y="54545"/>
                  <a:pt x="33409" y="54545"/>
                </a:cubicBezTo>
                <a:cubicBezTo>
                  <a:pt x="34772" y="47045"/>
                  <a:pt x="39545" y="40227"/>
                  <a:pt x="46363" y="36136"/>
                </a:cubicBezTo>
                <a:moveTo>
                  <a:pt x="32727" y="60000"/>
                </a:moveTo>
                <a:cubicBezTo>
                  <a:pt x="42272" y="60000"/>
                  <a:pt x="51818" y="57954"/>
                  <a:pt x="60000" y="54545"/>
                </a:cubicBezTo>
                <a:cubicBezTo>
                  <a:pt x="61363" y="56590"/>
                  <a:pt x="62045" y="58636"/>
                  <a:pt x="62727" y="60000"/>
                </a:cubicBezTo>
                <a:cubicBezTo>
                  <a:pt x="53181" y="64090"/>
                  <a:pt x="45681" y="70227"/>
                  <a:pt x="40227" y="78409"/>
                </a:cubicBezTo>
                <a:cubicBezTo>
                  <a:pt x="35454" y="73636"/>
                  <a:pt x="32727" y="67500"/>
                  <a:pt x="32727" y="60000"/>
                </a:cubicBezTo>
                <a:moveTo>
                  <a:pt x="60000" y="87272"/>
                </a:moveTo>
                <a:cubicBezTo>
                  <a:pt x="53863" y="87272"/>
                  <a:pt x="48409" y="85227"/>
                  <a:pt x="44318" y="82500"/>
                </a:cubicBezTo>
                <a:cubicBezTo>
                  <a:pt x="49090" y="74318"/>
                  <a:pt x="55909" y="68863"/>
                  <a:pt x="64772" y="65454"/>
                </a:cubicBezTo>
                <a:cubicBezTo>
                  <a:pt x="66818" y="71590"/>
                  <a:pt x="68181" y="79090"/>
                  <a:pt x="68181" y="85909"/>
                </a:cubicBezTo>
                <a:cubicBezTo>
                  <a:pt x="65454" y="86590"/>
                  <a:pt x="62727" y="87272"/>
                  <a:pt x="60000" y="87272"/>
                </a:cubicBezTo>
                <a:moveTo>
                  <a:pt x="73636" y="83863"/>
                </a:moveTo>
                <a:cubicBezTo>
                  <a:pt x="72954" y="77045"/>
                  <a:pt x="72272" y="70227"/>
                  <a:pt x="70227" y="64090"/>
                </a:cubicBezTo>
                <a:cubicBezTo>
                  <a:pt x="72954" y="63409"/>
                  <a:pt x="75681" y="62727"/>
                  <a:pt x="79090" y="62727"/>
                </a:cubicBezTo>
                <a:cubicBezTo>
                  <a:pt x="81818" y="62727"/>
                  <a:pt x="84545" y="63409"/>
                  <a:pt x="87272" y="63409"/>
                </a:cubicBezTo>
                <a:cubicBezTo>
                  <a:pt x="85909" y="72272"/>
                  <a:pt x="80454" y="79772"/>
                  <a:pt x="73636" y="83863"/>
                </a:cubicBezTo>
                <a:moveTo>
                  <a:pt x="79090" y="57272"/>
                </a:moveTo>
                <a:cubicBezTo>
                  <a:pt x="75000" y="57272"/>
                  <a:pt x="71590" y="57954"/>
                  <a:pt x="68181" y="58636"/>
                </a:cubicBezTo>
                <a:cubicBezTo>
                  <a:pt x="67500" y="56590"/>
                  <a:pt x="66136" y="54545"/>
                  <a:pt x="65454" y="52500"/>
                </a:cubicBezTo>
                <a:cubicBezTo>
                  <a:pt x="70909" y="49772"/>
                  <a:pt x="76363" y="46363"/>
                  <a:pt x="81136" y="42954"/>
                </a:cubicBezTo>
                <a:cubicBezTo>
                  <a:pt x="84545" y="47045"/>
                  <a:pt x="86590" y="52500"/>
                  <a:pt x="87272" y="57954"/>
                </a:cubicBezTo>
                <a:cubicBezTo>
                  <a:pt x="84545" y="57272"/>
                  <a:pt x="81818" y="57272"/>
                  <a:pt x="79090" y="57272"/>
                </a:cubicBezTo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85158" y="2415335"/>
            <a:ext cx="2314490" cy="1181315"/>
            <a:chOff x="624113" y="3759241"/>
            <a:chExt cx="2488779" cy="1181315"/>
          </a:xfrm>
        </p:grpSpPr>
        <p:sp>
          <p:nvSpPr>
            <p:cNvPr id="11" name="TextBox 10"/>
            <p:cNvSpPr txBox="1"/>
            <p:nvPr/>
          </p:nvSpPr>
          <p:spPr>
            <a:xfrm>
              <a:off x="624113" y="4109559"/>
              <a:ext cx="24887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Consetetur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sadipscing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elitr</a:t>
              </a:r>
              <a:endPara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4113" y="3759241"/>
              <a:ext cx="2488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30 MILLION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85158" y="4835887"/>
            <a:ext cx="2314490" cy="1181315"/>
            <a:chOff x="624113" y="3759241"/>
            <a:chExt cx="2488779" cy="1181315"/>
          </a:xfrm>
        </p:grpSpPr>
        <p:sp>
          <p:nvSpPr>
            <p:cNvPr id="14" name="TextBox 13"/>
            <p:cNvSpPr txBox="1"/>
            <p:nvPr/>
          </p:nvSpPr>
          <p:spPr>
            <a:xfrm>
              <a:off x="624113" y="4109559"/>
              <a:ext cx="24887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Consetetur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sadipscing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elitr</a:t>
              </a:r>
              <a:endPara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4113" y="3759241"/>
              <a:ext cx="2488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24,5 MILLION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61999" y="2415335"/>
            <a:ext cx="2314490" cy="1181315"/>
            <a:chOff x="624113" y="3759241"/>
            <a:chExt cx="2488779" cy="1181315"/>
          </a:xfrm>
        </p:grpSpPr>
        <p:sp>
          <p:nvSpPr>
            <p:cNvPr id="17" name="TextBox 16"/>
            <p:cNvSpPr txBox="1"/>
            <p:nvPr/>
          </p:nvSpPr>
          <p:spPr>
            <a:xfrm>
              <a:off x="624113" y="4109559"/>
              <a:ext cx="24887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Consetetur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sadipscing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elitr</a:t>
              </a:r>
              <a:endPara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113" y="3759241"/>
              <a:ext cx="2488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29 MILLION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261999" y="4835887"/>
            <a:ext cx="2314490" cy="1181315"/>
            <a:chOff x="624113" y="3759241"/>
            <a:chExt cx="2488779" cy="1181315"/>
          </a:xfrm>
        </p:grpSpPr>
        <p:sp>
          <p:nvSpPr>
            <p:cNvPr id="20" name="TextBox 19"/>
            <p:cNvSpPr txBox="1"/>
            <p:nvPr/>
          </p:nvSpPr>
          <p:spPr>
            <a:xfrm>
              <a:off x="624113" y="4109559"/>
              <a:ext cx="24887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Consetetur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sadipscing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elitr</a:t>
              </a:r>
              <a:endPara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4113" y="3759241"/>
              <a:ext cx="2488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17 MILLION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22" name="Text Placeholder 7"/>
          <p:cNvSpPr txBox="1">
            <a:spLocks/>
          </p:cNvSpPr>
          <p:nvPr/>
        </p:nvSpPr>
        <p:spPr>
          <a:xfrm>
            <a:off x="3529538" y="937649"/>
            <a:ext cx="5132924" cy="404741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3100336965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45</a:t>
            </a:fld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39907668"/>
              </p:ext>
            </p:extLst>
          </p:nvPr>
        </p:nvGraphicFramePr>
        <p:xfrm>
          <a:off x="740228" y="719666"/>
          <a:ext cx="683622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576458" y="1277257"/>
            <a:ext cx="4038894" cy="50654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8093676" y="2548116"/>
            <a:ext cx="3004458" cy="2523767"/>
            <a:chOff x="8157028" y="2229492"/>
            <a:chExt cx="3004458" cy="2523767"/>
          </a:xfrm>
        </p:grpSpPr>
        <p:sp>
          <p:nvSpPr>
            <p:cNvPr id="7" name="TextBox 6"/>
            <p:cNvSpPr txBox="1"/>
            <p:nvPr/>
          </p:nvSpPr>
          <p:spPr>
            <a:xfrm>
              <a:off x="8157028" y="2229492"/>
              <a:ext cx="2612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2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TEXT HERE</a:t>
              </a:r>
              <a:endParaRPr lang="en-GB" sz="7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57028" y="2814267"/>
              <a:ext cx="300445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Pitch deck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grok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physical computing pair programming thinker-maker-doer quantitative vs. </a:t>
              </a:r>
              <a:endParaRPr lang="en-GB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415026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46</a:t>
            </a:fld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9048193"/>
              </p:ext>
            </p:extLst>
          </p:nvPr>
        </p:nvGraphicFramePr>
        <p:xfrm>
          <a:off x="5675378" y="1026314"/>
          <a:ext cx="6156102" cy="4805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38628" y="1026314"/>
            <a:ext cx="4306859" cy="1658829"/>
            <a:chOff x="638628" y="1026314"/>
            <a:chExt cx="4306859" cy="1658829"/>
          </a:xfrm>
        </p:grpSpPr>
        <p:sp>
          <p:nvSpPr>
            <p:cNvPr id="6" name="TextBox 5"/>
            <p:cNvSpPr txBox="1"/>
            <p:nvPr/>
          </p:nvSpPr>
          <p:spPr>
            <a:xfrm>
              <a:off x="638628" y="1026314"/>
              <a:ext cx="37455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2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GROWTH</a:t>
              </a:r>
              <a:endParaRPr lang="en-GB" sz="7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8628" y="1669480"/>
              <a:ext cx="43068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Pitch deck </a:t>
              </a:r>
              <a:r>
                <a:rPr lang="en-GB" sz="20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grok</a:t>
              </a:r>
              <a:r>
                <a:rPr lang="en-GB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physical computing pair programming thinker-maker-doer quantitative vs. qualitative</a:t>
              </a:r>
              <a:endParaRPr lang="en-GB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638628" y="3181064"/>
            <a:ext cx="476518" cy="476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243937" y="3181064"/>
            <a:ext cx="3894734" cy="1169551"/>
            <a:chOff x="1243937" y="3284114"/>
            <a:chExt cx="3894734" cy="1169551"/>
          </a:xfrm>
        </p:grpSpPr>
        <p:sp>
          <p:nvSpPr>
            <p:cNvPr id="9" name="TextBox 8"/>
            <p:cNvSpPr txBox="1"/>
            <p:nvPr/>
          </p:nvSpPr>
          <p:spPr>
            <a:xfrm>
              <a:off x="1243937" y="3745779"/>
              <a:ext cx="38947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physical design viral physical computing prototype</a:t>
              </a:r>
              <a:endParaRPr lang="en-GB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21207" y="3284114"/>
              <a:ext cx="3624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PROJECT 1</a:t>
              </a:r>
              <a:endParaRPr lang="en-GB" sz="60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38628" y="4662134"/>
            <a:ext cx="476518" cy="4765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243937" y="4662134"/>
            <a:ext cx="3894734" cy="1169551"/>
            <a:chOff x="1243937" y="3284114"/>
            <a:chExt cx="3894734" cy="1169551"/>
          </a:xfrm>
        </p:grpSpPr>
        <p:sp>
          <p:nvSpPr>
            <p:cNvPr id="14" name="TextBox 13"/>
            <p:cNvSpPr txBox="1"/>
            <p:nvPr/>
          </p:nvSpPr>
          <p:spPr>
            <a:xfrm>
              <a:off x="1243937" y="3745779"/>
              <a:ext cx="38947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physical design viral physical computing prototype</a:t>
              </a:r>
              <a:endParaRPr lang="en-GB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1207" y="3284114"/>
              <a:ext cx="3624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PROJECT 2</a:t>
              </a:r>
              <a:endParaRPr lang="en-GB" sz="60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640186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8628" y="1025883"/>
            <a:ext cx="474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TEXT HERE</a:t>
            </a:r>
            <a:endParaRPr lang="en-GB" sz="72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198" y="3026215"/>
            <a:ext cx="628652" cy="139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38628" y="1578348"/>
            <a:ext cx="545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Pitch deck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grok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physical computing pair programming thinker-maker-doer</a:t>
            </a:r>
            <a:endParaRPr lang="en-GB" sz="4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8628" y="3675396"/>
            <a:ext cx="4855247" cy="984885"/>
            <a:chOff x="6606540" y="660752"/>
            <a:chExt cx="4855247" cy="984885"/>
          </a:xfrm>
        </p:grpSpPr>
        <p:sp>
          <p:nvSpPr>
            <p:cNvPr id="10" name="TextBox 9"/>
            <p:cNvSpPr txBox="1"/>
            <p:nvPr/>
          </p:nvSpPr>
          <p:spPr>
            <a:xfrm>
              <a:off x="6606540" y="1183972"/>
              <a:ext cx="4855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big data innovate long shadowed</a:t>
              </a:r>
              <a:endParaRPr lang="en-GB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06540" y="660752"/>
              <a:ext cx="4746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800" dirty="0">
                  <a:solidFill>
                    <a:schemeClr val="accent2"/>
                  </a:solidFill>
                  <a:latin typeface="Montserrat" panose="00000500000000000000" pitchFamily="50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EASY TO USE</a:t>
              </a:r>
              <a:endParaRPr lang="en-GB" sz="6600" dirty="0">
                <a:solidFill>
                  <a:schemeClr val="accent2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8628" y="4875487"/>
            <a:ext cx="4855247" cy="984885"/>
            <a:chOff x="6606540" y="1860843"/>
            <a:chExt cx="4855247" cy="984885"/>
          </a:xfrm>
        </p:grpSpPr>
        <p:sp>
          <p:nvSpPr>
            <p:cNvPr id="13" name="TextBox 12"/>
            <p:cNvSpPr txBox="1"/>
            <p:nvPr/>
          </p:nvSpPr>
          <p:spPr>
            <a:xfrm>
              <a:off x="6606540" y="2384063"/>
              <a:ext cx="4855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innovate convergence co-working</a:t>
              </a:r>
              <a:endParaRPr lang="en-GB" sz="7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06540" y="1860843"/>
              <a:ext cx="4746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800" dirty="0">
                  <a:solidFill>
                    <a:schemeClr val="accent3"/>
                  </a:solidFill>
                  <a:latin typeface="Montserrat" panose="00000500000000000000" pitchFamily="50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UPDATE WEEKLY</a:t>
              </a:r>
              <a:endParaRPr lang="en-GB" sz="6600" dirty="0">
                <a:solidFill>
                  <a:schemeClr val="accent3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DD64-31F5-4448-A8BD-6C5841FB39F3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628055131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08824FA-F566-447D-8FDC-17D8C4C49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13D4D-C2C1-42A6-B4CD-6E1F95FA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DD64-31F5-4448-A8BD-6C5841FB39F3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66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39427" y="1454086"/>
            <a:ext cx="3578781" cy="51032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303089" y="1454086"/>
            <a:ext cx="3578781" cy="5103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166751" y="1454086"/>
            <a:ext cx="3578781" cy="5103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hape 8002"/>
          <p:cNvSpPr/>
          <p:nvPr/>
        </p:nvSpPr>
        <p:spPr>
          <a:xfrm>
            <a:off x="9604291" y="2077765"/>
            <a:ext cx="703700" cy="77383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6590"/>
                </a:moveTo>
                <a:cubicBezTo>
                  <a:pt x="120000" y="116590"/>
                  <a:pt x="120000" y="116590"/>
                  <a:pt x="120000" y="116590"/>
                </a:cubicBezTo>
                <a:cubicBezTo>
                  <a:pt x="108000" y="34772"/>
                  <a:pt x="108000" y="34772"/>
                  <a:pt x="108000" y="34772"/>
                </a:cubicBezTo>
                <a:cubicBezTo>
                  <a:pt x="108000" y="34772"/>
                  <a:pt x="108000" y="34772"/>
                  <a:pt x="108000" y="34772"/>
                </a:cubicBezTo>
                <a:cubicBezTo>
                  <a:pt x="108000" y="34090"/>
                  <a:pt x="106500" y="32727"/>
                  <a:pt x="105000" y="32727"/>
                </a:cubicBezTo>
                <a:cubicBezTo>
                  <a:pt x="84000" y="32727"/>
                  <a:pt x="84000" y="32727"/>
                  <a:pt x="84000" y="32727"/>
                </a:cubicBezTo>
                <a:cubicBezTo>
                  <a:pt x="84000" y="21818"/>
                  <a:pt x="84000" y="21818"/>
                  <a:pt x="84000" y="21818"/>
                </a:cubicBezTo>
                <a:cubicBezTo>
                  <a:pt x="84000" y="9545"/>
                  <a:pt x="73500" y="0"/>
                  <a:pt x="60000" y="0"/>
                </a:cubicBezTo>
                <a:cubicBezTo>
                  <a:pt x="46500" y="0"/>
                  <a:pt x="36000" y="9545"/>
                  <a:pt x="36000" y="21818"/>
                </a:cubicBezTo>
                <a:cubicBezTo>
                  <a:pt x="36000" y="32727"/>
                  <a:pt x="36000" y="32727"/>
                  <a:pt x="36000" y="32727"/>
                </a:cubicBezTo>
                <a:cubicBezTo>
                  <a:pt x="15000" y="32727"/>
                  <a:pt x="15000" y="32727"/>
                  <a:pt x="15000" y="32727"/>
                </a:cubicBezTo>
                <a:cubicBezTo>
                  <a:pt x="13500" y="32727"/>
                  <a:pt x="12000" y="34090"/>
                  <a:pt x="12000" y="34772"/>
                </a:cubicBezTo>
                <a:cubicBezTo>
                  <a:pt x="12000" y="34772"/>
                  <a:pt x="12000" y="34772"/>
                  <a:pt x="12000" y="34772"/>
                </a:cubicBezTo>
                <a:cubicBezTo>
                  <a:pt x="0" y="116590"/>
                  <a:pt x="0" y="116590"/>
                  <a:pt x="0" y="116590"/>
                </a:cubicBezTo>
                <a:cubicBezTo>
                  <a:pt x="0" y="116590"/>
                  <a:pt x="0" y="116590"/>
                  <a:pt x="0" y="116590"/>
                </a:cubicBezTo>
                <a:cubicBezTo>
                  <a:pt x="0" y="117272"/>
                  <a:pt x="0" y="117272"/>
                  <a:pt x="0" y="117272"/>
                </a:cubicBezTo>
                <a:cubicBezTo>
                  <a:pt x="0" y="118636"/>
                  <a:pt x="1500" y="120000"/>
                  <a:pt x="3000" y="120000"/>
                </a:cubicBezTo>
                <a:cubicBezTo>
                  <a:pt x="117000" y="120000"/>
                  <a:pt x="117000" y="120000"/>
                  <a:pt x="117000" y="120000"/>
                </a:cubicBezTo>
                <a:cubicBezTo>
                  <a:pt x="118500" y="120000"/>
                  <a:pt x="120000" y="118636"/>
                  <a:pt x="120000" y="117272"/>
                </a:cubicBezTo>
                <a:cubicBezTo>
                  <a:pt x="120000" y="117272"/>
                  <a:pt x="120000" y="117272"/>
                  <a:pt x="120000" y="116590"/>
                </a:cubicBezTo>
                <a:moveTo>
                  <a:pt x="42000" y="21818"/>
                </a:moveTo>
                <a:cubicBezTo>
                  <a:pt x="42000" y="12954"/>
                  <a:pt x="50250" y="5454"/>
                  <a:pt x="60000" y="5454"/>
                </a:cubicBezTo>
                <a:cubicBezTo>
                  <a:pt x="69750" y="5454"/>
                  <a:pt x="78000" y="12954"/>
                  <a:pt x="78000" y="21818"/>
                </a:cubicBezTo>
                <a:cubicBezTo>
                  <a:pt x="78000" y="32727"/>
                  <a:pt x="78000" y="32727"/>
                  <a:pt x="78000" y="32727"/>
                </a:cubicBezTo>
                <a:cubicBezTo>
                  <a:pt x="42000" y="32727"/>
                  <a:pt x="42000" y="32727"/>
                  <a:pt x="42000" y="32727"/>
                </a:cubicBezTo>
                <a:lnTo>
                  <a:pt x="42000" y="21818"/>
                </a:lnTo>
                <a:close/>
                <a:moveTo>
                  <a:pt x="18000" y="38181"/>
                </a:moveTo>
                <a:cubicBezTo>
                  <a:pt x="36000" y="38181"/>
                  <a:pt x="36000" y="38181"/>
                  <a:pt x="36000" y="38181"/>
                </a:cubicBezTo>
                <a:cubicBezTo>
                  <a:pt x="36000" y="49772"/>
                  <a:pt x="36000" y="49772"/>
                  <a:pt x="36000" y="49772"/>
                </a:cubicBezTo>
                <a:cubicBezTo>
                  <a:pt x="34500" y="50454"/>
                  <a:pt x="33000" y="52500"/>
                  <a:pt x="33000" y="54545"/>
                </a:cubicBezTo>
                <a:cubicBezTo>
                  <a:pt x="33000" y="57272"/>
                  <a:pt x="36000" y="60000"/>
                  <a:pt x="39000" y="60000"/>
                </a:cubicBezTo>
                <a:cubicBezTo>
                  <a:pt x="42000" y="60000"/>
                  <a:pt x="45000" y="57272"/>
                  <a:pt x="45000" y="54545"/>
                </a:cubicBezTo>
                <a:cubicBezTo>
                  <a:pt x="45000" y="52500"/>
                  <a:pt x="43500" y="50454"/>
                  <a:pt x="42000" y="49772"/>
                </a:cubicBezTo>
                <a:cubicBezTo>
                  <a:pt x="42000" y="38181"/>
                  <a:pt x="42000" y="38181"/>
                  <a:pt x="42000" y="38181"/>
                </a:cubicBezTo>
                <a:cubicBezTo>
                  <a:pt x="78000" y="38181"/>
                  <a:pt x="78000" y="38181"/>
                  <a:pt x="78000" y="38181"/>
                </a:cubicBezTo>
                <a:cubicBezTo>
                  <a:pt x="78000" y="49772"/>
                  <a:pt x="78000" y="49772"/>
                  <a:pt x="78000" y="49772"/>
                </a:cubicBezTo>
                <a:cubicBezTo>
                  <a:pt x="76500" y="50454"/>
                  <a:pt x="75000" y="52500"/>
                  <a:pt x="75000" y="54545"/>
                </a:cubicBezTo>
                <a:cubicBezTo>
                  <a:pt x="75000" y="57272"/>
                  <a:pt x="78000" y="60000"/>
                  <a:pt x="81000" y="60000"/>
                </a:cubicBezTo>
                <a:cubicBezTo>
                  <a:pt x="84000" y="60000"/>
                  <a:pt x="87000" y="57272"/>
                  <a:pt x="87000" y="54545"/>
                </a:cubicBezTo>
                <a:cubicBezTo>
                  <a:pt x="87000" y="52500"/>
                  <a:pt x="85500" y="50454"/>
                  <a:pt x="84000" y="49772"/>
                </a:cubicBezTo>
                <a:cubicBezTo>
                  <a:pt x="84000" y="38181"/>
                  <a:pt x="84000" y="38181"/>
                  <a:pt x="84000" y="38181"/>
                </a:cubicBezTo>
                <a:cubicBezTo>
                  <a:pt x="102750" y="38181"/>
                  <a:pt x="102750" y="38181"/>
                  <a:pt x="102750" y="38181"/>
                </a:cubicBezTo>
                <a:cubicBezTo>
                  <a:pt x="111750" y="103636"/>
                  <a:pt x="111750" y="103636"/>
                  <a:pt x="111750" y="103636"/>
                </a:cubicBezTo>
                <a:cubicBezTo>
                  <a:pt x="8250" y="103636"/>
                  <a:pt x="8250" y="103636"/>
                  <a:pt x="8250" y="103636"/>
                </a:cubicBezTo>
                <a:lnTo>
                  <a:pt x="18000" y="38181"/>
                </a:lnTo>
                <a:close/>
                <a:moveTo>
                  <a:pt x="6750" y="114545"/>
                </a:moveTo>
                <a:cubicBezTo>
                  <a:pt x="7500" y="109090"/>
                  <a:pt x="7500" y="109090"/>
                  <a:pt x="7500" y="109090"/>
                </a:cubicBezTo>
                <a:cubicBezTo>
                  <a:pt x="112500" y="109090"/>
                  <a:pt x="112500" y="109090"/>
                  <a:pt x="112500" y="109090"/>
                </a:cubicBezTo>
                <a:cubicBezTo>
                  <a:pt x="113250" y="114545"/>
                  <a:pt x="113250" y="114545"/>
                  <a:pt x="113250" y="114545"/>
                </a:cubicBezTo>
                <a:lnTo>
                  <a:pt x="6750" y="114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8013"/>
          <p:cNvSpPr/>
          <p:nvPr/>
        </p:nvSpPr>
        <p:spPr>
          <a:xfrm>
            <a:off x="1752642" y="2071881"/>
            <a:ext cx="952350" cy="77971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4545" y="100000"/>
                </a:moveTo>
                <a:cubicBezTo>
                  <a:pt x="19090" y="100000"/>
                  <a:pt x="19090" y="100000"/>
                  <a:pt x="19090" y="100000"/>
                </a:cubicBezTo>
                <a:cubicBezTo>
                  <a:pt x="17727" y="100000"/>
                  <a:pt x="16363" y="101666"/>
                  <a:pt x="16363" y="103333"/>
                </a:cubicBezTo>
                <a:cubicBezTo>
                  <a:pt x="16363" y="105000"/>
                  <a:pt x="17727" y="106666"/>
                  <a:pt x="19090" y="106666"/>
                </a:cubicBezTo>
                <a:cubicBezTo>
                  <a:pt x="24545" y="106666"/>
                  <a:pt x="24545" y="106666"/>
                  <a:pt x="24545" y="106666"/>
                </a:cubicBezTo>
                <a:cubicBezTo>
                  <a:pt x="25909" y="106666"/>
                  <a:pt x="27272" y="105000"/>
                  <a:pt x="27272" y="103333"/>
                </a:cubicBezTo>
                <a:cubicBezTo>
                  <a:pt x="27272" y="101666"/>
                  <a:pt x="25909" y="100000"/>
                  <a:pt x="24545" y="100000"/>
                </a:cubicBezTo>
                <a:moveTo>
                  <a:pt x="40909" y="100000"/>
                </a:moveTo>
                <a:cubicBezTo>
                  <a:pt x="35454" y="100000"/>
                  <a:pt x="35454" y="100000"/>
                  <a:pt x="35454" y="100000"/>
                </a:cubicBezTo>
                <a:cubicBezTo>
                  <a:pt x="34090" y="100000"/>
                  <a:pt x="32727" y="101666"/>
                  <a:pt x="32727" y="103333"/>
                </a:cubicBezTo>
                <a:cubicBezTo>
                  <a:pt x="32727" y="105000"/>
                  <a:pt x="34090" y="106666"/>
                  <a:pt x="35454" y="106666"/>
                </a:cubicBezTo>
                <a:cubicBezTo>
                  <a:pt x="40909" y="106666"/>
                  <a:pt x="40909" y="106666"/>
                  <a:pt x="40909" y="106666"/>
                </a:cubicBezTo>
                <a:cubicBezTo>
                  <a:pt x="42272" y="106666"/>
                  <a:pt x="43636" y="105000"/>
                  <a:pt x="43636" y="103333"/>
                </a:cubicBezTo>
                <a:cubicBezTo>
                  <a:pt x="43636" y="101666"/>
                  <a:pt x="42272" y="100000"/>
                  <a:pt x="40909" y="100000"/>
                </a:cubicBezTo>
                <a:moveTo>
                  <a:pt x="84545" y="46666"/>
                </a:moveTo>
                <a:cubicBezTo>
                  <a:pt x="90000" y="46666"/>
                  <a:pt x="90000" y="46666"/>
                  <a:pt x="90000" y="46666"/>
                </a:cubicBezTo>
                <a:cubicBezTo>
                  <a:pt x="91363" y="46666"/>
                  <a:pt x="92727" y="45000"/>
                  <a:pt x="92727" y="43333"/>
                </a:cubicBezTo>
                <a:cubicBezTo>
                  <a:pt x="92727" y="41666"/>
                  <a:pt x="91363" y="40000"/>
                  <a:pt x="90000" y="40000"/>
                </a:cubicBezTo>
                <a:cubicBezTo>
                  <a:pt x="84545" y="40000"/>
                  <a:pt x="84545" y="40000"/>
                  <a:pt x="84545" y="40000"/>
                </a:cubicBezTo>
                <a:cubicBezTo>
                  <a:pt x="83181" y="40000"/>
                  <a:pt x="81818" y="41666"/>
                  <a:pt x="81818" y="43333"/>
                </a:cubicBezTo>
                <a:cubicBezTo>
                  <a:pt x="81818" y="45000"/>
                  <a:pt x="83181" y="46666"/>
                  <a:pt x="84545" y="46666"/>
                </a:cubicBezTo>
                <a:moveTo>
                  <a:pt x="24545" y="40000"/>
                </a:moveTo>
                <a:cubicBezTo>
                  <a:pt x="19090" y="40000"/>
                  <a:pt x="19090" y="40000"/>
                  <a:pt x="19090" y="40000"/>
                </a:cubicBezTo>
                <a:cubicBezTo>
                  <a:pt x="17727" y="40000"/>
                  <a:pt x="16363" y="41666"/>
                  <a:pt x="16363" y="43333"/>
                </a:cubicBezTo>
                <a:cubicBezTo>
                  <a:pt x="16363" y="45000"/>
                  <a:pt x="17727" y="46666"/>
                  <a:pt x="19090" y="46666"/>
                </a:cubicBezTo>
                <a:cubicBezTo>
                  <a:pt x="24545" y="46666"/>
                  <a:pt x="24545" y="46666"/>
                  <a:pt x="24545" y="46666"/>
                </a:cubicBezTo>
                <a:cubicBezTo>
                  <a:pt x="25909" y="46666"/>
                  <a:pt x="27272" y="45000"/>
                  <a:pt x="27272" y="43333"/>
                </a:cubicBezTo>
                <a:cubicBezTo>
                  <a:pt x="27272" y="41666"/>
                  <a:pt x="25909" y="40000"/>
                  <a:pt x="24545" y="40000"/>
                </a:cubicBezTo>
                <a:moveTo>
                  <a:pt x="95454" y="70000"/>
                </a:moveTo>
                <a:cubicBezTo>
                  <a:pt x="94090" y="70000"/>
                  <a:pt x="92727" y="71666"/>
                  <a:pt x="92727" y="73333"/>
                </a:cubicBezTo>
                <a:cubicBezTo>
                  <a:pt x="92727" y="75000"/>
                  <a:pt x="94090" y="76666"/>
                  <a:pt x="95454" y="76666"/>
                </a:cubicBezTo>
                <a:cubicBezTo>
                  <a:pt x="96818" y="76666"/>
                  <a:pt x="98181" y="75000"/>
                  <a:pt x="98181" y="73333"/>
                </a:cubicBezTo>
                <a:cubicBezTo>
                  <a:pt x="98181" y="71666"/>
                  <a:pt x="96818" y="70000"/>
                  <a:pt x="95454" y="70000"/>
                </a:cubicBezTo>
                <a:moveTo>
                  <a:pt x="90000" y="100000"/>
                </a:moveTo>
                <a:cubicBezTo>
                  <a:pt x="84545" y="100000"/>
                  <a:pt x="84545" y="100000"/>
                  <a:pt x="84545" y="100000"/>
                </a:cubicBezTo>
                <a:cubicBezTo>
                  <a:pt x="83181" y="100000"/>
                  <a:pt x="81818" y="101666"/>
                  <a:pt x="81818" y="103333"/>
                </a:cubicBezTo>
                <a:cubicBezTo>
                  <a:pt x="81818" y="105000"/>
                  <a:pt x="83181" y="106666"/>
                  <a:pt x="84545" y="106666"/>
                </a:cubicBezTo>
                <a:cubicBezTo>
                  <a:pt x="90000" y="106666"/>
                  <a:pt x="90000" y="106666"/>
                  <a:pt x="90000" y="106666"/>
                </a:cubicBezTo>
                <a:cubicBezTo>
                  <a:pt x="91363" y="106666"/>
                  <a:pt x="92727" y="105000"/>
                  <a:pt x="92727" y="103333"/>
                </a:cubicBezTo>
                <a:cubicBezTo>
                  <a:pt x="92727" y="101666"/>
                  <a:pt x="91363" y="100000"/>
                  <a:pt x="90000" y="100000"/>
                </a:cubicBezTo>
                <a:moveTo>
                  <a:pt x="73636" y="40000"/>
                </a:moveTo>
                <a:cubicBezTo>
                  <a:pt x="68181" y="40000"/>
                  <a:pt x="68181" y="40000"/>
                  <a:pt x="68181" y="40000"/>
                </a:cubicBezTo>
                <a:cubicBezTo>
                  <a:pt x="66818" y="40000"/>
                  <a:pt x="65454" y="41666"/>
                  <a:pt x="65454" y="43333"/>
                </a:cubicBezTo>
                <a:cubicBezTo>
                  <a:pt x="65454" y="45000"/>
                  <a:pt x="66818" y="46666"/>
                  <a:pt x="68181" y="46666"/>
                </a:cubicBezTo>
                <a:cubicBezTo>
                  <a:pt x="73636" y="46666"/>
                  <a:pt x="73636" y="46666"/>
                  <a:pt x="73636" y="46666"/>
                </a:cubicBezTo>
                <a:cubicBezTo>
                  <a:pt x="75000" y="46666"/>
                  <a:pt x="76363" y="45000"/>
                  <a:pt x="76363" y="43333"/>
                </a:cubicBezTo>
                <a:cubicBezTo>
                  <a:pt x="76363" y="41666"/>
                  <a:pt x="75000" y="40000"/>
                  <a:pt x="73636" y="40000"/>
                </a:cubicBezTo>
                <a:moveTo>
                  <a:pt x="109090" y="53333"/>
                </a:moveTo>
                <a:cubicBezTo>
                  <a:pt x="109090" y="26666"/>
                  <a:pt x="109090" y="26666"/>
                  <a:pt x="109090" y="26666"/>
                </a:cubicBezTo>
                <a:cubicBezTo>
                  <a:pt x="109090" y="19166"/>
                  <a:pt x="104318" y="13333"/>
                  <a:pt x="98863" y="13333"/>
                </a:cubicBezTo>
                <a:cubicBezTo>
                  <a:pt x="98181" y="6666"/>
                  <a:pt x="98181" y="6666"/>
                  <a:pt x="98181" y="6666"/>
                </a:cubicBezTo>
                <a:cubicBezTo>
                  <a:pt x="55909" y="13333"/>
                  <a:pt x="55909" y="13333"/>
                  <a:pt x="55909" y="13333"/>
                </a:cubicBezTo>
                <a:cubicBezTo>
                  <a:pt x="15000" y="0"/>
                  <a:pt x="15000" y="0"/>
                  <a:pt x="15000" y="0"/>
                </a:cubicBezTo>
                <a:cubicBezTo>
                  <a:pt x="12272" y="13333"/>
                  <a:pt x="12272" y="13333"/>
                  <a:pt x="12272" y="13333"/>
                </a:cubicBezTo>
                <a:cubicBezTo>
                  <a:pt x="10909" y="13333"/>
                  <a:pt x="10909" y="13333"/>
                  <a:pt x="10909" y="13333"/>
                </a:cubicBezTo>
                <a:cubicBezTo>
                  <a:pt x="4772" y="13333"/>
                  <a:pt x="0" y="19166"/>
                  <a:pt x="0" y="26666"/>
                </a:cubicBezTo>
                <a:cubicBezTo>
                  <a:pt x="0" y="106666"/>
                  <a:pt x="0" y="106666"/>
                  <a:pt x="0" y="106666"/>
                </a:cubicBezTo>
                <a:cubicBezTo>
                  <a:pt x="0" y="114166"/>
                  <a:pt x="4772" y="120000"/>
                  <a:pt x="10909" y="120000"/>
                </a:cubicBezTo>
                <a:cubicBezTo>
                  <a:pt x="98181" y="120000"/>
                  <a:pt x="98181" y="120000"/>
                  <a:pt x="98181" y="120000"/>
                </a:cubicBezTo>
                <a:cubicBezTo>
                  <a:pt x="104318" y="120000"/>
                  <a:pt x="109090" y="114166"/>
                  <a:pt x="109090" y="106666"/>
                </a:cubicBezTo>
                <a:cubicBezTo>
                  <a:pt x="109090" y="93333"/>
                  <a:pt x="109090" y="93333"/>
                  <a:pt x="109090" y="93333"/>
                </a:cubicBezTo>
                <a:cubicBezTo>
                  <a:pt x="115227" y="93333"/>
                  <a:pt x="120000" y="87500"/>
                  <a:pt x="120000" y="80000"/>
                </a:cubicBezTo>
                <a:cubicBezTo>
                  <a:pt x="120000" y="66666"/>
                  <a:pt x="120000" y="66666"/>
                  <a:pt x="120000" y="66666"/>
                </a:cubicBezTo>
                <a:cubicBezTo>
                  <a:pt x="120000" y="59166"/>
                  <a:pt x="115227" y="53333"/>
                  <a:pt x="109090" y="53333"/>
                </a:cubicBezTo>
                <a:moveTo>
                  <a:pt x="103636" y="26666"/>
                </a:moveTo>
                <a:cubicBezTo>
                  <a:pt x="103636" y="28333"/>
                  <a:pt x="103636" y="28333"/>
                  <a:pt x="103636" y="28333"/>
                </a:cubicBezTo>
                <a:cubicBezTo>
                  <a:pt x="102272" y="27500"/>
                  <a:pt x="101590" y="27500"/>
                  <a:pt x="100227" y="26666"/>
                </a:cubicBezTo>
                <a:cubicBezTo>
                  <a:pt x="99545" y="20000"/>
                  <a:pt x="99545" y="20000"/>
                  <a:pt x="99545" y="20000"/>
                </a:cubicBezTo>
                <a:cubicBezTo>
                  <a:pt x="101590" y="20833"/>
                  <a:pt x="103636" y="23333"/>
                  <a:pt x="103636" y="26666"/>
                </a:cubicBezTo>
                <a:moveTo>
                  <a:pt x="93409" y="14166"/>
                </a:moveTo>
                <a:cubicBezTo>
                  <a:pt x="94090" y="25833"/>
                  <a:pt x="94090" y="25833"/>
                  <a:pt x="94090" y="25833"/>
                </a:cubicBezTo>
                <a:cubicBezTo>
                  <a:pt x="69545" y="17500"/>
                  <a:pt x="69545" y="17500"/>
                  <a:pt x="69545" y="17500"/>
                </a:cubicBezTo>
                <a:lnTo>
                  <a:pt x="93409" y="14166"/>
                </a:lnTo>
                <a:close/>
                <a:moveTo>
                  <a:pt x="19090" y="8333"/>
                </a:moveTo>
                <a:cubicBezTo>
                  <a:pt x="76363" y="26666"/>
                  <a:pt x="76363" y="26666"/>
                  <a:pt x="76363" y="26666"/>
                </a:cubicBezTo>
                <a:cubicBezTo>
                  <a:pt x="15000" y="26666"/>
                  <a:pt x="15000" y="26666"/>
                  <a:pt x="15000" y="26666"/>
                </a:cubicBezTo>
                <a:lnTo>
                  <a:pt x="19090" y="8333"/>
                </a:lnTo>
                <a:close/>
                <a:moveTo>
                  <a:pt x="5454" y="26666"/>
                </a:moveTo>
                <a:cubicBezTo>
                  <a:pt x="5454" y="23333"/>
                  <a:pt x="8181" y="20000"/>
                  <a:pt x="10909" y="20000"/>
                </a:cubicBezTo>
                <a:cubicBezTo>
                  <a:pt x="9545" y="26666"/>
                  <a:pt x="9545" y="26666"/>
                  <a:pt x="9545" y="26666"/>
                </a:cubicBezTo>
                <a:cubicBezTo>
                  <a:pt x="8181" y="27500"/>
                  <a:pt x="6818" y="27500"/>
                  <a:pt x="5454" y="28333"/>
                </a:cubicBezTo>
                <a:lnTo>
                  <a:pt x="5454" y="26666"/>
                </a:lnTo>
                <a:close/>
                <a:moveTo>
                  <a:pt x="103636" y="106666"/>
                </a:moveTo>
                <a:cubicBezTo>
                  <a:pt x="103636" y="110000"/>
                  <a:pt x="100909" y="113333"/>
                  <a:pt x="98181" y="113333"/>
                </a:cubicBezTo>
                <a:cubicBezTo>
                  <a:pt x="10909" y="113333"/>
                  <a:pt x="10909" y="113333"/>
                  <a:pt x="10909" y="113333"/>
                </a:cubicBezTo>
                <a:cubicBezTo>
                  <a:pt x="8181" y="113333"/>
                  <a:pt x="5454" y="110000"/>
                  <a:pt x="5454" y="106666"/>
                </a:cubicBezTo>
                <a:cubicBezTo>
                  <a:pt x="5454" y="40000"/>
                  <a:pt x="5454" y="40000"/>
                  <a:pt x="5454" y="40000"/>
                </a:cubicBezTo>
                <a:cubicBezTo>
                  <a:pt x="5454" y="36666"/>
                  <a:pt x="8181" y="33333"/>
                  <a:pt x="10909" y="33333"/>
                </a:cubicBezTo>
                <a:cubicBezTo>
                  <a:pt x="98181" y="33333"/>
                  <a:pt x="98181" y="33333"/>
                  <a:pt x="98181" y="33333"/>
                </a:cubicBezTo>
                <a:cubicBezTo>
                  <a:pt x="100909" y="33333"/>
                  <a:pt x="103636" y="36666"/>
                  <a:pt x="103636" y="40000"/>
                </a:cubicBezTo>
                <a:cubicBezTo>
                  <a:pt x="103636" y="53333"/>
                  <a:pt x="103636" y="53333"/>
                  <a:pt x="103636" y="53333"/>
                </a:cubicBezTo>
                <a:cubicBezTo>
                  <a:pt x="92727" y="53333"/>
                  <a:pt x="92727" y="53333"/>
                  <a:pt x="92727" y="53333"/>
                </a:cubicBezTo>
                <a:cubicBezTo>
                  <a:pt x="86590" y="53333"/>
                  <a:pt x="81818" y="59166"/>
                  <a:pt x="81818" y="66666"/>
                </a:cubicBezTo>
                <a:cubicBezTo>
                  <a:pt x="81818" y="80000"/>
                  <a:pt x="81818" y="80000"/>
                  <a:pt x="81818" y="80000"/>
                </a:cubicBezTo>
                <a:cubicBezTo>
                  <a:pt x="81818" y="87500"/>
                  <a:pt x="86590" y="93333"/>
                  <a:pt x="92727" y="93333"/>
                </a:cubicBezTo>
                <a:cubicBezTo>
                  <a:pt x="103636" y="93333"/>
                  <a:pt x="103636" y="93333"/>
                  <a:pt x="103636" y="93333"/>
                </a:cubicBezTo>
                <a:lnTo>
                  <a:pt x="103636" y="106666"/>
                </a:lnTo>
                <a:close/>
                <a:moveTo>
                  <a:pt x="114545" y="80000"/>
                </a:moveTo>
                <a:cubicBezTo>
                  <a:pt x="114545" y="83333"/>
                  <a:pt x="111818" y="86666"/>
                  <a:pt x="109090" y="86666"/>
                </a:cubicBezTo>
                <a:cubicBezTo>
                  <a:pt x="92727" y="86666"/>
                  <a:pt x="92727" y="86666"/>
                  <a:pt x="92727" y="86666"/>
                </a:cubicBezTo>
                <a:cubicBezTo>
                  <a:pt x="90000" y="86666"/>
                  <a:pt x="87272" y="83333"/>
                  <a:pt x="87272" y="80000"/>
                </a:cubicBezTo>
                <a:cubicBezTo>
                  <a:pt x="87272" y="66666"/>
                  <a:pt x="87272" y="66666"/>
                  <a:pt x="87272" y="66666"/>
                </a:cubicBezTo>
                <a:cubicBezTo>
                  <a:pt x="87272" y="63333"/>
                  <a:pt x="90000" y="60000"/>
                  <a:pt x="92727" y="60000"/>
                </a:cubicBezTo>
                <a:cubicBezTo>
                  <a:pt x="109090" y="60000"/>
                  <a:pt x="109090" y="60000"/>
                  <a:pt x="109090" y="60000"/>
                </a:cubicBezTo>
                <a:cubicBezTo>
                  <a:pt x="111818" y="60000"/>
                  <a:pt x="114545" y="63333"/>
                  <a:pt x="114545" y="66666"/>
                </a:cubicBezTo>
                <a:lnTo>
                  <a:pt x="114545" y="80000"/>
                </a:lnTo>
                <a:close/>
                <a:moveTo>
                  <a:pt x="73636" y="100000"/>
                </a:moveTo>
                <a:cubicBezTo>
                  <a:pt x="68181" y="100000"/>
                  <a:pt x="68181" y="100000"/>
                  <a:pt x="68181" y="100000"/>
                </a:cubicBezTo>
                <a:cubicBezTo>
                  <a:pt x="66818" y="100000"/>
                  <a:pt x="65454" y="101666"/>
                  <a:pt x="65454" y="103333"/>
                </a:cubicBezTo>
                <a:cubicBezTo>
                  <a:pt x="65454" y="105000"/>
                  <a:pt x="66818" y="106666"/>
                  <a:pt x="68181" y="106666"/>
                </a:cubicBezTo>
                <a:cubicBezTo>
                  <a:pt x="73636" y="106666"/>
                  <a:pt x="73636" y="106666"/>
                  <a:pt x="73636" y="106666"/>
                </a:cubicBezTo>
                <a:cubicBezTo>
                  <a:pt x="75000" y="106666"/>
                  <a:pt x="76363" y="105000"/>
                  <a:pt x="76363" y="103333"/>
                </a:cubicBezTo>
                <a:cubicBezTo>
                  <a:pt x="76363" y="101666"/>
                  <a:pt x="75000" y="100000"/>
                  <a:pt x="73636" y="100000"/>
                </a:cubicBezTo>
                <a:moveTo>
                  <a:pt x="57272" y="100000"/>
                </a:moveTo>
                <a:cubicBezTo>
                  <a:pt x="51818" y="100000"/>
                  <a:pt x="51818" y="100000"/>
                  <a:pt x="51818" y="100000"/>
                </a:cubicBezTo>
                <a:cubicBezTo>
                  <a:pt x="50454" y="100000"/>
                  <a:pt x="49090" y="101666"/>
                  <a:pt x="49090" y="103333"/>
                </a:cubicBezTo>
                <a:cubicBezTo>
                  <a:pt x="49090" y="105000"/>
                  <a:pt x="50454" y="106666"/>
                  <a:pt x="51818" y="106666"/>
                </a:cubicBezTo>
                <a:cubicBezTo>
                  <a:pt x="57272" y="106666"/>
                  <a:pt x="57272" y="106666"/>
                  <a:pt x="57272" y="106666"/>
                </a:cubicBezTo>
                <a:cubicBezTo>
                  <a:pt x="58636" y="106666"/>
                  <a:pt x="60000" y="105000"/>
                  <a:pt x="60000" y="103333"/>
                </a:cubicBezTo>
                <a:cubicBezTo>
                  <a:pt x="60000" y="101666"/>
                  <a:pt x="58636" y="100000"/>
                  <a:pt x="57272" y="100000"/>
                </a:cubicBezTo>
                <a:moveTo>
                  <a:pt x="40909" y="40000"/>
                </a:moveTo>
                <a:cubicBezTo>
                  <a:pt x="35454" y="40000"/>
                  <a:pt x="35454" y="40000"/>
                  <a:pt x="35454" y="40000"/>
                </a:cubicBezTo>
                <a:cubicBezTo>
                  <a:pt x="34090" y="40000"/>
                  <a:pt x="32727" y="41666"/>
                  <a:pt x="32727" y="43333"/>
                </a:cubicBezTo>
                <a:cubicBezTo>
                  <a:pt x="32727" y="45000"/>
                  <a:pt x="34090" y="46666"/>
                  <a:pt x="35454" y="46666"/>
                </a:cubicBezTo>
                <a:cubicBezTo>
                  <a:pt x="40909" y="46666"/>
                  <a:pt x="40909" y="46666"/>
                  <a:pt x="40909" y="46666"/>
                </a:cubicBezTo>
                <a:cubicBezTo>
                  <a:pt x="42272" y="46666"/>
                  <a:pt x="43636" y="45000"/>
                  <a:pt x="43636" y="43333"/>
                </a:cubicBezTo>
                <a:cubicBezTo>
                  <a:pt x="43636" y="41666"/>
                  <a:pt x="42272" y="40000"/>
                  <a:pt x="40909" y="40000"/>
                </a:cubicBezTo>
                <a:moveTo>
                  <a:pt x="57272" y="40000"/>
                </a:moveTo>
                <a:cubicBezTo>
                  <a:pt x="51818" y="40000"/>
                  <a:pt x="51818" y="40000"/>
                  <a:pt x="51818" y="40000"/>
                </a:cubicBezTo>
                <a:cubicBezTo>
                  <a:pt x="50454" y="40000"/>
                  <a:pt x="49090" y="41666"/>
                  <a:pt x="49090" y="43333"/>
                </a:cubicBezTo>
                <a:cubicBezTo>
                  <a:pt x="49090" y="45000"/>
                  <a:pt x="50454" y="46666"/>
                  <a:pt x="51818" y="46666"/>
                </a:cubicBezTo>
                <a:cubicBezTo>
                  <a:pt x="57272" y="46666"/>
                  <a:pt x="57272" y="46666"/>
                  <a:pt x="57272" y="46666"/>
                </a:cubicBezTo>
                <a:cubicBezTo>
                  <a:pt x="58636" y="46666"/>
                  <a:pt x="60000" y="45000"/>
                  <a:pt x="60000" y="43333"/>
                </a:cubicBezTo>
                <a:cubicBezTo>
                  <a:pt x="60000" y="41666"/>
                  <a:pt x="58636" y="40000"/>
                  <a:pt x="57272" y="4000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8014"/>
          <p:cNvSpPr/>
          <p:nvPr/>
        </p:nvSpPr>
        <p:spPr>
          <a:xfrm>
            <a:off x="5809916" y="2076598"/>
            <a:ext cx="565126" cy="7761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5000" y="10909"/>
                </a:moveTo>
                <a:cubicBezTo>
                  <a:pt x="67500" y="10909"/>
                  <a:pt x="67500" y="10909"/>
                  <a:pt x="67500" y="10909"/>
                </a:cubicBezTo>
                <a:cubicBezTo>
                  <a:pt x="67500" y="43636"/>
                  <a:pt x="67500" y="43636"/>
                  <a:pt x="67500" y="43636"/>
                </a:cubicBezTo>
                <a:cubicBezTo>
                  <a:pt x="75000" y="43636"/>
                  <a:pt x="75000" y="43636"/>
                  <a:pt x="75000" y="43636"/>
                </a:cubicBezTo>
                <a:lnTo>
                  <a:pt x="75000" y="10909"/>
                </a:lnTo>
                <a:close/>
                <a:moveTo>
                  <a:pt x="45000" y="10909"/>
                </a:moveTo>
                <a:cubicBezTo>
                  <a:pt x="30000" y="10909"/>
                  <a:pt x="30000" y="10909"/>
                  <a:pt x="30000" y="10909"/>
                </a:cubicBezTo>
                <a:cubicBezTo>
                  <a:pt x="30000" y="43636"/>
                  <a:pt x="30000" y="43636"/>
                  <a:pt x="30000" y="43636"/>
                </a:cubicBezTo>
                <a:cubicBezTo>
                  <a:pt x="45000" y="43636"/>
                  <a:pt x="45000" y="43636"/>
                  <a:pt x="45000" y="43636"/>
                </a:cubicBezTo>
                <a:lnTo>
                  <a:pt x="45000" y="10909"/>
                </a:lnTo>
                <a:close/>
                <a:moveTo>
                  <a:pt x="60000" y="10909"/>
                </a:moveTo>
                <a:cubicBezTo>
                  <a:pt x="52500" y="10909"/>
                  <a:pt x="52500" y="10909"/>
                  <a:pt x="52500" y="10909"/>
                </a:cubicBezTo>
                <a:cubicBezTo>
                  <a:pt x="52500" y="43636"/>
                  <a:pt x="52500" y="43636"/>
                  <a:pt x="52500" y="43636"/>
                </a:cubicBezTo>
                <a:cubicBezTo>
                  <a:pt x="60000" y="43636"/>
                  <a:pt x="60000" y="43636"/>
                  <a:pt x="60000" y="43636"/>
                </a:cubicBezTo>
                <a:lnTo>
                  <a:pt x="60000" y="10909"/>
                </a:lnTo>
                <a:close/>
                <a:moveTo>
                  <a:pt x="105000" y="10909"/>
                </a:moveTo>
                <a:cubicBezTo>
                  <a:pt x="97500" y="10909"/>
                  <a:pt x="97500" y="10909"/>
                  <a:pt x="97500" y="10909"/>
                </a:cubicBezTo>
                <a:cubicBezTo>
                  <a:pt x="97500" y="43636"/>
                  <a:pt x="97500" y="43636"/>
                  <a:pt x="97500" y="43636"/>
                </a:cubicBezTo>
                <a:cubicBezTo>
                  <a:pt x="105000" y="43636"/>
                  <a:pt x="105000" y="43636"/>
                  <a:pt x="105000" y="43636"/>
                </a:cubicBezTo>
                <a:lnTo>
                  <a:pt x="105000" y="10909"/>
                </a:lnTo>
                <a:close/>
                <a:moveTo>
                  <a:pt x="90000" y="10909"/>
                </a:moveTo>
                <a:cubicBezTo>
                  <a:pt x="82500" y="10909"/>
                  <a:pt x="82500" y="10909"/>
                  <a:pt x="82500" y="10909"/>
                </a:cubicBezTo>
                <a:cubicBezTo>
                  <a:pt x="82500" y="43636"/>
                  <a:pt x="82500" y="43636"/>
                  <a:pt x="82500" y="43636"/>
                </a:cubicBezTo>
                <a:cubicBezTo>
                  <a:pt x="90000" y="43636"/>
                  <a:pt x="90000" y="43636"/>
                  <a:pt x="90000" y="43636"/>
                </a:cubicBezTo>
                <a:lnTo>
                  <a:pt x="90000" y="10909"/>
                </a:lnTo>
                <a:close/>
                <a:moveTo>
                  <a:pt x="116250" y="0"/>
                </a:moveTo>
                <a:cubicBezTo>
                  <a:pt x="3750" y="0"/>
                  <a:pt x="3750" y="0"/>
                  <a:pt x="3750" y="0"/>
                </a:cubicBezTo>
                <a:cubicBezTo>
                  <a:pt x="1875" y="0"/>
                  <a:pt x="0" y="1363"/>
                  <a:pt x="0" y="2727"/>
                </a:cubicBezTo>
                <a:cubicBezTo>
                  <a:pt x="0" y="117272"/>
                  <a:pt x="0" y="117272"/>
                  <a:pt x="0" y="117272"/>
                </a:cubicBezTo>
                <a:cubicBezTo>
                  <a:pt x="0" y="118636"/>
                  <a:pt x="1875" y="120000"/>
                  <a:pt x="3750" y="120000"/>
                </a:cubicBezTo>
                <a:cubicBezTo>
                  <a:pt x="4687" y="120000"/>
                  <a:pt x="5625" y="120000"/>
                  <a:pt x="6562" y="119318"/>
                </a:cubicBezTo>
                <a:cubicBezTo>
                  <a:pt x="18750" y="110454"/>
                  <a:pt x="18750" y="110454"/>
                  <a:pt x="18750" y="110454"/>
                </a:cubicBezTo>
                <a:cubicBezTo>
                  <a:pt x="30937" y="119318"/>
                  <a:pt x="30937" y="119318"/>
                  <a:pt x="30937" y="119318"/>
                </a:cubicBezTo>
                <a:cubicBezTo>
                  <a:pt x="31875" y="120000"/>
                  <a:pt x="32812" y="120000"/>
                  <a:pt x="33750" y="120000"/>
                </a:cubicBezTo>
                <a:cubicBezTo>
                  <a:pt x="34687" y="120000"/>
                  <a:pt x="35625" y="120000"/>
                  <a:pt x="36562" y="119318"/>
                </a:cubicBezTo>
                <a:cubicBezTo>
                  <a:pt x="48750" y="110454"/>
                  <a:pt x="48750" y="110454"/>
                  <a:pt x="48750" y="110454"/>
                </a:cubicBezTo>
                <a:cubicBezTo>
                  <a:pt x="57187" y="118636"/>
                  <a:pt x="57187" y="118636"/>
                  <a:pt x="57187" y="118636"/>
                </a:cubicBezTo>
                <a:cubicBezTo>
                  <a:pt x="57187" y="118636"/>
                  <a:pt x="57187" y="118636"/>
                  <a:pt x="57187" y="118636"/>
                </a:cubicBezTo>
                <a:cubicBezTo>
                  <a:pt x="58125" y="119318"/>
                  <a:pt x="59062" y="120000"/>
                  <a:pt x="60000" y="120000"/>
                </a:cubicBezTo>
                <a:cubicBezTo>
                  <a:pt x="60937" y="120000"/>
                  <a:pt x="61875" y="119318"/>
                  <a:pt x="62812" y="118636"/>
                </a:cubicBezTo>
                <a:cubicBezTo>
                  <a:pt x="62812" y="118636"/>
                  <a:pt x="62812" y="118636"/>
                  <a:pt x="62812" y="118636"/>
                </a:cubicBezTo>
                <a:cubicBezTo>
                  <a:pt x="71250" y="110454"/>
                  <a:pt x="71250" y="110454"/>
                  <a:pt x="71250" y="110454"/>
                </a:cubicBezTo>
                <a:cubicBezTo>
                  <a:pt x="83437" y="119318"/>
                  <a:pt x="83437" y="119318"/>
                  <a:pt x="83437" y="119318"/>
                </a:cubicBezTo>
                <a:cubicBezTo>
                  <a:pt x="84375" y="120000"/>
                  <a:pt x="85312" y="120000"/>
                  <a:pt x="86250" y="120000"/>
                </a:cubicBezTo>
                <a:cubicBezTo>
                  <a:pt x="87187" y="120000"/>
                  <a:pt x="88125" y="120000"/>
                  <a:pt x="89062" y="119318"/>
                </a:cubicBezTo>
                <a:cubicBezTo>
                  <a:pt x="101250" y="110454"/>
                  <a:pt x="101250" y="110454"/>
                  <a:pt x="101250" y="110454"/>
                </a:cubicBezTo>
                <a:cubicBezTo>
                  <a:pt x="113437" y="119318"/>
                  <a:pt x="113437" y="119318"/>
                  <a:pt x="113437" y="119318"/>
                </a:cubicBezTo>
                <a:cubicBezTo>
                  <a:pt x="114375" y="120000"/>
                  <a:pt x="115312" y="120000"/>
                  <a:pt x="116250" y="120000"/>
                </a:cubicBezTo>
                <a:cubicBezTo>
                  <a:pt x="118125" y="120000"/>
                  <a:pt x="120000" y="118636"/>
                  <a:pt x="120000" y="117272"/>
                </a:cubicBezTo>
                <a:cubicBezTo>
                  <a:pt x="120000" y="2727"/>
                  <a:pt x="120000" y="2727"/>
                  <a:pt x="120000" y="2727"/>
                </a:cubicBezTo>
                <a:cubicBezTo>
                  <a:pt x="120000" y="1363"/>
                  <a:pt x="118125" y="0"/>
                  <a:pt x="116250" y="0"/>
                </a:cubicBezTo>
                <a:moveTo>
                  <a:pt x="112500" y="110454"/>
                </a:moveTo>
                <a:cubicBezTo>
                  <a:pt x="104062" y="104318"/>
                  <a:pt x="104062" y="104318"/>
                  <a:pt x="104062" y="104318"/>
                </a:cubicBezTo>
                <a:cubicBezTo>
                  <a:pt x="103125" y="103636"/>
                  <a:pt x="102187" y="103636"/>
                  <a:pt x="101250" y="103636"/>
                </a:cubicBezTo>
                <a:cubicBezTo>
                  <a:pt x="100312" y="103636"/>
                  <a:pt x="99375" y="103636"/>
                  <a:pt x="98437" y="104318"/>
                </a:cubicBezTo>
                <a:cubicBezTo>
                  <a:pt x="86250" y="113181"/>
                  <a:pt x="86250" y="113181"/>
                  <a:pt x="86250" y="113181"/>
                </a:cubicBezTo>
                <a:cubicBezTo>
                  <a:pt x="74062" y="104318"/>
                  <a:pt x="74062" y="104318"/>
                  <a:pt x="74062" y="104318"/>
                </a:cubicBezTo>
                <a:cubicBezTo>
                  <a:pt x="73125" y="103636"/>
                  <a:pt x="72187" y="103636"/>
                  <a:pt x="71250" y="103636"/>
                </a:cubicBezTo>
                <a:cubicBezTo>
                  <a:pt x="70312" y="103636"/>
                  <a:pt x="69375" y="104318"/>
                  <a:pt x="68437" y="105000"/>
                </a:cubicBezTo>
                <a:cubicBezTo>
                  <a:pt x="68437" y="105000"/>
                  <a:pt x="68437" y="105000"/>
                  <a:pt x="68437" y="105000"/>
                </a:cubicBezTo>
                <a:cubicBezTo>
                  <a:pt x="60000" y="112500"/>
                  <a:pt x="60000" y="112500"/>
                  <a:pt x="60000" y="112500"/>
                </a:cubicBezTo>
                <a:cubicBezTo>
                  <a:pt x="51562" y="105000"/>
                  <a:pt x="51562" y="105000"/>
                  <a:pt x="51562" y="105000"/>
                </a:cubicBezTo>
                <a:cubicBezTo>
                  <a:pt x="51562" y="105000"/>
                  <a:pt x="51562" y="105000"/>
                  <a:pt x="51562" y="105000"/>
                </a:cubicBezTo>
                <a:cubicBezTo>
                  <a:pt x="50625" y="104318"/>
                  <a:pt x="49687" y="103636"/>
                  <a:pt x="48750" y="103636"/>
                </a:cubicBezTo>
                <a:cubicBezTo>
                  <a:pt x="47812" y="103636"/>
                  <a:pt x="46875" y="103636"/>
                  <a:pt x="45937" y="104318"/>
                </a:cubicBezTo>
                <a:cubicBezTo>
                  <a:pt x="33750" y="113181"/>
                  <a:pt x="33750" y="113181"/>
                  <a:pt x="33750" y="113181"/>
                </a:cubicBezTo>
                <a:cubicBezTo>
                  <a:pt x="21562" y="104318"/>
                  <a:pt x="21562" y="104318"/>
                  <a:pt x="21562" y="104318"/>
                </a:cubicBezTo>
                <a:cubicBezTo>
                  <a:pt x="20625" y="103636"/>
                  <a:pt x="19687" y="103636"/>
                  <a:pt x="18750" y="103636"/>
                </a:cubicBezTo>
                <a:cubicBezTo>
                  <a:pt x="17812" y="103636"/>
                  <a:pt x="16875" y="103636"/>
                  <a:pt x="15937" y="104318"/>
                </a:cubicBezTo>
                <a:cubicBezTo>
                  <a:pt x="7500" y="110454"/>
                  <a:pt x="7500" y="110454"/>
                  <a:pt x="7500" y="110454"/>
                </a:cubicBezTo>
                <a:cubicBezTo>
                  <a:pt x="7500" y="5454"/>
                  <a:pt x="7500" y="5454"/>
                  <a:pt x="7500" y="5454"/>
                </a:cubicBezTo>
                <a:cubicBezTo>
                  <a:pt x="112500" y="5454"/>
                  <a:pt x="112500" y="5454"/>
                  <a:pt x="112500" y="5454"/>
                </a:cubicBezTo>
                <a:lnTo>
                  <a:pt x="112500" y="110454"/>
                </a:lnTo>
                <a:close/>
                <a:moveTo>
                  <a:pt x="90000" y="87272"/>
                </a:moveTo>
                <a:cubicBezTo>
                  <a:pt x="15000" y="87272"/>
                  <a:pt x="15000" y="87272"/>
                  <a:pt x="15000" y="87272"/>
                </a:cubicBezTo>
                <a:cubicBezTo>
                  <a:pt x="15000" y="92727"/>
                  <a:pt x="15000" y="92727"/>
                  <a:pt x="15000" y="92727"/>
                </a:cubicBezTo>
                <a:cubicBezTo>
                  <a:pt x="90000" y="92727"/>
                  <a:pt x="90000" y="92727"/>
                  <a:pt x="90000" y="92727"/>
                </a:cubicBezTo>
                <a:lnTo>
                  <a:pt x="90000" y="87272"/>
                </a:lnTo>
                <a:close/>
                <a:moveTo>
                  <a:pt x="105000" y="76363"/>
                </a:moveTo>
                <a:cubicBezTo>
                  <a:pt x="15000" y="76363"/>
                  <a:pt x="15000" y="76363"/>
                  <a:pt x="15000" y="76363"/>
                </a:cubicBezTo>
                <a:cubicBezTo>
                  <a:pt x="15000" y="81818"/>
                  <a:pt x="15000" y="81818"/>
                  <a:pt x="15000" y="81818"/>
                </a:cubicBezTo>
                <a:cubicBezTo>
                  <a:pt x="105000" y="81818"/>
                  <a:pt x="105000" y="81818"/>
                  <a:pt x="105000" y="81818"/>
                </a:cubicBezTo>
                <a:lnTo>
                  <a:pt x="105000" y="76363"/>
                </a:lnTo>
                <a:close/>
                <a:moveTo>
                  <a:pt x="22500" y="10909"/>
                </a:moveTo>
                <a:cubicBezTo>
                  <a:pt x="15000" y="10909"/>
                  <a:pt x="15000" y="10909"/>
                  <a:pt x="15000" y="10909"/>
                </a:cubicBezTo>
                <a:cubicBezTo>
                  <a:pt x="15000" y="43636"/>
                  <a:pt x="15000" y="43636"/>
                  <a:pt x="15000" y="43636"/>
                </a:cubicBezTo>
                <a:cubicBezTo>
                  <a:pt x="22500" y="43636"/>
                  <a:pt x="22500" y="43636"/>
                  <a:pt x="22500" y="43636"/>
                </a:cubicBezTo>
                <a:lnTo>
                  <a:pt x="22500" y="10909"/>
                </a:lnTo>
                <a:close/>
                <a:moveTo>
                  <a:pt x="105000" y="65454"/>
                </a:moveTo>
                <a:cubicBezTo>
                  <a:pt x="15000" y="65454"/>
                  <a:pt x="15000" y="65454"/>
                  <a:pt x="15000" y="65454"/>
                </a:cubicBezTo>
                <a:cubicBezTo>
                  <a:pt x="15000" y="70909"/>
                  <a:pt x="15000" y="70909"/>
                  <a:pt x="15000" y="70909"/>
                </a:cubicBezTo>
                <a:cubicBezTo>
                  <a:pt x="105000" y="70909"/>
                  <a:pt x="105000" y="70909"/>
                  <a:pt x="105000" y="70909"/>
                </a:cubicBezTo>
                <a:lnTo>
                  <a:pt x="105000" y="65454"/>
                </a:lnTo>
                <a:close/>
                <a:moveTo>
                  <a:pt x="75000" y="54545"/>
                </a:moveTo>
                <a:cubicBezTo>
                  <a:pt x="15000" y="54545"/>
                  <a:pt x="15000" y="54545"/>
                  <a:pt x="15000" y="54545"/>
                </a:cubicBezTo>
                <a:cubicBezTo>
                  <a:pt x="15000" y="60000"/>
                  <a:pt x="15000" y="60000"/>
                  <a:pt x="15000" y="60000"/>
                </a:cubicBezTo>
                <a:cubicBezTo>
                  <a:pt x="75000" y="60000"/>
                  <a:pt x="75000" y="60000"/>
                  <a:pt x="75000" y="60000"/>
                </a:cubicBezTo>
                <a:lnTo>
                  <a:pt x="75000" y="54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3529538" y="791877"/>
            <a:ext cx="5132924" cy="404741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PACKAGE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9818" y="3204092"/>
            <a:ext cx="2757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Computing pair programming thinker</a:t>
            </a:r>
            <a:r>
              <a:rPr lang="id-ID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maker quantitative vs. qualitative innovate</a:t>
            </a:r>
            <a:endParaRPr lang="en-GB" sz="4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4756140" y="3241209"/>
            <a:ext cx="2679720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ID" sz="2000" b="0" dirty="0">
                <a:solidFill>
                  <a:schemeClr val="bg1"/>
                </a:solidFill>
              </a:rPr>
              <a:t>Driven long innovate </a:t>
            </a:r>
            <a:r>
              <a:rPr lang="en-ID" sz="2000" b="0" dirty="0" err="1">
                <a:solidFill>
                  <a:schemeClr val="bg1"/>
                </a:solidFill>
              </a:rPr>
              <a:t>moleskine</a:t>
            </a:r>
            <a:r>
              <a:rPr lang="en-ID" sz="2000" b="0" dirty="0">
                <a:solidFill>
                  <a:schemeClr val="bg1"/>
                </a:solidFill>
              </a:rPr>
              <a:t> affordances late pitch deck affordances.</a:t>
            </a:r>
            <a:endParaRPr lang="en-GB" sz="2000" spc="300" dirty="0">
              <a:solidFill>
                <a:schemeClr val="bg1"/>
              </a:solidFill>
              <a:latin typeface="Lato Light" panose="020F03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7142" y="3204092"/>
            <a:ext cx="2757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Computing pair programming thinker</a:t>
            </a:r>
            <a:r>
              <a:rPr lang="id-ID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maker quantitative vs. qualitative innovate</a:t>
            </a:r>
            <a:endParaRPr lang="en-GB" sz="4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5273" y="5203277"/>
            <a:ext cx="1978577" cy="111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/>
          <p:cNvSpPr txBox="1">
            <a:spLocks/>
          </p:cNvSpPr>
          <p:nvPr/>
        </p:nvSpPr>
        <p:spPr>
          <a:xfrm>
            <a:off x="800091" y="4859952"/>
            <a:ext cx="2063759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Time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5273" y="5203278"/>
            <a:ext cx="2644265" cy="111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/>
          <p:cNvSpPr txBox="1">
            <a:spLocks/>
          </p:cNvSpPr>
          <p:nvPr/>
        </p:nvSpPr>
        <p:spPr>
          <a:xfrm>
            <a:off x="2863850" y="4859952"/>
            <a:ext cx="665688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id-ID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75</a:t>
            </a:r>
            <a:endParaRPr lang="en-GB" sz="16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5274" y="5910903"/>
            <a:ext cx="1162602" cy="111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/>
          <p:cNvSpPr txBox="1">
            <a:spLocks/>
          </p:cNvSpPr>
          <p:nvPr/>
        </p:nvSpPr>
        <p:spPr>
          <a:xfrm>
            <a:off x="800091" y="5567578"/>
            <a:ext cx="2063759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Quality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5273" y="5910904"/>
            <a:ext cx="2644265" cy="111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2863850" y="5567578"/>
            <a:ext cx="665688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id-ID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35</a:t>
            </a:r>
            <a:endParaRPr lang="en-GB" sz="16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28444" y="5203277"/>
            <a:ext cx="1267556" cy="111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7"/>
          <p:cNvSpPr txBox="1">
            <a:spLocks/>
          </p:cNvSpPr>
          <p:nvPr/>
        </p:nvSpPr>
        <p:spPr>
          <a:xfrm>
            <a:off x="4743261" y="4859952"/>
            <a:ext cx="2063759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Time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28443" y="5203278"/>
            <a:ext cx="2644265" cy="111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6807020" y="4859952"/>
            <a:ext cx="665688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50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28444" y="5910903"/>
            <a:ext cx="1781906" cy="111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7"/>
          <p:cNvSpPr txBox="1">
            <a:spLocks/>
          </p:cNvSpPr>
          <p:nvPr/>
        </p:nvSpPr>
        <p:spPr>
          <a:xfrm>
            <a:off x="4743261" y="5567578"/>
            <a:ext cx="2063759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Quality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28443" y="5910904"/>
            <a:ext cx="2644265" cy="111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6807020" y="5567578"/>
            <a:ext cx="665688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id-ID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60</a:t>
            </a:r>
            <a:endParaRPr lang="en-GB" sz="16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662324" y="5203277"/>
            <a:ext cx="656301" cy="111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 Placeholder 7"/>
          <p:cNvSpPr txBox="1">
            <a:spLocks/>
          </p:cNvSpPr>
          <p:nvPr/>
        </p:nvSpPr>
        <p:spPr>
          <a:xfrm>
            <a:off x="8577142" y="4859952"/>
            <a:ext cx="2063759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Time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662324" y="5203278"/>
            <a:ext cx="2644265" cy="111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7"/>
          <p:cNvSpPr txBox="1">
            <a:spLocks/>
          </p:cNvSpPr>
          <p:nvPr/>
        </p:nvSpPr>
        <p:spPr>
          <a:xfrm>
            <a:off x="10640901" y="4859952"/>
            <a:ext cx="665688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30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662324" y="5910903"/>
            <a:ext cx="2424775" cy="111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7"/>
          <p:cNvSpPr txBox="1">
            <a:spLocks/>
          </p:cNvSpPr>
          <p:nvPr/>
        </p:nvSpPr>
        <p:spPr>
          <a:xfrm>
            <a:off x="8577142" y="5567578"/>
            <a:ext cx="2063759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Quality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662324" y="5910904"/>
            <a:ext cx="2644265" cy="111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 Placeholder 7"/>
          <p:cNvSpPr txBox="1">
            <a:spLocks/>
          </p:cNvSpPr>
          <p:nvPr/>
        </p:nvSpPr>
        <p:spPr>
          <a:xfrm>
            <a:off x="10640901" y="5567578"/>
            <a:ext cx="665688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9</a:t>
            </a:r>
            <a:r>
              <a:rPr lang="id-ID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5</a:t>
            </a:r>
            <a:endParaRPr lang="en-GB" sz="16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3433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3916" y="921821"/>
            <a:ext cx="105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01</a:t>
            </a:r>
            <a:endParaRPr lang="en-GB" sz="80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595" y="1056062"/>
            <a:ext cx="638630" cy="315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167225" y="1823008"/>
            <a:ext cx="474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Pitch deck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grok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physical computing pair programming thinker-maker-doer quantitative</a:t>
            </a:r>
            <a:endParaRPr lang="en-GB" sz="4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4858" y="983377"/>
            <a:ext cx="337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STRENGTH</a:t>
            </a:r>
            <a:endParaRPr lang="en-GB" sz="72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3916" y="3911764"/>
            <a:ext cx="105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03</a:t>
            </a:r>
            <a:endParaRPr lang="en-GB" sz="80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595" y="4046005"/>
            <a:ext cx="638630" cy="3155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67225" y="4812951"/>
            <a:ext cx="474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Computing pair programming thinker-maker-doer quantitative vs. qualitative innovate</a:t>
            </a:r>
            <a:endParaRPr lang="en-GB" sz="4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4858" y="3973319"/>
            <a:ext cx="337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OPPORTUNITIES</a:t>
            </a:r>
            <a:endParaRPr lang="en-GB" sz="66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3547" y="921821"/>
            <a:ext cx="104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02</a:t>
            </a:r>
            <a:endParaRPr lang="en-GB" sz="80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8227" y="1056062"/>
            <a:ext cx="638630" cy="3155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966857" y="1823008"/>
            <a:ext cx="474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Pitch deck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grok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physical computing pair programming thinker-maker-doer quantitative</a:t>
            </a:r>
            <a:endParaRPr lang="en-GB" sz="4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6187" y="952598"/>
            <a:ext cx="337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WEAKNESS</a:t>
            </a:r>
            <a:endParaRPr lang="en-GB" sz="72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63547" y="3911764"/>
            <a:ext cx="104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04</a:t>
            </a:r>
            <a:endParaRPr lang="en-GB" sz="80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28227" y="4046005"/>
            <a:ext cx="638630" cy="3155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966857" y="4812951"/>
            <a:ext cx="474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Computing pair programming thinker-maker-doer quantitative vs. qualitative innovate</a:t>
            </a:r>
            <a:endParaRPr lang="en-GB" sz="4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6187" y="3942541"/>
            <a:ext cx="337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THREAT</a:t>
            </a:r>
            <a:endParaRPr lang="en-GB" sz="72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299AA7-9C88-48AF-8D79-DA9C7F089E5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33758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058863" y="1007382"/>
            <a:ext cx="4328683" cy="2241464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1476462" y="1346103"/>
            <a:ext cx="2709196" cy="923929"/>
            <a:chOff x="1308682" y="1346103"/>
            <a:chExt cx="2709196" cy="923929"/>
          </a:xfrm>
        </p:grpSpPr>
        <p:sp>
          <p:nvSpPr>
            <p:cNvPr id="10" name="Text Placeholder 7"/>
            <p:cNvSpPr txBox="1">
              <a:spLocks/>
            </p:cNvSpPr>
            <p:nvPr/>
          </p:nvSpPr>
          <p:spPr>
            <a:xfrm>
              <a:off x="1308682" y="1865291"/>
              <a:ext cx="2709196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1800" b="0" dirty="0">
                  <a:solidFill>
                    <a:schemeClr val="tx1"/>
                  </a:solidFill>
                </a:rPr>
                <a:t>Parallax pitch deck pivot entrepreneur.</a:t>
              </a:r>
              <a:endParaRPr lang="en-GB" sz="1200" b="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Text Placeholder 7"/>
            <p:cNvSpPr txBox="1">
              <a:spLocks/>
            </p:cNvSpPr>
            <p:nvPr/>
          </p:nvSpPr>
          <p:spPr>
            <a:xfrm>
              <a:off x="1308682" y="1346103"/>
              <a:ext cx="1476463" cy="404741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4000" dirty="0">
                  <a:solidFill>
                    <a:schemeClr val="accent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01</a:t>
              </a:r>
              <a:r>
                <a:rPr lang="en-GB" sz="4000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 // 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808874" y="1007382"/>
            <a:ext cx="4328683" cy="2241464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7226473" y="1346103"/>
            <a:ext cx="2709196" cy="923929"/>
            <a:chOff x="1308682" y="1346103"/>
            <a:chExt cx="2709196" cy="923929"/>
          </a:xfrm>
        </p:grpSpPr>
        <p:sp>
          <p:nvSpPr>
            <p:cNvPr id="21" name="Text Placeholder 7"/>
            <p:cNvSpPr txBox="1">
              <a:spLocks/>
            </p:cNvSpPr>
            <p:nvPr/>
          </p:nvSpPr>
          <p:spPr>
            <a:xfrm>
              <a:off x="1308682" y="1865291"/>
              <a:ext cx="2709196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800" b="0" dirty="0" err="1">
                  <a:solidFill>
                    <a:schemeClr val="tx1"/>
                  </a:solidFill>
                </a:rPr>
                <a:t>SpaceTeam</a:t>
              </a:r>
              <a:r>
                <a:rPr lang="en-GB" sz="1800" b="0" dirty="0">
                  <a:solidFill>
                    <a:schemeClr val="tx1"/>
                  </a:solidFill>
                </a:rPr>
                <a:t> driven agile computing.</a:t>
              </a:r>
              <a:endParaRPr lang="en-GB" sz="12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2" name="Text Placeholder 7"/>
            <p:cNvSpPr txBox="1">
              <a:spLocks/>
            </p:cNvSpPr>
            <p:nvPr/>
          </p:nvSpPr>
          <p:spPr>
            <a:xfrm>
              <a:off x="1308682" y="1346103"/>
              <a:ext cx="1476463" cy="404741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4000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02</a:t>
              </a:r>
              <a:r>
                <a:rPr lang="en-GB" sz="4000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 // 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058863" y="3841198"/>
            <a:ext cx="4328683" cy="2241464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1476462" y="4179919"/>
            <a:ext cx="2709196" cy="923929"/>
            <a:chOff x="1308682" y="1346103"/>
            <a:chExt cx="2709196" cy="923929"/>
          </a:xfrm>
        </p:grpSpPr>
        <p:sp>
          <p:nvSpPr>
            <p:cNvPr id="25" name="Text Placeholder 7"/>
            <p:cNvSpPr txBox="1">
              <a:spLocks/>
            </p:cNvSpPr>
            <p:nvPr/>
          </p:nvSpPr>
          <p:spPr>
            <a:xfrm>
              <a:off x="1308682" y="1865291"/>
              <a:ext cx="2709196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800" b="0" dirty="0">
                  <a:solidFill>
                    <a:schemeClr val="tx1"/>
                  </a:solidFill>
                </a:rPr>
                <a:t>Venture capital user story affordances.</a:t>
              </a:r>
              <a:endParaRPr lang="en-GB" sz="12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6" name="Text Placeholder 7"/>
            <p:cNvSpPr txBox="1">
              <a:spLocks/>
            </p:cNvSpPr>
            <p:nvPr/>
          </p:nvSpPr>
          <p:spPr>
            <a:xfrm>
              <a:off x="1308682" y="1346103"/>
              <a:ext cx="1476463" cy="404741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4000" dirty="0">
                  <a:solidFill>
                    <a:schemeClr val="accent3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03</a:t>
              </a:r>
              <a:r>
                <a:rPr lang="en-GB" sz="4000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 // 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808874" y="3841198"/>
            <a:ext cx="4328683" cy="2241464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7226473" y="4179919"/>
            <a:ext cx="2709196" cy="923929"/>
            <a:chOff x="1308682" y="1346103"/>
            <a:chExt cx="2709196" cy="923929"/>
          </a:xfrm>
        </p:grpSpPr>
        <p:sp>
          <p:nvSpPr>
            <p:cNvPr id="29" name="Text Placeholder 7"/>
            <p:cNvSpPr txBox="1">
              <a:spLocks/>
            </p:cNvSpPr>
            <p:nvPr/>
          </p:nvSpPr>
          <p:spPr>
            <a:xfrm>
              <a:off x="1308682" y="1865291"/>
              <a:ext cx="2709196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800" b="0" dirty="0">
                  <a:solidFill>
                    <a:schemeClr val="tx1"/>
                  </a:solidFill>
                </a:rPr>
                <a:t>Big physical computing bootstrapping.</a:t>
              </a:r>
              <a:endParaRPr lang="en-GB" sz="12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30" name="Text Placeholder 7"/>
            <p:cNvSpPr txBox="1">
              <a:spLocks/>
            </p:cNvSpPr>
            <p:nvPr/>
          </p:nvSpPr>
          <p:spPr>
            <a:xfrm>
              <a:off x="1308682" y="1346103"/>
              <a:ext cx="1476463" cy="404741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4000" dirty="0">
                  <a:solidFill>
                    <a:schemeClr val="accent4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04</a:t>
              </a:r>
              <a:r>
                <a:rPr lang="en-GB" sz="4000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 //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870461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64381" y="2996529"/>
            <a:ext cx="2020888" cy="922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53631" y="2996529"/>
            <a:ext cx="2020888" cy="92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542881" y="2996529"/>
            <a:ext cx="2020888" cy="92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9432131" y="2996529"/>
            <a:ext cx="2020888" cy="922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1454150" y="1979871"/>
            <a:ext cx="641350" cy="641350"/>
          </a:xfrm>
          <a:custGeom>
            <a:avLst/>
            <a:gdLst>
              <a:gd name="T0" fmla="*/ 144 w 176"/>
              <a:gd name="T1" fmla="*/ 88 h 176"/>
              <a:gd name="T2" fmla="*/ 152 w 176"/>
              <a:gd name="T3" fmla="*/ 88 h 176"/>
              <a:gd name="T4" fmla="*/ 60 w 176"/>
              <a:gd name="T5" fmla="*/ 136 h 176"/>
              <a:gd name="T6" fmla="*/ 56 w 176"/>
              <a:gd name="T7" fmla="*/ 143 h 176"/>
              <a:gd name="T8" fmla="*/ 60 w 176"/>
              <a:gd name="T9" fmla="*/ 136 h 176"/>
              <a:gd name="T10" fmla="*/ 33 w 176"/>
              <a:gd name="T11" fmla="*/ 120 h 176"/>
              <a:gd name="T12" fmla="*/ 40 w 176"/>
              <a:gd name="T13" fmla="*/ 116 h 176"/>
              <a:gd name="T14" fmla="*/ 56 w 176"/>
              <a:gd name="T15" fmla="*/ 33 h 176"/>
              <a:gd name="T16" fmla="*/ 60 w 176"/>
              <a:gd name="T17" fmla="*/ 40 h 176"/>
              <a:gd name="T18" fmla="*/ 56 w 176"/>
              <a:gd name="T19" fmla="*/ 33 h 176"/>
              <a:gd name="T20" fmla="*/ 24 w 176"/>
              <a:gd name="T21" fmla="*/ 88 h 176"/>
              <a:gd name="T22" fmla="*/ 32 w 176"/>
              <a:gd name="T23" fmla="*/ 88 h 176"/>
              <a:gd name="T24" fmla="*/ 116 w 176"/>
              <a:gd name="T25" fmla="*/ 40 h 176"/>
              <a:gd name="T26" fmla="*/ 120 w 176"/>
              <a:gd name="T27" fmla="*/ 33 h 176"/>
              <a:gd name="T28" fmla="*/ 116 w 176"/>
              <a:gd name="T29" fmla="*/ 40 h 176"/>
              <a:gd name="T30" fmla="*/ 33 w 176"/>
              <a:gd name="T31" fmla="*/ 56 h 176"/>
              <a:gd name="T32" fmla="*/ 40 w 176"/>
              <a:gd name="T33" fmla="*/ 60 h 176"/>
              <a:gd name="T34" fmla="*/ 142 w 176"/>
              <a:gd name="T35" fmla="*/ 115 h 176"/>
              <a:gd name="T36" fmla="*/ 138 w 176"/>
              <a:gd name="T37" fmla="*/ 121 h 176"/>
              <a:gd name="T38" fmla="*/ 142 w 176"/>
              <a:gd name="T39" fmla="*/ 115 h 176"/>
              <a:gd name="T40" fmla="*/ 84 w 176"/>
              <a:gd name="T41" fmla="*/ 148 h 176"/>
              <a:gd name="T42" fmla="*/ 92 w 176"/>
              <a:gd name="T43" fmla="*/ 148 h 176"/>
              <a:gd name="T44" fmla="*/ 138 w 176"/>
              <a:gd name="T45" fmla="*/ 55 h 176"/>
              <a:gd name="T46" fmla="*/ 142 w 176"/>
              <a:gd name="T47" fmla="*/ 61 h 176"/>
              <a:gd name="T48" fmla="*/ 138 w 176"/>
              <a:gd name="T49" fmla="*/ 55 h 176"/>
              <a:gd name="T50" fmla="*/ 103 w 176"/>
              <a:gd name="T51" fmla="*/ 84 h 176"/>
              <a:gd name="T52" fmla="*/ 92 w 176"/>
              <a:gd name="T53" fmla="*/ 28 h 176"/>
              <a:gd name="T54" fmla="*/ 84 w 176"/>
              <a:gd name="T55" fmla="*/ 28 h 176"/>
              <a:gd name="T56" fmla="*/ 72 w 176"/>
              <a:gd name="T57" fmla="*/ 88 h 176"/>
              <a:gd name="T58" fmla="*/ 103 w 176"/>
              <a:gd name="T59" fmla="*/ 92 h 176"/>
              <a:gd name="T60" fmla="*/ 128 w 176"/>
              <a:gd name="T61" fmla="*/ 88 h 176"/>
              <a:gd name="T62" fmla="*/ 88 w 176"/>
              <a:gd name="T63" fmla="*/ 96 h 176"/>
              <a:gd name="T64" fmla="*/ 88 w 176"/>
              <a:gd name="T65" fmla="*/ 80 h 176"/>
              <a:gd name="T66" fmla="*/ 88 w 176"/>
              <a:gd name="T67" fmla="*/ 96 h 176"/>
              <a:gd name="T68" fmla="*/ 115 w 176"/>
              <a:gd name="T69" fmla="*/ 142 h 176"/>
              <a:gd name="T70" fmla="*/ 121 w 176"/>
              <a:gd name="T71" fmla="*/ 138 h 176"/>
              <a:gd name="T72" fmla="*/ 88 w 176"/>
              <a:gd name="T73" fmla="*/ 0 h 176"/>
              <a:gd name="T74" fmla="*/ 88 w 176"/>
              <a:gd name="T75" fmla="*/ 176 h 176"/>
              <a:gd name="T76" fmla="*/ 88 w 176"/>
              <a:gd name="T77" fmla="*/ 0 h 176"/>
              <a:gd name="T78" fmla="*/ 8 w 176"/>
              <a:gd name="T79" fmla="*/ 88 h 176"/>
              <a:gd name="T80" fmla="*/ 168 w 176"/>
              <a:gd name="T8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148" y="84"/>
                </a:moveTo>
                <a:cubicBezTo>
                  <a:pt x="146" y="84"/>
                  <a:pt x="144" y="86"/>
                  <a:pt x="144" y="88"/>
                </a:cubicBezTo>
                <a:cubicBezTo>
                  <a:pt x="144" y="90"/>
                  <a:pt x="146" y="92"/>
                  <a:pt x="148" y="92"/>
                </a:cubicBezTo>
                <a:cubicBezTo>
                  <a:pt x="150" y="92"/>
                  <a:pt x="152" y="90"/>
                  <a:pt x="152" y="88"/>
                </a:cubicBezTo>
                <a:cubicBezTo>
                  <a:pt x="152" y="86"/>
                  <a:pt x="150" y="84"/>
                  <a:pt x="148" y="84"/>
                </a:cubicBezTo>
                <a:moveTo>
                  <a:pt x="60" y="136"/>
                </a:moveTo>
                <a:cubicBezTo>
                  <a:pt x="58" y="135"/>
                  <a:pt x="56" y="136"/>
                  <a:pt x="55" y="138"/>
                </a:cubicBezTo>
                <a:cubicBezTo>
                  <a:pt x="53" y="140"/>
                  <a:pt x="54" y="142"/>
                  <a:pt x="56" y="143"/>
                </a:cubicBezTo>
                <a:cubicBezTo>
                  <a:pt x="58" y="145"/>
                  <a:pt x="60" y="144"/>
                  <a:pt x="61" y="142"/>
                </a:cubicBezTo>
                <a:cubicBezTo>
                  <a:pt x="63" y="140"/>
                  <a:pt x="62" y="138"/>
                  <a:pt x="60" y="136"/>
                </a:cubicBezTo>
                <a:moveTo>
                  <a:pt x="34" y="115"/>
                </a:moveTo>
                <a:cubicBezTo>
                  <a:pt x="32" y="116"/>
                  <a:pt x="31" y="118"/>
                  <a:pt x="33" y="120"/>
                </a:cubicBezTo>
                <a:cubicBezTo>
                  <a:pt x="34" y="122"/>
                  <a:pt x="36" y="123"/>
                  <a:pt x="38" y="121"/>
                </a:cubicBezTo>
                <a:cubicBezTo>
                  <a:pt x="40" y="120"/>
                  <a:pt x="41" y="118"/>
                  <a:pt x="40" y="116"/>
                </a:cubicBezTo>
                <a:cubicBezTo>
                  <a:pt x="38" y="114"/>
                  <a:pt x="36" y="113"/>
                  <a:pt x="34" y="115"/>
                </a:cubicBezTo>
                <a:moveTo>
                  <a:pt x="56" y="33"/>
                </a:moveTo>
                <a:cubicBezTo>
                  <a:pt x="54" y="34"/>
                  <a:pt x="53" y="36"/>
                  <a:pt x="55" y="38"/>
                </a:cubicBezTo>
                <a:cubicBezTo>
                  <a:pt x="56" y="40"/>
                  <a:pt x="58" y="41"/>
                  <a:pt x="60" y="40"/>
                </a:cubicBezTo>
                <a:cubicBezTo>
                  <a:pt x="62" y="38"/>
                  <a:pt x="63" y="36"/>
                  <a:pt x="61" y="34"/>
                </a:cubicBezTo>
                <a:cubicBezTo>
                  <a:pt x="60" y="32"/>
                  <a:pt x="58" y="31"/>
                  <a:pt x="56" y="33"/>
                </a:cubicBezTo>
                <a:moveTo>
                  <a:pt x="28" y="84"/>
                </a:moveTo>
                <a:cubicBezTo>
                  <a:pt x="26" y="84"/>
                  <a:pt x="24" y="86"/>
                  <a:pt x="24" y="88"/>
                </a:cubicBezTo>
                <a:cubicBezTo>
                  <a:pt x="24" y="90"/>
                  <a:pt x="26" y="92"/>
                  <a:pt x="28" y="92"/>
                </a:cubicBezTo>
                <a:cubicBezTo>
                  <a:pt x="30" y="92"/>
                  <a:pt x="32" y="90"/>
                  <a:pt x="32" y="88"/>
                </a:cubicBezTo>
                <a:cubicBezTo>
                  <a:pt x="32" y="86"/>
                  <a:pt x="30" y="84"/>
                  <a:pt x="28" y="84"/>
                </a:cubicBezTo>
                <a:moveTo>
                  <a:pt x="116" y="40"/>
                </a:moveTo>
                <a:cubicBezTo>
                  <a:pt x="118" y="41"/>
                  <a:pt x="120" y="40"/>
                  <a:pt x="121" y="38"/>
                </a:cubicBezTo>
                <a:cubicBezTo>
                  <a:pt x="123" y="36"/>
                  <a:pt x="122" y="34"/>
                  <a:pt x="120" y="33"/>
                </a:cubicBezTo>
                <a:cubicBezTo>
                  <a:pt x="118" y="31"/>
                  <a:pt x="116" y="32"/>
                  <a:pt x="115" y="34"/>
                </a:cubicBezTo>
                <a:cubicBezTo>
                  <a:pt x="113" y="36"/>
                  <a:pt x="114" y="38"/>
                  <a:pt x="116" y="40"/>
                </a:cubicBezTo>
                <a:moveTo>
                  <a:pt x="38" y="55"/>
                </a:moveTo>
                <a:cubicBezTo>
                  <a:pt x="36" y="53"/>
                  <a:pt x="34" y="54"/>
                  <a:pt x="33" y="56"/>
                </a:cubicBezTo>
                <a:cubicBezTo>
                  <a:pt x="31" y="58"/>
                  <a:pt x="32" y="60"/>
                  <a:pt x="34" y="61"/>
                </a:cubicBezTo>
                <a:cubicBezTo>
                  <a:pt x="36" y="63"/>
                  <a:pt x="38" y="62"/>
                  <a:pt x="40" y="60"/>
                </a:cubicBezTo>
                <a:cubicBezTo>
                  <a:pt x="41" y="58"/>
                  <a:pt x="40" y="56"/>
                  <a:pt x="38" y="55"/>
                </a:cubicBezTo>
                <a:moveTo>
                  <a:pt x="142" y="115"/>
                </a:moveTo>
                <a:cubicBezTo>
                  <a:pt x="140" y="113"/>
                  <a:pt x="138" y="114"/>
                  <a:pt x="137" y="116"/>
                </a:cubicBezTo>
                <a:cubicBezTo>
                  <a:pt x="135" y="118"/>
                  <a:pt x="136" y="120"/>
                  <a:pt x="138" y="121"/>
                </a:cubicBezTo>
                <a:cubicBezTo>
                  <a:pt x="140" y="123"/>
                  <a:pt x="142" y="122"/>
                  <a:pt x="143" y="120"/>
                </a:cubicBezTo>
                <a:cubicBezTo>
                  <a:pt x="145" y="118"/>
                  <a:pt x="144" y="116"/>
                  <a:pt x="142" y="115"/>
                </a:cubicBezTo>
                <a:moveTo>
                  <a:pt x="88" y="144"/>
                </a:moveTo>
                <a:cubicBezTo>
                  <a:pt x="86" y="144"/>
                  <a:pt x="84" y="146"/>
                  <a:pt x="84" y="148"/>
                </a:cubicBezTo>
                <a:cubicBezTo>
                  <a:pt x="84" y="150"/>
                  <a:pt x="86" y="152"/>
                  <a:pt x="88" y="152"/>
                </a:cubicBezTo>
                <a:cubicBezTo>
                  <a:pt x="90" y="152"/>
                  <a:pt x="92" y="150"/>
                  <a:pt x="92" y="148"/>
                </a:cubicBezTo>
                <a:cubicBezTo>
                  <a:pt x="92" y="146"/>
                  <a:pt x="90" y="144"/>
                  <a:pt x="88" y="144"/>
                </a:cubicBezTo>
                <a:moveTo>
                  <a:pt x="138" y="55"/>
                </a:moveTo>
                <a:cubicBezTo>
                  <a:pt x="136" y="56"/>
                  <a:pt x="135" y="58"/>
                  <a:pt x="137" y="60"/>
                </a:cubicBezTo>
                <a:cubicBezTo>
                  <a:pt x="138" y="62"/>
                  <a:pt x="140" y="63"/>
                  <a:pt x="142" y="61"/>
                </a:cubicBezTo>
                <a:cubicBezTo>
                  <a:pt x="144" y="60"/>
                  <a:pt x="145" y="58"/>
                  <a:pt x="143" y="56"/>
                </a:cubicBezTo>
                <a:cubicBezTo>
                  <a:pt x="142" y="54"/>
                  <a:pt x="140" y="53"/>
                  <a:pt x="138" y="55"/>
                </a:cubicBezTo>
                <a:moveTo>
                  <a:pt x="124" y="84"/>
                </a:moveTo>
                <a:cubicBezTo>
                  <a:pt x="103" y="84"/>
                  <a:pt x="103" y="84"/>
                  <a:pt x="103" y="84"/>
                </a:cubicBezTo>
                <a:cubicBezTo>
                  <a:pt x="102" y="78"/>
                  <a:pt x="98" y="74"/>
                  <a:pt x="92" y="73"/>
                </a:cubicBezTo>
                <a:cubicBezTo>
                  <a:pt x="92" y="28"/>
                  <a:pt x="92" y="28"/>
                  <a:pt x="92" y="28"/>
                </a:cubicBezTo>
                <a:cubicBezTo>
                  <a:pt x="92" y="26"/>
                  <a:pt x="90" y="24"/>
                  <a:pt x="88" y="24"/>
                </a:cubicBezTo>
                <a:cubicBezTo>
                  <a:pt x="86" y="24"/>
                  <a:pt x="84" y="26"/>
                  <a:pt x="84" y="28"/>
                </a:cubicBezTo>
                <a:cubicBezTo>
                  <a:pt x="84" y="73"/>
                  <a:pt x="84" y="73"/>
                  <a:pt x="84" y="73"/>
                </a:cubicBezTo>
                <a:cubicBezTo>
                  <a:pt x="77" y="74"/>
                  <a:pt x="72" y="81"/>
                  <a:pt x="72" y="88"/>
                </a:cubicBezTo>
                <a:cubicBezTo>
                  <a:pt x="72" y="97"/>
                  <a:pt x="79" y="104"/>
                  <a:pt x="88" y="104"/>
                </a:cubicBezTo>
                <a:cubicBezTo>
                  <a:pt x="95" y="104"/>
                  <a:pt x="102" y="99"/>
                  <a:pt x="103" y="92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26" y="92"/>
                  <a:pt x="128" y="90"/>
                  <a:pt x="128" y="88"/>
                </a:cubicBezTo>
                <a:cubicBezTo>
                  <a:pt x="128" y="86"/>
                  <a:pt x="126" y="84"/>
                  <a:pt x="124" y="84"/>
                </a:cubicBezTo>
                <a:moveTo>
                  <a:pt x="88" y="96"/>
                </a:moveTo>
                <a:cubicBezTo>
                  <a:pt x="84" y="96"/>
                  <a:pt x="80" y="92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92" y="80"/>
                  <a:pt x="96" y="84"/>
                  <a:pt x="96" y="88"/>
                </a:cubicBezTo>
                <a:cubicBezTo>
                  <a:pt x="96" y="92"/>
                  <a:pt x="92" y="96"/>
                  <a:pt x="88" y="96"/>
                </a:cubicBezTo>
                <a:moveTo>
                  <a:pt x="116" y="136"/>
                </a:moveTo>
                <a:cubicBezTo>
                  <a:pt x="114" y="138"/>
                  <a:pt x="113" y="140"/>
                  <a:pt x="115" y="142"/>
                </a:cubicBezTo>
                <a:cubicBezTo>
                  <a:pt x="116" y="144"/>
                  <a:pt x="118" y="145"/>
                  <a:pt x="120" y="143"/>
                </a:cubicBezTo>
                <a:cubicBezTo>
                  <a:pt x="122" y="142"/>
                  <a:pt x="123" y="140"/>
                  <a:pt x="121" y="138"/>
                </a:cubicBezTo>
                <a:cubicBezTo>
                  <a:pt x="120" y="136"/>
                  <a:pt x="118" y="135"/>
                  <a:pt x="116" y="136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12" name="Freeform 31"/>
          <p:cNvSpPr>
            <a:spLocks noEditPoints="1"/>
          </p:cNvSpPr>
          <p:nvPr/>
        </p:nvSpPr>
        <p:spPr bwMode="auto">
          <a:xfrm>
            <a:off x="4342221" y="1979872"/>
            <a:ext cx="643708" cy="641350"/>
          </a:xfrm>
          <a:custGeom>
            <a:avLst/>
            <a:gdLst>
              <a:gd name="T0" fmla="*/ 144 w 176"/>
              <a:gd name="T1" fmla="*/ 0 h 176"/>
              <a:gd name="T2" fmla="*/ 121 w 176"/>
              <a:gd name="T3" fmla="*/ 9 h 176"/>
              <a:gd name="T4" fmla="*/ 13 w 176"/>
              <a:gd name="T5" fmla="*/ 117 h 176"/>
              <a:gd name="T6" fmla="*/ 0 w 176"/>
              <a:gd name="T7" fmla="*/ 176 h 176"/>
              <a:gd name="T8" fmla="*/ 59 w 176"/>
              <a:gd name="T9" fmla="*/ 163 h 176"/>
              <a:gd name="T10" fmla="*/ 167 w 176"/>
              <a:gd name="T11" fmla="*/ 55 h 176"/>
              <a:gd name="T12" fmla="*/ 176 w 176"/>
              <a:gd name="T13" fmla="*/ 32 h 176"/>
              <a:gd name="T14" fmla="*/ 144 w 176"/>
              <a:gd name="T15" fmla="*/ 0 h 176"/>
              <a:gd name="T16" fmla="*/ 52 w 176"/>
              <a:gd name="T17" fmla="*/ 155 h 176"/>
              <a:gd name="T18" fmla="*/ 24 w 176"/>
              <a:gd name="T19" fmla="*/ 162 h 176"/>
              <a:gd name="T20" fmla="*/ 24 w 176"/>
              <a:gd name="T21" fmla="*/ 152 h 176"/>
              <a:gd name="T22" fmla="*/ 14 w 176"/>
              <a:gd name="T23" fmla="*/ 152 h 176"/>
              <a:gd name="T24" fmla="*/ 21 w 176"/>
              <a:gd name="T25" fmla="*/ 124 h 176"/>
              <a:gd name="T26" fmla="*/ 52 w 176"/>
              <a:gd name="T27" fmla="*/ 124 h 176"/>
              <a:gd name="T28" fmla="*/ 52 w 176"/>
              <a:gd name="T29" fmla="*/ 155 h 176"/>
              <a:gd name="T30" fmla="*/ 60 w 176"/>
              <a:gd name="T31" fmla="*/ 150 h 176"/>
              <a:gd name="T32" fmla="*/ 60 w 176"/>
              <a:gd name="T33" fmla="*/ 120 h 176"/>
              <a:gd name="T34" fmla="*/ 56 w 176"/>
              <a:gd name="T35" fmla="*/ 116 h 176"/>
              <a:gd name="T36" fmla="*/ 26 w 176"/>
              <a:gd name="T37" fmla="*/ 116 h 176"/>
              <a:gd name="T38" fmla="*/ 112 w 176"/>
              <a:gd name="T39" fmla="*/ 30 h 176"/>
              <a:gd name="T40" fmla="*/ 146 w 176"/>
              <a:gd name="T41" fmla="*/ 64 h 176"/>
              <a:gd name="T42" fmla="*/ 60 w 176"/>
              <a:gd name="T43" fmla="*/ 150 h 176"/>
              <a:gd name="T44" fmla="*/ 161 w 176"/>
              <a:gd name="T45" fmla="*/ 49 h 176"/>
              <a:gd name="T46" fmla="*/ 152 w 176"/>
              <a:gd name="T47" fmla="*/ 58 h 176"/>
              <a:gd name="T48" fmla="*/ 118 w 176"/>
              <a:gd name="T49" fmla="*/ 24 h 176"/>
              <a:gd name="T50" fmla="*/ 127 w 176"/>
              <a:gd name="T51" fmla="*/ 15 h 176"/>
              <a:gd name="T52" fmla="*/ 144 w 176"/>
              <a:gd name="T53" fmla="*/ 8 h 176"/>
              <a:gd name="T54" fmla="*/ 168 w 176"/>
              <a:gd name="T55" fmla="*/ 32 h 176"/>
              <a:gd name="T56" fmla="*/ 161 w 176"/>
              <a:gd name="T57" fmla="*/ 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76">
                <a:moveTo>
                  <a:pt x="144" y="0"/>
                </a:moveTo>
                <a:cubicBezTo>
                  <a:pt x="135" y="0"/>
                  <a:pt x="127" y="4"/>
                  <a:pt x="121" y="9"/>
                </a:cubicBezTo>
                <a:cubicBezTo>
                  <a:pt x="13" y="117"/>
                  <a:pt x="13" y="117"/>
                  <a:pt x="13" y="117"/>
                </a:cubicBezTo>
                <a:cubicBezTo>
                  <a:pt x="0" y="176"/>
                  <a:pt x="0" y="176"/>
                  <a:pt x="0" y="176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72" y="49"/>
                  <a:pt x="176" y="41"/>
                  <a:pt x="176" y="32"/>
                </a:cubicBezTo>
                <a:cubicBezTo>
                  <a:pt x="176" y="14"/>
                  <a:pt x="162" y="0"/>
                  <a:pt x="144" y="0"/>
                </a:cubicBezTo>
                <a:moveTo>
                  <a:pt x="52" y="155"/>
                </a:moveTo>
                <a:cubicBezTo>
                  <a:pt x="24" y="162"/>
                  <a:pt x="24" y="162"/>
                  <a:pt x="24" y="16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4" y="152"/>
                  <a:pt x="14" y="152"/>
                  <a:pt x="14" y="152"/>
                </a:cubicBezTo>
                <a:cubicBezTo>
                  <a:pt x="21" y="124"/>
                  <a:pt x="21" y="124"/>
                  <a:pt x="21" y="124"/>
                </a:cubicBezTo>
                <a:cubicBezTo>
                  <a:pt x="52" y="124"/>
                  <a:pt x="52" y="124"/>
                  <a:pt x="52" y="124"/>
                </a:cubicBezTo>
                <a:lnTo>
                  <a:pt x="52" y="155"/>
                </a:lnTo>
                <a:close/>
                <a:moveTo>
                  <a:pt x="60" y="150"/>
                </a:moveTo>
                <a:cubicBezTo>
                  <a:pt x="60" y="120"/>
                  <a:pt x="60" y="120"/>
                  <a:pt x="60" y="120"/>
                </a:cubicBezTo>
                <a:cubicBezTo>
                  <a:pt x="60" y="118"/>
                  <a:pt x="58" y="116"/>
                  <a:pt x="56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46" y="64"/>
                  <a:pt x="146" y="64"/>
                  <a:pt x="146" y="64"/>
                </a:cubicBezTo>
                <a:lnTo>
                  <a:pt x="60" y="150"/>
                </a:lnTo>
                <a:close/>
                <a:moveTo>
                  <a:pt x="161" y="49"/>
                </a:moveTo>
                <a:cubicBezTo>
                  <a:pt x="152" y="58"/>
                  <a:pt x="152" y="58"/>
                  <a:pt x="152" y="58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34" y="8"/>
                  <a:pt x="144" y="8"/>
                </a:cubicBezTo>
                <a:cubicBezTo>
                  <a:pt x="157" y="8"/>
                  <a:pt x="168" y="19"/>
                  <a:pt x="168" y="32"/>
                </a:cubicBezTo>
                <a:cubicBezTo>
                  <a:pt x="168" y="39"/>
                  <a:pt x="165" y="45"/>
                  <a:pt x="161" y="49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13" name="Freeform 33"/>
          <p:cNvSpPr>
            <a:spLocks noEditPoints="1"/>
          </p:cNvSpPr>
          <p:nvPr/>
        </p:nvSpPr>
        <p:spPr bwMode="auto">
          <a:xfrm>
            <a:off x="7204075" y="1984353"/>
            <a:ext cx="698500" cy="636868"/>
          </a:xfrm>
          <a:custGeom>
            <a:avLst/>
            <a:gdLst>
              <a:gd name="T0" fmla="*/ 48 w 176"/>
              <a:gd name="T1" fmla="*/ 60 h 160"/>
              <a:gd name="T2" fmla="*/ 36 w 176"/>
              <a:gd name="T3" fmla="*/ 72 h 160"/>
              <a:gd name="T4" fmla="*/ 48 w 176"/>
              <a:gd name="T5" fmla="*/ 84 h 160"/>
              <a:gd name="T6" fmla="*/ 60 w 176"/>
              <a:gd name="T7" fmla="*/ 72 h 160"/>
              <a:gd name="T8" fmla="*/ 48 w 176"/>
              <a:gd name="T9" fmla="*/ 60 h 160"/>
              <a:gd name="T10" fmla="*/ 88 w 176"/>
              <a:gd name="T11" fmla="*/ 60 h 160"/>
              <a:gd name="T12" fmla="*/ 76 w 176"/>
              <a:gd name="T13" fmla="*/ 72 h 160"/>
              <a:gd name="T14" fmla="*/ 88 w 176"/>
              <a:gd name="T15" fmla="*/ 84 h 160"/>
              <a:gd name="T16" fmla="*/ 100 w 176"/>
              <a:gd name="T17" fmla="*/ 72 h 160"/>
              <a:gd name="T18" fmla="*/ 88 w 176"/>
              <a:gd name="T19" fmla="*/ 60 h 160"/>
              <a:gd name="T20" fmla="*/ 88 w 176"/>
              <a:gd name="T21" fmla="*/ 0 h 160"/>
              <a:gd name="T22" fmla="*/ 0 w 176"/>
              <a:gd name="T23" fmla="*/ 72 h 160"/>
              <a:gd name="T24" fmla="*/ 25 w 176"/>
              <a:gd name="T25" fmla="*/ 122 h 160"/>
              <a:gd name="T26" fmla="*/ 16 w 176"/>
              <a:gd name="T27" fmla="*/ 160 h 160"/>
              <a:gd name="T28" fmla="*/ 63 w 176"/>
              <a:gd name="T29" fmla="*/ 141 h 160"/>
              <a:gd name="T30" fmla="*/ 88 w 176"/>
              <a:gd name="T31" fmla="*/ 144 h 160"/>
              <a:gd name="T32" fmla="*/ 176 w 176"/>
              <a:gd name="T33" fmla="*/ 72 h 160"/>
              <a:gd name="T34" fmla="*/ 88 w 176"/>
              <a:gd name="T35" fmla="*/ 0 h 160"/>
              <a:gd name="T36" fmla="*/ 88 w 176"/>
              <a:gd name="T37" fmla="*/ 136 h 160"/>
              <a:gd name="T38" fmla="*/ 65 w 176"/>
              <a:gd name="T39" fmla="*/ 133 h 160"/>
              <a:gd name="T40" fmla="*/ 63 w 176"/>
              <a:gd name="T41" fmla="*/ 133 h 160"/>
              <a:gd name="T42" fmla="*/ 60 w 176"/>
              <a:gd name="T43" fmla="*/ 134 h 160"/>
              <a:gd name="T44" fmla="*/ 27 w 176"/>
              <a:gd name="T45" fmla="*/ 147 h 160"/>
              <a:gd name="T46" fmla="*/ 33 w 176"/>
              <a:gd name="T47" fmla="*/ 124 h 160"/>
              <a:gd name="T48" fmla="*/ 30 w 176"/>
              <a:gd name="T49" fmla="*/ 116 h 160"/>
              <a:gd name="T50" fmla="*/ 8 w 176"/>
              <a:gd name="T51" fmla="*/ 72 h 160"/>
              <a:gd name="T52" fmla="*/ 88 w 176"/>
              <a:gd name="T53" fmla="*/ 8 h 160"/>
              <a:gd name="T54" fmla="*/ 168 w 176"/>
              <a:gd name="T55" fmla="*/ 72 h 160"/>
              <a:gd name="T56" fmla="*/ 88 w 176"/>
              <a:gd name="T57" fmla="*/ 136 h 160"/>
              <a:gd name="T58" fmla="*/ 128 w 176"/>
              <a:gd name="T59" fmla="*/ 60 h 160"/>
              <a:gd name="T60" fmla="*/ 116 w 176"/>
              <a:gd name="T61" fmla="*/ 72 h 160"/>
              <a:gd name="T62" fmla="*/ 128 w 176"/>
              <a:gd name="T63" fmla="*/ 84 h 160"/>
              <a:gd name="T64" fmla="*/ 140 w 176"/>
              <a:gd name="T65" fmla="*/ 72 h 160"/>
              <a:gd name="T66" fmla="*/ 128 w 176"/>
              <a:gd name="T67" fmla="*/ 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60">
                <a:moveTo>
                  <a:pt x="48" y="60"/>
                </a:moveTo>
                <a:cubicBezTo>
                  <a:pt x="41" y="60"/>
                  <a:pt x="36" y="65"/>
                  <a:pt x="36" y="72"/>
                </a:cubicBezTo>
                <a:cubicBezTo>
                  <a:pt x="36" y="79"/>
                  <a:pt x="41" y="84"/>
                  <a:pt x="48" y="84"/>
                </a:cubicBezTo>
                <a:cubicBezTo>
                  <a:pt x="55" y="84"/>
                  <a:pt x="60" y="79"/>
                  <a:pt x="60" y="72"/>
                </a:cubicBezTo>
                <a:cubicBezTo>
                  <a:pt x="60" y="65"/>
                  <a:pt x="55" y="60"/>
                  <a:pt x="48" y="60"/>
                </a:cubicBezTo>
                <a:moveTo>
                  <a:pt x="88" y="60"/>
                </a:moveTo>
                <a:cubicBezTo>
                  <a:pt x="81" y="60"/>
                  <a:pt x="76" y="65"/>
                  <a:pt x="76" y="72"/>
                </a:cubicBezTo>
                <a:cubicBezTo>
                  <a:pt x="76" y="79"/>
                  <a:pt x="81" y="84"/>
                  <a:pt x="88" y="84"/>
                </a:cubicBezTo>
                <a:cubicBezTo>
                  <a:pt x="95" y="84"/>
                  <a:pt x="100" y="79"/>
                  <a:pt x="100" y="72"/>
                </a:cubicBezTo>
                <a:cubicBezTo>
                  <a:pt x="100" y="65"/>
                  <a:pt x="95" y="60"/>
                  <a:pt x="88" y="60"/>
                </a:cubicBezTo>
                <a:moveTo>
                  <a:pt x="88" y="0"/>
                </a:moveTo>
                <a:cubicBezTo>
                  <a:pt x="39" y="0"/>
                  <a:pt x="0" y="32"/>
                  <a:pt x="0" y="72"/>
                </a:cubicBezTo>
                <a:cubicBezTo>
                  <a:pt x="0" y="92"/>
                  <a:pt x="10" y="109"/>
                  <a:pt x="25" y="12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71" y="143"/>
                  <a:pt x="79" y="144"/>
                  <a:pt x="88" y="144"/>
                </a:cubicBezTo>
                <a:cubicBezTo>
                  <a:pt x="137" y="144"/>
                  <a:pt x="176" y="112"/>
                  <a:pt x="176" y="72"/>
                </a:cubicBezTo>
                <a:cubicBezTo>
                  <a:pt x="176" y="32"/>
                  <a:pt x="137" y="0"/>
                  <a:pt x="88" y="0"/>
                </a:cubicBezTo>
                <a:moveTo>
                  <a:pt x="88" y="136"/>
                </a:moveTo>
                <a:cubicBezTo>
                  <a:pt x="80" y="136"/>
                  <a:pt x="73" y="135"/>
                  <a:pt x="65" y="133"/>
                </a:cubicBezTo>
                <a:cubicBezTo>
                  <a:pt x="65" y="133"/>
                  <a:pt x="64" y="133"/>
                  <a:pt x="63" y="133"/>
                </a:cubicBezTo>
                <a:cubicBezTo>
                  <a:pt x="62" y="133"/>
                  <a:pt x="61" y="133"/>
                  <a:pt x="60" y="134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3" y="121"/>
                  <a:pt x="32" y="118"/>
                  <a:pt x="30" y="116"/>
                </a:cubicBezTo>
                <a:cubicBezTo>
                  <a:pt x="16" y="104"/>
                  <a:pt x="8" y="88"/>
                  <a:pt x="8" y="72"/>
                </a:cubicBezTo>
                <a:cubicBezTo>
                  <a:pt x="8" y="37"/>
                  <a:pt x="44" y="8"/>
                  <a:pt x="88" y="8"/>
                </a:cubicBezTo>
                <a:cubicBezTo>
                  <a:pt x="132" y="8"/>
                  <a:pt x="168" y="37"/>
                  <a:pt x="168" y="72"/>
                </a:cubicBezTo>
                <a:cubicBezTo>
                  <a:pt x="168" y="107"/>
                  <a:pt x="132" y="136"/>
                  <a:pt x="88" y="136"/>
                </a:cubicBezTo>
                <a:moveTo>
                  <a:pt x="128" y="60"/>
                </a:moveTo>
                <a:cubicBezTo>
                  <a:pt x="121" y="60"/>
                  <a:pt x="116" y="65"/>
                  <a:pt x="116" y="72"/>
                </a:cubicBezTo>
                <a:cubicBezTo>
                  <a:pt x="116" y="79"/>
                  <a:pt x="121" y="84"/>
                  <a:pt x="128" y="84"/>
                </a:cubicBezTo>
                <a:cubicBezTo>
                  <a:pt x="135" y="84"/>
                  <a:pt x="140" y="79"/>
                  <a:pt x="140" y="72"/>
                </a:cubicBezTo>
                <a:cubicBezTo>
                  <a:pt x="140" y="65"/>
                  <a:pt x="135" y="60"/>
                  <a:pt x="128" y="6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14" name="Freeform 67"/>
          <p:cNvSpPr>
            <a:spLocks noEditPoints="1"/>
          </p:cNvSpPr>
          <p:nvPr/>
        </p:nvSpPr>
        <p:spPr bwMode="auto">
          <a:xfrm>
            <a:off x="10120721" y="1979871"/>
            <a:ext cx="643708" cy="641350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7 w 176"/>
              <a:gd name="T9" fmla="*/ 109 h 176"/>
              <a:gd name="T10" fmla="*/ 33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7 w 176"/>
              <a:gd name="T23" fmla="*/ 113 h 176"/>
              <a:gd name="T24" fmla="*/ 17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64 w 176"/>
              <a:gd name="T37" fmla="*/ 132 h 176"/>
              <a:gd name="T38" fmla="*/ 61 w 176"/>
              <a:gd name="T39" fmla="*/ 133 h 176"/>
              <a:gd name="T40" fmla="*/ 49 w 176"/>
              <a:gd name="T41" fmla="*/ 145 h 176"/>
              <a:gd name="T42" fmla="*/ 48 w 176"/>
              <a:gd name="T43" fmla="*/ 148 h 176"/>
              <a:gd name="T44" fmla="*/ 52 w 176"/>
              <a:gd name="T45" fmla="*/ 152 h 176"/>
              <a:gd name="T46" fmla="*/ 55 w 176"/>
              <a:gd name="T47" fmla="*/ 151 h 176"/>
              <a:gd name="T48" fmla="*/ 67 w 176"/>
              <a:gd name="T49" fmla="*/ 139 h 176"/>
              <a:gd name="T50" fmla="*/ 68 w 176"/>
              <a:gd name="T51" fmla="*/ 136 h 176"/>
              <a:gd name="T52" fmla="*/ 64 w 176"/>
              <a:gd name="T53" fmla="*/ 132 h 176"/>
              <a:gd name="T54" fmla="*/ 176 w 176"/>
              <a:gd name="T55" fmla="*/ 4 h 176"/>
              <a:gd name="T56" fmla="*/ 172 w 176"/>
              <a:gd name="T57" fmla="*/ 0 h 176"/>
              <a:gd name="T58" fmla="*/ 170 w 176"/>
              <a:gd name="T59" fmla="*/ 0 h 176"/>
              <a:gd name="T60" fmla="*/ 170 w 176"/>
              <a:gd name="T61" fmla="*/ 0 h 176"/>
              <a:gd name="T62" fmla="*/ 2 w 176"/>
              <a:gd name="T63" fmla="*/ 72 h 176"/>
              <a:gd name="T64" fmla="*/ 2 w 176"/>
              <a:gd name="T65" fmla="*/ 72 h 176"/>
              <a:gd name="T66" fmla="*/ 2 w 176"/>
              <a:gd name="T67" fmla="*/ 72 h 176"/>
              <a:gd name="T68" fmla="*/ 2 w 176"/>
              <a:gd name="T69" fmla="*/ 72 h 176"/>
              <a:gd name="T70" fmla="*/ 0 w 176"/>
              <a:gd name="T71" fmla="*/ 76 h 176"/>
              <a:gd name="T72" fmla="*/ 3 w 176"/>
              <a:gd name="T73" fmla="*/ 80 h 176"/>
              <a:gd name="T74" fmla="*/ 3 w 176"/>
              <a:gd name="T75" fmla="*/ 80 h 176"/>
              <a:gd name="T76" fmla="*/ 69 w 176"/>
              <a:gd name="T77" fmla="*/ 107 h 176"/>
              <a:gd name="T78" fmla="*/ 96 w 176"/>
              <a:gd name="T79" fmla="*/ 173 h 176"/>
              <a:gd name="T80" fmla="*/ 96 w 176"/>
              <a:gd name="T81" fmla="*/ 173 h 176"/>
              <a:gd name="T82" fmla="*/ 100 w 176"/>
              <a:gd name="T83" fmla="*/ 176 h 176"/>
              <a:gd name="T84" fmla="*/ 104 w 176"/>
              <a:gd name="T85" fmla="*/ 174 h 176"/>
              <a:gd name="T86" fmla="*/ 104 w 176"/>
              <a:gd name="T87" fmla="*/ 174 h 176"/>
              <a:gd name="T88" fmla="*/ 104 w 176"/>
              <a:gd name="T89" fmla="*/ 174 h 176"/>
              <a:gd name="T90" fmla="*/ 104 w 176"/>
              <a:gd name="T91" fmla="*/ 174 h 176"/>
              <a:gd name="T92" fmla="*/ 176 w 176"/>
              <a:gd name="T93" fmla="*/ 6 h 176"/>
              <a:gd name="T94" fmla="*/ 176 w 176"/>
              <a:gd name="T95" fmla="*/ 6 h 176"/>
              <a:gd name="T96" fmla="*/ 176 w 176"/>
              <a:gd name="T97" fmla="*/ 4 h 176"/>
              <a:gd name="T98" fmla="*/ 14 w 176"/>
              <a:gd name="T99" fmla="*/ 76 h 176"/>
              <a:gd name="T100" fmla="*/ 154 w 176"/>
              <a:gd name="T101" fmla="*/ 16 h 176"/>
              <a:gd name="T102" fmla="*/ 71 w 176"/>
              <a:gd name="T103" fmla="*/ 99 h 176"/>
              <a:gd name="T104" fmla="*/ 14 w 176"/>
              <a:gd name="T105" fmla="*/ 76 h 176"/>
              <a:gd name="T106" fmla="*/ 100 w 176"/>
              <a:gd name="T107" fmla="*/ 162 h 176"/>
              <a:gd name="T108" fmla="*/ 77 w 176"/>
              <a:gd name="T109" fmla="*/ 105 h 176"/>
              <a:gd name="T110" fmla="*/ 160 w 176"/>
              <a:gd name="T111" fmla="*/ 22 h 176"/>
              <a:gd name="T112" fmla="*/ 100 w 176"/>
              <a:gd name="T11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2" y="108"/>
                  <a:pt x="40" y="108"/>
                </a:cubicBezTo>
                <a:cubicBezTo>
                  <a:pt x="39" y="108"/>
                  <a:pt x="38" y="108"/>
                  <a:pt x="37" y="109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2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7" y="120"/>
                  <a:pt x="38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2" y="112"/>
                  <a:pt x="60" y="112"/>
                </a:cubicBezTo>
                <a:cubicBezTo>
                  <a:pt x="59" y="112"/>
                  <a:pt x="58" y="112"/>
                  <a:pt x="57" y="11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6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1" y="160"/>
                  <a:pt x="22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64" y="132"/>
                </a:moveTo>
                <a:cubicBezTo>
                  <a:pt x="63" y="132"/>
                  <a:pt x="62" y="132"/>
                  <a:pt x="61" y="133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48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3" y="152"/>
                  <a:pt x="54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6" y="132"/>
                  <a:pt x="64" y="132"/>
                </a:cubicBezTo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1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6"/>
                </a:cubicBezTo>
                <a:cubicBezTo>
                  <a:pt x="0" y="78"/>
                  <a:pt x="1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7" y="175"/>
                  <a:pt x="98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4" y="76"/>
                </a:moveTo>
                <a:cubicBezTo>
                  <a:pt x="154" y="16"/>
                  <a:pt x="154" y="16"/>
                  <a:pt x="154" y="16"/>
                </a:cubicBezTo>
                <a:cubicBezTo>
                  <a:pt x="71" y="99"/>
                  <a:pt x="71" y="99"/>
                  <a:pt x="71" y="99"/>
                </a:cubicBezTo>
                <a:lnTo>
                  <a:pt x="14" y="76"/>
                </a:lnTo>
                <a:close/>
                <a:moveTo>
                  <a:pt x="100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0" y="22"/>
                  <a:pt x="160" y="22"/>
                  <a:pt x="160" y="22"/>
                </a:cubicBezTo>
                <a:lnTo>
                  <a:pt x="100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50321" y="3463524"/>
            <a:ext cx="2446880" cy="854598"/>
            <a:chOff x="550321" y="2787785"/>
            <a:chExt cx="2446880" cy="854598"/>
          </a:xfrm>
        </p:grpSpPr>
        <p:sp>
          <p:nvSpPr>
            <p:cNvPr id="16" name="Text Placeholder 7"/>
            <p:cNvSpPr txBox="1">
              <a:spLocks/>
            </p:cNvSpPr>
            <p:nvPr/>
          </p:nvSpPr>
          <p:spPr>
            <a:xfrm>
              <a:off x="550322" y="3237642"/>
              <a:ext cx="2345278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D" sz="2000" b="0" dirty="0">
                  <a:solidFill>
                    <a:schemeClr val="tx1"/>
                  </a:solidFill>
                </a:rPr>
                <a:t>Minimum viable product venture capital </a:t>
              </a:r>
              <a:r>
                <a:rPr lang="en-ID" sz="2000" b="0" dirty="0" err="1">
                  <a:solidFill>
                    <a:schemeClr val="tx1"/>
                  </a:solidFill>
                </a:rPr>
                <a:t>grok</a:t>
              </a:r>
              <a:r>
                <a:rPr lang="en-ID" sz="2000" b="0" dirty="0">
                  <a:solidFill>
                    <a:schemeClr val="tx1"/>
                  </a:solidFill>
                </a:rPr>
                <a:t> long shadow paradigm sticky note</a:t>
              </a:r>
              <a:endParaRPr lang="en-GB" sz="105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7" name="Text Placeholder 7"/>
            <p:cNvSpPr txBox="1">
              <a:spLocks/>
            </p:cNvSpPr>
            <p:nvPr/>
          </p:nvSpPr>
          <p:spPr>
            <a:xfrm>
              <a:off x="550321" y="2787785"/>
              <a:ext cx="2446880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d-ID" sz="24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CONCEPT</a:t>
              </a:r>
              <a:endParaRPr lang="en-GB" sz="24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40635" y="3463524"/>
            <a:ext cx="2446880" cy="854598"/>
            <a:chOff x="3458621" y="2787785"/>
            <a:chExt cx="2446880" cy="854598"/>
          </a:xfrm>
        </p:grpSpPr>
        <p:sp>
          <p:nvSpPr>
            <p:cNvPr id="19" name="Text Placeholder 7"/>
            <p:cNvSpPr txBox="1">
              <a:spLocks/>
            </p:cNvSpPr>
            <p:nvPr/>
          </p:nvSpPr>
          <p:spPr>
            <a:xfrm>
              <a:off x="3458622" y="3237642"/>
              <a:ext cx="2345278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D" sz="2000" b="0" dirty="0">
                  <a:solidFill>
                    <a:schemeClr val="tx1"/>
                  </a:solidFill>
                </a:rPr>
                <a:t>Driven long innovate </a:t>
              </a:r>
              <a:r>
                <a:rPr lang="en-ID" sz="2000" b="0" dirty="0" err="1">
                  <a:solidFill>
                    <a:schemeClr val="tx1"/>
                  </a:solidFill>
                </a:rPr>
                <a:t>moleskine</a:t>
              </a:r>
              <a:r>
                <a:rPr lang="en-ID" sz="2000" b="0" dirty="0">
                  <a:solidFill>
                    <a:schemeClr val="tx1"/>
                  </a:solidFill>
                </a:rPr>
                <a:t> affordances late pitch deck affordances.</a:t>
              </a:r>
              <a:endParaRPr lang="en-GB" sz="20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0" name="Text Placeholder 7"/>
            <p:cNvSpPr txBox="1">
              <a:spLocks/>
            </p:cNvSpPr>
            <p:nvPr/>
          </p:nvSpPr>
          <p:spPr>
            <a:xfrm>
              <a:off x="3458621" y="2787785"/>
              <a:ext cx="2446880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4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DETAILS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29885" y="3463524"/>
            <a:ext cx="2446880" cy="854598"/>
            <a:chOff x="550321" y="2787785"/>
            <a:chExt cx="2446880" cy="854598"/>
          </a:xfrm>
        </p:grpSpPr>
        <p:sp>
          <p:nvSpPr>
            <p:cNvPr id="24" name="Text Placeholder 7"/>
            <p:cNvSpPr txBox="1">
              <a:spLocks/>
            </p:cNvSpPr>
            <p:nvPr/>
          </p:nvSpPr>
          <p:spPr>
            <a:xfrm>
              <a:off x="550322" y="3237642"/>
              <a:ext cx="2345278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D" sz="2000" b="0" dirty="0">
                  <a:solidFill>
                    <a:schemeClr val="tx1"/>
                  </a:solidFill>
                </a:rPr>
                <a:t>Minimum viable product venture capital </a:t>
              </a:r>
              <a:r>
                <a:rPr lang="en-ID" sz="2000" b="0" dirty="0" err="1">
                  <a:solidFill>
                    <a:schemeClr val="tx1"/>
                  </a:solidFill>
                </a:rPr>
                <a:t>grok</a:t>
              </a:r>
              <a:r>
                <a:rPr lang="en-ID" sz="2000" b="0" dirty="0">
                  <a:solidFill>
                    <a:schemeClr val="tx1"/>
                  </a:solidFill>
                </a:rPr>
                <a:t> long shadow paradigm sticky note</a:t>
              </a:r>
              <a:endParaRPr lang="en-GB" sz="105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5" name="Text Placeholder 7"/>
            <p:cNvSpPr txBox="1">
              <a:spLocks/>
            </p:cNvSpPr>
            <p:nvPr/>
          </p:nvSpPr>
          <p:spPr>
            <a:xfrm>
              <a:off x="550321" y="2787785"/>
              <a:ext cx="2446880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4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BRIEF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219135" y="3463524"/>
            <a:ext cx="2446880" cy="854598"/>
            <a:chOff x="3458621" y="2787785"/>
            <a:chExt cx="2446880" cy="854598"/>
          </a:xfrm>
        </p:grpSpPr>
        <p:sp>
          <p:nvSpPr>
            <p:cNvPr id="27" name="Text Placeholder 7"/>
            <p:cNvSpPr txBox="1">
              <a:spLocks/>
            </p:cNvSpPr>
            <p:nvPr/>
          </p:nvSpPr>
          <p:spPr>
            <a:xfrm>
              <a:off x="3458622" y="3237642"/>
              <a:ext cx="2345278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D" sz="2000" b="0" dirty="0">
                  <a:solidFill>
                    <a:schemeClr val="tx1"/>
                  </a:solidFill>
                </a:rPr>
                <a:t>Driven long innovate </a:t>
              </a:r>
              <a:r>
                <a:rPr lang="en-ID" sz="2000" b="0" dirty="0" err="1">
                  <a:solidFill>
                    <a:schemeClr val="tx1"/>
                  </a:solidFill>
                </a:rPr>
                <a:t>moleskine</a:t>
              </a:r>
              <a:r>
                <a:rPr lang="en-ID" sz="2000" b="0" dirty="0">
                  <a:solidFill>
                    <a:schemeClr val="tx1"/>
                  </a:solidFill>
                </a:rPr>
                <a:t> affordances late pitch deck affordances.</a:t>
              </a:r>
              <a:endParaRPr lang="en-GB" sz="20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8" name="Text Placeholder 7"/>
            <p:cNvSpPr txBox="1">
              <a:spLocks/>
            </p:cNvSpPr>
            <p:nvPr/>
          </p:nvSpPr>
          <p:spPr>
            <a:xfrm>
              <a:off x="3458621" y="2787785"/>
              <a:ext cx="2446880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4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PUBLISH</a:t>
              </a:r>
            </a:p>
          </p:txBody>
        </p:sp>
      </p:grpSp>
      <p:sp>
        <p:nvSpPr>
          <p:cNvPr id="29" name="Text Placeholder 7"/>
          <p:cNvSpPr txBox="1">
            <a:spLocks/>
          </p:cNvSpPr>
          <p:nvPr/>
        </p:nvSpPr>
        <p:spPr>
          <a:xfrm>
            <a:off x="3529538" y="1022299"/>
            <a:ext cx="5132924" cy="404741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TIMELINE</a:t>
            </a:r>
            <a:endParaRPr lang="en-GB" sz="4000" dirty="0">
              <a:solidFill>
                <a:schemeClr val="tx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81991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9</a:t>
            </a:fld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3487" y="5489918"/>
            <a:ext cx="1147395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91674" y="5412645"/>
            <a:ext cx="154546" cy="1545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68947" y="4717632"/>
            <a:ext cx="2020888" cy="922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31576" y="4253548"/>
            <a:ext cx="2020888" cy="92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394205" y="3741098"/>
            <a:ext cx="2020888" cy="92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556834" y="3210809"/>
            <a:ext cx="2020888" cy="922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9719463" y="2721414"/>
            <a:ext cx="2020888" cy="922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3154303" y="5412645"/>
            <a:ext cx="154546" cy="1545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338244" y="5412645"/>
            <a:ext cx="154546" cy="1545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7508452" y="5412645"/>
            <a:ext cx="154546" cy="1545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9675422" y="5412645"/>
            <a:ext cx="154546" cy="1545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1068947" y="3006957"/>
            <a:ext cx="553791" cy="553791"/>
          </a:xfrm>
          <a:custGeom>
            <a:avLst/>
            <a:gdLst>
              <a:gd name="T0" fmla="*/ 144 w 176"/>
              <a:gd name="T1" fmla="*/ 88 h 176"/>
              <a:gd name="T2" fmla="*/ 152 w 176"/>
              <a:gd name="T3" fmla="*/ 88 h 176"/>
              <a:gd name="T4" fmla="*/ 60 w 176"/>
              <a:gd name="T5" fmla="*/ 136 h 176"/>
              <a:gd name="T6" fmla="*/ 56 w 176"/>
              <a:gd name="T7" fmla="*/ 143 h 176"/>
              <a:gd name="T8" fmla="*/ 60 w 176"/>
              <a:gd name="T9" fmla="*/ 136 h 176"/>
              <a:gd name="T10" fmla="*/ 33 w 176"/>
              <a:gd name="T11" fmla="*/ 120 h 176"/>
              <a:gd name="T12" fmla="*/ 40 w 176"/>
              <a:gd name="T13" fmla="*/ 116 h 176"/>
              <a:gd name="T14" fmla="*/ 56 w 176"/>
              <a:gd name="T15" fmla="*/ 33 h 176"/>
              <a:gd name="T16" fmla="*/ 60 w 176"/>
              <a:gd name="T17" fmla="*/ 40 h 176"/>
              <a:gd name="T18" fmla="*/ 56 w 176"/>
              <a:gd name="T19" fmla="*/ 33 h 176"/>
              <a:gd name="T20" fmla="*/ 24 w 176"/>
              <a:gd name="T21" fmla="*/ 88 h 176"/>
              <a:gd name="T22" fmla="*/ 32 w 176"/>
              <a:gd name="T23" fmla="*/ 88 h 176"/>
              <a:gd name="T24" fmla="*/ 116 w 176"/>
              <a:gd name="T25" fmla="*/ 40 h 176"/>
              <a:gd name="T26" fmla="*/ 120 w 176"/>
              <a:gd name="T27" fmla="*/ 33 h 176"/>
              <a:gd name="T28" fmla="*/ 116 w 176"/>
              <a:gd name="T29" fmla="*/ 40 h 176"/>
              <a:gd name="T30" fmla="*/ 33 w 176"/>
              <a:gd name="T31" fmla="*/ 56 h 176"/>
              <a:gd name="T32" fmla="*/ 40 w 176"/>
              <a:gd name="T33" fmla="*/ 60 h 176"/>
              <a:gd name="T34" fmla="*/ 142 w 176"/>
              <a:gd name="T35" fmla="*/ 115 h 176"/>
              <a:gd name="T36" fmla="*/ 138 w 176"/>
              <a:gd name="T37" fmla="*/ 121 h 176"/>
              <a:gd name="T38" fmla="*/ 142 w 176"/>
              <a:gd name="T39" fmla="*/ 115 h 176"/>
              <a:gd name="T40" fmla="*/ 84 w 176"/>
              <a:gd name="T41" fmla="*/ 148 h 176"/>
              <a:gd name="T42" fmla="*/ 92 w 176"/>
              <a:gd name="T43" fmla="*/ 148 h 176"/>
              <a:gd name="T44" fmla="*/ 138 w 176"/>
              <a:gd name="T45" fmla="*/ 55 h 176"/>
              <a:gd name="T46" fmla="*/ 142 w 176"/>
              <a:gd name="T47" fmla="*/ 61 h 176"/>
              <a:gd name="T48" fmla="*/ 138 w 176"/>
              <a:gd name="T49" fmla="*/ 55 h 176"/>
              <a:gd name="T50" fmla="*/ 103 w 176"/>
              <a:gd name="T51" fmla="*/ 84 h 176"/>
              <a:gd name="T52" fmla="*/ 92 w 176"/>
              <a:gd name="T53" fmla="*/ 28 h 176"/>
              <a:gd name="T54" fmla="*/ 84 w 176"/>
              <a:gd name="T55" fmla="*/ 28 h 176"/>
              <a:gd name="T56" fmla="*/ 72 w 176"/>
              <a:gd name="T57" fmla="*/ 88 h 176"/>
              <a:gd name="T58" fmla="*/ 103 w 176"/>
              <a:gd name="T59" fmla="*/ 92 h 176"/>
              <a:gd name="T60" fmla="*/ 128 w 176"/>
              <a:gd name="T61" fmla="*/ 88 h 176"/>
              <a:gd name="T62" fmla="*/ 88 w 176"/>
              <a:gd name="T63" fmla="*/ 96 h 176"/>
              <a:gd name="T64" fmla="*/ 88 w 176"/>
              <a:gd name="T65" fmla="*/ 80 h 176"/>
              <a:gd name="T66" fmla="*/ 88 w 176"/>
              <a:gd name="T67" fmla="*/ 96 h 176"/>
              <a:gd name="T68" fmla="*/ 115 w 176"/>
              <a:gd name="T69" fmla="*/ 142 h 176"/>
              <a:gd name="T70" fmla="*/ 121 w 176"/>
              <a:gd name="T71" fmla="*/ 138 h 176"/>
              <a:gd name="T72" fmla="*/ 88 w 176"/>
              <a:gd name="T73" fmla="*/ 0 h 176"/>
              <a:gd name="T74" fmla="*/ 88 w 176"/>
              <a:gd name="T75" fmla="*/ 176 h 176"/>
              <a:gd name="T76" fmla="*/ 88 w 176"/>
              <a:gd name="T77" fmla="*/ 0 h 176"/>
              <a:gd name="T78" fmla="*/ 8 w 176"/>
              <a:gd name="T79" fmla="*/ 88 h 176"/>
              <a:gd name="T80" fmla="*/ 168 w 176"/>
              <a:gd name="T8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148" y="84"/>
                </a:moveTo>
                <a:cubicBezTo>
                  <a:pt x="146" y="84"/>
                  <a:pt x="144" y="86"/>
                  <a:pt x="144" y="88"/>
                </a:cubicBezTo>
                <a:cubicBezTo>
                  <a:pt x="144" y="90"/>
                  <a:pt x="146" y="92"/>
                  <a:pt x="148" y="92"/>
                </a:cubicBezTo>
                <a:cubicBezTo>
                  <a:pt x="150" y="92"/>
                  <a:pt x="152" y="90"/>
                  <a:pt x="152" y="88"/>
                </a:cubicBezTo>
                <a:cubicBezTo>
                  <a:pt x="152" y="86"/>
                  <a:pt x="150" y="84"/>
                  <a:pt x="148" y="84"/>
                </a:cubicBezTo>
                <a:moveTo>
                  <a:pt x="60" y="136"/>
                </a:moveTo>
                <a:cubicBezTo>
                  <a:pt x="58" y="135"/>
                  <a:pt x="56" y="136"/>
                  <a:pt x="55" y="138"/>
                </a:cubicBezTo>
                <a:cubicBezTo>
                  <a:pt x="53" y="140"/>
                  <a:pt x="54" y="142"/>
                  <a:pt x="56" y="143"/>
                </a:cubicBezTo>
                <a:cubicBezTo>
                  <a:pt x="58" y="145"/>
                  <a:pt x="60" y="144"/>
                  <a:pt x="61" y="142"/>
                </a:cubicBezTo>
                <a:cubicBezTo>
                  <a:pt x="63" y="140"/>
                  <a:pt x="62" y="138"/>
                  <a:pt x="60" y="136"/>
                </a:cubicBezTo>
                <a:moveTo>
                  <a:pt x="34" y="115"/>
                </a:moveTo>
                <a:cubicBezTo>
                  <a:pt x="32" y="116"/>
                  <a:pt x="31" y="118"/>
                  <a:pt x="33" y="120"/>
                </a:cubicBezTo>
                <a:cubicBezTo>
                  <a:pt x="34" y="122"/>
                  <a:pt x="36" y="123"/>
                  <a:pt x="38" y="121"/>
                </a:cubicBezTo>
                <a:cubicBezTo>
                  <a:pt x="40" y="120"/>
                  <a:pt x="41" y="118"/>
                  <a:pt x="40" y="116"/>
                </a:cubicBezTo>
                <a:cubicBezTo>
                  <a:pt x="38" y="114"/>
                  <a:pt x="36" y="113"/>
                  <a:pt x="34" y="115"/>
                </a:cubicBezTo>
                <a:moveTo>
                  <a:pt x="56" y="33"/>
                </a:moveTo>
                <a:cubicBezTo>
                  <a:pt x="54" y="34"/>
                  <a:pt x="53" y="36"/>
                  <a:pt x="55" y="38"/>
                </a:cubicBezTo>
                <a:cubicBezTo>
                  <a:pt x="56" y="40"/>
                  <a:pt x="58" y="41"/>
                  <a:pt x="60" y="40"/>
                </a:cubicBezTo>
                <a:cubicBezTo>
                  <a:pt x="62" y="38"/>
                  <a:pt x="63" y="36"/>
                  <a:pt x="61" y="34"/>
                </a:cubicBezTo>
                <a:cubicBezTo>
                  <a:pt x="60" y="32"/>
                  <a:pt x="58" y="31"/>
                  <a:pt x="56" y="33"/>
                </a:cubicBezTo>
                <a:moveTo>
                  <a:pt x="28" y="84"/>
                </a:moveTo>
                <a:cubicBezTo>
                  <a:pt x="26" y="84"/>
                  <a:pt x="24" y="86"/>
                  <a:pt x="24" y="88"/>
                </a:cubicBezTo>
                <a:cubicBezTo>
                  <a:pt x="24" y="90"/>
                  <a:pt x="26" y="92"/>
                  <a:pt x="28" y="92"/>
                </a:cubicBezTo>
                <a:cubicBezTo>
                  <a:pt x="30" y="92"/>
                  <a:pt x="32" y="90"/>
                  <a:pt x="32" y="88"/>
                </a:cubicBezTo>
                <a:cubicBezTo>
                  <a:pt x="32" y="86"/>
                  <a:pt x="30" y="84"/>
                  <a:pt x="28" y="84"/>
                </a:cubicBezTo>
                <a:moveTo>
                  <a:pt x="116" y="40"/>
                </a:moveTo>
                <a:cubicBezTo>
                  <a:pt x="118" y="41"/>
                  <a:pt x="120" y="40"/>
                  <a:pt x="121" y="38"/>
                </a:cubicBezTo>
                <a:cubicBezTo>
                  <a:pt x="123" y="36"/>
                  <a:pt x="122" y="34"/>
                  <a:pt x="120" y="33"/>
                </a:cubicBezTo>
                <a:cubicBezTo>
                  <a:pt x="118" y="31"/>
                  <a:pt x="116" y="32"/>
                  <a:pt x="115" y="34"/>
                </a:cubicBezTo>
                <a:cubicBezTo>
                  <a:pt x="113" y="36"/>
                  <a:pt x="114" y="38"/>
                  <a:pt x="116" y="40"/>
                </a:cubicBezTo>
                <a:moveTo>
                  <a:pt x="38" y="55"/>
                </a:moveTo>
                <a:cubicBezTo>
                  <a:pt x="36" y="53"/>
                  <a:pt x="34" y="54"/>
                  <a:pt x="33" y="56"/>
                </a:cubicBezTo>
                <a:cubicBezTo>
                  <a:pt x="31" y="58"/>
                  <a:pt x="32" y="60"/>
                  <a:pt x="34" y="61"/>
                </a:cubicBezTo>
                <a:cubicBezTo>
                  <a:pt x="36" y="63"/>
                  <a:pt x="38" y="62"/>
                  <a:pt x="40" y="60"/>
                </a:cubicBezTo>
                <a:cubicBezTo>
                  <a:pt x="41" y="58"/>
                  <a:pt x="40" y="56"/>
                  <a:pt x="38" y="55"/>
                </a:cubicBezTo>
                <a:moveTo>
                  <a:pt x="142" y="115"/>
                </a:moveTo>
                <a:cubicBezTo>
                  <a:pt x="140" y="113"/>
                  <a:pt x="138" y="114"/>
                  <a:pt x="137" y="116"/>
                </a:cubicBezTo>
                <a:cubicBezTo>
                  <a:pt x="135" y="118"/>
                  <a:pt x="136" y="120"/>
                  <a:pt x="138" y="121"/>
                </a:cubicBezTo>
                <a:cubicBezTo>
                  <a:pt x="140" y="123"/>
                  <a:pt x="142" y="122"/>
                  <a:pt x="143" y="120"/>
                </a:cubicBezTo>
                <a:cubicBezTo>
                  <a:pt x="145" y="118"/>
                  <a:pt x="144" y="116"/>
                  <a:pt x="142" y="115"/>
                </a:cubicBezTo>
                <a:moveTo>
                  <a:pt x="88" y="144"/>
                </a:moveTo>
                <a:cubicBezTo>
                  <a:pt x="86" y="144"/>
                  <a:pt x="84" y="146"/>
                  <a:pt x="84" y="148"/>
                </a:cubicBezTo>
                <a:cubicBezTo>
                  <a:pt x="84" y="150"/>
                  <a:pt x="86" y="152"/>
                  <a:pt x="88" y="152"/>
                </a:cubicBezTo>
                <a:cubicBezTo>
                  <a:pt x="90" y="152"/>
                  <a:pt x="92" y="150"/>
                  <a:pt x="92" y="148"/>
                </a:cubicBezTo>
                <a:cubicBezTo>
                  <a:pt x="92" y="146"/>
                  <a:pt x="90" y="144"/>
                  <a:pt x="88" y="144"/>
                </a:cubicBezTo>
                <a:moveTo>
                  <a:pt x="138" y="55"/>
                </a:moveTo>
                <a:cubicBezTo>
                  <a:pt x="136" y="56"/>
                  <a:pt x="135" y="58"/>
                  <a:pt x="137" y="60"/>
                </a:cubicBezTo>
                <a:cubicBezTo>
                  <a:pt x="138" y="62"/>
                  <a:pt x="140" y="63"/>
                  <a:pt x="142" y="61"/>
                </a:cubicBezTo>
                <a:cubicBezTo>
                  <a:pt x="144" y="60"/>
                  <a:pt x="145" y="58"/>
                  <a:pt x="143" y="56"/>
                </a:cubicBezTo>
                <a:cubicBezTo>
                  <a:pt x="142" y="54"/>
                  <a:pt x="140" y="53"/>
                  <a:pt x="138" y="55"/>
                </a:cubicBezTo>
                <a:moveTo>
                  <a:pt x="124" y="84"/>
                </a:moveTo>
                <a:cubicBezTo>
                  <a:pt x="103" y="84"/>
                  <a:pt x="103" y="84"/>
                  <a:pt x="103" y="84"/>
                </a:cubicBezTo>
                <a:cubicBezTo>
                  <a:pt x="102" y="78"/>
                  <a:pt x="98" y="74"/>
                  <a:pt x="92" y="73"/>
                </a:cubicBezTo>
                <a:cubicBezTo>
                  <a:pt x="92" y="28"/>
                  <a:pt x="92" y="28"/>
                  <a:pt x="92" y="28"/>
                </a:cubicBezTo>
                <a:cubicBezTo>
                  <a:pt x="92" y="26"/>
                  <a:pt x="90" y="24"/>
                  <a:pt x="88" y="24"/>
                </a:cubicBezTo>
                <a:cubicBezTo>
                  <a:pt x="86" y="24"/>
                  <a:pt x="84" y="26"/>
                  <a:pt x="84" y="28"/>
                </a:cubicBezTo>
                <a:cubicBezTo>
                  <a:pt x="84" y="73"/>
                  <a:pt x="84" y="73"/>
                  <a:pt x="84" y="73"/>
                </a:cubicBezTo>
                <a:cubicBezTo>
                  <a:pt x="77" y="74"/>
                  <a:pt x="72" y="81"/>
                  <a:pt x="72" y="88"/>
                </a:cubicBezTo>
                <a:cubicBezTo>
                  <a:pt x="72" y="97"/>
                  <a:pt x="79" y="104"/>
                  <a:pt x="88" y="104"/>
                </a:cubicBezTo>
                <a:cubicBezTo>
                  <a:pt x="95" y="104"/>
                  <a:pt x="102" y="99"/>
                  <a:pt x="103" y="92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26" y="92"/>
                  <a:pt x="128" y="90"/>
                  <a:pt x="128" y="88"/>
                </a:cubicBezTo>
                <a:cubicBezTo>
                  <a:pt x="128" y="86"/>
                  <a:pt x="126" y="84"/>
                  <a:pt x="124" y="84"/>
                </a:cubicBezTo>
                <a:moveTo>
                  <a:pt x="88" y="96"/>
                </a:moveTo>
                <a:cubicBezTo>
                  <a:pt x="84" y="96"/>
                  <a:pt x="80" y="92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92" y="80"/>
                  <a:pt x="96" y="84"/>
                  <a:pt x="96" y="88"/>
                </a:cubicBezTo>
                <a:cubicBezTo>
                  <a:pt x="96" y="92"/>
                  <a:pt x="92" y="96"/>
                  <a:pt x="88" y="96"/>
                </a:cubicBezTo>
                <a:moveTo>
                  <a:pt x="116" y="136"/>
                </a:moveTo>
                <a:cubicBezTo>
                  <a:pt x="114" y="138"/>
                  <a:pt x="113" y="140"/>
                  <a:pt x="115" y="142"/>
                </a:cubicBezTo>
                <a:cubicBezTo>
                  <a:pt x="116" y="144"/>
                  <a:pt x="118" y="145"/>
                  <a:pt x="120" y="143"/>
                </a:cubicBezTo>
                <a:cubicBezTo>
                  <a:pt x="122" y="142"/>
                  <a:pt x="123" y="140"/>
                  <a:pt x="121" y="138"/>
                </a:cubicBezTo>
                <a:cubicBezTo>
                  <a:pt x="120" y="136"/>
                  <a:pt x="118" y="135"/>
                  <a:pt x="116" y="136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29162" y="3644146"/>
            <a:ext cx="2060673" cy="764445"/>
            <a:chOff x="550321" y="2877938"/>
            <a:chExt cx="2446880" cy="764445"/>
          </a:xfrm>
        </p:grpSpPr>
        <p:sp>
          <p:nvSpPr>
            <p:cNvPr id="19" name="Text Placeholder 7"/>
            <p:cNvSpPr txBox="1">
              <a:spLocks/>
            </p:cNvSpPr>
            <p:nvPr/>
          </p:nvSpPr>
          <p:spPr>
            <a:xfrm>
              <a:off x="550322" y="3237642"/>
              <a:ext cx="2446878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D" sz="1800" b="0" dirty="0">
                  <a:solidFill>
                    <a:schemeClr val="tx1"/>
                  </a:solidFill>
                </a:rPr>
                <a:t>Minimum viable product venture</a:t>
              </a:r>
              <a:endParaRPr lang="en-GB" sz="10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0" name="Text Placeholder 7"/>
            <p:cNvSpPr txBox="1">
              <a:spLocks/>
            </p:cNvSpPr>
            <p:nvPr/>
          </p:nvSpPr>
          <p:spPr>
            <a:xfrm>
              <a:off x="550321" y="2877938"/>
              <a:ext cx="2446880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IDEAS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11683" y="3154016"/>
            <a:ext cx="2060673" cy="764445"/>
            <a:chOff x="550321" y="2877938"/>
            <a:chExt cx="2446880" cy="764445"/>
          </a:xfrm>
        </p:grpSpPr>
        <p:sp>
          <p:nvSpPr>
            <p:cNvPr id="22" name="Text Placeholder 7"/>
            <p:cNvSpPr txBox="1">
              <a:spLocks/>
            </p:cNvSpPr>
            <p:nvPr/>
          </p:nvSpPr>
          <p:spPr>
            <a:xfrm>
              <a:off x="550322" y="3237642"/>
              <a:ext cx="2446878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D" sz="1800" b="0" dirty="0">
                  <a:solidFill>
                    <a:schemeClr val="tx1"/>
                  </a:solidFill>
                </a:rPr>
                <a:t>Minimum viable product venture</a:t>
              </a:r>
              <a:endParaRPr lang="en-GB" sz="10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3" name="Text Placeholder 7"/>
            <p:cNvSpPr txBox="1">
              <a:spLocks/>
            </p:cNvSpPr>
            <p:nvPr/>
          </p:nvSpPr>
          <p:spPr>
            <a:xfrm>
              <a:off x="550321" y="2877938"/>
              <a:ext cx="2446880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id-ID" sz="20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CONCEPT</a:t>
              </a:r>
              <a:endParaRPr lang="en-GB" sz="2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74312" y="2664555"/>
            <a:ext cx="2060673" cy="764445"/>
            <a:chOff x="550321" y="2877938"/>
            <a:chExt cx="2446880" cy="764445"/>
          </a:xfrm>
        </p:grpSpPr>
        <p:sp>
          <p:nvSpPr>
            <p:cNvPr id="25" name="Text Placeholder 7"/>
            <p:cNvSpPr txBox="1">
              <a:spLocks/>
            </p:cNvSpPr>
            <p:nvPr/>
          </p:nvSpPr>
          <p:spPr>
            <a:xfrm>
              <a:off x="550322" y="3237642"/>
              <a:ext cx="2446878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D" sz="1800" b="0" dirty="0">
                  <a:solidFill>
                    <a:schemeClr val="tx1"/>
                  </a:solidFill>
                </a:rPr>
                <a:t>Minimum viable product venture</a:t>
              </a:r>
              <a:endParaRPr lang="en-GB" sz="10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6" name="Text Placeholder 7"/>
            <p:cNvSpPr txBox="1">
              <a:spLocks/>
            </p:cNvSpPr>
            <p:nvPr/>
          </p:nvSpPr>
          <p:spPr>
            <a:xfrm>
              <a:off x="550321" y="2877938"/>
              <a:ext cx="2446880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BRIEF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36941" y="2156351"/>
            <a:ext cx="2060673" cy="764445"/>
            <a:chOff x="550321" y="2877938"/>
            <a:chExt cx="2446880" cy="764445"/>
          </a:xfrm>
        </p:grpSpPr>
        <p:sp>
          <p:nvSpPr>
            <p:cNvPr id="28" name="Text Placeholder 7"/>
            <p:cNvSpPr txBox="1">
              <a:spLocks/>
            </p:cNvSpPr>
            <p:nvPr/>
          </p:nvSpPr>
          <p:spPr>
            <a:xfrm>
              <a:off x="550322" y="3237642"/>
              <a:ext cx="2446878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D" sz="1800" b="0" dirty="0">
                  <a:solidFill>
                    <a:schemeClr val="tx1"/>
                  </a:solidFill>
                </a:rPr>
                <a:t>Minimum viable product venture</a:t>
              </a:r>
              <a:endParaRPr lang="en-GB" sz="10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9" name="Text Placeholder 7"/>
            <p:cNvSpPr txBox="1">
              <a:spLocks/>
            </p:cNvSpPr>
            <p:nvPr/>
          </p:nvSpPr>
          <p:spPr>
            <a:xfrm>
              <a:off x="550321" y="2877938"/>
              <a:ext cx="2446880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DETAIL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719463" y="1655568"/>
            <a:ext cx="2060673" cy="764445"/>
            <a:chOff x="550321" y="2877938"/>
            <a:chExt cx="2446880" cy="764445"/>
          </a:xfrm>
        </p:grpSpPr>
        <p:sp>
          <p:nvSpPr>
            <p:cNvPr id="31" name="Text Placeholder 7"/>
            <p:cNvSpPr txBox="1">
              <a:spLocks/>
            </p:cNvSpPr>
            <p:nvPr/>
          </p:nvSpPr>
          <p:spPr>
            <a:xfrm>
              <a:off x="550322" y="3237642"/>
              <a:ext cx="2446878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D" sz="1800" b="0" dirty="0">
                  <a:solidFill>
                    <a:schemeClr val="tx1"/>
                  </a:solidFill>
                </a:rPr>
                <a:t>Minimum viable product venture</a:t>
              </a:r>
              <a:endParaRPr lang="en-GB" sz="10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32" name="Text Placeholder 7"/>
            <p:cNvSpPr txBox="1">
              <a:spLocks/>
            </p:cNvSpPr>
            <p:nvPr/>
          </p:nvSpPr>
          <p:spPr>
            <a:xfrm>
              <a:off x="550321" y="2877938"/>
              <a:ext cx="2446880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FINISH</a:t>
              </a:r>
            </a:p>
          </p:txBody>
        </p:sp>
      </p:grpSp>
      <p:sp>
        <p:nvSpPr>
          <p:cNvPr id="33" name="Freeform 31"/>
          <p:cNvSpPr>
            <a:spLocks noEditPoints="1"/>
          </p:cNvSpPr>
          <p:nvPr/>
        </p:nvSpPr>
        <p:spPr bwMode="auto">
          <a:xfrm>
            <a:off x="3308849" y="2477955"/>
            <a:ext cx="561305" cy="559249"/>
          </a:xfrm>
          <a:custGeom>
            <a:avLst/>
            <a:gdLst>
              <a:gd name="T0" fmla="*/ 144 w 176"/>
              <a:gd name="T1" fmla="*/ 0 h 176"/>
              <a:gd name="T2" fmla="*/ 121 w 176"/>
              <a:gd name="T3" fmla="*/ 9 h 176"/>
              <a:gd name="T4" fmla="*/ 13 w 176"/>
              <a:gd name="T5" fmla="*/ 117 h 176"/>
              <a:gd name="T6" fmla="*/ 0 w 176"/>
              <a:gd name="T7" fmla="*/ 176 h 176"/>
              <a:gd name="T8" fmla="*/ 59 w 176"/>
              <a:gd name="T9" fmla="*/ 163 h 176"/>
              <a:gd name="T10" fmla="*/ 167 w 176"/>
              <a:gd name="T11" fmla="*/ 55 h 176"/>
              <a:gd name="T12" fmla="*/ 176 w 176"/>
              <a:gd name="T13" fmla="*/ 32 h 176"/>
              <a:gd name="T14" fmla="*/ 144 w 176"/>
              <a:gd name="T15" fmla="*/ 0 h 176"/>
              <a:gd name="T16" fmla="*/ 52 w 176"/>
              <a:gd name="T17" fmla="*/ 155 h 176"/>
              <a:gd name="T18" fmla="*/ 24 w 176"/>
              <a:gd name="T19" fmla="*/ 162 h 176"/>
              <a:gd name="T20" fmla="*/ 24 w 176"/>
              <a:gd name="T21" fmla="*/ 152 h 176"/>
              <a:gd name="T22" fmla="*/ 14 w 176"/>
              <a:gd name="T23" fmla="*/ 152 h 176"/>
              <a:gd name="T24" fmla="*/ 21 w 176"/>
              <a:gd name="T25" fmla="*/ 124 h 176"/>
              <a:gd name="T26" fmla="*/ 52 w 176"/>
              <a:gd name="T27" fmla="*/ 124 h 176"/>
              <a:gd name="T28" fmla="*/ 52 w 176"/>
              <a:gd name="T29" fmla="*/ 155 h 176"/>
              <a:gd name="T30" fmla="*/ 60 w 176"/>
              <a:gd name="T31" fmla="*/ 150 h 176"/>
              <a:gd name="T32" fmla="*/ 60 w 176"/>
              <a:gd name="T33" fmla="*/ 120 h 176"/>
              <a:gd name="T34" fmla="*/ 56 w 176"/>
              <a:gd name="T35" fmla="*/ 116 h 176"/>
              <a:gd name="T36" fmla="*/ 26 w 176"/>
              <a:gd name="T37" fmla="*/ 116 h 176"/>
              <a:gd name="T38" fmla="*/ 112 w 176"/>
              <a:gd name="T39" fmla="*/ 30 h 176"/>
              <a:gd name="T40" fmla="*/ 146 w 176"/>
              <a:gd name="T41" fmla="*/ 64 h 176"/>
              <a:gd name="T42" fmla="*/ 60 w 176"/>
              <a:gd name="T43" fmla="*/ 150 h 176"/>
              <a:gd name="T44" fmla="*/ 161 w 176"/>
              <a:gd name="T45" fmla="*/ 49 h 176"/>
              <a:gd name="T46" fmla="*/ 152 w 176"/>
              <a:gd name="T47" fmla="*/ 58 h 176"/>
              <a:gd name="T48" fmla="*/ 118 w 176"/>
              <a:gd name="T49" fmla="*/ 24 h 176"/>
              <a:gd name="T50" fmla="*/ 127 w 176"/>
              <a:gd name="T51" fmla="*/ 15 h 176"/>
              <a:gd name="T52" fmla="*/ 144 w 176"/>
              <a:gd name="T53" fmla="*/ 8 h 176"/>
              <a:gd name="T54" fmla="*/ 168 w 176"/>
              <a:gd name="T55" fmla="*/ 32 h 176"/>
              <a:gd name="T56" fmla="*/ 161 w 176"/>
              <a:gd name="T57" fmla="*/ 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76">
                <a:moveTo>
                  <a:pt x="144" y="0"/>
                </a:moveTo>
                <a:cubicBezTo>
                  <a:pt x="135" y="0"/>
                  <a:pt x="127" y="4"/>
                  <a:pt x="121" y="9"/>
                </a:cubicBezTo>
                <a:cubicBezTo>
                  <a:pt x="13" y="117"/>
                  <a:pt x="13" y="117"/>
                  <a:pt x="13" y="117"/>
                </a:cubicBezTo>
                <a:cubicBezTo>
                  <a:pt x="0" y="176"/>
                  <a:pt x="0" y="176"/>
                  <a:pt x="0" y="176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72" y="49"/>
                  <a:pt x="176" y="41"/>
                  <a:pt x="176" y="32"/>
                </a:cubicBezTo>
                <a:cubicBezTo>
                  <a:pt x="176" y="14"/>
                  <a:pt x="162" y="0"/>
                  <a:pt x="144" y="0"/>
                </a:cubicBezTo>
                <a:moveTo>
                  <a:pt x="52" y="155"/>
                </a:moveTo>
                <a:cubicBezTo>
                  <a:pt x="24" y="162"/>
                  <a:pt x="24" y="162"/>
                  <a:pt x="24" y="16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4" y="152"/>
                  <a:pt x="14" y="152"/>
                  <a:pt x="14" y="152"/>
                </a:cubicBezTo>
                <a:cubicBezTo>
                  <a:pt x="21" y="124"/>
                  <a:pt x="21" y="124"/>
                  <a:pt x="21" y="124"/>
                </a:cubicBezTo>
                <a:cubicBezTo>
                  <a:pt x="52" y="124"/>
                  <a:pt x="52" y="124"/>
                  <a:pt x="52" y="124"/>
                </a:cubicBezTo>
                <a:lnTo>
                  <a:pt x="52" y="155"/>
                </a:lnTo>
                <a:close/>
                <a:moveTo>
                  <a:pt x="60" y="150"/>
                </a:moveTo>
                <a:cubicBezTo>
                  <a:pt x="60" y="120"/>
                  <a:pt x="60" y="120"/>
                  <a:pt x="60" y="120"/>
                </a:cubicBezTo>
                <a:cubicBezTo>
                  <a:pt x="60" y="118"/>
                  <a:pt x="58" y="116"/>
                  <a:pt x="56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46" y="64"/>
                  <a:pt x="146" y="64"/>
                  <a:pt x="146" y="64"/>
                </a:cubicBezTo>
                <a:lnTo>
                  <a:pt x="60" y="150"/>
                </a:lnTo>
                <a:close/>
                <a:moveTo>
                  <a:pt x="161" y="49"/>
                </a:moveTo>
                <a:cubicBezTo>
                  <a:pt x="152" y="58"/>
                  <a:pt x="152" y="58"/>
                  <a:pt x="152" y="58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34" y="8"/>
                  <a:pt x="144" y="8"/>
                </a:cubicBezTo>
                <a:cubicBezTo>
                  <a:pt x="157" y="8"/>
                  <a:pt x="168" y="19"/>
                  <a:pt x="168" y="32"/>
                </a:cubicBezTo>
                <a:cubicBezTo>
                  <a:pt x="168" y="39"/>
                  <a:pt x="165" y="45"/>
                  <a:pt x="161" y="49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394205" y="1997580"/>
            <a:ext cx="614949" cy="560689"/>
          </a:xfrm>
          <a:custGeom>
            <a:avLst/>
            <a:gdLst>
              <a:gd name="T0" fmla="*/ 48 w 176"/>
              <a:gd name="T1" fmla="*/ 60 h 160"/>
              <a:gd name="T2" fmla="*/ 36 w 176"/>
              <a:gd name="T3" fmla="*/ 72 h 160"/>
              <a:gd name="T4" fmla="*/ 48 w 176"/>
              <a:gd name="T5" fmla="*/ 84 h 160"/>
              <a:gd name="T6" fmla="*/ 60 w 176"/>
              <a:gd name="T7" fmla="*/ 72 h 160"/>
              <a:gd name="T8" fmla="*/ 48 w 176"/>
              <a:gd name="T9" fmla="*/ 60 h 160"/>
              <a:gd name="T10" fmla="*/ 88 w 176"/>
              <a:gd name="T11" fmla="*/ 60 h 160"/>
              <a:gd name="T12" fmla="*/ 76 w 176"/>
              <a:gd name="T13" fmla="*/ 72 h 160"/>
              <a:gd name="T14" fmla="*/ 88 w 176"/>
              <a:gd name="T15" fmla="*/ 84 h 160"/>
              <a:gd name="T16" fmla="*/ 100 w 176"/>
              <a:gd name="T17" fmla="*/ 72 h 160"/>
              <a:gd name="T18" fmla="*/ 88 w 176"/>
              <a:gd name="T19" fmla="*/ 60 h 160"/>
              <a:gd name="T20" fmla="*/ 88 w 176"/>
              <a:gd name="T21" fmla="*/ 0 h 160"/>
              <a:gd name="T22" fmla="*/ 0 w 176"/>
              <a:gd name="T23" fmla="*/ 72 h 160"/>
              <a:gd name="T24" fmla="*/ 25 w 176"/>
              <a:gd name="T25" fmla="*/ 122 h 160"/>
              <a:gd name="T26" fmla="*/ 16 w 176"/>
              <a:gd name="T27" fmla="*/ 160 h 160"/>
              <a:gd name="T28" fmla="*/ 63 w 176"/>
              <a:gd name="T29" fmla="*/ 141 h 160"/>
              <a:gd name="T30" fmla="*/ 88 w 176"/>
              <a:gd name="T31" fmla="*/ 144 h 160"/>
              <a:gd name="T32" fmla="*/ 176 w 176"/>
              <a:gd name="T33" fmla="*/ 72 h 160"/>
              <a:gd name="T34" fmla="*/ 88 w 176"/>
              <a:gd name="T35" fmla="*/ 0 h 160"/>
              <a:gd name="T36" fmla="*/ 88 w 176"/>
              <a:gd name="T37" fmla="*/ 136 h 160"/>
              <a:gd name="T38" fmla="*/ 65 w 176"/>
              <a:gd name="T39" fmla="*/ 133 h 160"/>
              <a:gd name="T40" fmla="*/ 63 w 176"/>
              <a:gd name="T41" fmla="*/ 133 h 160"/>
              <a:gd name="T42" fmla="*/ 60 w 176"/>
              <a:gd name="T43" fmla="*/ 134 h 160"/>
              <a:gd name="T44" fmla="*/ 27 w 176"/>
              <a:gd name="T45" fmla="*/ 147 h 160"/>
              <a:gd name="T46" fmla="*/ 33 w 176"/>
              <a:gd name="T47" fmla="*/ 124 h 160"/>
              <a:gd name="T48" fmla="*/ 30 w 176"/>
              <a:gd name="T49" fmla="*/ 116 h 160"/>
              <a:gd name="T50" fmla="*/ 8 w 176"/>
              <a:gd name="T51" fmla="*/ 72 h 160"/>
              <a:gd name="T52" fmla="*/ 88 w 176"/>
              <a:gd name="T53" fmla="*/ 8 h 160"/>
              <a:gd name="T54" fmla="*/ 168 w 176"/>
              <a:gd name="T55" fmla="*/ 72 h 160"/>
              <a:gd name="T56" fmla="*/ 88 w 176"/>
              <a:gd name="T57" fmla="*/ 136 h 160"/>
              <a:gd name="T58" fmla="*/ 128 w 176"/>
              <a:gd name="T59" fmla="*/ 60 h 160"/>
              <a:gd name="T60" fmla="*/ 116 w 176"/>
              <a:gd name="T61" fmla="*/ 72 h 160"/>
              <a:gd name="T62" fmla="*/ 128 w 176"/>
              <a:gd name="T63" fmla="*/ 84 h 160"/>
              <a:gd name="T64" fmla="*/ 140 w 176"/>
              <a:gd name="T65" fmla="*/ 72 h 160"/>
              <a:gd name="T66" fmla="*/ 128 w 176"/>
              <a:gd name="T67" fmla="*/ 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60">
                <a:moveTo>
                  <a:pt x="48" y="60"/>
                </a:moveTo>
                <a:cubicBezTo>
                  <a:pt x="41" y="60"/>
                  <a:pt x="36" y="65"/>
                  <a:pt x="36" y="72"/>
                </a:cubicBezTo>
                <a:cubicBezTo>
                  <a:pt x="36" y="79"/>
                  <a:pt x="41" y="84"/>
                  <a:pt x="48" y="84"/>
                </a:cubicBezTo>
                <a:cubicBezTo>
                  <a:pt x="55" y="84"/>
                  <a:pt x="60" y="79"/>
                  <a:pt x="60" y="72"/>
                </a:cubicBezTo>
                <a:cubicBezTo>
                  <a:pt x="60" y="65"/>
                  <a:pt x="55" y="60"/>
                  <a:pt x="48" y="60"/>
                </a:cubicBezTo>
                <a:moveTo>
                  <a:pt x="88" y="60"/>
                </a:moveTo>
                <a:cubicBezTo>
                  <a:pt x="81" y="60"/>
                  <a:pt x="76" y="65"/>
                  <a:pt x="76" y="72"/>
                </a:cubicBezTo>
                <a:cubicBezTo>
                  <a:pt x="76" y="79"/>
                  <a:pt x="81" y="84"/>
                  <a:pt x="88" y="84"/>
                </a:cubicBezTo>
                <a:cubicBezTo>
                  <a:pt x="95" y="84"/>
                  <a:pt x="100" y="79"/>
                  <a:pt x="100" y="72"/>
                </a:cubicBezTo>
                <a:cubicBezTo>
                  <a:pt x="100" y="65"/>
                  <a:pt x="95" y="60"/>
                  <a:pt x="88" y="60"/>
                </a:cubicBezTo>
                <a:moveTo>
                  <a:pt x="88" y="0"/>
                </a:moveTo>
                <a:cubicBezTo>
                  <a:pt x="39" y="0"/>
                  <a:pt x="0" y="32"/>
                  <a:pt x="0" y="72"/>
                </a:cubicBezTo>
                <a:cubicBezTo>
                  <a:pt x="0" y="92"/>
                  <a:pt x="10" y="109"/>
                  <a:pt x="25" y="12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71" y="143"/>
                  <a:pt x="79" y="144"/>
                  <a:pt x="88" y="144"/>
                </a:cubicBezTo>
                <a:cubicBezTo>
                  <a:pt x="137" y="144"/>
                  <a:pt x="176" y="112"/>
                  <a:pt x="176" y="72"/>
                </a:cubicBezTo>
                <a:cubicBezTo>
                  <a:pt x="176" y="32"/>
                  <a:pt x="137" y="0"/>
                  <a:pt x="88" y="0"/>
                </a:cubicBezTo>
                <a:moveTo>
                  <a:pt x="88" y="136"/>
                </a:moveTo>
                <a:cubicBezTo>
                  <a:pt x="80" y="136"/>
                  <a:pt x="73" y="135"/>
                  <a:pt x="65" y="133"/>
                </a:cubicBezTo>
                <a:cubicBezTo>
                  <a:pt x="65" y="133"/>
                  <a:pt x="64" y="133"/>
                  <a:pt x="63" y="133"/>
                </a:cubicBezTo>
                <a:cubicBezTo>
                  <a:pt x="62" y="133"/>
                  <a:pt x="61" y="133"/>
                  <a:pt x="60" y="134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3" y="121"/>
                  <a:pt x="32" y="118"/>
                  <a:pt x="30" y="116"/>
                </a:cubicBezTo>
                <a:cubicBezTo>
                  <a:pt x="16" y="104"/>
                  <a:pt x="8" y="88"/>
                  <a:pt x="8" y="72"/>
                </a:cubicBezTo>
                <a:cubicBezTo>
                  <a:pt x="8" y="37"/>
                  <a:pt x="44" y="8"/>
                  <a:pt x="88" y="8"/>
                </a:cubicBezTo>
                <a:cubicBezTo>
                  <a:pt x="132" y="8"/>
                  <a:pt x="168" y="37"/>
                  <a:pt x="168" y="72"/>
                </a:cubicBezTo>
                <a:cubicBezTo>
                  <a:pt x="168" y="107"/>
                  <a:pt x="132" y="136"/>
                  <a:pt x="88" y="136"/>
                </a:cubicBezTo>
                <a:moveTo>
                  <a:pt x="128" y="60"/>
                </a:moveTo>
                <a:cubicBezTo>
                  <a:pt x="121" y="60"/>
                  <a:pt x="116" y="65"/>
                  <a:pt x="116" y="72"/>
                </a:cubicBezTo>
                <a:cubicBezTo>
                  <a:pt x="116" y="79"/>
                  <a:pt x="121" y="84"/>
                  <a:pt x="128" y="84"/>
                </a:cubicBezTo>
                <a:cubicBezTo>
                  <a:pt x="135" y="84"/>
                  <a:pt x="140" y="79"/>
                  <a:pt x="140" y="72"/>
                </a:cubicBezTo>
                <a:cubicBezTo>
                  <a:pt x="140" y="65"/>
                  <a:pt x="135" y="60"/>
                  <a:pt x="128" y="6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35" name="Freeform 67"/>
          <p:cNvSpPr>
            <a:spLocks noEditPoints="1"/>
          </p:cNvSpPr>
          <p:nvPr/>
        </p:nvSpPr>
        <p:spPr bwMode="auto">
          <a:xfrm>
            <a:off x="7662998" y="1500228"/>
            <a:ext cx="559638" cy="557588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7 w 176"/>
              <a:gd name="T9" fmla="*/ 109 h 176"/>
              <a:gd name="T10" fmla="*/ 33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7 w 176"/>
              <a:gd name="T23" fmla="*/ 113 h 176"/>
              <a:gd name="T24" fmla="*/ 17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64 w 176"/>
              <a:gd name="T37" fmla="*/ 132 h 176"/>
              <a:gd name="T38" fmla="*/ 61 w 176"/>
              <a:gd name="T39" fmla="*/ 133 h 176"/>
              <a:gd name="T40" fmla="*/ 49 w 176"/>
              <a:gd name="T41" fmla="*/ 145 h 176"/>
              <a:gd name="T42" fmla="*/ 48 w 176"/>
              <a:gd name="T43" fmla="*/ 148 h 176"/>
              <a:gd name="T44" fmla="*/ 52 w 176"/>
              <a:gd name="T45" fmla="*/ 152 h 176"/>
              <a:gd name="T46" fmla="*/ 55 w 176"/>
              <a:gd name="T47" fmla="*/ 151 h 176"/>
              <a:gd name="T48" fmla="*/ 67 w 176"/>
              <a:gd name="T49" fmla="*/ 139 h 176"/>
              <a:gd name="T50" fmla="*/ 68 w 176"/>
              <a:gd name="T51" fmla="*/ 136 h 176"/>
              <a:gd name="T52" fmla="*/ 64 w 176"/>
              <a:gd name="T53" fmla="*/ 132 h 176"/>
              <a:gd name="T54" fmla="*/ 176 w 176"/>
              <a:gd name="T55" fmla="*/ 4 h 176"/>
              <a:gd name="T56" fmla="*/ 172 w 176"/>
              <a:gd name="T57" fmla="*/ 0 h 176"/>
              <a:gd name="T58" fmla="*/ 170 w 176"/>
              <a:gd name="T59" fmla="*/ 0 h 176"/>
              <a:gd name="T60" fmla="*/ 170 w 176"/>
              <a:gd name="T61" fmla="*/ 0 h 176"/>
              <a:gd name="T62" fmla="*/ 2 w 176"/>
              <a:gd name="T63" fmla="*/ 72 h 176"/>
              <a:gd name="T64" fmla="*/ 2 w 176"/>
              <a:gd name="T65" fmla="*/ 72 h 176"/>
              <a:gd name="T66" fmla="*/ 2 w 176"/>
              <a:gd name="T67" fmla="*/ 72 h 176"/>
              <a:gd name="T68" fmla="*/ 2 w 176"/>
              <a:gd name="T69" fmla="*/ 72 h 176"/>
              <a:gd name="T70" fmla="*/ 0 w 176"/>
              <a:gd name="T71" fmla="*/ 76 h 176"/>
              <a:gd name="T72" fmla="*/ 3 w 176"/>
              <a:gd name="T73" fmla="*/ 80 h 176"/>
              <a:gd name="T74" fmla="*/ 3 w 176"/>
              <a:gd name="T75" fmla="*/ 80 h 176"/>
              <a:gd name="T76" fmla="*/ 69 w 176"/>
              <a:gd name="T77" fmla="*/ 107 h 176"/>
              <a:gd name="T78" fmla="*/ 96 w 176"/>
              <a:gd name="T79" fmla="*/ 173 h 176"/>
              <a:gd name="T80" fmla="*/ 96 w 176"/>
              <a:gd name="T81" fmla="*/ 173 h 176"/>
              <a:gd name="T82" fmla="*/ 100 w 176"/>
              <a:gd name="T83" fmla="*/ 176 h 176"/>
              <a:gd name="T84" fmla="*/ 104 w 176"/>
              <a:gd name="T85" fmla="*/ 174 h 176"/>
              <a:gd name="T86" fmla="*/ 104 w 176"/>
              <a:gd name="T87" fmla="*/ 174 h 176"/>
              <a:gd name="T88" fmla="*/ 104 w 176"/>
              <a:gd name="T89" fmla="*/ 174 h 176"/>
              <a:gd name="T90" fmla="*/ 104 w 176"/>
              <a:gd name="T91" fmla="*/ 174 h 176"/>
              <a:gd name="T92" fmla="*/ 176 w 176"/>
              <a:gd name="T93" fmla="*/ 6 h 176"/>
              <a:gd name="T94" fmla="*/ 176 w 176"/>
              <a:gd name="T95" fmla="*/ 6 h 176"/>
              <a:gd name="T96" fmla="*/ 176 w 176"/>
              <a:gd name="T97" fmla="*/ 4 h 176"/>
              <a:gd name="T98" fmla="*/ 14 w 176"/>
              <a:gd name="T99" fmla="*/ 76 h 176"/>
              <a:gd name="T100" fmla="*/ 154 w 176"/>
              <a:gd name="T101" fmla="*/ 16 h 176"/>
              <a:gd name="T102" fmla="*/ 71 w 176"/>
              <a:gd name="T103" fmla="*/ 99 h 176"/>
              <a:gd name="T104" fmla="*/ 14 w 176"/>
              <a:gd name="T105" fmla="*/ 76 h 176"/>
              <a:gd name="T106" fmla="*/ 100 w 176"/>
              <a:gd name="T107" fmla="*/ 162 h 176"/>
              <a:gd name="T108" fmla="*/ 77 w 176"/>
              <a:gd name="T109" fmla="*/ 105 h 176"/>
              <a:gd name="T110" fmla="*/ 160 w 176"/>
              <a:gd name="T111" fmla="*/ 22 h 176"/>
              <a:gd name="T112" fmla="*/ 100 w 176"/>
              <a:gd name="T11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2" y="108"/>
                  <a:pt x="40" y="108"/>
                </a:cubicBezTo>
                <a:cubicBezTo>
                  <a:pt x="39" y="108"/>
                  <a:pt x="38" y="108"/>
                  <a:pt x="37" y="109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2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7" y="120"/>
                  <a:pt x="38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2" y="112"/>
                  <a:pt x="60" y="112"/>
                </a:cubicBezTo>
                <a:cubicBezTo>
                  <a:pt x="59" y="112"/>
                  <a:pt x="58" y="112"/>
                  <a:pt x="57" y="11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6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1" y="160"/>
                  <a:pt x="22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64" y="132"/>
                </a:moveTo>
                <a:cubicBezTo>
                  <a:pt x="63" y="132"/>
                  <a:pt x="62" y="132"/>
                  <a:pt x="61" y="133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48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3" y="152"/>
                  <a:pt x="54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6" y="132"/>
                  <a:pt x="64" y="132"/>
                </a:cubicBezTo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1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6"/>
                </a:cubicBezTo>
                <a:cubicBezTo>
                  <a:pt x="0" y="78"/>
                  <a:pt x="1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7" y="175"/>
                  <a:pt x="98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4" y="76"/>
                </a:moveTo>
                <a:cubicBezTo>
                  <a:pt x="154" y="16"/>
                  <a:pt x="154" y="16"/>
                  <a:pt x="154" y="16"/>
                </a:cubicBezTo>
                <a:cubicBezTo>
                  <a:pt x="71" y="99"/>
                  <a:pt x="71" y="99"/>
                  <a:pt x="71" y="99"/>
                </a:cubicBezTo>
                <a:lnTo>
                  <a:pt x="14" y="76"/>
                </a:lnTo>
                <a:close/>
                <a:moveTo>
                  <a:pt x="100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0" y="22"/>
                  <a:pt x="160" y="22"/>
                  <a:pt x="160" y="22"/>
                </a:cubicBezTo>
                <a:lnTo>
                  <a:pt x="100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36" name="Freeform 9"/>
          <p:cNvSpPr>
            <a:spLocks noEditPoints="1"/>
          </p:cNvSpPr>
          <p:nvPr/>
        </p:nvSpPr>
        <p:spPr bwMode="auto">
          <a:xfrm>
            <a:off x="9752695" y="975478"/>
            <a:ext cx="564583" cy="559586"/>
          </a:xfrm>
          <a:custGeom>
            <a:avLst/>
            <a:gdLst>
              <a:gd name="T0" fmla="*/ 168 w 180"/>
              <a:gd name="T1" fmla="*/ 0 h 176"/>
              <a:gd name="T2" fmla="*/ 55 w 180"/>
              <a:gd name="T3" fmla="*/ 64 h 176"/>
              <a:gd name="T4" fmla="*/ 40 w 180"/>
              <a:gd name="T5" fmla="*/ 98 h 176"/>
              <a:gd name="T6" fmla="*/ 72 w 180"/>
              <a:gd name="T7" fmla="*/ 136 h 176"/>
              <a:gd name="T8" fmla="*/ 89 w 180"/>
              <a:gd name="T9" fmla="*/ 166 h 176"/>
              <a:gd name="T10" fmla="*/ 140 w 180"/>
              <a:gd name="T11" fmla="*/ 92 h 176"/>
              <a:gd name="T12" fmla="*/ 104 w 180"/>
              <a:gd name="T13" fmla="*/ 119 h 176"/>
              <a:gd name="T14" fmla="*/ 85 w 180"/>
              <a:gd name="T15" fmla="*/ 131 h 176"/>
              <a:gd name="T16" fmla="*/ 77 w 180"/>
              <a:gd name="T17" fmla="*/ 128 h 176"/>
              <a:gd name="T18" fmla="*/ 55 w 180"/>
              <a:gd name="T19" fmla="*/ 121 h 176"/>
              <a:gd name="T20" fmla="*/ 45 w 180"/>
              <a:gd name="T21" fmla="*/ 91 h 176"/>
              <a:gd name="T22" fmla="*/ 57 w 180"/>
              <a:gd name="T23" fmla="*/ 72 h 176"/>
              <a:gd name="T24" fmla="*/ 104 w 180"/>
              <a:gd name="T25" fmla="*/ 118 h 176"/>
              <a:gd name="T26" fmla="*/ 134 w 180"/>
              <a:gd name="T27" fmla="*/ 87 h 176"/>
              <a:gd name="T28" fmla="*/ 110 w 180"/>
              <a:gd name="T29" fmla="*/ 112 h 176"/>
              <a:gd name="T30" fmla="*/ 82 w 180"/>
              <a:gd name="T31" fmla="*/ 49 h 176"/>
              <a:gd name="T32" fmla="*/ 168 w 180"/>
              <a:gd name="T33" fmla="*/ 8 h 176"/>
              <a:gd name="T34" fmla="*/ 31 w 180"/>
              <a:gd name="T35" fmla="*/ 98 h 176"/>
              <a:gd name="T36" fmla="*/ 78 w 180"/>
              <a:gd name="T37" fmla="*/ 145 h 176"/>
              <a:gd name="T38" fmla="*/ 31 w 180"/>
              <a:gd name="T39" fmla="*/ 98 h 176"/>
              <a:gd name="T40" fmla="*/ 29 w 180"/>
              <a:gd name="T41" fmla="*/ 125 h 176"/>
              <a:gd name="T42" fmla="*/ 51 w 180"/>
              <a:gd name="T43" fmla="*/ 147 h 176"/>
              <a:gd name="T44" fmla="*/ 84 w 180"/>
              <a:gd name="T45" fmla="*/ 64 h 176"/>
              <a:gd name="T46" fmla="*/ 84 w 180"/>
              <a:gd name="T47" fmla="*/ 72 h 176"/>
              <a:gd name="T48" fmla="*/ 84 w 180"/>
              <a:gd name="T49" fmla="*/ 64 h 176"/>
              <a:gd name="T50" fmla="*/ 112 w 180"/>
              <a:gd name="T51" fmla="*/ 92 h 176"/>
              <a:gd name="T52" fmla="*/ 104 w 180"/>
              <a:gd name="T53" fmla="*/ 92 h 176"/>
              <a:gd name="T54" fmla="*/ 132 w 180"/>
              <a:gd name="T55" fmla="*/ 56 h 176"/>
              <a:gd name="T56" fmla="*/ 132 w 180"/>
              <a:gd name="T57" fmla="*/ 32 h 176"/>
              <a:gd name="T58" fmla="*/ 132 w 180"/>
              <a:gd name="T59" fmla="*/ 56 h 176"/>
              <a:gd name="T60" fmla="*/ 136 w 180"/>
              <a:gd name="T61" fmla="*/ 44 h 176"/>
              <a:gd name="T62" fmla="*/ 128 w 180"/>
              <a:gd name="T63" fmla="*/ 44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175" y="1"/>
                </a:moveTo>
                <a:cubicBezTo>
                  <a:pt x="174" y="0"/>
                  <a:pt x="171" y="0"/>
                  <a:pt x="168" y="0"/>
                </a:cubicBezTo>
                <a:cubicBezTo>
                  <a:pt x="151" y="0"/>
                  <a:pt x="107" y="12"/>
                  <a:pt x="84" y="36"/>
                </a:cubicBezTo>
                <a:cubicBezTo>
                  <a:pt x="78" y="41"/>
                  <a:pt x="60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4" y="87"/>
                  <a:pt x="40" y="98"/>
                </a:cubicBezTo>
                <a:cubicBezTo>
                  <a:pt x="38" y="107"/>
                  <a:pt x="41" y="118"/>
                  <a:pt x="50" y="126"/>
                </a:cubicBezTo>
                <a:cubicBezTo>
                  <a:pt x="56" y="133"/>
                  <a:pt x="64" y="136"/>
                  <a:pt x="72" y="136"/>
                </a:cubicBezTo>
                <a:cubicBezTo>
                  <a:pt x="74" y="136"/>
                  <a:pt x="76" y="136"/>
                  <a:pt x="79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2" y="121"/>
                </a:cubicBezTo>
                <a:cubicBezTo>
                  <a:pt x="118" y="116"/>
                  <a:pt x="135" y="98"/>
                  <a:pt x="140" y="92"/>
                </a:cubicBezTo>
                <a:cubicBezTo>
                  <a:pt x="168" y="64"/>
                  <a:pt x="180" y="7"/>
                  <a:pt x="175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9" y="137"/>
                  <a:pt x="85" y="131"/>
                </a:cubicBezTo>
                <a:cubicBezTo>
                  <a:pt x="84" y="129"/>
                  <a:pt x="81" y="128"/>
                  <a:pt x="79" y="128"/>
                </a:cubicBezTo>
                <a:cubicBezTo>
                  <a:pt x="78" y="128"/>
                  <a:pt x="77" y="128"/>
                  <a:pt x="77" y="128"/>
                </a:cubicBezTo>
                <a:cubicBezTo>
                  <a:pt x="75" y="128"/>
                  <a:pt x="73" y="128"/>
                  <a:pt x="72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9" y="114"/>
                  <a:pt x="46" y="107"/>
                  <a:pt x="48" y="99"/>
                </a:cubicBezTo>
                <a:cubicBezTo>
                  <a:pt x="49" y="96"/>
                  <a:pt x="48" y="93"/>
                  <a:pt x="45" y="91"/>
                </a:cubicBezTo>
                <a:cubicBezTo>
                  <a:pt x="39" y="87"/>
                  <a:pt x="34" y="85"/>
                  <a:pt x="29" y="83"/>
                </a:cubicBezTo>
                <a:cubicBezTo>
                  <a:pt x="37" y="79"/>
                  <a:pt x="47" y="75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3" y="88"/>
                  <a:pt x="130" y="91"/>
                  <a:pt x="128" y="94"/>
                </a:cubicBezTo>
                <a:cubicBezTo>
                  <a:pt x="122" y="99"/>
                  <a:pt x="114" y="108"/>
                  <a:pt x="110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7" y="54"/>
                  <a:pt x="82" y="49"/>
                </a:cubicBezTo>
                <a:cubicBezTo>
                  <a:pt x="85" y="46"/>
                  <a:pt x="88" y="43"/>
                  <a:pt x="89" y="42"/>
                </a:cubicBezTo>
                <a:cubicBezTo>
                  <a:pt x="111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6" y="145"/>
                  <a:pt x="75" y="145"/>
                  <a:pt x="74" y="145"/>
                </a:cubicBezTo>
                <a:cubicBezTo>
                  <a:pt x="50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9" y="125"/>
                  <a:pt x="29" y="125"/>
                  <a:pt x="29" y="125"/>
                </a:cubicBezTo>
                <a:cubicBezTo>
                  <a:pt x="31" y="129"/>
                  <a:pt x="33" y="132"/>
                  <a:pt x="36" y="136"/>
                </a:cubicBezTo>
                <a:cubicBezTo>
                  <a:pt x="40" y="140"/>
                  <a:pt x="45" y="144"/>
                  <a:pt x="51" y="147"/>
                </a:cubicBezTo>
                <a:lnTo>
                  <a:pt x="14" y="162"/>
                </a:lnTo>
                <a:close/>
                <a:moveTo>
                  <a:pt x="84" y="64"/>
                </a:moveTo>
                <a:cubicBezTo>
                  <a:pt x="82" y="64"/>
                  <a:pt x="80" y="66"/>
                  <a:pt x="80" y="68"/>
                </a:cubicBezTo>
                <a:cubicBezTo>
                  <a:pt x="80" y="70"/>
                  <a:pt x="82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moveTo>
                  <a:pt x="132" y="56"/>
                </a:moveTo>
                <a:cubicBezTo>
                  <a:pt x="139" y="56"/>
                  <a:pt x="144" y="51"/>
                  <a:pt x="144" y="44"/>
                </a:cubicBezTo>
                <a:cubicBezTo>
                  <a:pt x="144" y="37"/>
                  <a:pt x="139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30" y="48"/>
                  <a:pt x="128" y="46"/>
                  <a:pt x="128" y="44"/>
                </a:cubicBezTo>
                <a:cubicBezTo>
                  <a:pt x="128" y="42"/>
                  <a:pt x="130" y="40"/>
                  <a:pt x="132" y="40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4" y="76"/>
                  <a:pt x="92" y="78"/>
                  <a:pt x="92" y="80"/>
                </a:cubicBezTo>
                <a:cubicBezTo>
                  <a:pt x="92" y="82"/>
                  <a:pt x="94" y="84"/>
                  <a:pt x="96" y="8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37" name="Text Placeholder 7"/>
          <p:cNvSpPr txBox="1">
            <a:spLocks/>
          </p:cNvSpPr>
          <p:nvPr/>
        </p:nvSpPr>
        <p:spPr>
          <a:xfrm>
            <a:off x="901521" y="5644464"/>
            <a:ext cx="1143179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2011</a:t>
            </a:r>
          </a:p>
        </p:txBody>
      </p:sp>
      <p:sp>
        <p:nvSpPr>
          <p:cNvPr id="38" name="Text Placeholder 7"/>
          <p:cNvSpPr txBox="1">
            <a:spLocks/>
          </p:cNvSpPr>
          <p:nvPr/>
        </p:nvSpPr>
        <p:spPr>
          <a:xfrm>
            <a:off x="3154303" y="5644464"/>
            <a:ext cx="1143179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2012</a:t>
            </a:r>
          </a:p>
        </p:txBody>
      </p:sp>
      <p:sp>
        <p:nvSpPr>
          <p:cNvPr id="39" name="Text Placeholder 7"/>
          <p:cNvSpPr txBox="1">
            <a:spLocks/>
          </p:cNvSpPr>
          <p:nvPr/>
        </p:nvSpPr>
        <p:spPr>
          <a:xfrm>
            <a:off x="5338244" y="5644464"/>
            <a:ext cx="1143179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2013</a:t>
            </a:r>
          </a:p>
        </p:txBody>
      </p:sp>
      <p:sp>
        <p:nvSpPr>
          <p:cNvPr id="40" name="Text Placeholder 7"/>
          <p:cNvSpPr txBox="1">
            <a:spLocks/>
          </p:cNvSpPr>
          <p:nvPr/>
        </p:nvSpPr>
        <p:spPr>
          <a:xfrm>
            <a:off x="7508452" y="5644464"/>
            <a:ext cx="1143179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2014</a:t>
            </a:r>
          </a:p>
        </p:txBody>
      </p:sp>
      <p:sp>
        <p:nvSpPr>
          <p:cNvPr id="41" name="Text Placeholder 7"/>
          <p:cNvSpPr txBox="1">
            <a:spLocks/>
          </p:cNvSpPr>
          <p:nvPr/>
        </p:nvSpPr>
        <p:spPr>
          <a:xfrm>
            <a:off x="9675422" y="5644464"/>
            <a:ext cx="1143179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882785533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FLAT">
  <a:themeElements>
    <a:clrScheme name="Flat">
      <a:dk1>
        <a:srgbClr val="31394C"/>
      </a:dk1>
      <a:lt1>
        <a:sysClr val="window" lastClr="FFFFFF"/>
      </a:lt1>
      <a:dk2>
        <a:srgbClr val="44546A"/>
      </a:dk2>
      <a:lt2>
        <a:srgbClr val="E4EAE9"/>
      </a:lt2>
      <a:accent1>
        <a:srgbClr val="873AE2"/>
      </a:accent1>
      <a:accent2>
        <a:srgbClr val="FCD015"/>
      </a:accent2>
      <a:accent3>
        <a:srgbClr val="17D3FF"/>
      </a:accent3>
      <a:accent4>
        <a:srgbClr val="F7856B"/>
      </a:accent4>
      <a:accent5>
        <a:srgbClr val="FFAB17"/>
      </a:accent5>
      <a:accent6>
        <a:srgbClr val="A31E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AT" id="{ED773B92-1758-4D3F-A32F-5EE9B4C9E559}" vid="{7E28F930-1AB1-4B0A-BC52-B1A8AD35D9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FLAT</Template>
  <TotalTime>3094</TotalTime>
  <Words>1087</Words>
  <Application>Microsoft Office PowerPoint</Application>
  <PresentationFormat>Widescreen</PresentationFormat>
  <Paragraphs>325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Lato</vt:lpstr>
      <vt:lpstr>Lato Black</vt:lpstr>
      <vt:lpstr>Lato Heavy</vt:lpstr>
      <vt:lpstr>Lato Light</vt:lpstr>
      <vt:lpstr>Lato Semibold</vt:lpstr>
      <vt:lpstr>Montserrat</vt:lpstr>
      <vt:lpstr>FLAT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Fitra</dc:creator>
  <cp:lastModifiedBy>Michal Zavacky</cp:lastModifiedBy>
  <cp:revision>461</cp:revision>
  <dcterms:created xsi:type="dcterms:W3CDTF">2016-07-19T01:59:40Z</dcterms:created>
  <dcterms:modified xsi:type="dcterms:W3CDTF">2019-05-27T12:44:00Z</dcterms:modified>
</cp:coreProperties>
</file>