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handoutMasterIdLst>
    <p:handoutMasterId r:id="rId23"/>
  </p:handoutMasterIdLst>
  <p:sldIdLst>
    <p:sldId id="256" r:id="rId4"/>
    <p:sldId id="262" r:id="rId5"/>
    <p:sldId id="277" r:id="rId6"/>
    <p:sldId id="273" r:id="rId7"/>
    <p:sldId id="265" r:id="rId8"/>
    <p:sldId id="292" r:id="rId9"/>
    <p:sldId id="285" r:id="rId10"/>
    <p:sldId id="286" r:id="rId11"/>
    <p:sldId id="282" r:id="rId12"/>
    <p:sldId id="294" r:id="rId13"/>
    <p:sldId id="293" r:id="rId14"/>
    <p:sldId id="276" r:id="rId15"/>
    <p:sldId id="284" r:id="rId16"/>
    <p:sldId id="287" r:id="rId17"/>
    <p:sldId id="278" r:id="rId18"/>
    <p:sldId id="279" r:id="rId19"/>
    <p:sldId id="289" r:id="rId20"/>
    <p:sldId id="288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75-4B6E-9FF9-7F1E6F2F714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E75-4B6E-9FF9-7F1E6F2F714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E75-4B6E-9FF9-7F1E6F2F714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E75-4B6E-9FF9-7F1E6F2F714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E75-4B6E-9FF9-7F1E6F2F7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F44-4ED8-AEC8-235578C4227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44-4ED8-AEC8-235578C4227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DF44-4ED8-AEC8-235578C42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C87-4B1C-80E1-34D09353ED0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87-4B1C-80E1-34D09353ED0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EC87-4B1C-80E1-34D09353E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BD9-43DF-A97A-358B2166E67C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D9-43DF-A97A-358B2166E67C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BD9-43DF-A97A-358B2166E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43654" y="2364753"/>
            <a:ext cx="63040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Title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943654" y="3608442"/>
            <a:ext cx="63040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B7E9F4A-E3C5-405C-BC0D-8690B603628D}"/>
              </a:ext>
            </a:extLst>
          </p:cNvPr>
          <p:cNvSpPr>
            <a:spLocks noEditPoints="1"/>
          </p:cNvSpPr>
          <p:nvPr/>
        </p:nvSpPr>
        <p:spPr bwMode="auto">
          <a:xfrm>
            <a:off x="752561" y="2641952"/>
            <a:ext cx="5428682" cy="332459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DC4C6-7DBF-464F-99E0-A0276CCB6659}"/>
              </a:ext>
            </a:extLst>
          </p:cNvPr>
          <p:cNvSpPr txBox="1"/>
          <p:nvPr/>
        </p:nvSpPr>
        <p:spPr>
          <a:xfrm>
            <a:off x="6934984" y="1743095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3CACC-BE7A-489E-8913-4729A9AB4E83}"/>
              </a:ext>
            </a:extLst>
          </p:cNvPr>
          <p:cNvSpPr txBox="1"/>
          <p:nvPr/>
        </p:nvSpPr>
        <p:spPr>
          <a:xfrm>
            <a:off x="8316820" y="1804650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ACFF25-D400-454D-988A-8CA3DBBFBE24}"/>
              </a:ext>
            </a:extLst>
          </p:cNvPr>
          <p:cNvSpPr/>
          <p:nvPr/>
        </p:nvSpPr>
        <p:spPr>
          <a:xfrm>
            <a:off x="6996528" y="4921451"/>
            <a:ext cx="4475472" cy="126112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C51FA-CC43-4B0A-9BDC-BD5B78968E52}"/>
              </a:ext>
            </a:extLst>
          </p:cNvPr>
          <p:cNvSpPr txBox="1"/>
          <p:nvPr/>
        </p:nvSpPr>
        <p:spPr>
          <a:xfrm>
            <a:off x="7444017" y="5413118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85716-F227-4C43-AFEC-5AF4C0DF8157}"/>
              </a:ext>
            </a:extLst>
          </p:cNvPr>
          <p:cNvSpPr txBox="1"/>
          <p:nvPr/>
        </p:nvSpPr>
        <p:spPr>
          <a:xfrm>
            <a:off x="3262922" y="2122592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A8213-5906-4E41-A825-12790424DFEE}"/>
              </a:ext>
            </a:extLst>
          </p:cNvPr>
          <p:cNvSpPr txBox="1"/>
          <p:nvPr/>
        </p:nvSpPr>
        <p:spPr>
          <a:xfrm>
            <a:off x="3774293" y="5808880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A529-79C1-40E6-8A45-C0B3EB4AD87E}"/>
              </a:ext>
            </a:extLst>
          </p:cNvPr>
          <p:cNvSpPr txBox="1"/>
          <p:nvPr/>
        </p:nvSpPr>
        <p:spPr>
          <a:xfrm>
            <a:off x="1171978" y="5579675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977200-952C-4A6F-B026-9C4CAC8AA7B4}"/>
              </a:ext>
            </a:extLst>
          </p:cNvPr>
          <p:cNvCxnSpPr>
            <a:cxnSpLocks/>
          </p:cNvCxnSpPr>
          <p:nvPr/>
        </p:nvCxnSpPr>
        <p:spPr>
          <a:xfrm>
            <a:off x="4289625" y="5235176"/>
            <a:ext cx="132740" cy="573705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53FA2-F5FF-486E-B01C-7F5DFF6E5F9E}"/>
              </a:ext>
            </a:extLst>
          </p:cNvPr>
          <p:cNvCxnSpPr>
            <a:cxnSpLocks/>
            <a:stCxn id="22" idx="7"/>
            <a:endCxn id="7" idx="2"/>
          </p:cNvCxnSpPr>
          <p:nvPr/>
        </p:nvCxnSpPr>
        <p:spPr>
          <a:xfrm flipV="1">
            <a:off x="3524130" y="2491924"/>
            <a:ext cx="386864" cy="539077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A8046F-B2B7-4ED6-92CC-D43A60731855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1820050" y="5123556"/>
            <a:ext cx="461748" cy="45612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B22685-FF3E-46E9-92CD-131B052A2021}"/>
              </a:ext>
            </a:extLst>
          </p:cNvPr>
          <p:cNvGrpSpPr/>
          <p:nvPr/>
        </p:nvGrpSpPr>
        <p:grpSpPr>
          <a:xfrm>
            <a:off x="6960095" y="3305449"/>
            <a:ext cx="4626357" cy="719450"/>
            <a:chOff x="395534" y="3737445"/>
            <a:chExt cx="3972999" cy="719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3BC8CB-6567-41FE-A4F9-88541E36CCE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500B20-2E4B-461D-BC97-130E96EF6F74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3FC725-E81F-4D81-A2A4-ADAE0788D31E}"/>
              </a:ext>
            </a:extLst>
          </p:cNvPr>
          <p:cNvGrpSpPr/>
          <p:nvPr/>
        </p:nvGrpSpPr>
        <p:grpSpPr>
          <a:xfrm>
            <a:off x="6960095" y="4051224"/>
            <a:ext cx="4626357" cy="719450"/>
            <a:chOff x="395534" y="3737445"/>
            <a:chExt cx="3972999" cy="719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E7E4D2-5407-473D-92C4-BF395AC503D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A78010-CAD5-4CA1-9DC0-3BD47F202E2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6776DF-9A98-468C-960B-298205F46DC7}"/>
              </a:ext>
            </a:extLst>
          </p:cNvPr>
          <p:cNvGrpSpPr/>
          <p:nvPr/>
        </p:nvGrpSpPr>
        <p:grpSpPr>
          <a:xfrm>
            <a:off x="6960095" y="2559674"/>
            <a:ext cx="4626357" cy="719450"/>
            <a:chOff x="395534" y="3737445"/>
            <a:chExt cx="3972999" cy="719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65CC0-1FA1-4C2C-BFF0-CD69904413D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B55202-8D10-41F8-9C90-C92F22B45CB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2" name="직사각형 3">
            <a:extLst>
              <a:ext uri="{FF2B5EF4-FFF2-40B4-BE49-F238E27FC236}">
                <a16:creationId xmlns:a16="http://schemas.microsoft.com/office/drawing/2014/main" id="{3F34612B-BEEC-467F-BA5A-3B19C8F19030}"/>
              </a:ext>
            </a:extLst>
          </p:cNvPr>
          <p:cNvSpPr/>
          <p:nvPr/>
        </p:nvSpPr>
        <p:spPr>
          <a:xfrm>
            <a:off x="3057915" y="2951011"/>
            <a:ext cx="546205" cy="54620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94">
            <a:extLst>
              <a:ext uri="{FF2B5EF4-FFF2-40B4-BE49-F238E27FC236}">
                <a16:creationId xmlns:a16="http://schemas.microsoft.com/office/drawing/2014/main" id="{B2071B8B-FAD8-4429-A95D-CFB63FFD86A6}"/>
              </a:ext>
            </a:extLst>
          </p:cNvPr>
          <p:cNvSpPr/>
          <p:nvPr/>
        </p:nvSpPr>
        <p:spPr>
          <a:xfrm>
            <a:off x="2182679" y="4561335"/>
            <a:ext cx="676828" cy="65868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5">
            <a:extLst>
              <a:ext uri="{FF2B5EF4-FFF2-40B4-BE49-F238E27FC236}">
                <a16:creationId xmlns:a16="http://schemas.microsoft.com/office/drawing/2014/main" id="{12610B08-4818-4458-A9A9-808B58A133E5}"/>
              </a:ext>
            </a:extLst>
          </p:cNvPr>
          <p:cNvSpPr/>
          <p:nvPr/>
        </p:nvSpPr>
        <p:spPr>
          <a:xfrm>
            <a:off x="3943495" y="4612004"/>
            <a:ext cx="631354" cy="62317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A07020CC-AD9C-4794-8E55-2BD96A743E8C}"/>
              </a:ext>
            </a:extLst>
          </p:cNvPr>
          <p:cNvSpPr/>
          <p:nvPr/>
        </p:nvSpPr>
        <p:spPr>
          <a:xfrm flipH="1">
            <a:off x="9038423" y="5090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F56FF1-6981-4C9D-91BF-B7381BE8DB5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767D53-31B7-4885-BEBA-A9C48CFE380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A5A15-51F4-4716-8A80-9710C6D1521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DB339-4668-4ACA-BB72-5E0402ED36E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1E7CB-C158-4DB4-85F5-C2AA3AD4D65F}"/>
              </a:ext>
            </a:extLst>
          </p:cNvPr>
          <p:cNvSpPr txBox="1"/>
          <p:nvPr/>
        </p:nvSpPr>
        <p:spPr>
          <a:xfrm>
            <a:off x="6362521" y="2020392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11116-6766-446F-B455-CD3CA7037E91}"/>
              </a:ext>
            </a:extLst>
          </p:cNvPr>
          <p:cNvSpPr/>
          <p:nvPr/>
        </p:nvSpPr>
        <p:spPr>
          <a:xfrm>
            <a:off x="5690253" y="2104508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01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EBFEB-BF46-4115-A519-0548BC1A1862}"/>
              </a:ext>
            </a:extLst>
          </p:cNvPr>
          <p:cNvSpPr txBox="1"/>
          <p:nvPr/>
        </p:nvSpPr>
        <p:spPr>
          <a:xfrm>
            <a:off x="6362521" y="31862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1611C8-D1C0-4877-A158-765A0A3F9150}"/>
              </a:ext>
            </a:extLst>
          </p:cNvPr>
          <p:cNvSpPr/>
          <p:nvPr/>
        </p:nvSpPr>
        <p:spPr>
          <a:xfrm>
            <a:off x="5690253" y="3270366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02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2DC6C-DCBC-4D3D-AC35-A6F369E2E94D}"/>
              </a:ext>
            </a:extLst>
          </p:cNvPr>
          <p:cNvSpPr txBox="1"/>
          <p:nvPr/>
        </p:nvSpPr>
        <p:spPr>
          <a:xfrm>
            <a:off x="6362521" y="4352105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66506D-5FE0-4780-AD58-812E36FC0468}"/>
              </a:ext>
            </a:extLst>
          </p:cNvPr>
          <p:cNvSpPr/>
          <p:nvPr/>
        </p:nvSpPr>
        <p:spPr>
          <a:xfrm>
            <a:off x="5690253" y="4436222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03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9606A-614F-4DF7-99F8-E17F7BF7BD85}"/>
              </a:ext>
            </a:extLst>
          </p:cNvPr>
          <p:cNvSpPr txBox="1"/>
          <p:nvPr/>
        </p:nvSpPr>
        <p:spPr>
          <a:xfrm>
            <a:off x="6362521" y="551796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77B0E4-AAE5-4871-8E00-D8FFAA690BF5}"/>
              </a:ext>
            </a:extLst>
          </p:cNvPr>
          <p:cNvSpPr/>
          <p:nvPr/>
        </p:nvSpPr>
        <p:spPr>
          <a:xfrm>
            <a:off x="5690253" y="5602079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04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F43B0-DFAD-42BC-8AA4-E16404904502}"/>
              </a:ext>
            </a:extLst>
          </p:cNvPr>
          <p:cNvGrpSpPr/>
          <p:nvPr/>
        </p:nvGrpSpPr>
        <p:grpSpPr>
          <a:xfrm>
            <a:off x="1010866" y="2429813"/>
            <a:ext cx="3650418" cy="3880562"/>
            <a:chOff x="2771800" y="2060848"/>
            <a:chExt cx="3653928" cy="388429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046C6DF-36AB-482B-9088-E0855D86F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Pie 6">
              <a:extLst>
                <a:ext uri="{FF2B5EF4-FFF2-40B4-BE49-F238E27FC236}">
                  <a16:creationId xmlns:a16="http://schemas.microsoft.com/office/drawing/2014/main" id="{FC73EB28-5709-4ECD-88E4-A2C642FC9E68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5" name="Pie 13">
              <a:extLst>
                <a:ext uri="{FF2B5EF4-FFF2-40B4-BE49-F238E27FC236}">
                  <a16:creationId xmlns:a16="http://schemas.microsoft.com/office/drawing/2014/main" id="{003E811A-77A0-42B3-B834-FA479003D01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Pie 14">
              <a:extLst>
                <a:ext uri="{FF2B5EF4-FFF2-40B4-BE49-F238E27FC236}">
                  <a16:creationId xmlns:a16="http://schemas.microsoft.com/office/drawing/2014/main" id="{F500886C-6B68-4BFA-BAEF-6563CB85FB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7" name="Pie 15">
              <a:extLst>
                <a:ext uri="{FF2B5EF4-FFF2-40B4-BE49-F238E27FC236}">
                  <a16:creationId xmlns:a16="http://schemas.microsoft.com/office/drawing/2014/main" id="{1122C345-D9D3-4846-87D7-DA6A6073C70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552323F9-9306-45C4-9618-92A30B25BBC6}"/>
              </a:ext>
            </a:extLst>
          </p:cNvPr>
          <p:cNvSpPr/>
          <p:nvPr/>
        </p:nvSpPr>
        <p:spPr>
          <a:xfrm>
            <a:off x="898858" y="2056594"/>
            <a:ext cx="3953351" cy="3953350"/>
          </a:xfrm>
          <a:prstGeom prst="arc">
            <a:avLst>
              <a:gd name="adj1" fmla="val 13483629"/>
              <a:gd name="adj2" fmla="val 2813791"/>
            </a:avLst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7E2F09-9548-47CA-82C9-19FD1CD13BF2}"/>
              </a:ext>
            </a:extLst>
          </p:cNvPr>
          <p:cNvSpPr/>
          <p:nvPr/>
        </p:nvSpPr>
        <p:spPr>
          <a:xfrm>
            <a:off x="1811066" y="2189757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8BAC94-01B2-4420-8186-C3C1A18D590F}"/>
              </a:ext>
            </a:extLst>
          </p:cNvPr>
          <p:cNvSpPr/>
          <p:nvPr/>
        </p:nvSpPr>
        <p:spPr>
          <a:xfrm>
            <a:off x="3691528" y="2189757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D640BE-A7B2-489C-A81F-1896C1B331DD}"/>
              </a:ext>
            </a:extLst>
          </p:cNvPr>
          <p:cNvSpPr/>
          <p:nvPr/>
        </p:nvSpPr>
        <p:spPr>
          <a:xfrm>
            <a:off x="4691139" y="3491560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F01104-B81F-40A3-B8BF-42F633DCA487}"/>
              </a:ext>
            </a:extLst>
          </p:cNvPr>
          <p:cNvSpPr/>
          <p:nvPr/>
        </p:nvSpPr>
        <p:spPr>
          <a:xfrm>
            <a:off x="4449152" y="4992339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Isosceles Triangle 41">
            <a:extLst>
              <a:ext uri="{FF2B5EF4-FFF2-40B4-BE49-F238E27FC236}">
                <a16:creationId xmlns:a16="http://schemas.microsoft.com/office/drawing/2014/main" id="{5E901494-4BF7-445D-86C3-E07983AA50BE}"/>
              </a:ext>
            </a:extLst>
          </p:cNvPr>
          <p:cNvSpPr>
            <a:spLocks noChangeAspect="1"/>
          </p:cNvSpPr>
          <p:nvPr/>
        </p:nvSpPr>
        <p:spPr>
          <a:xfrm>
            <a:off x="2284311" y="3132276"/>
            <a:ext cx="258797" cy="32055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18FC6C58-352A-4D31-890F-787D9EEAC42F}"/>
              </a:ext>
            </a:extLst>
          </p:cNvPr>
          <p:cNvSpPr>
            <a:spLocks/>
          </p:cNvSpPr>
          <p:nvPr/>
        </p:nvSpPr>
        <p:spPr>
          <a:xfrm>
            <a:off x="3458995" y="4409562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ardrop 15">
            <a:extLst>
              <a:ext uri="{FF2B5EF4-FFF2-40B4-BE49-F238E27FC236}">
                <a16:creationId xmlns:a16="http://schemas.microsoft.com/office/drawing/2014/main" id="{C55EF0F2-882B-4FAE-BBC4-FF66F663A042}"/>
              </a:ext>
            </a:extLst>
          </p:cNvPr>
          <p:cNvSpPr>
            <a:spLocks noChangeAspect="1"/>
          </p:cNvSpPr>
          <p:nvPr/>
        </p:nvSpPr>
        <p:spPr>
          <a:xfrm rot="10138534">
            <a:off x="3030616" y="2999687"/>
            <a:ext cx="449989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0AA481F-1231-4218-A284-BF2FE9EF4E70}"/>
              </a:ext>
            </a:extLst>
          </p:cNvPr>
          <p:cNvSpPr>
            <a:spLocks noChangeAspect="1"/>
          </p:cNvSpPr>
          <p:nvPr/>
        </p:nvSpPr>
        <p:spPr>
          <a:xfrm>
            <a:off x="3559015" y="3650382"/>
            <a:ext cx="449989" cy="241189"/>
          </a:xfrm>
          <a:custGeom>
            <a:avLst/>
            <a:gdLst/>
            <a:ahLst/>
            <a:cxnLst/>
            <a:rect l="l" t="t" r="r" b="b"/>
            <a:pathLst>
              <a:path w="3932090" h="2444140">
                <a:moveTo>
                  <a:pt x="3752090" y="1724140"/>
                </a:moveTo>
                <a:lnTo>
                  <a:pt x="3932090" y="1724140"/>
                </a:lnTo>
                <a:lnTo>
                  <a:pt x="3932090" y="2444140"/>
                </a:lnTo>
                <a:lnTo>
                  <a:pt x="3752090" y="2444140"/>
                </a:lnTo>
                <a:close/>
                <a:moveTo>
                  <a:pt x="3507168" y="1724140"/>
                </a:moveTo>
                <a:lnTo>
                  <a:pt x="3687168" y="1724140"/>
                </a:lnTo>
                <a:lnTo>
                  <a:pt x="3687168" y="2444140"/>
                </a:lnTo>
                <a:lnTo>
                  <a:pt x="3507168" y="2444140"/>
                </a:lnTo>
                <a:close/>
                <a:moveTo>
                  <a:pt x="3262246" y="1724140"/>
                </a:moveTo>
                <a:lnTo>
                  <a:pt x="3442246" y="1724140"/>
                </a:lnTo>
                <a:lnTo>
                  <a:pt x="3442246" y="2444140"/>
                </a:lnTo>
                <a:lnTo>
                  <a:pt x="3262246" y="2444140"/>
                </a:lnTo>
                <a:close/>
                <a:moveTo>
                  <a:pt x="1055059" y="1724140"/>
                </a:moveTo>
                <a:lnTo>
                  <a:pt x="3143291" y="1724140"/>
                </a:lnTo>
                <a:lnTo>
                  <a:pt x="3143291" y="2444140"/>
                </a:lnTo>
                <a:lnTo>
                  <a:pt x="1055059" y="2444140"/>
                </a:lnTo>
                <a:close/>
                <a:moveTo>
                  <a:pt x="0" y="1724140"/>
                </a:moveTo>
                <a:lnTo>
                  <a:pt x="936104" y="1724140"/>
                </a:lnTo>
                <a:lnTo>
                  <a:pt x="936104" y="2444140"/>
                </a:lnTo>
                <a:lnTo>
                  <a:pt x="0" y="2444140"/>
                </a:lnTo>
                <a:close/>
                <a:moveTo>
                  <a:pt x="3762587" y="1589250"/>
                </a:moveTo>
                <a:lnTo>
                  <a:pt x="3765926" y="1589250"/>
                </a:lnTo>
                <a:lnTo>
                  <a:pt x="3765536" y="1590703"/>
                </a:lnTo>
                <a:close/>
                <a:moveTo>
                  <a:pt x="3220509" y="127090"/>
                </a:moveTo>
                <a:cubicBezTo>
                  <a:pt x="3119394" y="287890"/>
                  <a:pt x="3131085" y="531689"/>
                  <a:pt x="3167859" y="664285"/>
                </a:cubicBezTo>
                <a:cubicBezTo>
                  <a:pt x="3206229" y="802641"/>
                  <a:pt x="3326101" y="848242"/>
                  <a:pt x="3454497" y="918848"/>
                </a:cubicBezTo>
                <a:cubicBezTo>
                  <a:pt x="3570280" y="981111"/>
                  <a:pt x="3683530" y="1073194"/>
                  <a:pt x="3717026" y="1189260"/>
                </a:cubicBezTo>
                <a:cubicBezTo>
                  <a:pt x="3750313" y="1304598"/>
                  <a:pt x="3742628" y="1529634"/>
                  <a:pt x="3568800" y="1629993"/>
                </a:cubicBezTo>
                <a:cubicBezTo>
                  <a:pt x="3616998" y="1398869"/>
                  <a:pt x="3491441" y="1157349"/>
                  <a:pt x="3350531" y="1088131"/>
                </a:cubicBezTo>
                <a:cubicBezTo>
                  <a:pt x="3206654" y="1043087"/>
                  <a:pt x="3006067" y="916673"/>
                  <a:pt x="2942451" y="750665"/>
                </a:cubicBezTo>
                <a:cubicBezTo>
                  <a:pt x="2847039" y="501685"/>
                  <a:pt x="2971529" y="222502"/>
                  <a:pt x="3220509" y="127090"/>
                </a:cubicBezTo>
                <a:close/>
                <a:moveTo>
                  <a:pt x="3467790" y="0"/>
                </a:moveTo>
                <a:cubicBezTo>
                  <a:pt x="3400562" y="106909"/>
                  <a:pt x="3408335" y="269002"/>
                  <a:pt x="3432785" y="357161"/>
                </a:cubicBezTo>
                <a:cubicBezTo>
                  <a:pt x="3458296" y="449148"/>
                  <a:pt x="3537994" y="479466"/>
                  <a:pt x="3623360" y="526409"/>
                </a:cubicBezTo>
                <a:cubicBezTo>
                  <a:pt x="3700340" y="567806"/>
                  <a:pt x="3775635" y="629028"/>
                  <a:pt x="3797906" y="706196"/>
                </a:cubicBezTo>
                <a:cubicBezTo>
                  <a:pt x="3820036" y="782880"/>
                  <a:pt x="3814927" y="932498"/>
                  <a:pt x="3699356" y="999223"/>
                </a:cubicBezTo>
                <a:cubicBezTo>
                  <a:pt x="3731401" y="845558"/>
                  <a:pt x="3647923" y="684980"/>
                  <a:pt x="3554236" y="638959"/>
                </a:cubicBezTo>
                <a:cubicBezTo>
                  <a:pt x="3458578" y="609011"/>
                  <a:pt x="3325215" y="524963"/>
                  <a:pt x="3282919" y="414591"/>
                </a:cubicBezTo>
                <a:cubicBezTo>
                  <a:pt x="3219483" y="249054"/>
                  <a:pt x="3302253" y="63436"/>
                  <a:pt x="3467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60907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5B2DD-1E2E-4BF9-B6C2-E585426C1E5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DF96F-C2DC-4DAA-AEB4-0B4AC50CE73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95469C-EA46-4134-9F44-02A904512DF4}"/>
              </a:ext>
            </a:extLst>
          </p:cNvPr>
          <p:cNvGrpSpPr/>
          <p:nvPr/>
        </p:nvGrpSpPr>
        <p:grpSpPr>
          <a:xfrm>
            <a:off x="5120328" y="2376210"/>
            <a:ext cx="6211460" cy="2621055"/>
            <a:chOff x="5044058" y="1843612"/>
            <a:chExt cx="6211460" cy="2621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AEA7A8-115E-4C6B-9E4F-478B2CDAC67A}"/>
                </a:ext>
              </a:extLst>
            </p:cNvPr>
            <p:cNvSpPr txBox="1"/>
            <p:nvPr/>
          </p:nvSpPr>
          <p:spPr>
            <a:xfrm>
              <a:off x="5044059" y="2156343"/>
              <a:ext cx="619526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6142B-E04B-446A-B726-4EDCC9D92799}"/>
                </a:ext>
              </a:extLst>
            </p:cNvPr>
            <p:cNvSpPr txBox="1"/>
            <p:nvPr/>
          </p:nvSpPr>
          <p:spPr>
            <a:xfrm>
              <a:off x="5044058" y="1843612"/>
              <a:ext cx="621146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21ECFD-24AC-4205-A9F5-D4EDEDDA73AC}"/>
              </a:ext>
            </a:extLst>
          </p:cNvPr>
          <p:cNvSpPr/>
          <p:nvPr/>
        </p:nvSpPr>
        <p:spPr>
          <a:xfrm>
            <a:off x="96415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148C3-8B9F-4BF5-9682-252DAD4C9C2B}"/>
              </a:ext>
            </a:extLst>
          </p:cNvPr>
          <p:cNvSpPr txBox="1"/>
          <p:nvPr/>
        </p:nvSpPr>
        <p:spPr>
          <a:xfrm>
            <a:off x="169852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D19FB1-534E-493D-8EF1-7870AC41E81D}"/>
              </a:ext>
            </a:extLst>
          </p:cNvPr>
          <p:cNvSpPr/>
          <p:nvPr/>
        </p:nvSpPr>
        <p:spPr>
          <a:xfrm>
            <a:off x="455144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5F702-6642-4EAF-85D1-7C7A1994E167}"/>
              </a:ext>
            </a:extLst>
          </p:cNvPr>
          <p:cNvSpPr txBox="1"/>
          <p:nvPr/>
        </p:nvSpPr>
        <p:spPr>
          <a:xfrm>
            <a:off x="528581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AC5BDA-7E9E-4D0C-974C-C5713687E0E7}"/>
              </a:ext>
            </a:extLst>
          </p:cNvPr>
          <p:cNvSpPr/>
          <p:nvPr/>
        </p:nvSpPr>
        <p:spPr>
          <a:xfrm>
            <a:off x="813873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5D5A1-93C9-4896-9AD5-5A7E2330C610}"/>
              </a:ext>
            </a:extLst>
          </p:cNvPr>
          <p:cNvSpPr txBox="1"/>
          <p:nvPr/>
        </p:nvSpPr>
        <p:spPr>
          <a:xfrm>
            <a:off x="887310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36CEE-A589-4F0B-B1F6-A1BA21BE3369}"/>
              </a:ext>
            </a:extLst>
          </p:cNvPr>
          <p:cNvGrpSpPr/>
          <p:nvPr/>
        </p:nvGrpSpPr>
        <p:grpSpPr>
          <a:xfrm>
            <a:off x="1285113" y="2172097"/>
            <a:ext cx="2988560" cy="3195392"/>
            <a:chOff x="441611" y="1180105"/>
            <a:chExt cx="2872356" cy="3071146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F68FB2FC-58AC-427A-97B4-942AD7034887}"/>
                </a:ext>
              </a:extLst>
            </p:cNvPr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A656D8C0-50EA-4085-B844-3AC09EEE191B}"/>
                </a:ext>
              </a:extLst>
            </p:cNvPr>
            <p:cNvSpPr/>
            <p:nvPr/>
          </p:nvSpPr>
          <p:spPr>
            <a:xfrm rot="21043915">
              <a:off x="746970" y="1983891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0CC24BC1-3850-4139-8C7E-B7677B348B9A}"/>
                </a:ext>
              </a:extLst>
            </p:cNvPr>
            <p:cNvSpPr/>
            <p:nvPr/>
          </p:nvSpPr>
          <p:spPr>
            <a:xfrm rot="20351733">
              <a:off x="1492757" y="1344695"/>
              <a:ext cx="822464" cy="822464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2769EC2-DE15-423F-880F-1B9877A426DC}"/>
                </a:ext>
              </a:extLst>
            </p:cNvPr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D3A6EEE-4B86-4E7F-89D2-51D18CF62E32}"/>
                </a:ext>
              </a:extLst>
            </p:cNvPr>
            <p:cNvSpPr/>
            <p:nvPr/>
          </p:nvSpPr>
          <p:spPr>
            <a:xfrm rot="15011051">
              <a:off x="441611" y="1718841"/>
              <a:ext cx="1358831" cy="1358831"/>
            </a:xfrm>
            <a:prstGeom prst="arc">
              <a:avLst>
                <a:gd name="adj1" fmla="val 16194741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FAE6AF7-DD36-44ED-B760-06E6EB9F0B1C}"/>
                </a:ext>
              </a:extLst>
            </p:cNvPr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name="adj1" fmla="val 19315636"/>
                <a:gd name="adj2" fmla="val 3063482"/>
              </a:avLst>
            </a:prstGeom>
            <a:ln w="889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01A0A6-0671-4579-9B7E-22F6443CAF31}"/>
                </a:ext>
              </a:extLst>
            </p:cNvPr>
            <p:cNvSpPr txBox="1"/>
            <p:nvPr/>
          </p:nvSpPr>
          <p:spPr>
            <a:xfrm>
              <a:off x="1614387" y="3036617"/>
              <a:ext cx="1229421" cy="4201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7CA52-9D0F-4160-B94F-0523991A8974}"/>
                </a:ext>
              </a:extLst>
            </p:cNvPr>
            <p:cNvSpPr txBox="1"/>
            <p:nvPr/>
          </p:nvSpPr>
          <p:spPr>
            <a:xfrm>
              <a:off x="817486" y="2340043"/>
              <a:ext cx="867082" cy="2958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85A8B5-EC86-4B2E-BD85-D8B958CA373B}"/>
                </a:ext>
              </a:extLst>
            </p:cNvPr>
            <p:cNvSpPr txBox="1"/>
            <p:nvPr/>
          </p:nvSpPr>
          <p:spPr>
            <a:xfrm>
              <a:off x="1576968" y="1636132"/>
              <a:ext cx="652129" cy="24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CBA6CAD-C936-4477-BA8D-0744BD4230B7}"/>
              </a:ext>
            </a:extLst>
          </p:cNvPr>
          <p:cNvSpPr/>
          <p:nvPr/>
        </p:nvSpPr>
        <p:spPr>
          <a:xfrm flipH="1">
            <a:off x="1089272" y="58267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59B51E44-D81A-4F75-B4C0-6B4EBBCCFE35}"/>
              </a:ext>
            </a:extLst>
          </p:cNvPr>
          <p:cNvSpPr/>
          <p:nvPr/>
        </p:nvSpPr>
        <p:spPr>
          <a:xfrm>
            <a:off x="8226058" y="57464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6756CCE3-5272-4C8E-9700-3E679BE0C4AB}"/>
              </a:ext>
            </a:extLst>
          </p:cNvPr>
          <p:cNvSpPr>
            <a:spLocks noChangeAspect="1"/>
          </p:cNvSpPr>
          <p:nvPr/>
        </p:nvSpPr>
        <p:spPr>
          <a:xfrm>
            <a:off x="4685938" y="580207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89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Table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756DED-DDEE-4C84-880F-1AA94969F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72092"/>
              </p:ext>
            </p:extLst>
          </p:nvPr>
        </p:nvGraphicFramePr>
        <p:xfrm>
          <a:off x="980456" y="2871234"/>
          <a:ext cx="10328366" cy="3375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3EB85B3C-8380-4C12-AF0F-4C4A6EAB0D26}"/>
              </a:ext>
            </a:extLst>
          </p:cNvPr>
          <p:cNvSpPr/>
          <p:nvPr/>
        </p:nvSpPr>
        <p:spPr>
          <a:xfrm>
            <a:off x="3209851" y="2325548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 Same Side Corner Rectangle 5">
            <a:extLst>
              <a:ext uri="{FF2B5EF4-FFF2-40B4-BE49-F238E27FC236}">
                <a16:creationId xmlns:a16="http://schemas.microsoft.com/office/drawing/2014/main" id="{CB51BCC8-3709-4D70-B5E5-DE79DA288A42}"/>
              </a:ext>
            </a:extLst>
          </p:cNvPr>
          <p:cNvSpPr/>
          <p:nvPr/>
        </p:nvSpPr>
        <p:spPr>
          <a:xfrm>
            <a:off x="7277068" y="2325548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F8CDA-A7E4-4B05-8B78-259BABE1D587}"/>
              </a:ext>
            </a:extLst>
          </p:cNvPr>
          <p:cNvSpPr txBox="1"/>
          <p:nvPr/>
        </p:nvSpPr>
        <p:spPr>
          <a:xfrm>
            <a:off x="4016663" y="2418352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445B2-4C44-47A7-A732-2ADDCB5DD9C0}"/>
              </a:ext>
            </a:extLst>
          </p:cNvPr>
          <p:cNvSpPr txBox="1"/>
          <p:nvPr/>
        </p:nvSpPr>
        <p:spPr>
          <a:xfrm>
            <a:off x="8083880" y="2418352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EF3461B-4BAB-4D7C-AF1D-497AFC83857E}"/>
              </a:ext>
            </a:extLst>
          </p:cNvPr>
          <p:cNvSpPr/>
          <p:nvPr/>
        </p:nvSpPr>
        <p:spPr>
          <a:xfrm>
            <a:off x="1030113" y="2153755"/>
            <a:ext cx="10371908" cy="4246337"/>
          </a:xfrm>
          <a:prstGeom prst="roundRect">
            <a:avLst>
              <a:gd name="adj" fmla="val 3419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0B3A7C-CA0F-41EE-992B-A2E84DEEB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96276"/>
              </p:ext>
            </p:extLst>
          </p:nvPr>
        </p:nvGraphicFramePr>
        <p:xfrm>
          <a:off x="1125908" y="2250889"/>
          <a:ext cx="1018903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B17030C-2296-4CE4-BBE1-B23354D8A362}"/>
              </a:ext>
            </a:extLst>
          </p:cNvPr>
          <p:cNvGrpSpPr/>
          <p:nvPr/>
        </p:nvGrpSpPr>
        <p:grpSpPr>
          <a:xfrm>
            <a:off x="4429580" y="2296155"/>
            <a:ext cx="936104" cy="576064"/>
            <a:chOff x="1475656" y="1059343"/>
            <a:chExt cx="936104" cy="576064"/>
          </a:xfrm>
        </p:grpSpPr>
        <p:sp>
          <p:nvSpPr>
            <p:cNvPr id="7" name="Rounded Rectangle 49">
              <a:extLst>
                <a:ext uri="{FF2B5EF4-FFF2-40B4-BE49-F238E27FC236}">
                  <a16:creationId xmlns:a16="http://schemas.microsoft.com/office/drawing/2014/main" id="{2031B7EF-9921-4B76-8361-6A6D6BB329B6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" name="Rounded Rectangle 54">
              <a:extLst>
                <a:ext uri="{FF2B5EF4-FFF2-40B4-BE49-F238E27FC236}">
                  <a16:creationId xmlns:a16="http://schemas.microsoft.com/office/drawing/2014/main" id="{25D0CA82-41F0-46E1-BD25-C8E430CCC1FE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85DA0B-FA09-4FCC-BB79-83DB9290C7B2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94A255-30F7-44BC-B82D-D4D8970E504C}"/>
              </a:ext>
            </a:extLst>
          </p:cNvPr>
          <p:cNvGrpSpPr/>
          <p:nvPr/>
        </p:nvGrpSpPr>
        <p:grpSpPr>
          <a:xfrm>
            <a:off x="6403955" y="2296155"/>
            <a:ext cx="936104" cy="576064"/>
            <a:chOff x="1475656" y="1059343"/>
            <a:chExt cx="936104" cy="576064"/>
          </a:xfrm>
        </p:grpSpPr>
        <p:sp>
          <p:nvSpPr>
            <p:cNvPr id="11" name="Rounded Rectangle 56">
              <a:extLst>
                <a:ext uri="{FF2B5EF4-FFF2-40B4-BE49-F238E27FC236}">
                  <a16:creationId xmlns:a16="http://schemas.microsoft.com/office/drawing/2014/main" id="{D71C6AE0-2F1A-457F-8602-B742BD65EE7D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" name="Rounded Rectangle 57">
              <a:extLst>
                <a:ext uri="{FF2B5EF4-FFF2-40B4-BE49-F238E27FC236}">
                  <a16:creationId xmlns:a16="http://schemas.microsoft.com/office/drawing/2014/main" id="{FCAC8079-31FB-4D50-8617-524CA7C7E10A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FC952D-B35A-41B0-A4BA-F10EEDEF6F77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2FE78C-7D20-4060-A1B0-BD1FABA18388}"/>
              </a:ext>
            </a:extLst>
          </p:cNvPr>
          <p:cNvGrpSpPr/>
          <p:nvPr/>
        </p:nvGrpSpPr>
        <p:grpSpPr>
          <a:xfrm>
            <a:off x="8378330" y="2296155"/>
            <a:ext cx="936104" cy="576064"/>
            <a:chOff x="1475656" y="1059343"/>
            <a:chExt cx="936104" cy="576064"/>
          </a:xfrm>
        </p:grpSpPr>
        <p:sp>
          <p:nvSpPr>
            <p:cNvPr id="15" name="Rounded Rectangle 60">
              <a:extLst>
                <a:ext uri="{FF2B5EF4-FFF2-40B4-BE49-F238E27FC236}">
                  <a16:creationId xmlns:a16="http://schemas.microsoft.com/office/drawing/2014/main" id="{A417FD7A-80EB-4E22-8CE4-18549E4A8AEC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" name="Rounded Rectangle 61">
              <a:extLst>
                <a:ext uri="{FF2B5EF4-FFF2-40B4-BE49-F238E27FC236}">
                  <a16:creationId xmlns:a16="http://schemas.microsoft.com/office/drawing/2014/main" id="{45076D0D-8823-4E7C-89F8-022322EAF0C4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43C430-F88A-4135-88BB-4C0FCE5C3991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E0C7C-AAB9-4355-BB2C-BA0B7F49D651}"/>
              </a:ext>
            </a:extLst>
          </p:cNvPr>
          <p:cNvGrpSpPr/>
          <p:nvPr/>
        </p:nvGrpSpPr>
        <p:grpSpPr>
          <a:xfrm>
            <a:off x="10352706" y="2296155"/>
            <a:ext cx="936104" cy="576064"/>
            <a:chOff x="1475656" y="1059343"/>
            <a:chExt cx="936104" cy="576064"/>
          </a:xfrm>
        </p:grpSpPr>
        <p:sp>
          <p:nvSpPr>
            <p:cNvPr id="19" name="Rounded Rectangle 64">
              <a:extLst>
                <a:ext uri="{FF2B5EF4-FFF2-40B4-BE49-F238E27FC236}">
                  <a16:creationId xmlns:a16="http://schemas.microsoft.com/office/drawing/2014/main" id="{267FD288-D595-49CB-A6B0-4C8E571B90CB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20" name="Rounded Rectangle 65">
              <a:extLst>
                <a:ext uri="{FF2B5EF4-FFF2-40B4-BE49-F238E27FC236}">
                  <a16:creationId xmlns:a16="http://schemas.microsoft.com/office/drawing/2014/main" id="{D1FCEB4A-D13F-4F7D-8DBD-3BEB4854EE14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C2A38B-C9CB-426F-85DF-DE66EA7E14DD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B5DA37FF-E796-440D-8A86-9D4C70C9DD55}"/>
              </a:ext>
            </a:extLst>
          </p:cNvPr>
          <p:cNvSpPr/>
          <p:nvPr/>
        </p:nvSpPr>
        <p:spPr>
          <a:xfrm>
            <a:off x="3754123" y="3438209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Parallelogram 15">
            <a:extLst>
              <a:ext uri="{FF2B5EF4-FFF2-40B4-BE49-F238E27FC236}">
                <a16:creationId xmlns:a16="http://schemas.microsoft.com/office/drawing/2014/main" id="{1DA58A50-45A4-461B-B6F5-DD871E72EAE5}"/>
              </a:ext>
            </a:extLst>
          </p:cNvPr>
          <p:cNvSpPr/>
          <p:nvPr/>
        </p:nvSpPr>
        <p:spPr>
          <a:xfrm flipH="1">
            <a:off x="5716202" y="5222795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1A76132B-9ECF-450C-BB11-1C84B3889B0C}"/>
              </a:ext>
            </a:extLst>
          </p:cNvPr>
          <p:cNvSpPr/>
          <p:nvPr/>
        </p:nvSpPr>
        <p:spPr>
          <a:xfrm>
            <a:off x="5736146" y="5872869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336B30D-BD6E-4DAC-B88B-1F618F19386C}"/>
              </a:ext>
            </a:extLst>
          </p:cNvPr>
          <p:cNvSpPr/>
          <p:nvPr/>
        </p:nvSpPr>
        <p:spPr>
          <a:xfrm>
            <a:off x="3759047" y="3994223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C91959BD-88FB-45C1-894B-A5530C7E9987}"/>
              </a:ext>
            </a:extLst>
          </p:cNvPr>
          <p:cNvSpPr/>
          <p:nvPr/>
        </p:nvSpPr>
        <p:spPr>
          <a:xfrm>
            <a:off x="5764366" y="4031197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724672D5-D711-4EEF-A5D3-2D15E8C65FA2}"/>
              </a:ext>
            </a:extLst>
          </p:cNvPr>
          <p:cNvSpPr/>
          <p:nvPr/>
        </p:nvSpPr>
        <p:spPr>
          <a:xfrm>
            <a:off x="3758780" y="5233369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73F06F98-E691-4313-8689-F3179D0A48CE}"/>
              </a:ext>
            </a:extLst>
          </p:cNvPr>
          <p:cNvSpPr/>
          <p:nvPr/>
        </p:nvSpPr>
        <p:spPr>
          <a:xfrm>
            <a:off x="5723261" y="3390071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F0836DA-9926-4CE6-B3DA-2760C333409C}"/>
              </a:ext>
            </a:extLst>
          </p:cNvPr>
          <p:cNvSpPr/>
          <p:nvPr/>
        </p:nvSpPr>
        <p:spPr>
          <a:xfrm rot="2700000">
            <a:off x="5759102" y="4564159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DCFB4C1-844D-4484-AC7A-F81B8475B64E}"/>
              </a:ext>
            </a:extLst>
          </p:cNvPr>
          <p:cNvSpPr/>
          <p:nvPr/>
        </p:nvSpPr>
        <p:spPr>
          <a:xfrm>
            <a:off x="3755723" y="4619898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F92953BC-986E-46B5-8EC0-F749FE248CFB}"/>
              </a:ext>
            </a:extLst>
          </p:cNvPr>
          <p:cNvSpPr/>
          <p:nvPr/>
        </p:nvSpPr>
        <p:spPr>
          <a:xfrm>
            <a:off x="3748331" y="5859577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23041297-2581-471D-A34B-5A46248CEA8A}"/>
              </a:ext>
            </a:extLst>
          </p:cNvPr>
          <p:cNvSpPr/>
          <p:nvPr/>
        </p:nvSpPr>
        <p:spPr>
          <a:xfrm flipH="1">
            <a:off x="7618537" y="4007724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1B472946-64CA-4181-92F2-5EF6635C1CE4}"/>
              </a:ext>
            </a:extLst>
          </p:cNvPr>
          <p:cNvSpPr/>
          <p:nvPr/>
        </p:nvSpPr>
        <p:spPr>
          <a:xfrm rot="18805991">
            <a:off x="7625170" y="3380601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94DC4EF8-CA91-4FA0-B609-DB0EFA686121}"/>
              </a:ext>
            </a:extLst>
          </p:cNvPr>
          <p:cNvSpPr/>
          <p:nvPr/>
        </p:nvSpPr>
        <p:spPr>
          <a:xfrm rot="16200000">
            <a:off x="9602701" y="5848005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1042AEDC-F1F9-4612-8584-02BD83EF6F59}"/>
              </a:ext>
            </a:extLst>
          </p:cNvPr>
          <p:cNvSpPr>
            <a:spLocks noChangeAspect="1"/>
          </p:cNvSpPr>
          <p:nvPr/>
        </p:nvSpPr>
        <p:spPr>
          <a:xfrm rot="9900000">
            <a:off x="9565048" y="4005400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038EF62-AE18-49F7-9299-4C5A22349032}"/>
              </a:ext>
            </a:extLst>
          </p:cNvPr>
          <p:cNvSpPr/>
          <p:nvPr/>
        </p:nvSpPr>
        <p:spPr>
          <a:xfrm>
            <a:off x="7612966" y="5833550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C13A02-BA29-4674-97C7-F318D939BD4B}"/>
              </a:ext>
            </a:extLst>
          </p:cNvPr>
          <p:cNvSpPr/>
          <p:nvPr/>
        </p:nvSpPr>
        <p:spPr>
          <a:xfrm>
            <a:off x="7630338" y="4588495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BB217BA-8E2E-45B4-83E7-AF80AC142692}"/>
              </a:ext>
            </a:extLst>
          </p:cNvPr>
          <p:cNvSpPr/>
          <p:nvPr/>
        </p:nvSpPr>
        <p:spPr>
          <a:xfrm>
            <a:off x="9587248" y="3428426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D50A0024-3957-47C7-B08F-FC32F8820762}"/>
              </a:ext>
            </a:extLst>
          </p:cNvPr>
          <p:cNvSpPr/>
          <p:nvPr/>
        </p:nvSpPr>
        <p:spPr>
          <a:xfrm>
            <a:off x="7704722" y="5153387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FFB0F95-49EA-4ED6-BB26-55D0E9AB617D}"/>
              </a:ext>
            </a:extLst>
          </p:cNvPr>
          <p:cNvSpPr/>
          <p:nvPr/>
        </p:nvSpPr>
        <p:spPr>
          <a:xfrm>
            <a:off x="9565890" y="5304189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0146CC0C-E0F6-4E00-AC2B-6CA14E498145}"/>
              </a:ext>
            </a:extLst>
          </p:cNvPr>
          <p:cNvSpPr>
            <a:spLocks noChangeAspect="1"/>
          </p:cNvSpPr>
          <p:nvPr/>
        </p:nvSpPr>
        <p:spPr>
          <a:xfrm>
            <a:off x="9583542" y="4645256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455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50D5EB-6501-49FB-9C29-0DE5C6654B76}"/>
              </a:ext>
            </a:extLst>
          </p:cNvPr>
          <p:cNvGrpSpPr/>
          <p:nvPr/>
        </p:nvGrpSpPr>
        <p:grpSpPr>
          <a:xfrm>
            <a:off x="4347658" y="2302309"/>
            <a:ext cx="3496686" cy="3888157"/>
            <a:chOff x="2808139" y="1972867"/>
            <a:chExt cx="3544350" cy="39411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1A5AB1-46D9-4C73-9E63-FB540B4422E4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22F8C5-3DB0-491E-94BB-B879ED78D6AD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ound Same Side Corner Rectangle 2">
                <a:extLst>
                  <a:ext uri="{FF2B5EF4-FFF2-40B4-BE49-F238E27FC236}">
                    <a16:creationId xmlns:a16="http://schemas.microsoft.com/office/drawing/2014/main" id="{2789E691-7481-4CDC-92D4-74D5B1C8B046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94499B-F94E-4640-894A-B2BFA1454FFC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60582E-9B0F-4150-A127-0D210EE9DA0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ound Same Side Corner Rectangle 2">
                <a:extLst>
                  <a:ext uri="{FF2B5EF4-FFF2-40B4-BE49-F238E27FC236}">
                    <a16:creationId xmlns:a16="http://schemas.microsoft.com/office/drawing/2014/main" id="{A6FDB460-709A-4EAA-B962-B7FAFD768D02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378FBE-CA45-491D-8DC7-84176E659012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7F58BD-56AB-4BDF-AE6D-F7B6F2A91DA1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 Same Side Corner Rectangle 2">
                <a:extLst>
                  <a:ext uri="{FF2B5EF4-FFF2-40B4-BE49-F238E27FC236}">
                    <a16:creationId xmlns:a16="http://schemas.microsoft.com/office/drawing/2014/main" id="{1BB1F42A-6FCC-4E0F-B16F-79EAB7808C15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F66329-4DD2-4B89-A263-FF9B27DA84B1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1D161E-9554-4A6A-97F1-E2AEC0063E9A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ound Same Side Corner Rectangle 2">
                <a:extLst>
                  <a:ext uri="{FF2B5EF4-FFF2-40B4-BE49-F238E27FC236}">
                    <a16:creationId xmlns:a16="http://schemas.microsoft.com/office/drawing/2014/main" id="{9A51E9A4-709F-4077-8F04-1C87E6991073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C63027-D548-4080-90D0-AFF56E2EA10F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BC0049-1686-4639-A801-4250FED25990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und Same Side Corner Rectangle 2">
                <a:extLst>
                  <a:ext uri="{FF2B5EF4-FFF2-40B4-BE49-F238E27FC236}">
                    <a16:creationId xmlns:a16="http://schemas.microsoft.com/office/drawing/2014/main" id="{FEF88913-02F8-4975-87DE-3F87B5B9A5E2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731E77-3495-4B0E-9B37-D213685CE645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78D39B-5283-4496-B642-4A8E54BFA93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ound Same Side Corner Rectangle 2">
                <a:extLst>
                  <a:ext uri="{FF2B5EF4-FFF2-40B4-BE49-F238E27FC236}">
                    <a16:creationId xmlns:a16="http://schemas.microsoft.com/office/drawing/2014/main" id="{7906149F-E775-449C-84FA-0EEEC560AF86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18C856-4A37-4BFA-92AD-5A2AF76B52F6}"/>
              </a:ext>
            </a:extLst>
          </p:cNvPr>
          <p:cNvGrpSpPr/>
          <p:nvPr/>
        </p:nvGrpSpPr>
        <p:grpSpPr>
          <a:xfrm>
            <a:off x="5455660" y="3839833"/>
            <a:ext cx="1280683" cy="733351"/>
            <a:chOff x="3340671" y="1947423"/>
            <a:chExt cx="1429684" cy="7333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8C6679-D13C-4A52-B790-5E8871254C1C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1D5B5-D5D3-4FAF-8602-7FF081D1A689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32D4D4-2D9F-47A3-983F-0DDF1067B8DF}"/>
              </a:ext>
            </a:extLst>
          </p:cNvPr>
          <p:cNvGrpSpPr/>
          <p:nvPr/>
        </p:nvGrpSpPr>
        <p:grpSpPr>
          <a:xfrm>
            <a:off x="6993217" y="5485086"/>
            <a:ext cx="3276000" cy="923330"/>
            <a:chOff x="2551706" y="4283314"/>
            <a:chExt cx="141682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612890-B047-495A-9DD5-3DE04B4D45C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756CEE-04FD-4708-B428-BB843BF4F90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E165B-FFAA-4581-816B-D0E1D31119AB}"/>
              </a:ext>
            </a:extLst>
          </p:cNvPr>
          <p:cNvGrpSpPr/>
          <p:nvPr/>
        </p:nvGrpSpPr>
        <p:grpSpPr>
          <a:xfrm>
            <a:off x="8213477" y="4092582"/>
            <a:ext cx="3276000" cy="923330"/>
            <a:chOff x="2551706" y="4283314"/>
            <a:chExt cx="1416829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CCE50B-9F25-433A-AC47-735FE4F8E9FC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03987C-97ED-4EE9-A42C-CAFB51DCCE4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9EAE4B-F28A-4727-8D28-4612EC0E2AAB}"/>
              </a:ext>
            </a:extLst>
          </p:cNvPr>
          <p:cNvGrpSpPr/>
          <p:nvPr/>
        </p:nvGrpSpPr>
        <p:grpSpPr>
          <a:xfrm>
            <a:off x="8213477" y="2700078"/>
            <a:ext cx="3276000" cy="923330"/>
            <a:chOff x="2551706" y="4283314"/>
            <a:chExt cx="14168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386CD-20F7-484D-AE0F-F1F6EE29873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E38811-8500-4CEC-B0C8-07B1FFE2011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087D14-0003-492E-A651-008ACF74ECE0}"/>
              </a:ext>
            </a:extLst>
          </p:cNvPr>
          <p:cNvGrpSpPr/>
          <p:nvPr/>
        </p:nvGrpSpPr>
        <p:grpSpPr>
          <a:xfrm>
            <a:off x="729762" y="4788834"/>
            <a:ext cx="3276000" cy="923330"/>
            <a:chOff x="2551706" y="4283314"/>
            <a:chExt cx="14168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67B184-7985-417F-9E07-F4967981248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8FCBD9-8BA5-455D-934C-073EBD1531F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A948D0-4551-4209-A050-4C8C5570EA8F}"/>
              </a:ext>
            </a:extLst>
          </p:cNvPr>
          <p:cNvGrpSpPr/>
          <p:nvPr/>
        </p:nvGrpSpPr>
        <p:grpSpPr>
          <a:xfrm>
            <a:off x="729762" y="3396330"/>
            <a:ext cx="3276000" cy="923330"/>
            <a:chOff x="2551706" y="4283314"/>
            <a:chExt cx="14168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E4C987-CC3F-408B-9E2E-A71EC9D01A0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631473-F938-4696-8BF3-01CA9C1B177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A2AAA3-8257-4FC0-9880-ACFAC3E28875}"/>
              </a:ext>
            </a:extLst>
          </p:cNvPr>
          <p:cNvGrpSpPr/>
          <p:nvPr/>
        </p:nvGrpSpPr>
        <p:grpSpPr>
          <a:xfrm>
            <a:off x="1948058" y="2003826"/>
            <a:ext cx="3276000" cy="923330"/>
            <a:chOff x="2551706" y="4283314"/>
            <a:chExt cx="141682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99CEDC-D3C3-4065-BBFD-81AD9F7393A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F7FFF0-A343-42D5-8516-881A88FD6BA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1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2C56F8-6240-4D41-A183-B9689775BF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E4FBD4-2524-40B2-B750-EDE591F78F4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A9584-1C13-4828-9886-86900EE0372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ED825-AD70-4C27-9361-1CA0746768C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8E2238ED-D2C3-4B0C-85B7-FA93C71A50D9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8020B474-F086-4B4B-92F5-0AFC05FC3235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5653320-40D9-4A21-8FED-37E75CDF15C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6A19308-10CB-4CD3-AFA2-7881C06A38D6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D3DBAB-B6F3-4001-9208-2EB49EBEECDD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03584A-E2F6-4AD7-A314-BD33295C7FC6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E693AB-20DE-4643-836F-0E0F217A70E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2122AD-95CF-49F9-9386-B3E47E2C334C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CBF16A-EB98-435C-B6C4-F5BC98BDE3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CF6FEC-9B0A-49ED-8EFA-77CA1A4416F8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82937-EB42-472F-BE26-952E63552C22}"/>
              </a:ext>
            </a:extLst>
          </p:cNvPr>
          <p:cNvGrpSpPr/>
          <p:nvPr/>
        </p:nvGrpSpPr>
        <p:grpSpPr>
          <a:xfrm>
            <a:off x="6474310" y="4134629"/>
            <a:ext cx="4438820" cy="677512"/>
            <a:chOff x="6417575" y="2011203"/>
            <a:chExt cx="2952328" cy="648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6865B7-B862-4D86-9FBF-21586EAA00B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B6CCAF-EEF7-4170-944A-0B1239A5BB2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99481-71B9-4B88-8868-8448C489E86A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A1CF03-4D1A-4D82-A181-2DE6F727534A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122D7E-4FB7-4AD1-AE12-9D278B8CCAE2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28441B-2A8D-48A1-9077-42F8714435DF}"/>
              </a:ext>
            </a:extLst>
          </p:cNvPr>
          <p:cNvGrpSpPr/>
          <p:nvPr/>
        </p:nvGrpSpPr>
        <p:grpSpPr>
          <a:xfrm>
            <a:off x="1053889" y="2217744"/>
            <a:ext cx="3457375" cy="3464783"/>
            <a:chOff x="755576" y="1988840"/>
            <a:chExt cx="3457375" cy="34647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CF211D-655E-4A35-9AB9-31B4555CB89A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64783"/>
              <a:chOff x="2050729" y="2195248"/>
              <a:chExt cx="3709400" cy="3717348"/>
            </a:xfrm>
          </p:grpSpPr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DBE2B928-95B2-40A0-AB9B-F2B4094313A9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356A3A6C-941D-497E-93F1-6BA09D56DF00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91DD3D42-78A5-409C-959B-6C781E59738E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4">
                <a:extLst>
                  <a:ext uri="{FF2B5EF4-FFF2-40B4-BE49-F238E27FC236}">
                    <a16:creationId xmlns:a16="http://schemas.microsoft.com/office/drawing/2014/main" id="{E1E811F6-02BA-4278-B112-C5B53DD4B90D}"/>
                  </a:ext>
                </a:extLst>
              </p:cNvPr>
              <p:cNvSpPr/>
              <p:nvPr/>
            </p:nvSpPr>
            <p:spPr>
              <a:xfrm rot="16200000">
                <a:off x="1939509" y="3965175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EC230D-1F62-4F8F-9330-84AD43CF88F4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55C747-F100-44F0-A420-3EAD77CDF30C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79857D-5307-4D00-85AD-77BF4B1CE72D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74B77F-DA6E-43D0-A9A3-D7A212F6791B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38C838-A261-4DD1-B2E2-6632B1C4DD8A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982599-4844-40D0-9E08-0C4367F9BEA0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ABA37F-6B99-496E-847E-E0CAACB739FC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15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858453" y="992356"/>
            <a:ext cx="2699792" cy="237626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j-lt"/>
              </a:rPr>
              <a:t>Heading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3824655" y="972739"/>
            <a:ext cx="7077807" cy="4735514"/>
            <a:chOff x="886442" y="1648957"/>
            <a:chExt cx="3397525" cy="54447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98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1569708" y="527538"/>
            <a:ext cx="9688748" cy="5577840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8242025" y="696869"/>
            <a:ext cx="3084454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5022407" y="696869"/>
            <a:ext cx="3007359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AD3E72-D9A3-4B7C-8E98-87C75588CAA6}"/>
              </a:ext>
            </a:extLst>
          </p:cNvPr>
          <p:cNvGrpSpPr/>
          <p:nvPr/>
        </p:nvGrpSpPr>
        <p:grpSpPr>
          <a:xfrm>
            <a:off x="5317094" y="1077821"/>
            <a:ext cx="2417985" cy="4702358"/>
            <a:chOff x="3651644" y="919838"/>
            <a:chExt cx="1975714" cy="45236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5B5CB7-17E8-44E9-A684-72B23D5DA8C3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16ABA9-74BF-4902-8BAD-B64A9310A89E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8575260" y="1077822"/>
            <a:ext cx="2417985" cy="4702358"/>
            <a:chOff x="3651644" y="919838"/>
            <a:chExt cx="1975714" cy="45236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1168249" y="418193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Heading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1257851" y="2849622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83438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2393-DC85-4A83-A66E-FBE9B7A338A9}"/>
              </a:ext>
            </a:extLst>
          </p:cNvPr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D01F5-4248-4CF1-934B-0F30BDC377CA}"/>
              </a:ext>
            </a:extLst>
          </p:cNvPr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1CCF3-0A93-4393-92E3-43DC3B837CC4}"/>
              </a:ext>
            </a:extLst>
          </p:cNvPr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45730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31932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FD463-0E12-4DED-BE0E-A4CE44E4CAAB}"/>
              </a:ext>
            </a:extLst>
          </p:cNvPr>
          <p:cNvGrpSpPr/>
          <p:nvPr/>
        </p:nvGrpSpPr>
        <p:grpSpPr>
          <a:xfrm>
            <a:off x="3692430" y="353972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629" y="307667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Table of content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26CD95-7E6E-45D9-8ED4-93D7923498B8}"/>
              </a:ext>
            </a:extLst>
          </p:cNvPr>
          <p:cNvGrpSpPr/>
          <p:nvPr/>
        </p:nvGrpSpPr>
        <p:grpSpPr>
          <a:xfrm>
            <a:off x="4493262" y="1184830"/>
            <a:ext cx="5938122" cy="1087435"/>
            <a:chOff x="6102442" y="1483456"/>
            <a:chExt cx="5938122" cy="1087435"/>
          </a:xfrm>
        </p:grpSpPr>
        <p:sp>
          <p:nvSpPr>
            <p:cNvPr id="8" name="TextBox 7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0AAA164-8D70-4ABA-9D97-5162FC5CEF25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01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CF590C0-C03A-439A-AA3F-7A73E0E85F18}"/>
              </a:ext>
            </a:extLst>
          </p:cNvPr>
          <p:cNvGrpSpPr/>
          <p:nvPr/>
        </p:nvGrpSpPr>
        <p:grpSpPr>
          <a:xfrm>
            <a:off x="4501278" y="2323822"/>
            <a:ext cx="5938122" cy="1087435"/>
            <a:chOff x="6102442" y="1483456"/>
            <a:chExt cx="5938122" cy="108743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847369-F1D5-4506-BFB8-9010A353F3E9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9F4142-822B-4F68-AC6F-F414E3F7CA2D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C6D881C-70FF-4C4E-AC6D-D4A317B9340A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DA3248B-3D1A-495D-A0B2-BE6CABC427F6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02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4507EE-0F26-41C9-B8F6-D81383F7CB14}"/>
              </a:ext>
            </a:extLst>
          </p:cNvPr>
          <p:cNvGrpSpPr/>
          <p:nvPr/>
        </p:nvGrpSpPr>
        <p:grpSpPr>
          <a:xfrm>
            <a:off x="4509294" y="3462814"/>
            <a:ext cx="5938122" cy="1087435"/>
            <a:chOff x="6102442" y="1483456"/>
            <a:chExt cx="5938122" cy="108743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A7B427-83B6-4086-AA0E-4184ACF2D94F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C06B573-7716-476E-B7AF-933419F6A02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4FC0E2-E0E8-4BF3-AA3E-45AFCDA3071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C2CC240-6D38-49B7-ABC4-A0E26ECD626C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03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C3E12A-DB9F-444F-802E-1C290D185003}"/>
              </a:ext>
            </a:extLst>
          </p:cNvPr>
          <p:cNvGrpSpPr/>
          <p:nvPr/>
        </p:nvGrpSpPr>
        <p:grpSpPr>
          <a:xfrm>
            <a:off x="4517310" y="4601806"/>
            <a:ext cx="5938122" cy="1087435"/>
            <a:chOff x="6102442" y="1483456"/>
            <a:chExt cx="5938122" cy="108743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DE5296-E64B-4666-AAED-79D11153A084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581ED4A-C1EB-42CF-A63C-2F045BC790D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13288A8-7817-4E67-8712-9F374423631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5BCCD7B-5F90-4312-8AFE-DD8687B0D5A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04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19">
            <a:extLst>
              <a:ext uri="{FF2B5EF4-FFF2-40B4-BE49-F238E27FC236}">
                <a16:creationId xmlns:a16="http://schemas.microsoft.com/office/drawing/2014/main" id="{1622B695-F36A-4DB8-8CB8-A0A2BF76E203}"/>
              </a:ext>
            </a:extLst>
          </p:cNvPr>
          <p:cNvSpPr>
            <a:spLocks noChangeAspect="1"/>
          </p:cNvSpPr>
          <p:nvPr/>
        </p:nvSpPr>
        <p:spPr>
          <a:xfrm rot="16080000">
            <a:off x="1517976" y="2187841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Freeform 119">
            <a:extLst>
              <a:ext uri="{FF2B5EF4-FFF2-40B4-BE49-F238E27FC236}">
                <a16:creationId xmlns:a16="http://schemas.microsoft.com/office/drawing/2014/main" id="{8DC77244-6FE8-4175-A430-3EF63E209BE7}"/>
              </a:ext>
            </a:extLst>
          </p:cNvPr>
          <p:cNvSpPr>
            <a:spLocks noChangeAspect="1"/>
          </p:cNvSpPr>
          <p:nvPr/>
        </p:nvSpPr>
        <p:spPr>
          <a:xfrm rot="16080000">
            <a:off x="3548662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id="{C86BCF8C-BE16-48BD-A9E8-B60306510DC6}"/>
              </a:ext>
            </a:extLst>
          </p:cNvPr>
          <p:cNvSpPr>
            <a:spLocks noChangeAspect="1"/>
          </p:cNvSpPr>
          <p:nvPr/>
        </p:nvSpPr>
        <p:spPr>
          <a:xfrm rot="16080000">
            <a:off x="5579348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125">
            <a:extLst>
              <a:ext uri="{FF2B5EF4-FFF2-40B4-BE49-F238E27FC236}">
                <a16:creationId xmlns:a16="http://schemas.microsoft.com/office/drawing/2014/main" id="{3BE96DBD-D249-4501-ABDA-C62D33E8846B}"/>
              </a:ext>
            </a:extLst>
          </p:cNvPr>
          <p:cNvSpPr>
            <a:spLocks noChangeAspect="1"/>
          </p:cNvSpPr>
          <p:nvPr/>
        </p:nvSpPr>
        <p:spPr>
          <a:xfrm rot="16080000">
            <a:off x="7610034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Freeform 128">
            <a:extLst>
              <a:ext uri="{FF2B5EF4-FFF2-40B4-BE49-F238E27FC236}">
                <a16:creationId xmlns:a16="http://schemas.microsoft.com/office/drawing/2014/main" id="{03903382-73A7-4E41-AA49-35C0151017CD}"/>
              </a:ext>
            </a:extLst>
          </p:cNvPr>
          <p:cNvSpPr>
            <a:spLocks noChangeAspect="1"/>
          </p:cNvSpPr>
          <p:nvPr/>
        </p:nvSpPr>
        <p:spPr>
          <a:xfrm rot="16080000">
            <a:off x="9640718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398CC-13AD-4ED4-8256-7AF641897F67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F3EEF-E52D-41E4-842D-5E790B88A516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 119">
            <a:extLst>
              <a:ext uri="{FF2B5EF4-FFF2-40B4-BE49-F238E27FC236}">
                <a16:creationId xmlns:a16="http://schemas.microsoft.com/office/drawing/2014/main" id="{242A5333-3047-4472-A690-89588CD2F841}"/>
              </a:ext>
            </a:extLst>
          </p:cNvPr>
          <p:cNvSpPr/>
          <p:nvPr userDrawn="1"/>
        </p:nvSpPr>
        <p:spPr>
          <a:xfrm rot="15392080">
            <a:off x="1502054" y="2209881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2BBE4E-BF75-4E77-A514-BE526700C857}"/>
              </a:ext>
            </a:extLst>
          </p:cNvPr>
          <p:cNvSpPr/>
          <p:nvPr/>
        </p:nvSpPr>
        <p:spPr>
          <a:xfrm>
            <a:off x="962933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0820BC4-FF09-49BA-9C5E-3DF76870A30C}"/>
              </a:ext>
            </a:extLst>
          </p:cNvPr>
          <p:cNvSpPr/>
          <p:nvPr/>
        </p:nvSpPr>
        <p:spPr>
          <a:xfrm rot="10800000">
            <a:off x="3018122" y="3763692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B2693C2-4CDE-42F7-9ED9-1CF655DB9204}"/>
              </a:ext>
            </a:extLst>
          </p:cNvPr>
          <p:cNvSpPr/>
          <p:nvPr/>
        </p:nvSpPr>
        <p:spPr>
          <a:xfrm>
            <a:off x="5073311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4D37590-63F8-45AA-B4F6-F44454C61C97}"/>
              </a:ext>
            </a:extLst>
          </p:cNvPr>
          <p:cNvSpPr/>
          <p:nvPr/>
        </p:nvSpPr>
        <p:spPr>
          <a:xfrm rot="10800000">
            <a:off x="7128500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F000BCD-6DBD-44DA-931E-B28A563036C5}"/>
              </a:ext>
            </a:extLst>
          </p:cNvPr>
          <p:cNvSpPr/>
          <p:nvPr/>
        </p:nvSpPr>
        <p:spPr>
          <a:xfrm>
            <a:off x="9183689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38AA3-6D1B-4F5B-93E6-9FB4E2910477}"/>
              </a:ext>
            </a:extLst>
          </p:cNvPr>
          <p:cNvGrpSpPr/>
          <p:nvPr/>
        </p:nvGrpSpPr>
        <p:grpSpPr>
          <a:xfrm>
            <a:off x="1201383" y="4421426"/>
            <a:ext cx="1585840" cy="1822824"/>
            <a:chOff x="1985515" y="4307149"/>
            <a:chExt cx="2471032" cy="1822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6BD6D-D73C-4DF2-8529-28DA96A36787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03E0C-1E93-4B71-90E4-745F068CD32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11571A-AD1A-4F52-8FD5-8C6EEE20B8E0}"/>
              </a:ext>
            </a:extLst>
          </p:cNvPr>
          <p:cNvGrpSpPr/>
          <p:nvPr/>
        </p:nvGrpSpPr>
        <p:grpSpPr>
          <a:xfrm>
            <a:off x="3255959" y="4421426"/>
            <a:ext cx="1585840" cy="1822824"/>
            <a:chOff x="1985515" y="4307149"/>
            <a:chExt cx="247103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310FCA-FEDE-4AA3-A56E-E6FACC5457F4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7E7EFA-9E98-46E6-B8B9-BB33BF10B7E6}"/>
              </a:ext>
            </a:extLst>
          </p:cNvPr>
          <p:cNvGrpSpPr/>
          <p:nvPr/>
        </p:nvGrpSpPr>
        <p:grpSpPr>
          <a:xfrm>
            <a:off x="5310535" y="4421426"/>
            <a:ext cx="1585840" cy="1822824"/>
            <a:chOff x="1985515" y="4307149"/>
            <a:chExt cx="247103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A5CAD4-522F-40CE-81A1-7CCD2478AABF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03F93-02A1-4B66-A1BA-CD9212EB8348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5DA191-300B-48E9-A07D-23D74E3AD57E}"/>
              </a:ext>
            </a:extLst>
          </p:cNvPr>
          <p:cNvGrpSpPr/>
          <p:nvPr/>
        </p:nvGrpSpPr>
        <p:grpSpPr>
          <a:xfrm>
            <a:off x="9419687" y="4421426"/>
            <a:ext cx="1585840" cy="1822824"/>
            <a:chOff x="1985515" y="4307149"/>
            <a:chExt cx="247103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A64AB-DD6A-4E09-BE8C-EED0E1C545DA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A42644-D2B0-49BD-9D05-67F8FBE9439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D30092-E0F1-49A8-92ED-86F962060849}"/>
              </a:ext>
            </a:extLst>
          </p:cNvPr>
          <p:cNvGrpSpPr/>
          <p:nvPr/>
        </p:nvGrpSpPr>
        <p:grpSpPr>
          <a:xfrm>
            <a:off x="7365111" y="4421426"/>
            <a:ext cx="1585840" cy="1822824"/>
            <a:chOff x="1985515" y="4307149"/>
            <a:chExt cx="247103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F1B34-CEC7-4D68-B6FE-A50F6BCBFC8E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40E6C-B28E-496C-9747-DC5F4D9F77B2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119">
            <a:extLst>
              <a:ext uri="{FF2B5EF4-FFF2-40B4-BE49-F238E27FC236}">
                <a16:creationId xmlns:a16="http://schemas.microsoft.com/office/drawing/2014/main" id="{B40270A4-C3D9-4595-A521-00E2EE83BDE1}"/>
              </a:ext>
            </a:extLst>
          </p:cNvPr>
          <p:cNvSpPr/>
          <p:nvPr userDrawn="1"/>
        </p:nvSpPr>
        <p:spPr>
          <a:xfrm rot="15392080">
            <a:off x="3532740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Freeform 122">
            <a:extLst>
              <a:ext uri="{FF2B5EF4-FFF2-40B4-BE49-F238E27FC236}">
                <a16:creationId xmlns:a16="http://schemas.microsoft.com/office/drawing/2014/main" id="{1B51783F-F09C-4C29-95EB-4A61DCA258BB}"/>
              </a:ext>
            </a:extLst>
          </p:cNvPr>
          <p:cNvSpPr/>
          <p:nvPr userDrawn="1"/>
        </p:nvSpPr>
        <p:spPr>
          <a:xfrm rot="15392080">
            <a:off x="5563426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Freeform 125">
            <a:extLst>
              <a:ext uri="{FF2B5EF4-FFF2-40B4-BE49-F238E27FC236}">
                <a16:creationId xmlns:a16="http://schemas.microsoft.com/office/drawing/2014/main" id="{02712E4A-AF4E-44E5-8263-C50C2B0DFBFC}"/>
              </a:ext>
            </a:extLst>
          </p:cNvPr>
          <p:cNvSpPr/>
          <p:nvPr userDrawn="1"/>
        </p:nvSpPr>
        <p:spPr>
          <a:xfrm rot="15392080">
            <a:off x="7594112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Freeform 128">
            <a:extLst>
              <a:ext uri="{FF2B5EF4-FFF2-40B4-BE49-F238E27FC236}">
                <a16:creationId xmlns:a16="http://schemas.microsoft.com/office/drawing/2014/main" id="{837C833F-604F-4C20-B8F7-91B52C844797}"/>
              </a:ext>
            </a:extLst>
          </p:cNvPr>
          <p:cNvSpPr/>
          <p:nvPr userDrawn="1"/>
        </p:nvSpPr>
        <p:spPr>
          <a:xfrm rot="15392080">
            <a:off x="9624796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F31F11-1E3B-412B-9331-A9BF0074CA21}"/>
              </a:ext>
            </a:extLst>
          </p:cNvPr>
          <p:cNvSpPr txBox="1"/>
          <p:nvPr/>
        </p:nvSpPr>
        <p:spPr>
          <a:xfrm>
            <a:off x="1550755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CE5EA6-5CFD-479A-85C0-6EFD7213AAA1}"/>
              </a:ext>
            </a:extLst>
          </p:cNvPr>
          <p:cNvSpPr txBox="1"/>
          <p:nvPr/>
        </p:nvSpPr>
        <p:spPr>
          <a:xfrm>
            <a:off x="3605944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FE965D-FFFC-4537-8D1E-8EDC60A30FD6}"/>
              </a:ext>
            </a:extLst>
          </p:cNvPr>
          <p:cNvSpPr txBox="1"/>
          <p:nvPr/>
        </p:nvSpPr>
        <p:spPr>
          <a:xfrm>
            <a:off x="5661133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73F456-7036-43BD-A774-727791910FE4}"/>
              </a:ext>
            </a:extLst>
          </p:cNvPr>
          <p:cNvSpPr txBox="1"/>
          <p:nvPr/>
        </p:nvSpPr>
        <p:spPr>
          <a:xfrm>
            <a:off x="7716322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C029C-0433-44C0-9073-3C7A23CAF1D5}"/>
              </a:ext>
            </a:extLst>
          </p:cNvPr>
          <p:cNvSpPr txBox="1"/>
          <p:nvPr/>
        </p:nvSpPr>
        <p:spPr>
          <a:xfrm>
            <a:off x="9771511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5ADE4642-5989-4DC3-8F70-8AF6D613A79A}"/>
              </a:ext>
            </a:extLst>
          </p:cNvPr>
          <p:cNvSpPr/>
          <p:nvPr/>
        </p:nvSpPr>
        <p:spPr>
          <a:xfrm>
            <a:off x="1878053" y="246937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B6681DA8-7C41-499A-8D08-31FD67B813D3}"/>
              </a:ext>
            </a:extLst>
          </p:cNvPr>
          <p:cNvSpPr/>
          <p:nvPr/>
        </p:nvSpPr>
        <p:spPr>
          <a:xfrm rot="9900000">
            <a:off x="10014868" y="2489200"/>
            <a:ext cx="364907" cy="309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D1216A39-9DAE-45F6-A4FB-A60912AE8227}"/>
              </a:ext>
            </a:extLst>
          </p:cNvPr>
          <p:cNvSpPr/>
          <p:nvPr/>
        </p:nvSpPr>
        <p:spPr>
          <a:xfrm>
            <a:off x="3925021" y="2506985"/>
            <a:ext cx="330836" cy="2765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23899710-AFC6-4B6A-859B-8F46A5C69991}"/>
              </a:ext>
            </a:extLst>
          </p:cNvPr>
          <p:cNvSpPr/>
          <p:nvPr/>
        </p:nvSpPr>
        <p:spPr>
          <a:xfrm>
            <a:off x="5935454" y="250826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DCA231A9-4F2B-41E8-91FB-4F9DD84C9917}"/>
              </a:ext>
            </a:extLst>
          </p:cNvPr>
          <p:cNvSpPr/>
          <p:nvPr/>
        </p:nvSpPr>
        <p:spPr>
          <a:xfrm>
            <a:off x="7941418" y="2506961"/>
            <a:ext cx="358521" cy="283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2E266-B131-4A4F-91ED-FB16A2C9433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1BA19-3F69-4A8C-AEA9-A408F2DF2C4C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39EE0-2487-4D4F-BF69-AB4717964CCA}"/>
              </a:ext>
            </a:extLst>
          </p:cNvPr>
          <p:cNvGrpSpPr/>
          <p:nvPr/>
        </p:nvGrpSpPr>
        <p:grpSpPr>
          <a:xfrm>
            <a:off x="1709878" y="2378320"/>
            <a:ext cx="897023" cy="1150273"/>
            <a:chOff x="899593" y="1806235"/>
            <a:chExt cx="897023" cy="1150273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615267CA-E4F5-4C16-8990-3ED6C7D3B27D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16BAA70F-0E04-4BB2-9A7E-E9D74BA51890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DCD89D-5EAF-4FE7-9536-DD8DA3FC300F}"/>
              </a:ext>
            </a:extLst>
          </p:cNvPr>
          <p:cNvGrpSpPr/>
          <p:nvPr/>
        </p:nvGrpSpPr>
        <p:grpSpPr>
          <a:xfrm>
            <a:off x="3678683" y="2378319"/>
            <a:ext cx="897020" cy="1150273"/>
            <a:chOff x="2493539" y="1806234"/>
            <a:chExt cx="897020" cy="1150273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9AF790F0-9F5D-4B3A-8AEB-96450A349E5E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5FB2A4C7-5412-4DB2-9887-4BFCDB91607D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262C15-4160-4010-8314-1E6C805BA2A8}"/>
              </a:ext>
            </a:extLst>
          </p:cNvPr>
          <p:cNvGrpSpPr/>
          <p:nvPr/>
        </p:nvGrpSpPr>
        <p:grpSpPr>
          <a:xfrm>
            <a:off x="7616298" y="2378321"/>
            <a:ext cx="897027" cy="1150270"/>
            <a:chOff x="5681430" y="1806237"/>
            <a:chExt cx="897027" cy="1150270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EE238C51-E3F3-43CB-A2A2-A7DEBCC704B6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7EB4CCE7-C3E0-4ED7-9342-BED1307B384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3401C7-C5B1-4302-BABD-D6A53CAE88D9}"/>
              </a:ext>
            </a:extLst>
          </p:cNvPr>
          <p:cNvGrpSpPr/>
          <p:nvPr/>
        </p:nvGrpSpPr>
        <p:grpSpPr>
          <a:xfrm>
            <a:off x="9585108" y="2378320"/>
            <a:ext cx="897026" cy="1150272"/>
            <a:chOff x="7275374" y="1806237"/>
            <a:chExt cx="897026" cy="1150272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845ED0FA-7C7A-4E64-883A-B07E7440FB07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F9FBED84-D029-4AC2-B9CB-4FE51A1CAEAF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093DE1-E547-4D38-A4A4-296E4090CD3C}"/>
              </a:ext>
            </a:extLst>
          </p:cNvPr>
          <p:cNvGrpSpPr/>
          <p:nvPr/>
        </p:nvGrpSpPr>
        <p:grpSpPr>
          <a:xfrm>
            <a:off x="5647486" y="2378321"/>
            <a:ext cx="897028" cy="1150273"/>
            <a:chOff x="4087480" y="1806236"/>
            <a:chExt cx="897028" cy="1150273"/>
          </a:xfrm>
        </p:grpSpPr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BA863984-0464-43EC-BC4E-EDD0512E3877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C7CAB892-1A23-4190-9507-675BD35088E2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6AF8B1-B55E-488D-A06D-ABF8371EF40C}"/>
              </a:ext>
            </a:extLst>
          </p:cNvPr>
          <p:cNvGrpSpPr/>
          <p:nvPr/>
        </p:nvGrpSpPr>
        <p:grpSpPr>
          <a:xfrm>
            <a:off x="975950" y="3762277"/>
            <a:ext cx="2364868" cy="1292662"/>
            <a:chOff x="2551705" y="4283314"/>
            <a:chExt cx="1509655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4AC0D-E25A-497C-A1DB-393A9A2676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037146-3DEF-4F2D-9442-F55D337A706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298894-BE93-4EF7-A6F3-F8B303B0BFE5}"/>
              </a:ext>
            </a:extLst>
          </p:cNvPr>
          <p:cNvGrpSpPr/>
          <p:nvPr/>
        </p:nvGrpSpPr>
        <p:grpSpPr>
          <a:xfrm>
            <a:off x="4913566" y="3762277"/>
            <a:ext cx="2364868" cy="1292662"/>
            <a:chOff x="2551705" y="4283314"/>
            <a:chExt cx="1509655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5CD1E1-1840-4C44-888C-484666A74B7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56D72C-7A99-43B0-8F00-B9CBF8B6B28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06E264-1DC4-4C94-B8C4-D9283FD8B9F7}"/>
              </a:ext>
            </a:extLst>
          </p:cNvPr>
          <p:cNvGrpSpPr/>
          <p:nvPr/>
        </p:nvGrpSpPr>
        <p:grpSpPr>
          <a:xfrm>
            <a:off x="8851183" y="3762277"/>
            <a:ext cx="2364868" cy="1292662"/>
            <a:chOff x="2551705" y="4283314"/>
            <a:chExt cx="1509655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5726B9-F9ED-4D97-B24C-D9B40C7F688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211DDB-7DD4-419D-98B7-CC2959F525E1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7B719-85F3-4DCA-A374-366984679726}"/>
              </a:ext>
            </a:extLst>
          </p:cNvPr>
          <p:cNvGrpSpPr/>
          <p:nvPr/>
        </p:nvGrpSpPr>
        <p:grpSpPr>
          <a:xfrm>
            <a:off x="2944758" y="5117487"/>
            <a:ext cx="2364868" cy="1292662"/>
            <a:chOff x="2551705" y="4283314"/>
            <a:chExt cx="1509655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53A1E-000F-40AF-8F90-E38BAD45CEB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127210-BCB4-4C07-8769-EEB9C6DB9F4F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F77A99-117F-4070-AB55-42AF40803104}"/>
              </a:ext>
            </a:extLst>
          </p:cNvPr>
          <p:cNvGrpSpPr/>
          <p:nvPr/>
        </p:nvGrpSpPr>
        <p:grpSpPr>
          <a:xfrm>
            <a:off x="6882374" y="5117487"/>
            <a:ext cx="2364868" cy="1292662"/>
            <a:chOff x="2551705" y="4283314"/>
            <a:chExt cx="1509655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B5DCBE-DFA6-4B36-9494-AC83D3D27E3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3041AF-3DD9-4690-968D-56227F678FB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4569A05-4E68-4756-A3B8-F3EE642D46B5}"/>
              </a:ext>
            </a:extLst>
          </p:cNvPr>
          <p:cNvSpPr/>
          <p:nvPr/>
        </p:nvSpPr>
        <p:spPr>
          <a:xfrm flipH="1">
            <a:off x="3921302" y="298362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CAC01275-ADEF-4E77-8E55-F4DB79EC58F9}"/>
              </a:ext>
            </a:extLst>
          </p:cNvPr>
          <p:cNvSpPr/>
          <p:nvPr/>
        </p:nvSpPr>
        <p:spPr>
          <a:xfrm rot="18805991">
            <a:off x="7862362" y="291031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ectangle 130">
            <a:extLst>
              <a:ext uri="{FF2B5EF4-FFF2-40B4-BE49-F238E27FC236}">
                <a16:creationId xmlns:a16="http://schemas.microsoft.com/office/drawing/2014/main" id="{1B6AC76B-0A27-4FF2-98C7-3762B9C0C2B1}"/>
              </a:ext>
            </a:extLst>
          </p:cNvPr>
          <p:cNvSpPr/>
          <p:nvPr/>
        </p:nvSpPr>
        <p:spPr>
          <a:xfrm>
            <a:off x="5926798" y="26324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8D00F8D-2ACE-4B16-81B2-5B1AD77437D3}"/>
              </a:ext>
            </a:extLst>
          </p:cNvPr>
          <p:cNvSpPr/>
          <p:nvPr/>
        </p:nvSpPr>
        <p:spPr>
          <a:xfrm>
            <a:off x="1972494" y="26300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3D4D868F-25EB-4704-BC38-503DEBFE554B}"/>
              </a:ext>
            </a:extLst>
          </p:cNvPr>
          <p:cNvSpPr>
            <a:spLocks noChangeAspect="1"/>
          </p:cNvSpPr>
          <p:nvPr/>
        </p:nvSpPr>
        <p:spPr>
          <a:xfrm>
            <a:off x="9891727" y="2591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0A96BF1-4237-4567-8F45-C1C9F74E6740}"/>
              </a:ext>
            </a:extLst>
          </p:cNvPr>
          <p:cNvGrpSpPr/>
          <p:nvPr/>
        </p:nvGrpSpPr>
        <p:grpSpPr>
          <a:xfrm>
            <a:off x="3847884" y="3512688"/>
            <a:ext cx="4114802" cy="4114800"/>
            <a:chOff x="2742606" y="4269563"/>
            <a:chExt cx="3691288" cy="3691287"/>
          </a:xfrm>
        </p:grpSpPr>
        <p:sp>
          <p:nvSpPr>
            <p:cNvPr id="40" name="Pie 4">
              <a:extLst>
                <a:ext uri="{FF2B5EF4-FFF2-40B4-BE49-F238E27FC236}">
                  <a16:creationId xmlns:a16="http://schemas.microsoft.com/office/drawing/2014/main" id="{0FE7C5FF-38CC-4449-88C7-6B6E2D2B90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39">
              <a:extLst>
                <a:ext uri="{FF2B5EF4-FFF2-40B4-BE49-F238E27FC236}">
                  <a16:creationId xmlns:a16="http://schemas.microsoft.com/office/drawing/2014/main" id="{E551540D-CADD-445B-8228-6E63BD772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Pie 40">
              <a:extLst>
                <a:ext uri="{FF2B5EF4-FFF2-40B4-BE49-F238E27FC236}">
                  <a16:creationId xmlns:a16="http://schemas.microsoft.com/office/drawing/2014/main" id="{049AE4C6-E73C-4B72-AC44-4A570F38F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Pie 41">
              <a:extLst>
                <a:ext uri="{FF2B5EF4-FFF2-40B4-BE49-F238E27FC236}">
                  <a16:creationId xmlns:a16="http://schemas.microsoft.com/office/drawing/2014/main" id="{524A109D-C644-4957-A5F9-229F3FD5911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57821" y="4884780"/>
              <a:ext cx="2460856" cy="2460857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78C295B7-CA11-4179-B4AB-FE31D5B79EEE}"/>
              </a:ext>
            </a:extLst>
          </p:cNvPr>
          <p:cNvSpPr/>
          <p:nvPr/>
        </p:nvSpPr>
        <p:spPr>
          <a:xfrm rot="18900000">
            <a:off x="780861" y="3818000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7">
            <a:extLst>
              <a:ext uri="{FF2B5EF4-FFF2-40B4-BE49-F238E27FC236}">
                <a16:creationId xmlns:a16="http://schemas.microsoft.com/office/drawing/2014/main" id="{6F3FC9CC-C449-4A32-960A-A466F05BD4C4}"/>
              </a:ext>
            </a:extLst>
          </p:cNvPr>
          <p:cNvSpPr/>
          <p:nvPr/>
        </p:nvSpPr>
        <p:spPr>
          <a:xfrm rot="18900000">
            <a:off x="780861" y="4961356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8">
            <a:extLst>
              <a:ext uri="{FF2B5EF4-FFF2-40B4-BE49-F238E27FC236}">
                <a16:creationId xmlns:a16="http://schemas.microsoft.com/office/drawing/2014/main" id="{A9EAD312-6108-4076-8D85-3C147B0FECAD}"/>
              </a:ext>
            </a:extLst>
          </p:cNvPr>
          <p:cNvSpPr/>
          <p:nvPr/>
        </p:nvSpPr>
        <p:spPr>
          <a:xfrm rot="18900000">
            <a:off x="10700415" y="22580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49">
            <a:extLst>
              <a:ext uri="{FF2B5EF4-FFF2-40B4-BE49-F238E27FC236}">
                <a16:creationId xmlns:a16="http://schemas.microsoft.com/office/drawing/2014/main" id="{60178255-626E-40D8-8A8F-E57B29588C3C}"/>
              </a:ext>
            </a:extLst>
          </p:cNvPr>
          <p:cNvSpPr/>
          <p:nvPr/>
        </p:nvSpPr>
        <p:spPr>
          <a:xfrm rot="18900000">
            <a:off x="10705155" y="3402302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124C58-218F-4D9A-B381-E9273AB05816}"/>
              </a:ext>
            </a:extLst>
          </p:cNvPr>
          <p:cNvSpPr/>
          <p:nvPr/>
        </p:nvSpPr>
        <p:spPr>
          <a:xfrm>
            <a:off x="5395629" y="5060432"/>
            <a:ext cx="1019312" cy="1019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8B5D9-C75F-480B-B62D-BB0FA6F2A019}"/>
              </a:ext>
            </a:extLst>
          </p:cNvPr>
          <p:cNvSpPr txBox="1"/>
          <p:nvPr/>
        </p:nvSpPr>
        <p:spPr>
          <a:xfrm>
            <a:off x="7774103" y="3654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FA601-EDBE-4FCF-A92F-C3FF137A105B}"/>
              </a:ext>
            </a:extLst>
          </p:cNvPr>
          <p:cNvSpPr txBox="1"/>
          <p:nvPr/>
        </p:nvSpPr>
        <p:spPr>
          <a:xfrm>
            <a:off x="7764316" y="3332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73E56-EF76-4AF4-89B9-E4FE4C17AFD6}"/>
              </a:ext>
            </a:extLst>
          </p:cNvPr>
          <p:cNvCxnSpPr/>
          <p:nvPr/>
        </p:nvCxnSpPr>
        <p:spPr>
          <a:xfrm>
            <a:off x="7693417" y="3645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986EBD-B48A-4E38-9896-67E61B7CA37E}"/>
              </a:ext>
            </a:extLst>
          </p:cNvPr>
          <p:cNvSpPr txBox="1"/>
          <p:nvPr/>
        </p:nvSpPr>
        <p:spPr>
          <a:xfrm>
            <a:off x="1323148" y="4052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DCDAB-2EF6-4831-8D16-9FAD1F5C10B7}"/>
              </a:ext>
            </a:extLst>
          </p:cNvPr>
          <p:cNvSpPr txBox="1"/>
          <p:nvPr/>
        </p:nvSpPr>
        <p:spPr>
          <a:xfrm>
            <a:off x="1324749" y="3741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13AEA8-2A80-489C-9A28-B59732794F70}"/>
              </a:ext>
            </a:extLst>
          </p:cNvPr>
          <p:cNvCxnSpPr/>
          <p:nvPr/>
        </p:nvCxnSpPr>
        <p:spPr>
          <a:xfrm>
            <a:off x="1299667" y="4044527"/>
            <a:ext cx="2952000" cy="2612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F37FCF-7130-4863-AD01-F42161DFA966}"/>
              </a:ext>
            </a:extLst>
          </p:cNvPr>
          <p:cNvSpPr txBox="1"/>
          <p:nvPr/>
        </p:nvSpPr>
        <p:spPr>
          <a:xfrm>
            <a:off x="1323148" y="5196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CC574-2AAC-4F34-BB88-5915837E5184}"/>
              </a:ext>
            </a:extLst>
          </p:cNvPr>
          <p:cNvSpPr txBox="1"/>
          <p:nvPr/>
        </p:nvSpPr>
        <p:spPr>
          <a:xfrm>
            <a:off x="1324749" y="4885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6C7DC5-5B3F-4CD9-A8E9-1A68A78FA4CA}"/>
              </a:ext>
            </a:extLst>
          </p:cNvPr>
          <p:cNvCxnSpPr>
            <a:cxnSpLocks/>
          </p:cNvCxnSpPr>
          <p:nvPr/>
        </p:nvCxnSpPr>
        <p:spPr>
          <a:xfrm flipV="1">
            <a:off x="1299667" y="5188292"/>
            <a:ext cx="2952000" cy="23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58FDC8-65F6-4DCC-A53D-FCC8F8F18B80}"/>
              </a:ext>
            </a:extLst>
          </p:cNvPr>
          <p:cNvSpPr txBox="1"/>
          <p:nvPr/>
        </p:nvSpPr>
        <p:spPr>
          <a:xfrm>
            <a:off x="7810535" y="2510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643D2-A103-4CD8-8A98-65C1CF64026F}"/>
              </a:ext>
            </a:extLst>
          </p:cNvPr>
          <p:cNvSpPr txBox="1"/>
          <p:nvPr/>
        </p:nvSpPr>
        <p:spPr>
          <a:xfrm>
            <a:off x="7800748" y="2188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3D1AB1-6733-4739-84EE-DA524BAB066B}"/>
              </a:ext>
            </a:extLst>
          </p:cNvPr>
          <p:cNvCxnSpPr/>
          <p:nvPr/>
        </p:nvCxnSpPr>
        <p:spPr>
          <a:xfrm>
            <a:off x="7693417" y="2501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DF4D87-78DD-45E7-B429-7C20E369ADCD}"/>
              </a:ext>
            </a:extLst>
          </p:cNvPr>
          <p:cNvGrpSpPr/>
          <p:nvPr/>
        </p:nvGrpSpPr>
        <p:grpSpPr>
          <a:xfrm>
            <a:off x="8914314" y="4969365"/>
            <a:ext cx="2352903" cy="1099865"/>
            <a:chOff x="634921" y="1725549"/>
            <a:chExt cx="2352903" cy="10998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21D8BE-D2C6-47B4-A67C-9B986539780B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6769B7-4E56-4CE7-8310-8B892C8CD65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296068B-68E7-431F-BE08-21E35A55A8FA}"/>
              </a:ext>
            </a:extLst>
          </p:cNvPr>
          <p:cNvSpPr txBox="1"/>
          <p:nvPr/>
        </p:nvSpPr>
        <p:spPr>
          <a:xfrm>
            <a:off x="6639896" y="4676977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24C53-6AFE-4D41-ACCA-5AEE3CA8F0F2}"/>
              </a:ext>
            </a:extLst>
          </p:cNvPr>
          <p:cNvSpPr txBox="1"/>
          <p:nvPr/>
        </p:nvSpPr>
        <p:spPr>
          <a:xfrm>
            <a:off x="5651583" y="389936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62%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3DDF94-2031-4502-9665-ABB642BE538B}"/>
              </a:ext>
            </a:extLst>
          </p:cNvPr>
          <p:cNvSpPr txBox="1"/>
          <p:nvPr/>
        </p:nvSpPr>
        <p:spPr>
          <a:xfrm rot="172123">
            <a:off x="4799300" y="4345113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7A6B9F-A4DD-4A4C-8566-02C76C389CA1}"/>
              </a:ext>
            </a:extLst>
          </p:cNvPr>
          <p:cNvSpPr txBox="1"/>
          <p:nvPr/>
        </p:nvSpPr>
        <p:spPr>
          <a:xfrm>
            <a:off x="4480265" y="5116714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31%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C55C9-A89A-4B3A-A8C2-D6C357E733E9}"/>
              </a:ext>
            </a:extLst>
          </p:cNvPr>
          <p:cNvSpPr txBox="1"/>
          <p:nvPr/>
        </p:nvSpPr>
        <p:spPr>
          <a:xfrm>
            <a:off x="5437233" y="5416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4B199F-F970-4E17-9B8E-3825D62FEC80}"/>
              </a:ext>
            </a:extLst>
          </p:cNvPr>
          <p:cNvGrpSpPr/>
          <p:nvPr/>
        </p:nvGrpSpPr>
        <p:grpSpPr>
          <a:xfrm rot="20941469">
            <a:off x="4997239" y="2464957"/>
            <a:ext cx="769656" cy="1559495"/>
            <a:chOff x="3789816" y="2639713"/>
            <a:chExt cx="690440" cy="1398986"/>
          </a:xfrm>
          <a:solidFill>
            <a:schemeClr val="bg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078911-F635-4C89-80C5-66A416A99B4B}"/>
                </a:ext>
              </a:extLst>
            </p:cNvPr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83DC3942-7FF5-451A-8542-8AC428A58788}"/>
                </a:ext>
              </a:extLst>
            </p:cNvPr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40573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57019 w 1998331"/>
                <a:gd name="connsiteY8" fmla="*/ 46535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83548 w 1998331"/>
                <a:gd name="connsiteY6" fmla="*/ 199058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17028 w 1998331"/>
                <a:gd name="connsiteY2" fmla="*/ 1406753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090714 w 1998331"/>
                <a:gd name="connsiteY2" fmla="*/ 1423199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60231"/>
                <a:gd name="connsiteY0" fmla="*/ 0 h 2981325"/>
                <a:gd name="connsiteX1" fmla="*/ 1341106 w 1960231"/>
                <a:gd name="connsiteY1" fmla="*/ 333375 h 2981325"/>
                <a:gd name="connsiteX2" fmla="*/ 1130185 w 1960231"/>
                <a:gd name="connsiteY2" fmla="*/ 1396885 h 2981325"/>
                <a:gd name="connsiteX3" fmla="*/ 1906233 w 1960231"/>
                <a:gd name="connsiteY3" fmla="*/ 1669684 h 2981325"/>
                <a:gd name="connsiteX4" fmla="*/ 1960231 w 1960231"/>
                <a:gd name="connsiteY4" fmla="*/ 2981325 h 2981325"/>
                <a:gd name="connsiteX5" fmla="*/ 1522081 w 1960231"/>
                <a:gd name="connsiteY5" fmla="*/ 2962275 h 2981325"/>
                <a:gd name="connsiteX6" fmla="*/ 1560524 w 1960231"/>
                <a:gd name="connsiteY6" fmla="*/ 2030058 h 2981325"/>
                <a:gd name="connsiteX7" fmla="*/ 494614 w 1960231"/>
                <a:gd name="connsiteY7" fmla="*/ 1459312 h 2981325"/>
                <a:gd name="connsiteX8" fmla="*/ 643862 w 1960231"/>
                <a:gd name="connsiteY8" fmla="*/ 481801 h 2981325"/>
                <a:gd name="connsiteX9" fmla="*/ 302196 w 1960231"/>
                <a:gd name="connsiteY9" fmla="*/ 657911 h 2981325"/>
                <a:gd name="connsiteX10" fmla="*/ 0 w 1960231"/>
                <a:gd name="connsiteY10" fmla="*/ 395733 h 2981325"/>
                <a:gd name="connsiteX11" fmla="*/ 788656 w 1960231"/>
                <a:gd name="connsiteY11" fmla="*/ 0 h 2981325"/>
                <a:gd name="connsiteX0" fmla="*/ 788656 w 1950363"/>
                <a:gd name="connsiteY0" fmla="*/ 0 h 2962275"/>
                <a:gd name="connsiteX1" fmla="*/ 1341106 w 1950363"/>
                <a:gd name="connsiteY1" fmla="*/ 333375 h 2962275"/>
                <a:gd name="connsiteX2" fmla="*/ 1130185 w 1950363"/>
                <a:gd name="connsiteY2" fmla="*/ 1396885 h 2962275"/>
                <a:gd name="connsiteX3" fmla="*/ 1906233 w 1950363"/>
                <a:gd name="connsiteY3" fmla="*/ 1669684 h 2962275"/>
                <a:gd name="connsiteX4" fmla="*/ 1950363 w 1950363"/>
                <a:gd name="connsiteY4" fmla="*/ 2928698 h 2962275"/>
                <a:gd name="connsiteX5" fmla="*/ 1522081 w 1950363"/>
                <a:gd name="connsiteY5" fmla="*/ 2962275 h 2962275"/>
                <a:gd name="connsiteX6" fmla="*/ 1560524 w 1950363"/>
                <a:gd name="connsiteY6" fmla="*/ 2030058 h 2962275"/>
                <a:gd name="connsiteX7" fmla="*/ 494614 w 1950363"/>
                <a:gd name="connsiteY7" fmla="*/ 1459312 h 2962275"/>
                <a:gd name="connsiteX8" fmla="*/ 643862 w 1950363"/>
                <a:gd name="connsiteY8" fmla="*/ 481801 h 2962275"/>
                <a:gd name="connsiteX9" fmla="*/ 302196 w 1950363"/>
                <a:gd name="connsiteY9" fmla="*/ 657911 h 2962275"/>
                <a:gd name="connsiteX10" fmla="*/ 0 w 1950363"/>
                <a:gd name="connsiteY10" fmla="*/ 395733 h 2962275"/>
                <a:gd name="connsiteX11" fmla="*/ 788656 w 1950363"/>
                <a:gd name="connsiteY11" fmla="*/ 0 h 2962275"/>
                <a:gd name="connsiteX0" fmla="*/ 788656 w 1937206"/>
                <a:gd name="connsiteY0" fmla="*/ 0 h 2962275"/>
                <a:gd name="connsiteX1" fmla="*/ 1341106 w 1937206"/>
                <a:gd name="connsiteY1" fmla="*/ 333375 h 2962275"/>
                <a:gd name="connsiteX2" fmla="*/ 1130185 w 1937206"/>
                <a:gd name="connsiteY2" fmla="*/ 1396885 h 2962275"/>
                <a:gd name="connsiteX3" fmla="*/ 1906233 w 1937206"/>
                <a:gd name="connsiteY3" fmla="*/ 1669684 h 2962275"/>
                <a:gd name="connsiteX4" fmla="*/ 1937206 w 1937206"/>
                <a:gd name="connsiteY4" fmla="*/ 2928698 h 2962275"/>
                <a:gd name="connsiteX5" fmla="*/ 1522081 w 1937206"/>
                <a:gd name="connsiteY5" fmla="*/ 2962275 h 2962275"/>
                <a:gd name="connsiteX6" fmla="*/ 1560524 w 1937206"/>
                <a:gd name="connsiteY6" fmla="*/ 2030058 h 2962275"/>
                <a:gd name="connsiteX7" fmla="*/ 494614 w 1937206"/>
                <a:gd name="connsiteY7" fmla="*/ 1459312 h 2962275"/>
                <a:gd name="connsiteX8" fmla="*/ 643862 w 1937206"/>
                <a:gd name="connsiteY8" fmla="*/ 481801 h 2962275"/>
                <a:gd name="connsiteX9" fmla="*/ 302196 w 1937206"/>
                <a:gd name="connsiteY9" fmla="*/ 657911 h 2962275"/>
                <a:gd name="connsiteX10" fmla="*/ 0 w 1937206"/>
                <a:gd name="connsiteY10" fmla="*/ 395733 h 2962275"/>
                <a:gd name="connsiteX11" fmla="*/ 788656 w 1937206"/>
                <a:gd name="connsiteY11" fmla="*/ 0 h 2962275"/>
                <a:gd name="connsiteX0" fmla="*/ 788656 w 1994509"/>
                <a:gd name="connsiteY0" fmla="*/ 0 h 2962275"/>
                <a:gd name="connsiteX1" fmla="*/ 1341106 w 1994509"/>
                <a:gd name="connsiteY1" fmla="*/ 333375 h 2962275"/>
                <a:gd name="connsiteX2" fmla="*/ 1130185 w 1994509"/>
                <a:gd name="connsiteY2" fmla="*/ 1396885 h 2962275"/>
                <a:gd name="connsiteX3" fmla="*/ 1906233 w 1994509"/>
                <a:gd name="connsiteY3" fmla="*/ 1669684 h 2962275"/>
                <a:gd name="connsiteX4" fmla="*/ 1937206 w 1994509"/>
                <a:gd name="connsiteY4" fmla="*/ 2928698 h 2962275"/>
                <a:gd name="connsiteX5" fmla="*/ 1522081 w 1994509"/>
                <a:gd name="connsiteY5" fmla="*/ 2962275 h 2962275"/>
                <a:gd name="connsiteX6" fmla="*/ 1560524 w 1994509"/>
                <a:gd name="connsiteY6" fmla="*/ 2030058 h 2962275"/>
                <a:gd name="connsiteX7" fmla="*/ 494614 w 1994509"/>
                <a:gd name="connsiteY7" fmla="*/ 1459312 h 2962275"/>
                <a:gd name="connsiteX8" fmla="*/ 643862 w 1994509"/>
                <a:gd name="connsiteY8" fmla="*/ 481801 h 2962275"/>
                <a:gd name="connsiteX9" fmla="*/ 302196 w 1994509"/>
                <a:gd name="connsiteY9" fmla="*/ 657911 h 2962275"/>
                <a:gd name="connsiteX10" fmla="*/ 0 w 1994509"/>
                <a:gd name="connsiteY10" fmla="*/ 395733 h 2962275"/>
                <a:gd name="connsiteX11" fmla="*/ 788656 w 1994509"/>
                <a:gd name="connsiteY11" fmla="*/ 0 h 2962275"/>
                <a:gd name="connsiteX0" fmla="*/ 788656 w 2013417"/>
                <a:gd name="connsiteY0" fmla="*/ 0 h 2962275"/>
                <a:gd name="connsiteX1" fmla="*/ 1341106 w 2013417"/>
                <a:gd name="connsiteY1" fmla="*/ 333375 h 2962275"/>
                <a:gd name="connsiteX2" fmla="*/ 1130185 w 2013417"/>
                <a:gd name="connsiteY2" fmla="*/ 1396885 h 2962275"/>
                <a:gd name="connsiteX3" fmla="*/ 1906233 w 2013417"/>
                <a:gd name="connsiteY3" fmla="*/ 1669684 h 2962275"/>
                <a:gd name="connsiteX4" fmla="*/ 1937206 w 2013417"/>
                <a:gd name="connsiteY4" fmla="*/ 2928698 h 2962275"/>
                <a:gd name="connsiteX5" fmla="*/ 1522081 w 2013417"/>
                <a:gd name="connsiteY5" fmla="*/ 2962275 h 2962275"/>
                <a:gd name="connsiteX6" fmla="*/ 1560524 w 2013417"/>
                <a:gd name="connsiteY6" fmla="*/ 2030058 h 2962275"/>
                <a:gd name="connsiteX7" fmla="*/ 494614 w 2013417"/>
                <a:gd name="connsiteY7" fmla="*/ 1459312 h 2962275"/>
                <a:gd name="connsiteX8" fmla="*/ 643862 w 2013417"/>
                <a:gd name="connsiteY8" fmla="*/ 481801 h 2962275"/>
                <a:gd name="connsiteX9" fmla="*/ 302196 w 2013417"/>
                <a:gd name="connsiteY9" fmla="*/ 657911 h 2962275"/>
                <a:gd name="connsiteX10" fmla="*/ 0 w 2013417"/>
                <a:gd name="connsiteY10" fmla="*/ 395733 h 2962275"/>
                <a:gd name="connsiteX11" fmla="*/ 788656 w 2013417"/>
                <a:gd name="connsiteY11" fmla="*/ 0 h 2962275"/>
                <a:gd name="connsiteX0" fmla="*/ 788656 w 2028526"/>
                <a:gd name="connsiteY0" fmla="*/ 0 h 2962275"/>
                <a:gd name="connsiteX1" fmla="*/ 1341106 w 2028526"/>
                <a:gd name="connsiteY1" fmla="*/ 333375 h 2962275"/>
                <a:gd name="connsiteX2" fmla="*/ 1130185 w 2028526"/>
                <a:gd name="connsiteY2" fmla="*/ 1396885 h 2962275"/>
                <a:gd name="connsiteX3" fmla="*/ 1906233 w 2028526"/>
                <a:gd name="connsiteY3" fmla="*/ 1669684 h 2962275"/>
                <a:gd name="connsiteX4" fmla="*/ 1937206 w 2028526"/>
                <a:gd name="connsiteY4" fmla="*/ 2928698 h 2962275"/>
                <a:gd name="connsiteX5" fmla="*/ 1522081 w 2028526"/>
                <a:gd name="connsiteY5" fmla="*/ 2962275 h 2962275"/>
                <a:gd name="connsiteX6" fmla="*/ 1560524 w 2028526"/>
                <a:gd name="connsiteY6" fmla="*/ 2030058 h 2962275"/>
                <a:gd name="connsiteX7" fmla="*/ 494614 w 2028526"/>
                <a:gd name="connsiteY7" fmla="*/ 1459312 h 2962275"/>
                <a:gd name="connsiteX8" fmla="*/ 643862 w 2028526"/>
                <a:gd name="connsiteY8" fmla="*/ 481801 h 2962275"/>
                <a:gd name="connsiteX9" fmla="*/ 302196 w 2028526"/>
                <a:gd name="connsiteY9" fmla="*/ 657911 h 2962275"/>
                <a:gd name="connsiteX10" fmla="*/ 0 w 2028526"/>
                <a:gd name="connsiteY10" fmla="*/ 395733 h 2962275"/>
                <a:gd name="connsiteX11" fmla="*/ 788656 w 2028526"/>
                <a:gd name="connsiteY11" fmla="*/ 0 h 2962275"/>
                <a:gd name="connsiteX0" fmla="*/ 788656 w 2048244"/>
                <a:gd name="connsiteY0" fmla="*/ 0 h 2962275"/>
                <a:gd name="connsiteX1" fmla="*/ 1341106 w 2048244"/>
                <a:gd name="connsiteY1" fmla="*/ 333375 h 2962275"/>
                <a:gd name="connsiteX2" fmla="*/ 1130185 w 2048244"/>
                <a:gd name="connsiteY2" fmla="*/ 1396885 h 2962275"/>
                <a:gd name="connsiteX3" fmla="*/ 1935836 w 2048244"/>
                <a:gd name="connsiteY3" fmla="*/ 1679551 h 2962275"/>
                <a:gd name="connsiteX4" fmla="*/ 1937206 w 2048244"/>
                <a:gd name="connsiteY4" fmla="*/ 2928698 h 2962275"/>
                <a:gd name="connsiteX5" fmla="*/ 1522081 w 2048244"/>
                <a:gd name="connsiteY5" fmla="*/ 2962275 h 2962275"/>
                <a:gd name="connsiteX6" fmla="*/ 1560524 w 2048244"/>
                <a:gd name="connsiteY6" fmla="*/ 2030058 h 2962275"/>
                <a:gd name="connsiteX7" fmla="*/ 494614 w 2048244"/>
                <a:gd name="connsiteY7" fmla="*/ 1459312 h 2962275"/>
                <a:gd name="connsiteX8" fmla="*/ 643862 w 2048244"/>
                <a:gd name="connsiteY8" fmla="*/ 481801 h 2962275"/>
                <a:gd name="connsiteX9" fmla="*/ 302196 w 2048244"/>
                <a:gd name="connsiteY9" fmla="*/ 657911 h 2962275"/>
                <a:gd name="connsiteX10" fmla="*/ 0 w 2048244"/>
                <a:gd name="connsiteY10" fmla="*/ 395733 h 2962275"/>
                <a:gd name="connsiteX11" fmla="*/ 788656 w 2048244"/>
                <a:gd name="connsiteY11" fmla="*/ 0 h 2962275"/>
                <a:gd name="connsiteX0" fmla="*/ 788656 w 2020800"/>
                <a:gd name="connsiteY0" fmla="*/ 0 h 2962275"/>
                <a:gd name="connsiteX1" fmla="*/ 1341106 w 2020800"/>
                <a:gd name="connsiteY1" fmla="*/ 333375 h 2962275"/>
                <a:gd name="connsiteX2" fmla="*/ 1130185 w 2020800"/>
                <a:gd name="connsiteY2" fmla="*/ 1396885 h 2962275"/>
                <a:gd name="connsiteX3" fmla="*/ 1935836 w 2020800"/>
                <a:gd name="connsiteY3" fmla="*/ 1679551 h 2962275"/>
                <a:gd name="connsiteX4" fmla="*/ 1937206 w 2020800"/>
                <a:gd name="connsiteY4" fmla="*/ 2928698 h 2962275"/>
                <a:gd name="connsiteX5" fmla="*/ 1522081 w 2020800"/>
                <a:gd name="connsiteY5" fmla="*/ 2962275 h 2962275"/>
                <a:gd name="connsiteX6" fmla="*/ 1560524 w 2020800"/>
                <a:gd name="connsiteY6" fmla="*/ 2030058 h 2962275"/>
                <a:gd name="connsiteX7" fmla="*/ 494614 w 2020800"/>
                <a:gd name="connsiteY7" fmla="*/ 1459312 h 2962275"/>
                <a:gd name="connsiteX8" fmla="*/ 643862 w 2020800"/>
                <a:gd name="connsiteY8" fmla="*/ 481801 h 2962275"/>
                <a:gd name="connsiteX9" fmla="*/ 302196 w 2020800"/>
                <a:gd name="connsiteY9" fmla="*/ 657911 h 2962275"/>
                <a:gd name="connsiteX10" fmla="*/ 0 w 2020800"/>
                <a:gd name="connsiteY10" fmla="*/ 395733 h 2962275"/>
                <a:gd name="connsiteX11" fmla="*/ 788656 w 2020800"/>
                <a:gd name="connsiteY11" fmla="*/ 0 h 2962275"/>
                <a:gd name="connsiteX0" fmla="*/ 788656 w 1996573"/>
                <a:gd name="connsiteY0" fmla="*/ 0 h 2962275"/>
                <a:gd name="connsiteX1" fmla="*/ 1341106 w 1996573"/>
                <a:gd name="connsiteY1" fmla="*/ 333375 h 2962275"/>
                <a:gd name="connsiteX2" fmla="*/ 1130185 w 1996573"/>
                <a:gd name="connsiteY2" fmla="*/ 1396885 h 2962275"/>
                <a:gd name="connsiteX3" fmla="*/ 1935836 w 1996573"/>
                <a:gd name="connsiteY3" fmla="*/ 1679551 h 2962275"/>
                <a:gd name="connsiteX4" fmla="*/ 1937206 w 1996573"/>
                <a:gd name="connsiteY4" fmla="*/ 2928698 h 2962275"/>
                <a:gd name="connsiteX5" fmla="*/ 1522081 w 1996573"/>
                <a:gd name="connsiteY5" fmla="*/ 2962275 h 2962275"/>
                <a:gd name="connsiteX6" fmla="*/ 1560524 w 1996573"/>
                <a:gd name="connsiteY6" fmla="*/ 2030058 h 2962275"/>
                <a:gd name="connsiteX7" fmla="*/ 494614 w 1996573"/>
                <a:gd name="connsiteY7" fmla="*/ 1459312 h 2962275"/>
                <a:gd name="connsiteX8" fmla="*/ 643862 w 1996573"/>
                <a:gd name="connsiteY8" fmla="*/ 481801 h 2962275"/>
                <a:gd name="connsiteX9" fmla="*/ 302196 w 1996573"/>
                <a:gd name="connsiteY9" fmla="*/ 657911 h 2962275"/>
                <a:gd name="connsiteX10" fmla="*/ 0 w 1996573"/>
                <a:gd name="connsiteY10" fmla="*/ 395733 h 2962275"/>
                <a:gd name="connsiteX11" fmla="*/ 788656 w 1996573"/>
                <a:gd name="connsiteY11" fmla="*/ 0 h 2962275"/>
                <a:gd name="connsiteX0" fmla="*/ 788656 w 1977406"/>
                <a:gd name="connsiteY0" fmla="*/ 0 h 2962275"/>
                <a:gd name="connsiteX1" fmla="*/ 1341106 w 1977406"/>
                <a:gd name="connsiteY1" fmla="*/ 333375 h 2962275"/>
                <a:gd name="connsiteX2" fmla="*/ 1130185 w 1977406"/>
                <a:gd name="connsiteY2" fmla="*/ 1396885 h 2962275"/>
                <a:gd name="connsiteX3" fmla="*/ 1935836 w 1977406"/>
                <a:gd name="connsiteY3" fmla="*/ 1679551 h 2962275"/>
                <a:gd name="connsiteX4" fmla="*/ 1937206 w 1977406"/>
                <a:gd name="connsiteY4" fmla="*/ 2928698 h 2962275"/>
                <a:gd name="connsiteX5" fmla="*/ 1522081 w 1977406"/>
                <a:gd name="connsiteY5" fmla="*/ 2962275 h 2962275"/>
                <a:gd name="connsiteX6" fmla="*/ 1560524 w 1977406"/>
                <a:gd name="connsiteY6" fmla="*/ 2030058 h 2962275"/>
                <a:gd name="connsiteX7" fmla="*/ 494614 w 1977406"/>
                <a:gd name="connsiteY7" fmla="*/ 1459312 h 2962275"/>
                <a:gd name="connsiteX8" fmla="*/ 643862 w 1977406"/>
                <a:gd name="connsiteY8" fmla="*/ 481801 h 2962275"/>
                <a:gd name="connsiteX9" fmla="*/ 302196 w 1977406"/>
                <a:gd name="connsiteY9" fmla="*/ 657911 h 2962275"/>
                <a:gd name="connsiteX10" fmla="*/ 0 w 1977406"/>
                <a:gd name="connsiteY10" fmla="*/ 395733 h 2962275"/>
                <a:gd name="connsiteX11" fmla="*/ 788656 w 1977406"/>
                <a:gd name="connsiteY11" fmla="*/ 0 h 2962275"/>
                <a:gd name="connsiteX0" fmla="*/ 788656 w 1972313"/>
                <a:gd name="connsiteY0" fmla="*/ 0 h 2962275"/>
                <a:gd name="connsiteX1" fmla="*/ 1341106 w 1972313"/>
                <a:gd name="connsiteY1" fmla="*/ 333375 h 2962275"/>
                <a:gd name="connsiteX2" fmla="*/ 1130185 w 1972313"/>
                <a:gd name="connsiteY2" fmla="*/ 1396885 h 2962275"/>
                <a:gd name="connsiteX3" fmla="*/ 1925969 w 1972313"/>
                <a:gd name="connsiteY3" fmla="*/ 1699286 h 2962275"/>
                <a:gd name="connsiteX4" fmla="*/ 1937206 w 1972313"/>
                <a:gd name="connsiteY4" fmla="*/ 2928698 h 2962275"/>
                <a:gd name="connsiteX5" fmla="*/ 1522081 w 1972313"/>
                <a:gd name="connsiteY5" fmla="*/ 2962275 h 2962275"/>
                <a:gd name="connsiteX6" fmla="*/ 1560524 w 1972313"/>
                <a:gd name="connsiteY6" fmla="*/ 2030058 h 2962275"/>
                <a:gd name="connsiteX7" fmla="*/ 494614 w 1972313"/>
                <a:gd name="connsiteY7" fmla="*/ 1459312 h 2962275"/>
                <a:gd name="connsiteX8" fmla="*/ 643862 w 1972313"/>
                <a:gd name="connsiteY8" fmla="*/ 481801 h 2962275"/>
                <a:gd name="connsiteX9" fmla="*/ 302196 w 1972313"/>
                <a:gd name="connsiteY9" fmla="*/ 657911 h 2962275"/>
                <a:gd name="connsiteX10" fmla="*/ 0 w 1972313"/>
                <a:gd name="connsiteY10" fmla="*/ 395733 h 2962275"/>
                <a:gd name="connsiteX11" fmla="*/ 788656 w 1972313"/>
                <a:gd name="connsiteY11" fmla="*/ 0 h 2962275"/>
                <a:gd name="connsiteX0" fmla="*/ 788656 w 2000204"/>
                <a:gd name="connsiteY0" fmla="*/ 0 h 2962275"/>
                <a:gd name="connsiteX1" fmla="*/ 1341106 w 2000204"/>
                <a:gd name="connsiteY1" fmla="*/ 333375 h 2962275"/>
                <a:gd name="connsiteX2" fmla="*/ 1130185 w 2000204"/>
                <a:gd name="connsiteY2" fmla="*/ 1396885 h 2962275"/>
                <a:gd name="connsiteX3" fmla="*/ 1925969 w 2000204"/>
                <a:gd name="connsiteY3" fmla="*/ 1699286 h 2962275"/>
                <a:gd name="connsiteX4" fmla="*/ 1937206 w 2000204"/>
                <a:gd name="connsiteY4" fmla="*/ 2928698 h 2962275"/>
                <a:gd name="connsiteX5" fmla="*/ 1522081 w 2000204"/>
                <a:gd name="connsiteY5" fmla="*/ 2962275 h 2962275"/>
                <a:gd name="connsiteX6" fmla="*/ 1560524 w 2000204"/>
                <a:gd name="connsiteY6" fmla="*/ 2030058 h 2962275"/>
                <a:gd name="connsiteX7" fmla="*/ 494614 w 2000204"/>
                <a:gd name="connsiteY7" fmla="*/ 1459312 h 2962275"/>
                <a:gd name="connsiteX8" fmla="*/ 643862 w 2000204"/>
                <a:gd name="connsiteY8" fmla="*/ 481801 h 2962275"/>
                <a:gd name="connsiteX9" fmla="*/ 302196 w 2000204"/>
                <a:gd name="connsiteY9" fmla="*/ 657911 h 2962275"/>
                <a:gd name="connsiteX10" fmla="*/ 0 w 2000204"/>
                <a:gd name="connsiteY10" fmla="*/ 395733 h 2962275"/>
                <a:gd name="connsiteX11" fmla="*/ 788656 w 2000204"/>
                <a:gd name="connsiteY11" fmla="*/ 0 h 2962275"/>
                <a:gd name="connsiteX0" fmla="*/ 788656 w 1986810"/>
                <a:gd name="connsiteY0" fmla="*/ 0 h 2962275"/>
                <a:gd name="connsiteX1" fmla="*/ 1341106 w 1986810"/>
                <a:gd name="connsiteY1" fmla="*/ 333375 h 2962275"/>
                <a:gd name="connsiteX2" fmla="*/ 1130185 w 1986810"/>
                <a:gd name="connsiteY2" fmla="*/ 1396885 h 2962275"/>
                <a:gd name="connsiteX3" fmla="*/ 1925969 w 1986810"/>
                <a:gd name="connsiteY3" fmla="*/ 1699286 h 2962275"/>
                <a:gd name="connsiteX4" fmla="*/ 1937206 w 1986810"/>
                <a:gd name="connsiteY4" fmla="*/ 2928698 h 2962275"/>
                <a:gd name="connsiteX5" fmla="*/ 1522081 w 1986810"/>
                <a:gd name="connsiteY5" fmla="*/ 2962275 h 2962275"/>
                <a:gd name="connsiteX6" fmla="*/ 1560524 w 1986810"/>
                <a:gd name="connsiteY6" fmla="*/ 2030058 h 2962275"/>
                <a:gd name="connsiteX7" fmla="*/ 494614 w 1986810"/>
                <a:gd name="connsiteY7" fmla="*/ 1459312 h 2962275"/>
                <a:gd name="connsiteX8" fmla="*/ 643862 w 1986810"/>
                <a:gd name="connsiteY8" fmla="*/ 481801 h 2962275"/>
                <a:gd name="connsiteX9" fmla="*/ 302196 w 1986810"/>
                <a:gd name="connsiteY9" fmla="*/ 657911 h 2962275"/>
                <a:gd name="connsiteX10" fmla="*/ 0 w 1986810"/>
                <a:gd name="connsiteY10" fmla="*/ 395733 h 2962275"/>
                <a:gd name="connsiteX11" fmla="*/ 788656 w 1986810"/>
                <a:gd name="connsiteY11" fmla="*/ 0 h 2962275"/>
                <a:gd name="connsiteX0" fmla="*/ 788656 w 1977561"/>
                <a:gd name="connsiteY0" fmla="*/ 0 h 2962275"/>
                <a:gd name="connsiteX1" fmla="*/ 1341106 w 1977561"/>
                <a:gd name="connsiteY1" fmla="*/ 333375 h 2962275"/>
                <a:gd name="connsiteX2" fmla="*/ 1130185 w 1977561"/>
                <a:gd name="connsiteY2" fmla="*/ 1396885 h 2962275"/>
                <a:gd name="connsiteX3" fmla="*/ 1912813 w 1977561"/>
                <a:gd name="connsiteY3" fmla="*/ 1705864 h 2962275"/>
                <a:gd name="connsiteX4" fmla="*/ 1937206 w 1977561"/>
                <a:gd name="connsiteY4" fmla="*/ 2928698 h 2962275"/>
                <a:gd name="connsiteX5" fmla="*/ 1522081 w 1977561"/>
                <a:gd name="connsiteY5" fmla="*/ 2962275 h 2962275"/>
                <a:gd name="connsiteX6" fmla="*/ 1560524 w 1977561"/>
                <a:gd name="connsiteY6" fmla="*/ 2030058 h 2962275"/>
                <a:gd name="connsiteX7" fmla="*/ 494614 w 1977561"/>
                <a:gd name="connsiteY7" fmla="*/ 1459312 h 2962275"/>
                <a:gd name="connsiteX8" fmla="*/ 643862 w 1977561"/>
                <a:gd name="connsiteY8" fmla="*/ 481801 h 2962275"/>
                <a:gd name="connsiteX9" fmla="*/ 302196 w 1977561"/>
                <a:gd name="connsiteY9" fmla="*/ 657911 h 2962275"/>
                <a:gd name="connsiteX10" fmla="*/ 0 w 1977561"/>
                <a:gd name="connsiteY10" fmla="*/ 395733 h 2962275"/>
                <a:gd name="connsiteX11" fmla="*/ 788656 w 1977561"/>
                <a:gd name="connsiteY11" fmla="*/ 0 h 2962275"/>
                <a:gd name="connsiteX0" fmla="*/ 788656 w 2006555"/>
                <a:gd name="connsiteY0" fmla="*/ 0 h 2962275"/>
                <a:gd name="connsiteX1" fmla="*/ 1341106 w 2006555"/>
                <a:gd name="connsiteY1" fmla="*/ 333375 h 2962275"/>
                <a:gd name="connsiteX2" fmla="*/ 1130185 w 2006555"/>
                <a:gd name="connsiteY2" fmla="*/ 1396885 h 2962275"/>
                <a:gd name="connsiteX3" fmla="*/ 1952284 w 2006555"/>
                <a:gd name="connsiteY3" fmla="*/ 1719021 h 2962275"/>
                <a:gd name="connsiteX4" fmla="*/ 1937206 w 2006555"/>
                <a:gd name="connsiteY4" fmla="*/ 2928698 h 2962275"/>
                <a:gd name="connsiteX5" fmla="*/ 1522081 w 2006555"/>
                <a:gd name="connsiteY5" fmla="*/ 2962275 h 2962275"/>
                <a:gd name="connsiteX6" fmla="*/ 1560524 w 2006555"/>
                <a:gd name="connsiteY6" fmla="*/ 2030058 h 2962275"/>
                <a:gd name="connsiteX7" fmla="*/ 494614 w 2006555"/>
                <a:gd name="connsiteY7" fmla="*/ 1459312 h 2962275"/>
                <a:gd name="connsiteX8" fmla="*/ 643862 w 2006555"/>
                <a:gd name="connsiteY8" fmla="*/ 481801 h 2962275"/>
                <a:gd name="connsiteX9" fmla="*/ 302196 w 2006555"/>
                <a:gd name="connsiteY9" fmla="*/ 657911 h 2962275"/>
                <a:gd name="connsiteX10" fmla="*/ 0 w 2006555"/>
                <a:gd name="connsiteY10" fmla="*/ 395733 h 2962275"/>
                <a:gd name="connsiteX11" fmla="*/ 788656 w 2006555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3122362"/>
                <a:gd name="connsiteX1" fmla="*/ 1341106 w 2009120"/>
                <a:gd name="connsiteY1" fmla="*/ 333375 h 3122362"/>
                <a:gd name="connsiteX2" fmla="*/ 1130185 w 2009120"/>
                <a:gd name="connsiteY2" fmla="*/ 1396885 h 3122362"/>
                <a:gd name="connsiteX3" fmla="*/ 1955573 w 2009120"/>
                <a:gd name="connsiteY3" fmla="*/ 1705864 h 3122362"/>
                <a:gd name="connsiteX4" fmla="*/ 1937206 w 2009120"/>
                <a:gd name="connsiteY4" fmla="*/ 2928698 h 3122362"/>
                <a:gd name="connsiteX5" fmla="*/ 1522081 w 2009120"/>
                <a:gd name="connsiteY5" fmla="*/ 2962275 h 3122362"/>
                <a:gd name="connsiteX6" fmla="*/ 1560524 w 2009120"/>
                <a:gd name="connsiteY6" fmla="*/ 2030058 h 3122362"/>
                <a:gd name="connsiteX7" fmla="*/ 494614 w 2009120"/>
                <a:gd name="connsiteY7" fmla="*/ 1459312 h 3122362"/>
                <a:gd name="connsiteX8" fmla="*/ 643862 w 2009120"/>
                <a:gd name="connsiteY8" fmla="*/ 481801 h 3122362"/>
                <a:gd name="connsiteX9" fmla="*/ 302196 w 2009120"/>
                <a:gd name="connsiteY9" fmla="*/ 657911 h 3122362"/>
                <a:gd name="connsiteX10" fmla="*/ 0 w 2009120"/>
                <a:gd name="connsiteY10" fmla="*/ 395733 h 3122362"/>
                <a:gd name="connsiteX11" fmla="*/ 788656 w 2009120"/>
                <a:gd name="connsiteY11" fmla="*/ 0 h 3122362"/>
                <a:gd name="connsiteX0" fmla="*/ 788656 w 2009120"/>
                <a:gd name="connsiteY0" fmla="*/ 0 h 3167195"/>
                <a:gd name="connsiteX1" fmla="*/ 1341106 w 2009120"/>
                <a:gd name="connsiteY1" fmla="*/ 333375 h 3167195"/>
                <a:gd name="connsiteX2" fmla="*/ 1130185 w 2009120"/>
                <a:gd name="connsiteY2" fmla="*/ 1396885 h 3167195"/>
                <a:gd name="connsiteX3" fmla="*/ 1955573 w 2009120"/>
                <a:gd name="connsiteY3" fmla="*/ 1705864 h 3167195"/>
                <a:gd name="connsiteX4" fmla="*/ 1937206 w 2009120"/>
                <a:gd name="connsiteY4" fmla="*/ 2928698 h 3167195"/>
                <a:gd name="connsiteX5" fmla="*/ 1522081 w 2009120"/>
                <a:gd name="connsiteY5" fmla="*/ 2962275 h 3167195"/>
                <a:gd name="connsiteX6" fmla="*/ 1560524 w 2009120"/>
                <a:gd name="connsiteY6" fmla="*/ 2030058 h 3167195"/>
                <a:gd name="connsiteX7" fmla="*/ 494614 w 2009120"/>
                <a:gd name="connsiteY7" fmla="*/ 1459312 h 3167195"/>
                <a:gd name="connsiteX8" fmla="*/ 643862 w 2009120"/>
                <a:gd name="connsiteY8" fmla="*/ 481801 h 3167195"/>
                <a:gd name="connsiteX9" fmla="*/ 302196 w 2009120"/>
                <a:gd name="connsiteY9" fmla="*/ 657911 h 3167195"/>
                <a:gd name="connsiteX10" fmla="*/ 0 w 2009120"/>
                <a:gd name="connsiteY10" fmla="*/ 395733 h 3167195"/>
                <a:gd name="connsiteX11" fmla="*/ 788656 w 2009120"/>
                <a:gd name="connsiteY11" fmla="*/ 0 h 3167195"/>
                <a:gd name="connsiteX0" fmla="*/ 788656 w 2009120"/>
                <a:gd name="connsiteY0" fmla="*/ 0 h 3143170"/>
                <a:gd name="connsiteX1" fmla="*/ 1341106 w 2009120"/>
                <a:gd name="connsiteY1" fmla="*/ 333375 h 3143170"/>
                <a:gd name="connsiteX2" fmla="*/ 1130185 w 2009120"/>
                <a:gd name="connsiteY2" fmla="*/ 1396885 h 3143170"/>
                <a:gd name="connsiteX3" fmla="*/ 1955573 w 2009120"/>
                <a:gd name="connsiteY3" fmla="*/ 1705864 h 3143170"/>
                <a:gd name="connsiteX4" fmla="*/ 1937206 w 2009120"/>
                <a:gd name="connsiteY4" fmla="*/ 2928698 h 3143170"/>
                <a:gd name="connsiteX5" fmla="*/ 1522081 w 2009120"/>
                <a:gd name="connsiteY5" fmla="*/ 2962275 h 3143170"/>
                <a:gd name="connsiteX6" fmla="*/ 1560524 w 2009120"/>
                <a:gd name="connsiteY6" fmla="*/ 2030058 h 3143170"/>
                <a:gd name="connsiteX7" fmla="*/ 494614 w 2009120"/>
                <a:gd name="connsiteY7" fmla="*/ 1459312 h 3143170"/>
                <a:gd name="connsiteX8" fmla="*/ 643862 w 2009120"/>
                <a:gd name="connsiteY8" fmla="*/ 481801 h 3143170"/>
                <a:gd name="connsiteX9" fmla="*/ 302196 w 2009120"/>
                <a:gd name="connsiteY9" fmla="*/ 657911 h 3143170"/>
                <a:gd name="connsiteX10" fmla="*/ 0 w 2009120"/>
                <a:gd name="connsiteY10" fmla="*/ 395733 h 3143170"/>
                <a:gd name="connsiteX11" fmla="*/ 788656 w 2009120"/>
                <a:gd name="connsiteY11" fmla="*/ 0 h 3143170"/>
                <a:gd name="connsiteX0" fmla="*/ 788656 w 2009120"/>
                <a:gd name="connsiteY0" fmla="*/ 0 h 3153292"/>
                <a:gd name="connsiteX1" fmla="*/ 1341106 w 2009120"/>
                <a:gd name="connsiteY1" fmla="*/ 333375 h 3153292"/>
                <a:gd name="connsiteX2" fmla="*/ 1130185 w 2009120"/>
                <a:gd name="connsiteY2" fmla="*/ 1396885 h 3153292"/>
                <a:gd name="connsiteX3" fmla="*/ 1955573 w 2009120"/>
                <a:gd name="connsiteY3" fmla="*/ 1705864 h 3153292"/>
                <a:gd name="connsiteX4" fmla="*/ 1937206 w 2009120"/>
                <a:gd name="connsiteY4" fmla="*/ 2928698 h 3153292"/>
                <a:gd name="connsiteX5" fmla="*/ 1522081 w 2009120"/>
                <a:gd name="connsiteY5" fmla="*/ 2962275 h 3153292"/>
                <a:gd name="connsiteX6" fmla="*/ 1560524 w 2009120"/>
                <a:gd name="connsiteY6" fmla="*/ 2030058 h 3153292"/>
                <a:gd name="connsiteX7" fmla="*/ 494614 w 2009120"/>
                <a:gd name="connsiteY7" fmla="*/ 1459312 h 3153292"/>
                <a:gd name="connsiteX8" fmla="*/ 643862 w 2009120"/>
                <a:gd name="connsiteY8" fmla="*/ 481801 h 3153292"/>
                <a:gd name="connsiteX9" fmla="*/ 302196 w 2009120"/>
                <a:gd name="connsiteY9" fmla="*/ 657911 h 3153292"/>
                <a:gd name="connsiteX10" fmla="*/ 0 w 2009120"/>
                <a:gd name="connsiteY10" fmla="*/ 395733 h 3153292"/>
                <a:gd name="connsiteX11" fmla="*/ 788656 w 2009120"/>
                <a:gd name="connsiteY11" fmla="*/ 0 h 3153292"/>
                <a:gd name="connsiteX0" fmla="*/ 788656 w 2009120"/>
                <a:gd name="connsiteY0" fmla="*/ 0 h 3123204"/>
                <a:gd name="connsiteX1" fmla="*/ 1341106 w 2009120"/>
                <a:gd name="connsiteY1" fmla="*/ 333375 h 3123204"/>
                <a:gd name="connsiteX2" fmla="*/ 1130185 w 2009120"/>
                <a:gd name="connsiteY2" fmla="*/ 1396885 h 3123204"/>
                <a:gd name="connsiteX3" fmla="*/ 1955573 w 2009120"/>
                <a:gd name="connsiteY3" fmla="*/ 1705864 h 3123204"/>
                <a:gd name="connsiteX4" fmla="*/ 1937206 w 2009120"/>
                <a:gd name="connsiteY4" fmla="*/ 2928698 h 3123204"/>
                <a:gd name="connsiteX5" fmla="*/ 1502346 w 2009120"/>
                <a:gd name="connsiteY5" fmla="*/ 2909648 h 3123204"/>
                <a:gd name="connsiteX6" fmla="*/ 1560524 w 2009120"/>
                <a:gd name="connsiteY6" fmla="*/ 2030058 h 3123204"/>
                <a:gd name="connsiteX7" fmla="*/ 494614 w 2009120"/>
                <a:gd name="connsiteY7" fmla="*/ 1459312 h 3123204"/>
                <a:gd name="connsiteX8" fmla="*/ 643862 w 2009120"/>
                <a:gd name="connsiteY8" fmla="*/ 481801 h 3123204"/>
                <a:gd name="connsiteX9" fmla="*/ 302196 w 2009120"/>
                <a:gd name="connsiteY9" fmla="*/ 657911 h 3123204"/>
                <a:gd name="connsiteX10" fmla="*/ 0 w 2009120"/>
                <a:gd name="connsiteY10" fmla="*/ 395733 h 3123204"/>
                <a:gd name="connsiteX11" fmla="*/ 788656 w 2009120"/>
                <a:gd name="connsiteY11" fmla="*/ 0 h 3123204"/>
                <a:gd name="connsiteX0" fmla="*/ 788656 w 2009120"/>
                <a:gd name="connsiteY0" fmla="*/ 0 h 3128393"/>
                <a:gd name="connsiteX1" fmla="*/ 1341106 w 2009120"/>
                <a:gd name="connsiteY1" fmla="*/ 333375 h 3128393"/>
                <a:gd name="connsiteX2" fmla="*/ 1130185 w 2009120"/>
                <a:gd name="connsiteY2" fmla="*/ 1396885 h 3128393"/>
                <a:gd name="connsiteX3" fmla="*/ 1955573 w 2009120"/>
                <a:gd name="connsiteY3" fmla="*/ 1705864 h 3128393"/>
                <a:gd name="connsiteX4" fmla="*/ 1937206 w 2009120"/>
                <a:gd name="connsiteY4" fmla="*/ 2928698 h 3128393"/>
                <a:gd name="connsiteX5" fmla="*/ 1502346 w 2009120"/>
                <a:gd name="connsiteY5" fmla="*/ 2909648 h 3128393"/>
                <a:gd name="connsiteX6" fmla="*/ 1560524 w 2009120"/>
                <a:gd name="connsiteY6" fmla="*/ 2030058 h 3128393"/>
                <a:gd name="connsiteX7" fmla="*/ 494614 w 2009120"/>
                <a:gd name="connsiteY7" fmla="*/ 1459312 h 3128393"/>
                <a:gd name="connsiteX8" fmla="*/ 643862 w 2009120"/>
                <a:gd name="connsiteY8" fmla="*/ 481801 h 3128393"/>
                <a:gd name="connsiteX9" fmla="*/ 302196 w 2009120"/>
                <a:gd name="connsiteY9" fmla="*/ 657911 h 3128393"/>
                <a:gd name="connsiteX10" fmla="*/ 0 w 2009120"/>
                <a:gd name="connsiteY10" fmla="*/ 395733 h 3128393"/>
                <a:gd name="connsiteX11" fmla="*/ 788656 w 2009120"/>
                <a:gd name="connsiteY11" fmla="*/ 0 h 3128393"/>
                <a:gd name="connsiteX0" fmla="*/ 788656 w 2009120"/>
                <a:gd name="connsiteY0" fmla="*/ 0 h 3101723"/>
                <a:gd name="connsiteX1" fmla="*/ 1341106 w 2009120"/>
                <a:gd name="connsiteY1" fmla="*/ 333375 h 3101723"/>
                <a:gd name="connsiteX2" fmla="*/ 1130185 w 2009120"/>
                <a:gd name="connsiteY2" fmla="*/ 1396885 h 3101723"/>
                <a:gd name="connsiteX3" fmla="*/ 1955573 w 2009120"/>
                <a:gd name="connsiteY3" fmla="*/ 1705864 h 3101723"/>
                <a:gd name="connsiteX4" fmla="*/ 1937206 w 2009120"/>
                <a:gd name="connsiteY4" fmla="*/ 2928698 h 3101723"/>
                <a:gd name="connsiteX5" fmla="*/ 1502346 w 2009120"/>
                <a:gd name="connsiteY5" fmla="*/ 2909648 h 3101723"/>
                <a:gd name="connsiteX6" fmla="*/ 1560524 w 2009120"/>
                <a:gd name="connsiteY6" fmla="*/ 2030058 h 3101723"/>
                <a:gd name="connsiteX7" fmla="*/ 494614 w 2009120"/>
                <a:gd name="connsiteY7" fmla="*/ 1459312 h 3101723"/>
                <a:gd name="connsiteX8" fmla="*/ 643862 w 2009120"/>
                <a:gd name="connsiteY8" fmla="*/ 481801 h 3101723"/>
                <a:gd name="connsiteX9" fmla="*/ 302196 w 2009120"/>
                <a:gd name="connsiteY9" fmla="*/ 657911 h 3101723"/>
                <a:gd name="connsiteX10" fmla="*/ 0 w 2009120"/>
                <a:gd name="connsiteY10" fmla="*/ 395733 h 3101723"/>
                <a:gd name="connsiteX11" fmla="*/ 788656 w 2009120"/>
                <a:gd name="connsiteY11" fmla="*/ 0 h 3101723"/>
                <a:gd name="connsiteX0" fmla="*/ 788656 w 2009120"/>
                <a:gd name="connsiteY0" fmla="*/ 0 h 3114268"/>
                <a:gd name="connsiteX1" fmla="*/ 1341106 w 2009120"/>
                <a:gd name="connsiteY1" fmla="*/ 333375 h 3114268"/>
                <a:gd name="connsiteX2" fmla="*/ 1130185 w 2009120"/>
                <a:gd name="connsiteY2" fmla="*/ 1396885 h 3114268"/>
                <a:gd name="connsiteX3" fmla="*/ 1955573 w 2009120"/>
                <a:gd name="connsiteY3" fmla="*/ 1705864 h 3114268"/>
                <a:gd name="connsiteX4" fmla="*/ 1937206 w 2009120"/>
                <a:gd name="connsiteY4" fmla="*/ 2928698 h 3114268"/>
                <a:gd name="connsiteX5" fmla="*/ 1502346 w 2009120"/>
                <a:gd name="connsiteY5" fmla="*/ 2909648 h 3114268"/>
                <a:gd name="connsiteX6" fmla="*/ 1560524 w 2009120"/>
                <a:gd name="connsiteY6" fmla="*/ 2030058 h 3114268"/>
                <a:gd name="connsiteX7" fmla="*/ 494614 w 2009120"/>
                <a:gd name="connsiteY7" fmla="*/ 1459312 h 3114268"/>
                <a:gd name="connsiteX8" fmla="*/ 643862 w 2009120"/>
                <a:gd name="connsiteY8" fmla="*/ 481801 h 3114268"/>
                <a:gd name="connsiteX9" fmla="*/ 302196 w 2009120"/>
                <a:gd name="connsiteY9" fmla="*/ 657911 h 3114268"/>
                <a:gd name="connsiteX10" fmla="*/ 0 w 2009120"/>
                <a:gd name="connsiteY10" fmla="*/ 395733 h 3114268"/>
                <a:gd name="connsiteX11" fmla="*/ 788656 w 2009120"/>
                <a:gd name="connsiteY11" fmla="*/ 0 h 3114268"/>
                <a:gd name="connsiteX0" fmla="*/ 788656 w 2014505"/>
                <a:gd name="connsiteY0" fmla="*/ 0 h 3114268"/>
                <a:gd name="connsiteX1" fmla="*/ 1341106 w 2014505"/>
                <a:gd name="connsiteY1" fmla="*/ 333375 h 3114268"/>
                <a:gd name="connsiteX2" fmla="*/ 1130185 w 2014505"/>
                <a:gd name="connsiteY2" fmla="*/ 1396885 h 3114268"/>
                <a:gd name="connsiteX3" fmla="*/ 1955573 w 2014505"/>
                <a:gd name="connsiteY3" fmla="*/ 1705864 h 3114268"/>
                <a:gd name="connsiteX4" fmla="*/ 1937206 w 2014505"/>
                <a:gd name="connsiteY4" fmla="*/ 2928698 h 3114268"/>
                <a:gd name="connsiteX5" fmla="*/ 1502346 w 2014505"/>
                <a:gd name="connsiteY5" fmla="*/ 2909648 h 3114268"/>
                <a:gd name="connsiteX6" fmla="*/ 1560524 w 2014505"/>
                <a:gd name="connsiteY6" fmla="*/ 2030058 h 3114268"/>
                <a:gd name="connsiteX7" fmla="*/ 494614 w 2014505"/>
                <a:gd name="connsiteY7" fmla="*/ 1459312 h 3114268"/>
                <a:gd name="connsiteX8" fmla="*/ 643862 w 2014505"/>
                <a:gd name="connsiteY8" fmla="*/ 481801 h 3114268"/>
                <a:gd name="connsiteX9" fmla="*/ 302196 w 2014505"/>
                <a:gd name="connsiteY9" fmla="*/ 657911 h 3114268"/>
                <a:gd name="connsiteX10" fmla="*/ 0 w 2014505"/>
                <a:gd name="connsiteY10" fmla="*/ 395733 h 3114268"/>
                <a:gd name="connsiteX11" fmla="*/ 788656 w 2014505"/>
                <a:gd name="connsiteY11" fmla="*/ 0 h 3114268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3548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22081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6863"/>
                <a:gd name="connsiteX1" fmla="*/ 1341106 w 2014505"/>
                <a:gd name="connsiteY1" fmla="*/ 333375 h 3136863"/>
                <a:gd name="connsiteX2" fmla="*/ 1130185 w 2014505"/>
                <a:gd name="connsiteY2" fmla="*/ 1396885 h 3136863"/>
                <a:gd name="connsiteX3" fmla="*/ 1955573 w 2014505"/>
                <a:gd name="connsiteY3" fmla="*/ 1705864 h 3136863"/>
                <a:gd name="connsiteX4" fmla="*/ 1937206 w 2014505"/>
                <a:gd name="connsiteY4" fmla="*/ 2928698 h 3136863"/>
                <a:gd name="connsiteX5" fmla="*/ 1558262 w 2014505"/>
                <a:gd name="connsiteY5" fmla="*/ 2919516 h 3136863"/>
                <a:gd name="connsiteX6" fmla="*/ 1586837 w 2014505"/>
                <a:gd name="connsiteY6" fmla="*/ 2026769 h 3136863"/>
                <a:gd name="connsiteX7" fmla="*/ 494614 w 2014505"/>
                <a:gd name="connsiteY7" fmla="*/ 1459312 h 3136863"/>
                <a:gd name="connsiteX8" fmla="*/ 643862 w 2014505"/>
                <a:gd name="connsiteY8" fmla="*/ 481801 h 3136863"/>
                <a:gd name="connsiteX9" fmla="*/ 302196 w 2014505"/>
                <a:gd name="connsiteY9" fmla="*/ 657911 h 3136863"/>
                <a:gd name="connsiteX10" fmla="*/ 0 w 2014505"/>
                <a:gd name="connsiteY10" fmla="*/ 395733 h 3136863"/>
                <a:gd name="connsiteX11" fmla="*/ 788656 w 2014505"/>
                <a:gd name="connsiteY11" fmla="*/ 0 h 3136863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6837 w 2014505"/>
                <a:gd name="connsiteY6" fmla="*/ 202676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0391 w 2014505"/>
                <a:gd name="connsiteY6" fmla="*/ 2046504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0259 w 2014505"/>
                <a:gd name="connsiteY6" fmla="*/ 2013612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1991345"/>
                <a:gd name="connsiteY0" fmla="*/ 0 h 3130920"/>
                <a:gd name="connsiteX1" fmla="*/ 1341106 w 1991345"/>
                <a:gd name="connsiteY1" fmla="*/ 333375 h 3130920"/>
                <a:gd name="connsiteX2" fmla="*/ 1130185 w 1991345"/>
                <a:gd name="connsiteY2" fmla="*/ 1396885 h 3130920"/>
                <a:gd name="connsiteX3" fmla="*/ 1922681 w 1991345"/>
                <a:gd name="connsiteY3" fmla="*/ 1682839 h 3130920"/>
                <a:gd name="connsiteX4" fmla="*/ 1937206 w 1991345"/>
                <a:gd name="connsiteY4" fmla="*/ 2928698 h 3130920"/>
                <a:gd name="connsiteX5" fmla="*/ 1528659 w 1991345"/>
                <a:gd name="connsiteY5" fmla="*/ 2906359 h 3130920"/>
                <a:gd name="connsiteX6" fmla="*/ 1573680 w 1991345"/>
                <a:gd name="connsiteY6" fmla="*/ 2023479 h 3130920"/>
                <a:gd name="connsiteX7" fmla="*/ 494614 w 1991345"/>
                <a:gd name="connsiteY7" fmla="*/ 1459312 h 3130920"/>
                <a:gd name="connsiteX8" fmla="*/ 643862 w 1991345"/>
                <a:gd name="connsiteY8" fmla="*/ 481801 h 3130920"/>
                <a:gd name="connsiteX9" fmla="*/ 302196 w 1991345"/>
                <a:gd name="connsiteY9" fmla="*/ 657911 h 3130920"/>
                <a:gd name="connsiteX10" fmla="*/ 0 w 1991345"/>
                <a:gd name="connsiteY10" fmla="*/ 395733 h 3130920"/>
                <a:gd name="connsiteX11" fmla="*/ 788656 w 1991345"/>
                <a:gd name="connsiteY11" fmla="*/ 0 h 3130920"/>
                <a:gd name="connsiteX0" fmla="*/ 788656 w 1978998"/>
                <a:gd name="connsiteY0" fmla="*/ 0 h 3130920"/>
                <a:gd name="connsiteX1" fmla="*/ 1341106 w 1978998"/>
                <a:gd name="connsiteY1" fmla="*/ 333375 h 3130920"/>
                <a:gd name="connsiteX2" fmla="*/ 1130185 w 1978998"/>
                <a:gd name="connsiteY2" fmla="*/ 1396885 h 3130920"/>
                <a:gd name="connsiteX3" fmla="*/ 1902946 w 1978998"/>
                <a:gd name="connsiteY3" fmla="*/ 1672971 h 3130920"/>
                <a:gd name="connsiteX4" fmla="*/ 1937206 w 1978998"/>
                <a:gd name="connsiteY4" fmla="*/ 2928698 h 3130920"/>
                <a:gd name="connsiteX5" fmla="*/ 1528659 w 1978998"/>
                <a:gd name="connsiteY5" fmla="*/ 2906359 h 3130920"/>
                <a:gd name="connsiteX6" fmla="*/ 1573680 w 1978998"/>
                <a:gd name="connsiteY6" fmla="*/ 2023479 h 3130920"/>
                <a:gd name="connsiteX7" fmla="*/ 494614 w 1978998"/>
                <a:gd name="connsiteY7" fmla="*/ 1459312 h 3130920"/>
                <a:gd name="connsiteX8" fmla="*/ 643862 w 1978998"/>
                <a:gd name="connsiteY8" fmla="*/ 481801 h 3130920"/>
                <a:gd name="connsiteX9" fmla="*/ 302196 w 1978998"/>
                <a:gd name="connsiteY9" fmla="*/ 657911 h 3130920"/>
                <a:gd name="connsiteX10" fmla="*/ 0 w 1978998"/>
                <a:gd name="connsiteY10" fmla="*/ 395733 h 3130920"/>
                <a:gd name="connsiteX11" fmla="*/ 788656 w 1978998"/>
                <a:gd name="connsiteY11" fmla="*/ 0 h 3130920"/>
                <a:gd name="connsiteX0" fmla="*/ 788656 w 1959609"/>
                <a:gd name="connsiteY0" fmla="*/ 0 h 3130920"/>
                <a:gd name="connsiteX1" fmla="*/ 1341106 w 1959609"/>
                <a:gd name="connsiteY1" fmla="*/ 333375 h 3130920"/>
                <a:gd name="connsiteX2" fmla="*/ 1130185 w 1959609"/>
                <a:gd name="connsiteY2" fmla="*/ 1396885 h 3130920"/>
                <a:gd name="connsiteX3" fmla="*/ 1902946 w 1959609"/>
                <a:gd name="connsiteY3" fmla="*/ 1672971 h 3130920"/>
                <a:gd name="connsiteX4" fmla="*/ 1937206 w 1959609"/>
                <a:gd name="connsiteY4" fmla="*/ 2928698 h 3130920"/>
                <a:gd name="connsiteX5" fmla="*/ 1528659 w 1959609"/>
                <a:gd name="connsiteY5" fmla="*/ 2906359 h 3130920"/>
                <a:gd name="connsiteX6" fmla="*/ 1573680 w 1959609"/>
                <a:gd name="connsiteY6" fmla="*/ 2023479 h 3130920"/>
                <a:gd name="connsiteX7" fmla="*/ 494614 w 1959609"/>
                <a:gd name="connsiteY7" fmla="*/ 1459312 h 3130920"/>
                <a:gd name="connsiteX8" fmla="*/ 643862 w 1959609"/>
                <a:gd name="connsiteY8" fmla="*/ 481801 h 3130920"/>
                <a:gd name="connsiteX9" fmla="*/ 302196 w 1959609"/>
                <a:gd name="connsiteY9" fmla="*/ 657911 h 3130920"/>
                <a:gd name="connsiteX10" fmla="*/ 0 w 1959609"/>
                <a:gd name="connsiteY10" fmla="*/ 395733 h 3130920"/>
                <a:gd name="connsiteX11" fmla="*/ 788656 w 1959609"/>
                <a:gd name="connsiteY11" fmla="*/ 0 h 3130920"/>
                <a:gd name="connsiteX0" fmla="*/ 788656 w 1946807"/>
                <a:gd name="connsiteY0" fmla="*/ 0 h 3125489"/>
                <a:gd name="connsiteX1" fmla="*/ 1341106 w 1946807"/>
                <a:gd name="connsiteY1" fmla="*/ 333375 h 3125489"/>
                <a:gd name="connsiteX2" fmla="*/ 1130185 w 1946807"/>
                <a:gd name="connsiteY2" fmla="*/ 1396885 h 3125489"/>
                <a:gd name="connsiteX3" fmla="*/ 1902946 w 1946807"/>
                <a:gd name="connsiteY3" fmla="*/ 1672971 h 3125489"/>
                <a:gd name="connsiteX4" fmla="*/ 1907604 w 1946807"/>
                <a:gd name="connsiteY4" fmla="*/ 2918830 h 3125489"/>
                <a:gd name="connsiteX5" fmla="*/ 1528659 w 1946807"/>
                <a:gd name="connsiteY5" fmla="*/ 2906359 h 3125489"/>
                <a:gd name="connsiteX6" fmla="*/ 1573680 w 1946807"/>
                <a:gd name="connsiteY6" fmla="*/ 2023479 h 3125489"/>
                <a:gd name="connsiteX7" fmla="*/ 494614 w 1946807"/>
                <a:gd name="connsiteY7" fmla="*/ 1459312 h 3125489"/>
                <a:gd name="connsiteX8" fmla="*/ 643862 w 1946807"/>
                <a:gd name="connsiteY8" fmla="*/ 481801 h 3125489"/>
                <a:gd name="connsiteX9" fmla="*/ 302196 w 1946807"/>
                <a:gd name="connsiteY9" fmla="*/ 657911 h 3125489"/>
                <a:gd name="connsiteX10" fmla="*/ 0 w 1946807"/>
                <a:gd name="connsiteY10" fmla="*/ 395733 h 3125489"/>
                <a:gd name="connsiteX11" fmla="*/ 788656 w 1946807"/>
                <a:gd name="connsiteY11" fmla="*/ 0 h 3125489"/>
                <a:gd name="connsiteX0" fmla="*/ 788656 w 1954723"/>
                <a:gd name="connsiteY0" fmla="*/ 0 h 3129096"/>
                <a:gd name="connsiteX1" fmla="*/ 1341106 w 1954723"/>
                <a:gd name="connsiteY1" fmla="*/ 333375 h 3129096"/>
                <a:gd name="connsiteX2" fmla="*/ 1130185 w 1954723"/>
                <a:gd name="connsiteY2" fmla="*/ 1396885 h 3129096"/>
                <a:gd name="connsiteX3" fmla="*/ 1902946 w 1954723"/>
                <a:gd name="connsiteY3" fmla="*/ 1672971 h 3129096"/>
                <a:gd name="connsiteX4" fmla="*/ 1927339 w 1954723"/>
                <a:gd name="connsiteY4" fmla="*/ 2925409 h 3129096"/>
                <a:gd name="connsiteX5" fmla="*/ 1528659 w 1954723"/>
                <a:gd name="connsiteY5" fmla="*/ 2906359 h 3129096"/>
                <a:gd name="connsiteX6" fmla="*/ 1573680 w 1954723"/>
                <a:gd name="connsiteY6" fmla="*/ 2023479 h 3129096"/>
                <a:gd name="connsiteX7" fmla="*/ 494614 w 1954723"/>
                <a:gd name="connsiteY7" fmla="*/ 1459312 h 3129096"/>
                <a:gd name="connsiteX8" fmla="*/ 643862 w 1954723"/>
                <a:gd name="connsiteY8" fmla="*/ 481801 h 3129096"/>
                <a:gd name="connsiteX9" fmla="*/ 302196 w 1954723"/>
                <a:gd name="connsiteY9" fmla="*/ 657911 h 3129096"/>
                <a:gd name="connsiteX10" fmla="*/ 0 w 1954723"/>
                <a:gd name="connsiteY10" fmla="*/ 395733 h 3129096"/>
                <a:gd name="connsiteX11" fmla="*/ 788656 w 1954723"/>
                <a:gd name="connsiteY11" fmla="*/ 0 h 3129096"/>
                <a:gd name="connsiteX0" fmla="*/ 788656 w 1974642"/>
                <a:gd name="connsiteY0" fmla="*/ 0 h 3129096"/>
                <a:gd name="connsiteX1" fmla="*/ 1341106 w 1974642"/>
                <a:gd name="connsiteY1" fmla="*/ 333375 h 3129096"/>
                <a:gd name="connsiteX2" fmla="*/ 1130185 w 1974642"/>
                <a:gd name="connsiteY2" fmla="*/ 1396885 h 3129096"/>
                <a:gd name="connsiteX3" fmla="*/ 1902946 w 1974642"/>
                <a:gd name="connsiteY3" fmla="*/ 1672971 h 3129096"/>
                <a:gd name="connsiteX4" fmla="*/ 1943513 w 1974642"/>
                <a:gd name="connsiteY4" fmla="*/ 1852645 h 3129096"/>
                <a:gd name="connsiteX5" fmla="*/ 1927339 w 1974642"/>
                <a:gd name="connsiteY5" fmla="*/ 2925409 h 3129096"/>
                <a:gd name="connsiteX6" fmla="*/ 1528659 w 1974642"/>
                <a:gd name="connsiteY6" fmla="*/ 2906359 h 3129096"/>
                <a:gd name="connsiteX7" fmla="*/ 1573680 w 1974642"/>
                <a:gd name="connsiteY7" fmla="*/ 2023479 h 3129096"/>
                <a:gd name="connsiteX8" fmla="*/ 494614 w 1974642"/>
                <a:gd name="connsiteY8" fmla="*/ 1459312 h 3129096"/>
                <a:gd name="connsiteX9" fmla="*/ 643862 w 1974642"/>
                <a:gd name="connsiteY9" fmla="*/ 481801 h 3129096"/>
                <a:gd name="connsiteX10" fmla="*/ 302196 w 1974642"/>
                <a:gd name="connsiteY10" fmla="*/ 657911 h 3129096"/>
                <a:gd name="connsiteX11" fmla="*/ 0 w 1974642"/>
                <a:gd name="connsiteY11" fmla="*/ 395733 h 3129096"/>
                <a:gd name="connsiteX12" fmla="*/ 788656 w 1974642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2015876"/>
                <a:gd name="connsiteY0" fmla="*/ 0 h 3129096"/>
                <a:gd name="connsiteX1" fmla="*/ 1341106 w 2015876"/>
                <a:gd name="connsiteY1" fmla="*/ 333375 h 3129096"/>
                <a:gd name="connsiteX2" fmla="*/ 1130185 w 2015876"/>
                <a:gd name="connsiteY2" fmla="*/ 1396885 h 3129096"/>
                <a:gd name="connsiteX3" fmla="*/ 1902946 w 2015876"/>
                <a:gd name="connsiteY3" fmla="*/ 1672971 h 3129096"/>
                <a:gd name="connsiteX4" fmla="*/ 2015876 w 2015876"/>
                <a:gd name="connsiteY4" fmla="*/ 1882248 h 3129096"/>
                <a:gd name="connsiteX5" fmla="*/ 1927339 w 2015876"/>
                <a:gd name="connsiteY5" fmla="*/ 2925409 h 3129096"/>
                <a:gd name="connsiteX6" fmla="*/ 1528659 w 2015876"/>
                <a:gd name="connsiteY6" fmla="*/ 2906359 h 3129096"/>
                <a:gd name="connsiteX7" fmla="*/ 1573680 w 2015876"/>
                <a:gd name="connsiteY7" fmla="*/ 2023479 h 3129096"/>
                <a:gd name="connsiteX8" fmla="*/ 494614 w 2015876"/>
                <a:gd name="connsiteY8" fmla="*/ 1459312 h 3129096"/>
                <a:gd name="connsiteX9" fmla="*/ 643862 w 2015876"/>
                <a:gd name="connsiteY9" fmla="*/ 481801 h 3129096"/>
                <a:gd name="connsiteX10" fmla="*/ 302196 w 2015876"/>
                <a:gd name="connsiteY10" fmla="*/ 657911 h 3129096"/>
                <a:gd name="connsiteX11" fmla="*/ 0 w 2015876"/>
                <a:gd name="connsiteY11" fmla="*/ 395733 h 3129096"/>
                <a:gd name="connsiteX12" fmla="*/ 788656 w 2015876"/>
                <a:gd name="connsiteY12" fmla="*/ 0 h 3129096"/>
                <a:gd name="connsiteX0" fmla="*/ 788656 w 2000633"/>
                <a:gd name="connsiteY0" fmla="*/ 0 h 3129096"/>
                <a:gd name="connsiteX1" fmla="*/ 1341106 w 2000633"/>
                <a:gd name="connsiteY1" fmla="*/ 333375 h 3129096"/>
                <a:gd name="connsiteX2" fmla="*/ 1130185 w 2000633"/>
                <a:gd name="connsiteY2" fmla="*/ 1396885 h 3129096"/>
                <a:gd name="connsiteX3" fmla="*/ 1902946 w 2000633"/>
                <a:gd name="connsiteY3" fmla="*/ 1672971 h 3129096"/>
                <a:gd name="connsiteX4" fmla="*/ 1996141 w 2000633"/>
                <a:gd name="connsiteY4" fmla="*/ 1882248 h 3129096"/>
                <a:gd name="connsiteX5" fmla="*/ 1927339 w 2000633"/>
                <a:gd name="connsiteY5" fmla="*/ 2925409 h 3129096"/>
                <a:gd name="connsiteX6" fmla="*/ 1528659 w 2000633"/>
                <a:gd name="connsiteY6" fmla="*/ 2906359 h 3129096"/>
                <a:gd name="connsiteX7" fmla="*/ 1573680 w 2000633"/>
                <a:gd name="connsiteY7" fmla="*/ 2023479 h 3129096"/>
                <a:gd name="connsiteX8" fmla="*/ 494614 w 2000633"/>
                <a:gd name="connsiteY8" fmla="*/ 1459312 h 3129096"/>
                <a:gd name="connsiteX9" fmla="*/ 643862 w 2000633"/>
                <a:gd name="connsiteY9" fmla="*/ 481801 h 3129096"/>
                <a:gd name="connsiteX10" fmla="*/ 302196 w 2000633"/>
                <a:gd name="connsiteY10" fmla="*/ 657911 h 3129096"/>
                <a:gd name="connsiteX11" fmla="*/ 0 w 2000633"/>
                <a:gd name="connsiteY11" fmla="*/ 395733 h 3129096"/>
                <a:gd name="connsiteX12" fmla="*/ 788656 w 2000633"/>
                <a:gd name="connsiteY12" fmla="*/ 0 h 3129096"/>
                <a:gd name="connsiteX0" fmla="*/ 788656 w 1996448"/>
                <a:gd name="connsiteY0" fmla="*/ 0 h 3129096"/>
                <a:gd name="connsiteX1" fmla="*/ 1341106 w 1996448"/>
                <a:gd name="connsiteY1" fmla="*/ 333375 h 3129096"/>
                <a:gd name="connsiteX2" fmla="*/ 1130185 w 1996448"/>
                <a:gd name="connsiteY2" fmla="*/ 1396885 h 3129096"/>
                <a:gd name="connsiteX3" fmla="*/ 1902946 w 1996448"/>
                <a:gd name="connsiteY3" fmla="*/ 1672971 h 3129096"/>
                <a:gd name="connsiteX4" fmla="*/ 1989563 w 1996448"/>
                <a:gd name="connsiteY4" fmla="*/ 1878958 h 3129096"/>
                <a:gd name="connsiteX5" fmla="*/ 1927339 w 1996448"/>
                <a:gd name="connsiteY5" fmla="*/ 2925409 h 3129096"/>
                <a:gd name="connsiteX6" fmla="*/ 1528659 w 1996448"/>
                <a:gd name="connsiteY6" fmla="*/ 2906359 h 3129096"/>
                <a:gd name="connsiteX7" fmla="*/ 1573680 w 1996448"/>
                <a:gd name="connsiteY7" fmla="*/ 2023479 h 3129096"/>
                <a:gd name="connsiteX8" fmla="*/ 494614 w 1996448"/>
                <a:gd name="connsiteY8" fmla="*/ 1459312 h 3129096"/>
                <a:gd name="connsiteX9" fmla="*/ 643862 w 1996448"/>
                <a:gd name="connsiteY9" fmla="*/ 481801 h 3129096"/>
                <a:gd name="connsiteX10" fmla="*/ 302196 w 1996448"/>
                <a:gd name="connsiteY10" fmla="*/ 657911 h 3129096"/>
                <a:gd name="connsiteX11" fmla="*/ 0 w 1996448"/>
                <a:gd name="connsiteY11" fmla="*/ 395733 h 3129096"/>
                <a:gd name="connsiteX12" fmla="*/ 788656 w 1996448"/>
                <a:gd name="connsiteY12" fmla="*/ 0 h 3129096"/>
                <a:gd name="connsiteX0" fmla="*/ 788656 w 1989023"/>
                <a:gd name="connsiteY0" fmla="*/ 0 h 3129096"/>
                <a:gd name="connsiteX1" fmla="*/ 1341106 w 1989023"/>
                <a:gd name="connsiteY1" fmla="*/ 333375 h 3129096"/>
                <a:gd name="connsiteX2" fmla="*/ 1130185 w 1989023"/>
                <a:gd name="connsiteY2" fmla="*/ 1396885 h 3129096"/>
                <a:gd name="connsiteX3" fmla="*/ 1902946 w 1989023"/>
                <a:gd name="connsiteY3" fmla="*/ 1672971 h 3129096"/>
                <a:gd name="connsiteX4" fmla="*/ 1976406 w 1989023"/>
                <a:gd name="connsiteY4" fmla="*/ 1878958 h 3129096"/>
                <a:gd name="connsiteX5" fmla="*/ 1927339 w 1989023"/>
                <a:gd name="connsiteY5" fmla="*/ 2925409 h 3129096"/>
                <a:gd name="connsiteX6" fmla="*/ 1528659 w 1989023"/>
                <a:gd name="connsiteY6" fmla="*/ 2906359 h 3129096"/>
                <a:gd name="connsiteX7" fmla="*/ 1573680 w 1989023"/>
                <a:gd name="connsiteY7" fmla="*/ 2023479 h 3129096"/>
                <a:gd name="connsiteX8" fmla="*/ 494614 w 1989023"/>
                <a:gd name="connsiteY8" fmla="*/ 1459312 h 3129096"/>
                <a:gd name="connsiteX9" fmla="*/ 643862 w 1989023"/>
                <a:gd name="connsiteY9" fmla="*/ 481801 h 3129096"/>
                <a:gd name="connsiteX10" fmla="*/ 302196 w 1989023"/>
                <a:gd name="connsiteY10" fmla="*/ 657911 h 3129096"/>
                <a:gd name="connsiteX11" fmla="*/ 0 w 1989023"/>
                <a:gd name="connsiteY11" fmla="*/ 395733 h 3129096"/>
                <a:gd name="connsiteX12" fmla="*/ 788656 w 1989023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7895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7837"/>
                <a:gd name="connsiteY0" fmla="*/ 0 h 3129096"/>
                <a:gd name="connsiteX1" fmla="*/ 1341106 w 1997837"/>
                <a:gd name="connsiteY1" fmla="*/ 333375 h 3129096"/>
                <a:gd name="connsiteX2" fmla="*/ 1130185 w 1997837"/>
                <a:gd name="connsiteY2" fmla="*/ 1396885 h 3129096"/>
                <a:gd name="connsiteX3" fmla="*/ 1902946 w 1997837"/>
                <a:gd name="connsiteY3" fmla="*/ 1672971 h 3129096"/>
                <a:gd name="connsiteX4" fmla="*/ 1989562 w 1997837"/>
                <a:gd name="connsiteY4" fmla="*/ 1878958 h 3129096"/>
                <a:gd name="connsiteX5" fmla="*/ 1927339 w 1997837"/>
                <a:gd name="connsiteY5" fmla="*/ 2925409 h 3129096"/>
                <a:gd name="connsiteX6" fmla="*/ 1528659 w 1997837"/>
                <a:gd name="connsiteY6" fmla="*/ 2906359 h 3129096"/>
                <a:gd name="connsiteX7" fmla="*/ 1573680 w 1997837"/>
                <a:gd name="connsiteY7" fmla="*/ 2023479 h 3129096"/>
                <a:gd name="connsiteX8" fmla="*/ 494614 w 1997837"/>
                <a:gd name="connsiteY8" fmla="*/ 1459312 h 3129096"/>
                <a:gd name="connsiteX9" fmla="*/ 643862 w 1997837"/>
                <a:gd name="connsiteY9" fmla="*/ 481801 h 3129096"/>
                <a:gd name="connsiteX10" fmla="*/ 302196 w 1997837"/>
                <a:gd name="connsiteY10" fmla="*/ 657911 h 3129096"/>
                <a:gd name="connsiteX11" fmla="*/ 0 w 1997837"/>
                <a:gd name="connsiteY11" fmla="*/ 395733 h 3129096"/>
                <a:gd name="connsiteX12" fmla="*/ 788656 w 1997837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3608 w 1989562"/>
                <a:gd name="connsiteY3" fmla="*/ 1669682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90025"/>
                <a:gd name="connsiteY0" fmla="*/ 0 h 3129096"/>
                <a:gd name="connsiteX1" fmla="*/ 1341106 w 1990025"/>
                <a:gd name="connsiteY1" fmla="*/ 333375 h 3129096"/>
                <a:gd name="connsiteX2" fmla="*/ 1130185 w 1990025"/>
                <a:gd name="connsiteY2" fmla="*/ 1396885 h 3129096"/>
                <a:gd name="connsiteX3" fmla="*/ 1856897 w 1990025"/>
                <a:gd name="connsiteY3" fmla="*/ 1649946 h 3129096"/>
                <a:gd name="connsiteX4" fmla="*/ 1989562 w 1990025"/>
                <a:gd name="connsiteY4" fmla="*/ 1878958 h 3129096"/>
                <a:gd name="connsiteX5" fmla="*/ 1927339 w 1990025"/>
                <a:gd name="connsiteY5" fmla="*/ 2925409 h 3129096"/>
                <a:gd name="connsiteX6" fmla="*/ 1528659 w 1990025"/>
                <a:gd name="connsiteY6" fmla="*/ 2906359 h 3129096"/>
                <a:gd name="connsiteX7" fmla="*/ 1573680 w 1990025"/>
                <a:gd name="connsiteY7" fmla="*/ 2023479 h 3129096"/>
                <a:gd name="connsiteX8" fmla="*/ 494614 w 1990025"/>
                <a:gd name="connsiteY8" fmla="*/ 1459312 h 3129096"/>
                <a:gd name="connsiteX9" fmla="*/ 643862 w 1990025"/>
                <a:gd name="connsiteY9" fmla="*/ 481801 h 3129096"/>
                <a:gd name="connsiteX10" fmla="*/ 302196 w 1990025"/>
                <a:gd name="connsiteY10" fmla="*/ 657911 h 3129096"/>
                <a:gd name="connsiteX11" fmla="*/ 0 w 1990025"/>
                <a:gd name="connsiteY11" fmla="*/ 395733 h 3129096"/>
                <a:gd name="connsiteX12" fmla="*/ 788656 w 1990025"/>
                <a:gd name="connsiteY12" fmla="*/ 0 h 3129096"/>
                <a:gd name="connsiteX0" fmla="*/ 791945 w 1990025"/>
                <a:gd name="connsiteY0" fmla="*/ 0 h 3112650"/>
                <a:gd name="connsiteX1" fmla="*/ 1341106 w 1990025"/>
                <a:gd name="connsiteY1" fmla="*/ 316929 h 3112650"/>
                <a:gd name="connsiteX2" fmla="*/ 1130185 w 1990025"/>
                <a:gd name="connsiteY2" fmla="*/ 1380439 h 3112650"/>
                <a:gd name="connsiteX3" fmla="*/ 1856897 w 1990025"/>
                <a:gd name="connsiteY3" fmla="*/ 1633500 h 3112650"/>
                <a:gd name="connsiteX4" fmla="*/ 1989562 w 1990025"/>
                <a:gd name="connsiteY4" fmla="*/ 1862512 h 3112650"/>
                <a:gd name="connsiteX5" fmla="*/ 1927339 w 1990025"/>
                <a:gd name="connsiteY5" fmla="*/ 2908963 h 3112650"/>
                <a:gd name="connsiteX6" fmla="*/ 1528659 w 1990025"/>
                <a:gd name="connsiteY6" fmla="*/ 2889913 h 3112650"/>
                <a:gd name="connsiteX7" fmla="*/ 1573680 w 1990025"/>
                <a:gd name="connsiteY7" fmla="*/ 2007033 h 3112650"/>
                <a:gd name="connsiteX8" fmla="*/ 494614 w 1990025"/>
                <a:gd name="connsiteY8" fmla="*/ 1442866 h 3112650"/>
                <a:gd name="connsiteX9" fmla="*/ 643862 w 1990025"/>
                <a:gd name="connsiteY9" fmla="*/ 465355 h 3112650"/>
                <a:gd name="connsiteX10" fmla="*/ 302196 w 1990025"/>
                <a:gd name="connsiteY10" fmla="*/ 641465 h 3112650"/>
                <a:gd name="connsiteX11" fmla="*/ 0 w 1990025"/>
                <a:gd name="connsiteY11" fmla="*/ 379287 h 3112650"/>
                <a:gd name="connsiteX12" fmla="*/ 791945 w 1990025"/>
                <a:gd name="connsiteY12" fmla="*/ 0 h 3112650"/>
                <a:gd name="connsiteX0" fmla="*/ 791945 w 1990025"/>
                <a:gd name="connsiteY0" fmla="*/ 2826 h 3115476"/>
                <a:gd name="connsiteX1" fmla="*/ 1341106 w 1990025"/>
                <a:gd name="connsiteY1" fmla="*/ 319755 h 3115476"/>
                <a:gd name="connsiteX2" fmla="*/ 1130185 w 1990025"/>
                <a:gd name="connsiteY2" fmla="*/ 1383265 h 3115476"/>
                <a:gd name="connsiteX3" fmla="*/ 1856897 w 1990025"/>
                <a:gd name="connsiteY3" fmla="*/ 1636326 h 3115476"/>
                <a:gd name="connsiteX4" fmla="*/ 1989562 w 1990025"/>
                <a:gd name="connsiteY4" fmla="*/ 1865338 h 3115476"/>
                <a:gd name="connsiteX5" fmla="*/ 1927339 w 1990025"/>
                <a:gd name="connsiteY5" fmla="*/ 2911789 h 3115476"/>
                <a:gd name="connsiteX6" fmla="*/ 1528659 w 1990025"/>
                <a:gd name="connsiteY6" fmla="*/ 2892739 h 3115476"/>
                <a:gd name="connsiteX7" fmla="*/ 1573680 w 1990025"/>
                <a:gd name="connsiteY7" fmla="*/ 2009859 h 3115476"/>
                <a:gd name="connsiteX8" fmla="*/ 494614 w 1990025"/>
                <a:gd name="connsiteY8" fmla="*/ 1445692 h 3115476"/>
                <a:gd name="connsiteX9" fmla="*/ 643862 w 1990025"/>
                <a:gd name="connsiteY9" fmla="*/ 468181 h 3115476"/>
                <a:gd name="connsiteX10" fmla="*/ 302196 w 1990025"/>
                <a:gd name="connsiteY10" fmla="*/ 644291 h 3115476"/>
                <a:gd name="connsiteX11" fmla="*/ 0 w 1990025"/>
                <a:gd name="connsiteY11" fmla="*/ 382113 h 3115476"/>
                <a:gd name="connsiteX12" fmla="*/ 791945 w 1990025"/>
                <a:gd name="connsiteY12" fmla="*/ 2826 h 3115476"/>
                <a:gd name="connsiteX0" fmla="*/ 791945 w 1990025"/>
                <a:gd name="connsiteY0" fmla="*/ 3363 h 3116013"/>
                <a:gd name="connsiteX1" fmla="*/ 1341106 w 1990025"/>
                <a:gd name="connsiteY1" fmla="*/ 320292 h 3116013"/>
                <a:gd name="connsiteX2" fmla="*/ 1130185 w 1990025"/>
                <a:gd name="connsiteY2" fmla="*/ 1383802 h 3116013"/>
                <a:gd name="connsiteX3" fmla="*/ 1856897 w 1990025"/>
                <a:gd name="connsiteY3" fmla="*/ 1636863 h 3116013"/>
                <a:gd name="connsiteX4" fmla="*/ 1989562 w 1990025"/>
                <a:gd name="connsiteY4" fmla="*/ 1865875 h 3116013"/>
                <a:gd name="connsiteX5" fmla="*/ 1927339 w 1990025"/>
                <a:gd name="connsiteY5" fmla="*/ 2912326 h 3116013"/>
                <a:gd name="connsiteX6" fmla="*/ 1528659 w 1990025"/>
                <a:gd name="connsiteY6" fmla="*/ 2893276 h 3116013"/>
                <a:gd name="connsiteX7" fmla="*/ 1573680 w 1990025"/>
                <a:gd name="connsiteY7" fmla="*/ 2010396 h 3116013"/>
                <a:gd name="connsiteX8" fmla="*/ 494614 w 1990025"/>
                <a:gd name="connsiteY8" fmla="*/ 1446229 h 3116013"/>
                <a:gd name="connsiteX9" fmla="*/ 643862 w 1990025"/>
                <a:gd name="connsiteY9" fmla="*/ 468718 h 3116013"/>
                <a:gd name="connsiteX10" fmla="*/ 302196 w 1990025"/>
                <a:gd name="connsiteY10" fmla="*/ 644828 h 3116013"/>
                <a:gd name="connsiteX11" fmla="*/ 0 w 1990025"/>
                <a:gd name="connsiteY11" fmla="*/ 382650 h 3116013"/>
                <a:gd name="connsiteX12" fmla="*/ 791945 w 1990025"/>
                <a:gd name="connsiteY12" fmla="*/ 3363 h 311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EAEC9C73-7B2E-4791-8F89-6EDC0AD2D02C}"/>
                </a:ext>
              </a:extLst>
            </p:cNvPr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" fmla="*/ 55780 w 485775"/>
                <a:gd name="connsiteY0" fmla="*/ 9593 h 479607"/>
                <a:gd name="connsiteX1" fmla="*/ 95250 w 485775"/>
                <a:gd name="connsiteY1" fmla="*/ 12882 h 479607"/>
                <a:gd name="connsiteX2" fmla="*/ 485775 w 485775"/>
                <a:gd name="connsiteY2" fmla="*/ 174807 h 479607"/>
                <a:gd name="connsiteX3" fmla="*/ 371475 w 485775"/>
                <a:gd name="connsiteY3" fmla="*/ 479607 h 479607"/>
                <a:gd name="connsiteX4" fmla="*/ 0 w 485775"/>
                <a:gd name="connsiteY4" fmla="*/ 374832 h 479607"/>
                <a:gd name="connsiteX5" fmla="*/ 55780 w 485775"/>
                <a:gd name="connsiteY5" fmla="*/ 9593 h 479607"/>
                <a:gd name="connsiteX0" fmla="*/ 55780 w 485775"/>
                <a:gd name="connsiteY0" fmla="*/ 5709 h 475723"/>
                <a:gd name="connsiteX1" fmla="*/ 485775 w 485775"/>
                <a:gd name="connsiteY1" fmla="*/ 170923 h 475723"/>
                <a:gd name="connsiteX2" fmla="*/ 371475 w 485775"/>
                <a:gd name="connsiteY2" fmla="*/ 475723 h 475723"/>
                <a:gd name="connsiteX3" fmla="*/ 0 w 485775"/>
                <a:gd name="connsiteY3" fmla="*/ 370948 h 475723"/>
                <a:gd name="connsiteX4" fmla="*/ 55780 w 485775"/>
                <a:gd name="connsiteY4" fmla="*/ 5709 h 475723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3303"/>
                <a:gd name="connsiteX1" fmla="*/ 485775 w 485775"/>
                <a:gd name="connsiteY1" fmla="*/ 145479 h 473303"/>
                <a:gd name="connsiteX2" fmla="*/ 358319 w 485775"/>
                <a:gd name="connsiteY2" fmla="*/ 473303 h 473303"/>
                <a:gd name="connsiteX3" fmla="*/ 0 w 485775"/>
                <a:gd name="connsiteY3" fmla="*/ 365239 h 473303"/>
                <a:gd name="connsiteX4" fmla="*/ 55780 w 485775"/>
                <a:gd name="connsiteY4" fmla="*/ 0 h 473303"/>
                <a:gd name="connsiteX0" fmla="*/ 55780 w 508364"/>
                <a:gd name="connsiteY0" fmla="*/ 0 h 473303"/>
                <a:gd name="connsiteX1" fmla="*/ 485775 w 508364"/>
                <a:gd name="connsiteY1" fmla="*/ 145479 h 473303"/>
                <a:gd name="connsiteX2" fmla="*/ 358319 w 508364"/>
                <a:gd name="connsiteY2" fmla="*/ 473303 h 473303"/>
                <a:gd name="connsiteX3" fmla="*/ 0 w 508364"/>
                <a:gd name="connsiteY3" fmla="*/ 365239 h 473303"/>
                <a:gd name="connsiteX4" fmla="*/ 55780 w 508364"/>
                <a:gd name="connsiteY4" fmla="*/ 0 h 473303"/>
                <a:gd name="connsiteX0" fmla="*/ 55780 w 547301"/>
                <a:gd name="connsiteY0" fmla="*/ 0 h 473303"/>
                <a:gd name="connsiteX1" fmla="*/ 485775 w 547301"/>
                <a:gd name="connsiteY1" fmla="*/ 145479 h 473303"/>
                <a:gd name="connsiteX2" fmla="*/ 358319 w 547301"/>
                <a:gd name="connsiteY2" fmla="*/ 473303 h 473303"/>
                <a:gd name="connsiteX3" fmla="*/ 0 w 547301"/>
                <a:gd name="connsiteY3" fmla="*/ 365239 h 473303"/>
                <a:gd name="connsiteX4" fmla="*/ 55780 w 547301"/>
                <a:gd name="connsiteY4" fmla="*/ 0 h 473303"/>
                <a:gd name="connsiteX0" fmla="*/ 55780 w 540184"/>
                <a:gd name="connsiteY0" fmla="*/ 0 h 473303"/>
                <a:gd name="connsiteX1" fmla="*/ 472618 w 540184"/>
                <a:gd name="connsiteY1" fmla="*/ 129033 h 473303"/>
                <a:gd name="connsiteX2" fmla="*/ 358319 w 540184"/>
                <a:gd name="connsiteY2" fmla="*/ 473303 h 473303"/>
                <a:gd name="connsiteX3" fmla="*/ 0 w 540184"/>
                <a:gd name="connsiteY3" fmla="*/ 365239 h 473303"/>
                <a:gd name="connsiteX4" fmla="*/ 55780 w 540184"/>
                <a:gd name="connsiteY4" fmla="*/ 0 h 473303"/>
                <a:gd name="connsiteX0" fmla="*/ 55780 w 567919"/>
                <a:gd name="connsiteY0" fmla="*/ 0 h 473303"/>
                <a:gd name="connsiteX1" fmla="*/ 472618 w 567919"/>
                <a:gd name="connsiteY1" fmla="*/ 129033 h 473303"/>
                <a:gd name="connsiteX2" fmla="*/ 358319 w 567919"/>
                <a:gd name="connsiteY2" fmla="*/ 473303 h 473303"/>
                <a:gd name="connsiteX3" fmla="*/ 0 w 567919"/>
                <a:gd name="connsiteY3" fmla="*/ 365239 h 473303"/>
                <a:gd name="connsiteX4" fmla="*/ 55780 w 567919"/>
                <a:gd name="connsiteY4" fmla="*/ 0 h 473303"/>
                <a:gd name="connsiteX0" fmla="*/ 55780 w 542942"/>
                <a:gd name="connsiteY0" fmla="*/ 0 h 475196"/>
                <a:gd name="connsiteX1" fmla="*/ 472618 w 542942"/>
                <a:gd name="connsiteY1" fmla="*/ 129033 h 475196"/>
                <a:gd name="connsiteX2" fmla="*/ 358319 w 542942"/>
                <a:gd name="connsiteY2" fmla="*/ 473303 h 475196"/>
                <a:gd name="connsiteX3" fmla="*/ 0 w 542942"/>
                <a:gd name="connsiteY3" fmla="*/ 365239 h 475196"/>
                <a:gd name="connsiteX4" fmla="*/ 55780 w 542942"/>
                <a:gd name="connsiteY4" fmla="*/ 0 h 475196"/>
                <a:gd name="connsiteX0" fmla="*/ 55780 w 563681"/>
                <a:gd name="connsiteY0" fmla="*/ 0 h 473514"/>
                <a:gd name="connsiteX1" fmla="*/ 472618 w 563681"/>
                <a:gd name="connsiteY1" fmla="*/ 129033 h 473514"/>
                <a:gd name="connsiteX2" fmla="*/ 358319 w 563681"/>
                <a:gd name="connsiteY2" fmla="*/ 473303 h 473514"/>
                <a:gd name="connsiteX3" fmla="*/ 0 w 563681"/>
                <a:gd name="connsiteY3" fmla="*/ 365239 h 473514"/>
                <a:gd name="connsiteX4" fmla="*/ 55780 w 563681"/>
                <a:gd name="connsiteY4" fmla="*/ 0 h 473514"/>
                <a:gd name="connsiteX0" fmla="*/ 55780 w 570594"/>
                <a:gd name="connsiteY0" fmla="*/ 0 h 473549"/>
                <a:gd name="connsiteX1" fmla="*/ 472618 w 570594"/>
                <a:gd name="connsiteY1" fmla="*/ 129033 h 473549"/>
                <a:gd name="connsiteX2" fmla="*/ 358319 w 570594"/>
                <a:gd name="connsiteY2" fmla="*/ 473303 h 473549"/>
                <a:gd name="connsiteX3" fmla="*/ 0 w 570594"/>
                <a:gd name="connsiteY3" fmla="*/ 365239 h 473549"/>
                <a:gd name="connsiteX4" fmla="*/ 55780 w 570594"/>
                <a:gd name="connsiteY4" fmla="*/ 0 h 4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D16A4B59-1667-40EA-9178-7C42B3C110EC}"/>
                </a:ext>
              </a:extLst>
            </p:cNvPr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" fmla="*/ 361950 w 704850"/>
                <a:gd name="connsiteY0" fmla="*/ 0 h 1931862"/>
                <a:gd name="connsiteX1" fmla="*/ 704850 w 704850"/>
                <a:gd name="connsiteY1" fmla="*/ 103062 h 1931862"/>
                <a:gd name="connsiteX2" fmla="*/ 333375 w 704850"/>
                <a:gd name="connsiteY2" fmla="*/ 1931862 h 1931862"/>
                <a:gd name="connsiteX3" fmla="*/ 0 w 704850"/>
                <a:gd name="connsiteY3" fmla="*/ 1846137 h 1931862"/>
                <a:gd name="connsiteX4" fmla="*/ 361950 w 704850"/>
                <a:gd name="connsiteY4" fmla="*/ 0 h 1931862"/>
                <a:gd name="connsiteX0" fmla="*/ 352082 w 704850"/>
                <a:gd name="connsiteY0" fmla="*/ 0 h 1961465"/>
                <a:gd name="connsiteX1" fmla="*/ 704850 w 704850"/>
                <a:gd name="connsiteY1" fmla="*/ 132665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704850"/>
                <a:gd name="connsiteY0" fmla="*/ 0 h 1961465"/>
                <a:gd name="connsiteX1" fmla="*/ 704850 w 704850"/>
                <a:gd name="connsiteY1" fmla="*/ 149111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694983"/>
                <a:gd name="connsiteY0" fmla="*/ 0 h 1961465"/>
                <a:gd name="connsiteX1" fmla="*/ 694983 w 694983"/>
                <a:gd name="connsiteY1" fmla="*/ 112929 h 1961465"/>
                <a:gd name="connsiteX2" fmla="*/ 333375 w 694983"/>
                <a:gd name="connsiteY2" fmla="*/ 1961465 h 1961465"/>
                <a:gd name="connsiteX3" fmla="*/ 0 w 694983"/>
                <a:gd name="connsiteY3" fmla="*/ 1875740 h 1961465"/>
                <a:gd name="connsiteX4" fmla="*/ 352082 w 694983"/>
                <a:gd name="connsiteY4" fmla="*/ 0 h 1961465"/>
                <a:gd name="connsiteX0" fmla="*/ 355371 w 698272"/>
                <a:gd name="connsiteY0" fmla="*/ 0 h 1961465"/>
                <a:gd name="connsiteX1" fmla="*/ 698272 w 698272"/>
                <a:gd name="connsiteY1" fmla="*/ 112929 h 1961465"/>
                <a:gd name="connsiteX2" fmla="*/ 336664 w 698272"/>
                <a:gd name="connsiteY2" fmla="*/ 1961465 h 1961465"/>
                <a:gd name="connsiteX3" fmla="*/ 0 w 698272"/>
                <a:gd name="connsiteY3" fmla="*/ 1852715 h 1961465"/>
                <a:gd name="connsiteX4" fmla="*/ 355371 w 698272"/>
                <a:gd name="connsiteY4" fmla="*/ 0 h 1961465"/>
                <a:gd name="connsiteX0" fmla="*/ 358190 w 701091"/>
                <a:gd name="connsiteY0" fmla="*/ 0 h 1961465"/>
                <a:gd name="connsiteX1" fmla="*/ 701091 w 701091"/>
                <a:gd name="connsiteY1" fmla="*/ 112929 h 1961465"/>
                <a:gd name="connsiteX2" fmla="*/ 339483 w 701091"/>
                <a:gd name="connsiteY2" fmla="*/ 1961465 h 1961465"/>
                <a:gd name="connsiteX3" fmla="*/ 2819 w 701091"/>
                <a:gd name="connsiteY3" fmla="*/ 1852715 h 1961465"/>
                <a:gd name="connsiteX4" fmla="*/ 358190 w 701091"/>
                <a:gd name="connsiteY4" fmla="*/ 0 h 1961465"/>
                <a:gd name="connsiteX0" fmla="*/ 357688 w 700589"/>
                <a:gd name="connsiteY0" fmla="*/ 0 h 2026835"/>
                <a:gd name="connsiteX1" fmla="*/ 700589 w 700589"/>
                <a:gd name="connsiteY1" fmla="*/ 112929 h 2026835"/>
                <a:gd name="connsiteX2" fmla="*/ 338981 w 700589"/>
                <a:gd name="connsiteY2" fmla="*/ 1961465 h 2026835"/>
                <a:gd name="connsiteX3" fmla="*/ 2317 w 700589"/>
                <a:gd name="connsiteY3" fmla="*/ 1852715 h 2026835"/>
                <a:gd name="connsiteX4" fmla="*/ 357688 w 700589"/>
                <a:gd name="connsiteY4" fmla="*/ 0 h 2026835"/>
                <a:gd name="connsiteX0" fmla="*/ 358067 w 700968"/>
                <a:gd name="connsiteY0" fmla="*/ 0 h 2054605"/>
                <a:gd name="connsiteX1" fmla="*/ 700968 w 700968"/>
                <a:gd name="connsiteY1" fmla="*/ 112929 h 2054605"/>
                <a:gd name="connsiteX2" fmla="*/ 339360 w 700968"/>
                <a:gd name="connsiteY2" fmla="*/ 1961465 h 2054605"/>
                <a:gd name="connsiteX3" fmla="*/ 2696 w 700968"/>
                <a:gd name="connsiteY3" fmla="*/ 1852715 h 2054605"/>
                <a:gd name="connsiteX4" fmla="*/ 358067 w 700968"/>
                <a:gd name="connsiteY4" fmla="*/ 0 h 2054605"/>
                <a:gd name="connsiteX0" fmla="*/ 359125 w 702026"/>
                <a:gd name="connsiteY0" fmla="*/ 0 h 2071089"/>
                <a:gd name="connsiteX1" fmla="*/ 702026 w 702026"/>
                <a:gd name="connsiteY1" fmla="*/ 112929 h 2071089"/>
                <a:gd name="connsiteX2" fmla="*/ 340418 w 702026"/>
                <a:gd name="connsiteY2" fmla="*/ 1961465 h 2071089"/>
                <a:gd name="connsiteX3" fmla="*/ 3754 w 702026"/>
                <a:gd name="connsiteY3" fmla="*/ 1852715 h 2071089"/>
                <a:gd name="connsiteX4" fmla="*/ 359125 w 702026"/>
                <a:gd name="connsiteY4" fmla="*/ 0 h 2071089"/>
                <a:gd name="connsiteX0" fmla="*/ 359125 w 698737"/>
                <a:gd name="connsiteY0" fmla="*/ 0 h 2071089"/>
                <a:gd name="connsiteX1" fmla="*/ 698737 w 698737"/>
                <a:gd name="connsiteY1" fmla="*/ 139242 h 2071089"/>
                <a:gd name="connsiteX2" fmla="*/ 340418 w 698737"/>
                <a:gd name="connsiteY2" fmla="*/ 1961465 h 2071089"/>
                <a:gd name="connsiteX3" fmla="*/ 3754 w 698737"/>
                <a:gd name="connsiteY3" fmla="*/ 1852715 h 2071089"/>
                <a:gd name="connsiteX4" fmla="*/ 359125 w 698737"/>
                <a:gd name="connsiteY4" fmla="*/ 0 h 2071089"/>
                <a:gd name="connsiteX0" fmla="*/ 359125 w 695448"/>
                <a:gd name="connsiteY0" fmla="*/ 0 h 2071089"/>
                <a:gd name="connsiteX1" fmla="*/ 695448 w 695448"/>
                <a:gd name="connsiteY1" fmla="*/ 152399 h 2071089"/>
                <a:gd name="connsiteX2" fmla="*/ 340418 w 695448"/>
                <a:gd name="connsiteY2" fmla="*/ 1961465 h 2071089"/>
                <a:gd name="connsiteX3" fmla="*/ 3754 w 695448"/>
                <a:gd name="connsiteY3" fmla="*/ 1852715 h 2071089"/>
                <a:gd name="connsiteX4" fmla="*/ 359125 w 695448"/>
                <a:gd name="connsiteY4" fmla="*/ 0 h 2071089"/>
                <a:gd name="connsiteX0" fmla="*/ 359125 w 695448"/>
                <a:gd name="connsiteY0" fmla="*/ 0 h 2084246"/>
                <a:gd name="connsiteX1" fmla="*/ 695448 w 695448"/>
                <a:gd name="connsiteY1" fmla="*/ 165556 h 2084246"/>
                <a:gd name="connsiteX2" fmla="*/ 340418 w 695448"/>
                <a:gd name="connsiteY2" fmla="*/ 1974622 h 2084246"/>
                <a:gd name="connsiteX3" fmla="*/ 3754 w 695448"/>
                <a:gd name="connsiteY3" fmla="*/ 1865872 h 2084246"/>
                <a:gd name="connsiteX4" fmla="*/ 359125 w 695448"/>
                <a:gd name="connsiteY4" fmla="*/ 0 h 2084246"/>
                <a:gd name="connsiteX0" fmla="*/ 335658 w 695448"/>
                <a:gd name="connsiteY0" fmla="*/ 0 h 2115537"/>
                <a:gd name="connsiteX1" fmla="*/ 695448 w 695448"/>
                <a:gd name="connsiteY1" fmla="*/ 196847 h 2115537"/>
                <a:gd name="connsiteX2" fmla="*/ 340418 w 695448"/>
                <a:gd name="connsiteY2" fmla="*/ 2005913 h 2115537"/>
                <a:gd name="connsiteX3" fmla="*/ 3754 w 695448"/>
                <a:gd name="connsiteY3" fmla="*/ 1897163 h 2115537"/>
                <a:gd name="connsiteX4" fmla="*/ 335658 w 695448"/>
                <a:gd name="connsiteY4" fmla="*/ 0 h 2115537"/>
                <a:gd name="connsiteX0" fmla="*/ 382093 w 741883"/>
                <a:gd name="connsiteY0" fmla="*/ 0 h 2110527"/>
                <a:gd name="connsiteX1" fmla="*/ 741883 w 741883"/>
                <a:gd name="connsiteY1" fmla="*/ 196847 h 2110527"/>
                <a:gd name="connsiteX2" fmla="*/ 386853 w 741883"/>
                <a:gd name="connsiteY2" fmla="*/ 2005913 h 2110527"/>
                <a:gd name="connsiteX3" fmla="*/ 3256 w 741883"/>
                <a:gd name="connsiteY3" fmla="*/ 1881516 h 2110527"/>
                <a:gd name="connsiteX4" fmla="*/ 382093 w 741883"/>
                <a:gd name="connsiteY4" fmla="*/ 0 h 2110527"/>
                <a:gd name="connsiteX0" fmla="*/ 381712 w 741502"/>
                <a:gd name="connsiteY0" fmla="*/ 0 h 2065676"/>
                <a:gd name="connsiteX1" fmla="*/ 741502 w 741502"/>
                <a:gd name="connsiteY1" fmla="*/ 196847 h 2065676"/>
                <a:gd name="connsiteX2" fmla="*/ 433406 w 741502"/>
                <a:gd name="connsiteY2" fmla="*/ 1935510 h 2065676"/>
                <a:gd name="connsiteX3" fmla="*/ 2875 w 741502"/>
                <a:gd name="connsiteY3" fmla="*/ 1881516 h 2065676"/>
                <a:gd name="connsiteX4" fmla="*/ 381712 w 741502"/>
                <a:gd name="connsiteY4" fmla="*/ 0 h 2065676"/>
                <a:gd name="connsiteX0" fmla="*/ 381955 w 741745"/>
                <a:gd name="connsiteY0" fmla="*/ 0 h 2065676"/>
                <a:gd name="connsiteX1" fmla="*/ 741745 w 741745"/>
                <a:gd name="connsiteY1" fmla="*/ 196847 h 2065676"/>
                <a:gd name="connsiteX2" fmla="*/ 402358 w 741745"/>
                <a:gd name="connsiteY2" fmla="*/ 1935510 h 2065676"/>
                <a:gd name="connsiteX3" fmla="*/ 3118 w 741745"/>
                <a:gd name="connsiteY3" fmla="*/ 1881516 h 2065676"/>
                <a:gd name="connsiteX4" fmla="*/ 381955 w 741745"/>
                <a:gd name="connsiteY4" fmla="*/ 0 h 2065676"/>
                <a:gd name="connsiteX0" fmla="*/ 381955 w 741745"/>
                <a:gd name="connsiteY0" fmla="*/ 0 h 2085163"/>
                <a:gd name="connsiteX1" fmla="*/ 741745 w 741745"/>
                <a:gd name="connsiteY1" fmla="*/ 196847 h 2085163"/>
                <a:gd name="connsiteX2" fmla="*/ 402358 w 741745"/>
                <a:gd name="connsiteY2" fmla="*/ 1935510 h 2085163"/>
                <a:gd name="connsiteX3" fmla="*/ 3118 w 741745"/>
                <a:gd name="connsiteY3" fmla="*/ 1881516 h 2085163"/>
                <a:gd name="connsiteX4" fmla="*/ 381955 w 741745"/>
                <a:gd name="connsiteY4" fmla="*/ 0 h 2085163"/>
                <a:gd name="connsiteX0" fmla="*/ 358703 w 718493"/>
                <a:gd name="connsiteY0" fmla="*/ 0 h 2063222"/>
                <a:gd name="connsiteX1" fmla="*/ 718493 w 718493"/>
                <a:gd name="connsiteY1" fmla="*/ 196847 h 2063222"/>
                <a:gd name="connsiteX2" fmla="*/ 379106 w 718493"/>
                <a:gd name="connsiteY2" fmla="*/ 1935510 h 2063222"/>
                <a:gd name="connsiteX3" fmla="*/ 3331 w 718493"/>
                <a:gd name="connsiteY3" fmla="*/ 1818935 h 2063222"/>
                <a:gd name="connsiteX4" fmla="*/ 358703 w 718493"/>
                <a:gd name="connsiteY4" fmla="*/ 0 h 2063222"/>
                <a:gd name="connsiteX0" fmla="*/ 361430 w 721220"/>
                <a:gd name="connsiteY0" fmla="*/ 0 h 2076040"/>
                <a:gd name="connsiteX1" fmla="*/ 721220 w 721220"/>
                <a:gd name="connsiteY1" fmla="*/ 196847 h 2076040"/>
                <a:gd name="connsiteX2" fmla="*/ 381833 w 721220"/>
                <a:gd name="connsiteY2" fmla="*/ 1935510 h 2076040"/>
                <a:gd name="connsiteX3" fmla="*/ 6058 w 721220"/>
                <a:gd name="connsiteY3" fmla="*/ 1818935 h 2076040"/>
                <a:gd name="connsiteX4" fmla="*/ 361430 w 721220"/>
                <a:gd name="connsiteY4" fmla="*/ 0 h 2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1A621DB9-74F4-49B0-A033-4B4804EC7138}"/>
                </a:ext>
              </a:extLst>
            </p:cNvPr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" fmla="*/ 219075 w 485775"/>
                <a:gd name="connsiteY0" fmla="*/ 0 h 1041719"/>
                <a:gd name="connsiteX1" fmla="*/ 485775 w 485775"/>
                <a:gd name="connsiteY1" fmla="*/ 257175 h 1041719"/>
                <a:gd name="connsiteX2" fmla="*/ 337350 w 485775"/>
                <a:gd name="connsiteY2" fmla="*/ 1041719 h 1041719"/>
                <a:gd name="connsiteX3" fmla="*/ 0 w 485775"/>
                <a:gd name="connsiteY3" fmla="*/ 962025 h 1041719"/>
                <a:gd name="connsiteX4" fmla="*/ 219075 w 485775"/>
                <a:gd name="connsiteY4" fmla="*/ 0 h 1041719"/>
                <a:gd name="connsiteX0" fmla="*/ 219075 w 495643"/>
                <a:gd name="connsiteY0" fmla="*/ 0 h 1041719"/>
                <a:gd name="connsiteX1" fmla="*/ 495643 w 495643"/>
                <a:gd name="connsiteY1" fmla="*/ 283488 h 1041719"/>
                <a:gd name="connsiteX2" fmla="*/ 337350 w 495643"/>
                <a:gd name="connsiteY2" fmla="*/ 1041719 h 1041719"/>
                <a:gd name="connsiteX3" fmla="*/ 0 w 495643"/>
                <a:gd name="connsiteY3" fmla="*/ 962025 h 1041719"/>
                <a:gd name="connsiteX4" fmla="*/ 219075 w 495643"/>
                <a:gd name="connsiteY4" fmla="*/ 0 h 1041719"/>
                <a:gd name="connsiteX0" fmla="*/ 219075 w 495643"/>
                <a:gd name="connsiteY0" fmla="*/ 0 h 1128272"/>
                <a:gd name="connsiteX1" fmla="*/ 495643 w 495643"/>
                <a:gd name="connsiteY1" fmla="*/ 283488 h 1128272"/>
                <a:gd name="connsiteX2" fmla="*/ 337350 w 495643"/>
                <a:gd name="connsiteY2" fmla="*/ 1041719 h 1128272"/>
                <a:gd name="connsiteX3" fmla="*/ 0 w 495643"/>
                <a:gd name="connsiteY3" fmla="*/ 962025 h 1128272"/>
                <a:gd name="connsiteX4" fmla="*/ 219075 w 495643"/>
                <a:gd name="connsiteY4" fmla="*/ 0 h 1128272"/>
                <a:gd name="connsiteX0" fmla="*/ 219075 w 495643"/>
                <a:gd name="connsiteY0" fmla="*/ 0 h 1159854"/>
                <a:gd name="connsiteX1" fmla="*/ 495643 w 495643"/>
                <a:gd name="connsiteY1" fmla="*/ 283488 h 1159854"/>
                <a:gd name="connsiteX2" fmla="*/ 337350 w 495643"/>
                <a:gd name="connsiteY2" fmla="*/ 1041719 h 1159854"/>
                <a:gd name="connsiteX3" fmla="*/ 0 w 495643"/>
                <a:gd name="connsiteY3" fmla="*/ 962025 h 1159854"/>
                <a:gd name="connsiteX4" fmla="*/ 219075 w 495643"/>
                <a:gd name="connsiteY4" fmla="*/ 0 h 1159854"/>
                <a:gd name="connsiteX0" fmla="*/ 219075 w 495643"/>
                <a:gd name="connsiteY0" fmla="*/ 0 h 1145450"/>
                <a:gd name="connsiteX1" fmla="*/ 495643 w 495643"/>
                <a:gd name="connsiteY1" fmla="*/ 283488 h 1145450"/>
                <a:gd name="connsiteX2" fmla="*/ 337350 w 495643"/>
                <a:gd name="connsiteY2" fmla="*/ 1041719 h 1145450"/>
                <a:gd name="connsiteX3" fmla="*/ 0 w 495643"/>
                <a:gd name="connsiteY3" fmla="*/ 962025 h 1145450"/>
                <a:gd name="connsiteX4" fmla="*/ 219075 w 495643"/>
                <a:gd name="connsiteY4" fmla="*/ 0 h 1145450"/>
                <a:gd name="connsiteX0" fmla="*/ 219075 w 495643"/>
                <a:gd name="connsiteY0" fmla="*/ 0 h 1144013"/>
                <a:gd name="connsiteX1" fmla="*/ 495643 w 495643"/>
                <a:gd name="connsiteY1" fmla="*/ 283488 h 1144013"/>
                <a:gd name="connsiteX2" fmla="*/ 337350 w 495643"/>
                <a:gd name="connsiteY2" fmla="*/ 1041719 h 1144013"/>
                <a:gd name="connsiteX3" fmla="*/ 0 w 495643"/>
                <a:gd name="connsiteY3" fmla="*/ 962025 h 1144013"/>
                <a:gd name="connsiteX4" fmla="*/ 219075 w 495643"/>
                <a:gd name="connsiteY4" fmla="*/ 0 h 1144013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505510"/>
                <a:gd name="connsiteY0" fmla="*/ 0 h 1141141"/>
                <a:gd name="connsiteX1" fmla="*/ 505510 w 505510"/>
                <a:gd name="connsiteY1" fmla="*/ 260463 h 1141141"/>
                <a:gd name="connsiteX2" fmla="*/ 337350 w 505510"/>
                <a:gd name="connsiteY2" fmla="*/ 1041719 h 1141141"/>
                <a:gd name="connsiteX3" fmla="*/ 0 w 505510"/>
                <a:gd name="connsiteY3" fmla="*/ 962025 h 1141141"/>
                <a:gd name="connsiteX4" fmla="*/ 219075 w 505510"/>
                <a:gd name="connsiteY4" fmla="*/ 0 h 1141141"/>
                <a:gd name="connsiteX0" fmla="*/ 219075 w 512088"/>
                <a:gd name="connsiteY0" fmla="*/ 0 h 1141141"/>
                <a:gd name="connsiteX1" fmla="*/ 512088 w 512088"/>
                <a:gd name="connsiteY1" fmla="*/ 250595 h 1141141"/>
                <a:gd name="connsiteX2" fmla="*/ 337350 w 512088"/>
                <a:gd name="connsiteY2" fmla="*/ 1041719 h 1141141"/>
                <a:gd name="connsiteX3" fmla="*/ 0 w 512088"/>
                <a:gd name="connsiteY3" fmla="*/ 962025 h 1141141"/>
                <a:gd name="connsiteX4" fmla="*/ 219075 w 512088"/>
                <a:gd name="connsiteY4" fmla="*/ 0 h 1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06C018FA-0B68-489B-B087-915A2E988B3A}"/>
              </a:ext>
            </a:extLst>
          </p:cNvPr>
          <p:cNvSpPr/>
          <p:nvPr/>
        </p:nvSpPr>
        <p:spPr>
          <a:xfrm rot="2700000">
            <a:off x="925984" y="5022639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F43DA67-4594-4224-B0E0-E188D09CDE8F}"/>
              </a:ext>
            </a:extLst>
          </p:cNvPr>
          <p:cNvSpPr/>
          <p:nvPr/>
        </p:nvSpPr>
        <p:spPr>
          <a:xfrm>
            <a:off x="904197" y="3939246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44D53B-4F49-4BE2-96AD-C3CBC2373FAF}"/>
              </a:ext>
            </a:extLst>
          </p:cNvPr>
          <p:cNvSpPr/>
          <p:nvPr/>
        </p:nvSpPr>
        <p:spPr>
          <a:xfrm>
            <a:off x="10804365" y="2375559"/>
            <a:ext cx="279940" cy="2340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6269EBB6-9791-482F-B090-AF7CEAC3D9D2}"/>
              </a:ext>
            </a:extLst>
          </p:cNvPr>
          <p:cNvSpPr>
            <a:spLocks noChangeAspect="1"/>
          </p:cNvSpPr>
          <p:nvPr/>
        </p:nvSpPr>
        <p:spPr>
          <a:xfrm>
            <a:off x="10817057" y="3513118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5B6D8-0872-474D-A267-4C9E1E194220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76771-4483-4449-873E-07722DFE36BB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Freeform 87">
            <a:extLst>
              <a:ext uri="{FF2B5EF4-FFF2-40B4-BE49-F238E27FC236}">
                <a16:creationId xmlns:a16="http://schemas.microsoft.com/office/drawing/2014/main" id="{77CEA7E7-E9C8-4F16-B56E-7C7ADDF1D851}"/>
              </a:ext>
            </a:extLst>
          </p:cNvPr>
          <p:cNvSpPr/>
          <p:nvPr/>
        </p:nvSpPr>
        <p:spPr>
          <a:xfrm>
            <a:off x="5145093" y="3901041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7" name="Group 88">
            <a:extLst>
              <a:ext uri="{FF2B5EF4-FFF2-40B4-BE49-F238E27FC236}">
                <a16:creationId xmlns:a16="http://schemas.microsoft.com/office/drawing/2014/main" id="{928661D8-60F6-4C63-AC66-C3C3E86B95FD}"/>
              </a:ext>
            </a:extLst>
          </p:cNvPr>
          <p:cNvGrpSpPr/>
          <p:nvPr/>
        </p:nvGrpSpPr>
        <p:grpSpPr>
          <a:xfrm>
            <a:off x="3910112" y="2602343"/>
            <a:ext cx="4376131" cy="3594419"/>
            <a:chOff x="2241333" y="2017415"/>
            <a:chExt cx="4653973" cy="3822630"/>
          </a:xfrm>
          <a:solidFill>
            <a:schemeClr val="bg1"/>
          </a:solidFill>
        </p:grpSpPr>
        <p:sp>
          <p:nvSpPr>
            <p:cNvPr id="38" name="Teardrop 3">
              <a:extLst>
                <a:ext uri="{FF2B5EF4-FFF2-40B4-BE49-F238E27FC236}">
                  <a16:creationId xmlns:a16="http://schemas.microsoft.com/office/drawing/2014/main" id="{3B76371F-C533-439D-B15C-9E4D0BB46669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9" name="Teardrop 3">
              <a:extLst>
                <a:ext uri="{FF2B5EF4-FFF2-40B4-BE49-F238E27FC236}">
                  <a16:creationId xmlns:a16="http://schemas.microsoft.com/office/drawing/2014/main" id="{27CACDB9-85CD-49B7-BC47-E465D95FF17F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:a16="http://schemas.microsoft.com/office/drawing/2014/main" id="{C6D8A045-6BB1-48E9-877A-D5E902F278F1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1139E8C0-56F2-4BE7-BA38-5E0238C27769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582DA6BB-2EB5-4DFE-9FD0-FB242AE9C637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3" name="Teardrop 3">
              <a:extLst>
                <a:ext uri="{FF2B5EF4-FFF2-40B4-BE49-F238E27FC236}">
                  <a16:creationId xmlns:a16="http://schemas.microsoft.com/office/drawing/2014/main" id="{2EB7FA0A-2EB5-494B-B13B-D058D33CDCD3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33">
            <a:extLst>
              <a:ext uri="{FF2B5EF4-FFF2-40B4-BE49-F238E27FC236}">
                <a16:creationId xmlns:a16="http://schemas.microsoft.com/office/drawing/2014/main" id="{07A73BE1-E702-4104-B2EF-C3D4B5A834D8}"/>
              </a:ext>
            </a:extLst>
          </p:cNvPr>
          <p:cNvSpPr>
            <a:spLocks/>
          </p:cNvSpPr>
          <p:nvPr/>
        </p:nvSpPr>
        <p:spPr>
          <a:xfrm rot="10800000">
            <a:off x="6705727" y="2994229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5" name="Round Same Side Corner Rectangle 24">
            <a:extLst>
              <a:ext uri="{FF2B5EF4-FFF2-40B4-BE49-F238E27FC236}">
                <a16:creationId xmlns:a16="http://schemas.microsoft.com/office/drawing/2014/main" id="{CD625DC3-07CA-4900-8AC8-9E0EE2FD0C2A}"/>
              </a:ext>
            </a:extLst>
          </p:cNvPr>
          <p:cNvSpPr>
            <a:spLocks noChangeAspect="1"/>
          </p:cNvSpPr>
          <p:nvPr/>
        </p:nvSpPr>
        <p:spPr>
          <a:xfrm rot="16200000">
            <a:off x="7377771" y="5408527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BDA1BA54-7DEA-4F23-8DCF-845FC5FC749C}"/>
              </a:ext>
            </a:extLst>
          </p:cNvPr>
          <p:cNvSpPr>
            <a:spLocks noChangeAspect="1"/>
          </p:cNvSpPr>
          <p:nvPr/>
        </p:nvSpPr>
        <p:spPr>
          <a:xfrm rot="19800000">
            <a:off x="4446927" y="5428021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D748066E-3422-4291-A266-9C3B67021991}"/>
              </a:ext>
            </a:extLst>
          </p:cNvPr>
          <p:cNvSpPr>
            <a:spLocks noChangeAspect="1"/>
          </p:cNvSpPr>
          <p:nvPr/>
        </p:nvSpPr>
        <p:spPr>
          <a:xfrm>
            <a:off x="7574929" y="4068515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Rounded Rectangle 24">
            <a:extLst>
              <a:ext uri="{FF2B5EF4-FFF2-40B4-BE49-F238E27FC236}">
                <a16:creationId xmlns:a16="http://schemas.microsoft.com/office/drawing/2014/main" id="{2264695A-1926-4AFD-95A4-A6F1E4CD342C}"/>
              </a:ext>
            </a:extLst>
          </p:cNvPr>
          <p:cNvSpPr>
            <a:spLocks noChangeAspect="1"/>
          </p:cNvSpPr>
          <p:nvPr/>
        </p:nvSpPr>
        <p:spPr>
          <a:xfrm>
            <a:off x="4309517" y="4091153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9" name="Freeform 100">
            <a:extLst>
              <a:ext uri="{FF2B5EF4-FFF2-40B4-BE49-F238E27FC236}">
                <a16:creationId xmlns:a16="http://schemas.microsoft.com/office/drawing/2014/main" id="{D508C32E-617D-43A6-9826-58ADE7AB3D19}"/>
              </a:ext>
            </a:extLst>
          </p:cNvPr>
          <p:cNvSpPr>
            <a:spLocks noChangeAspect="1"/>
          </p:cNvSpPr>
          <p:nvPr/>
        </p:nvSpPr>
        <p:spPr>
          <a:xfrm rot="8580000">
            <a:off x="5143122" y="2985085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50" name="Group 101">
            <a:extLst>
              <a:ext uri="{FF2B5EF4-FFF2-40B4-BE49-F238E27FC236}">
                <a16:creationId xmlns:a16="http://schemas.microsoft.com/office/drawing/2014/main" id="{37F5AB2D-113E-491D-8C40-DAA7D190B9CB}"/>
              </a:ext>
            </a:extLst>
          </p:cNvPr>
          <p:cNvGrpSpPr/>
          <p:nvPr/>
        </p:nvGrpSpPr>
        <p:grpSpPr>
          <a:xfrm>
            <a:off x="8623171" y="3784366"/>
            <a:ext cx="2791899" cy="890327"/>
            <a:chOff x="2079598" y="4257726"/>
            <a:chExt cx="2262901" cy="89032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CB4066-B04B-4A71-8F14-F79957078E4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7B3831-CC86-47BF-A8F1-C3C1BCC069E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04">
            <a:extLst>
              <a:ext uri="{FF2B5EF4-FFF2-40B4-BE49-F238E27FC236}">
                <a16:creationId xmlns:a16="http://schemas.microsoft.com/office/drawing/2014/main" id="{C96224F6-E79D-45D7-8DFB-FEB2389F7F9E}"/>
              </a:ext>
            </a:extLst>
          </p:cNvPr>
          <p:cNvGrpSpPr/>
          <p:nvPr/>
        </p:nvGrpSpPr>
        <p:grpSpPr>
          <a:xfrm>
            <a:off x="8315354" y="5442016"/>
            <a:ext cx="2791899" cy="890327"/>
            <a:chOff x="2079598" y="4257726"/>
            <a:chExt cx="2262901" cy="89032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8D167D-8F08-445E-A403-E0446BD91D7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70CD6F-4AE3-4601-962F-A3C9ADBF9FC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07">
            <a:extLst>
              <a:ext uri="{FF2B5EF4-FFF2-40B4-BE49-F238E27FC236}">
                <a16:creationId xmlns:a16="http://schemas.microsoft.com/office/drawing/2014/main" id="{E7D7AA51-6D48-40DE-8D20-C5E1A42958B7}"/>
              </a:ext>
            </a:extLst>
          </p:cNvPr>
          <p:cNvGrpSpPr/>
          <p:nvPr/>
        </p:nvGrpSpPr>
        <p:grpSpPr>
          <a:xfrm>
            <a:off x="7733291" y="2126716"/>
            <a:ext cx="2791899" cy="890327"/>
            <a:chOff x="2079598" y="4257726"/>
            <a:chExt cx="2262901" cy="89032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2C8629-4625-4ECD-8B40-D990AD3395A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712E8F-ED4F-4326-965D-1C3593F5E3B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110">
            <a:extLst>
              <a:ext uri="{FF2B5EF4-FFF2-40B4-BE49-F238E27FC236}">
                <a16:creationId xmlns:a16="http://schemas.microsoft.com/office/drawing/2014/main" id="{768F88E5-8E21-4BC0-98C2-54CB322651CF}"/>
              </a:ext>
            </a:extLst>
          </p:cNvPr>
          <p:cNvGrpSpPr/>
          <p:nvPr/>
        </p:nvGrpSpPr>
        <p:grpSpPr>
          <a:xfrm>
            <a:off x="1057904" y="5442016"/>
            <a:ext cx="2804354" cy="890327"/>
            <a:chOff x="2079598" y="4257726"/>
            <a:chExt cx="2262901" cy="89032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F247F7-B9FF-499D-B7C2-1EC6CE282664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8BEA6-745B-4D8F-A77B-D89BBCE61F2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113">
            <a:extLst>
              <a:ext uri="{FF2B5EF4-FFF2-40B4-BE49-F238E27FC236}">
                <a16:creationId xmlns:a16="http://schemas.microsoft.com/office/drawing/2014/main" id="{09A501C9-6637-49C4-B222-5301E2510B2A}"/>
              </a:ext>
            </a:extLst>
          </p:cNvPr>
          <p:cNvGrpSpPr/>
          <p:nvPr/>
        </p:nvGrpSpPr>
        <p:grpSpPr>
          <a:xfrm>
            <a:off x="741035" y="3784366"/>
            <a:ext cx="2804354" cy="890327"/>
            <a:chOff x="2079598" y="4257726"/>
            <a:chExt cx="2262901" cy="89032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8D9943-FC2A-489A-90E7-74B143C69D6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1BE03B-2506-422D-8507-617379000E6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116">
            <a:extLst>
              <a:ext uri="{FF2B5EF4-FFF2-40B4-BE49-F238E27FC236}">
                <a16:creationId xmlns:a16="http://schemas.microsoft.com/office/drawing/2014/main" id="{315F26F5-48C1-45FA-A624-F75B2A2BDEE0}"/>
              </a:ext>
            </a:extLst>
          </p:cNvPr>
          <p:cNvGrpSpPr/>
          <p:nvPr/>
        </p:nvGrpSpPr>
        <p:grpSpPr>
          <a:xfrm>
            <a:off x="1633968" y="2126716"/>
            <a:ext cx="2804354" cy="890327"/>
            <a:chOff x="2079598" y="4257726"/>
            <a:chExt cx="2262901" cy="8903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6C47E5-FEFA-4E40-BE48-D125BFC6B2C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9AA556-B08A-431F-9BC8-30CBF6F7ECD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0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8D476FB-9FE6-4247-9F07-72CE7969AAC1}"/>
              </a:ext>
            </a:extLst>
          </p:cNvPr>
          <p:cNvSpPr/>
          <p:nvPr/>
        </p:nvSpPr>
        <p:spPr>
          <a:xfrm rot="10800000">
            <a:off x="2471802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94CDC48-8625-4979-87FC-3CAFB93DF00F}"/>
              </a:ext>
            </a:extLst>
          </p:cNvPr>
          <p:cNvSpPr/>
          <p:nvPr/>
        </p:nvSpPr>
        <p:spPr>
          <a:xfrm rot="10800000">
            <a:off x="2565444" y="5154185"/>
            <a:ext cx="5328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584964-393B-452E-BE12-E0E0178B7750}"/>
              </a:ext>
            </a:extLst>
          </p:cNvPr>
          <p:cNvSpPr/>
          <p:nvPr/>
        </p:nvSpPr>
        <p:spPr>
          <a:xfrm rot="10800000">
            <a:off x="3827156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D2C7CA-50B3-4CA2-BE42-3B8A07A16866}"/>
              </a:ext>
            </a:extLst>
          </p:cNvPr>
          <p:cNvSpPr/>
          <p:nvPr/>
        </p:nvSpPr>
        <p:spPr>
          <a:xfrm rot="10800000">
            <a:off x="3920756" y="5154186"/>
            <a:ext cx="5364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0B5C147-28CF-486E-A7C7-59E307AC21B2}"/>
              </a:ext>
            </a:extLst>
          </p:cNvPr>
          <p:cNvSpPr/>
          <p:nvPr/>
        </p:nvSpPr>
        <p:spPr>
          <a:xfrm rot="10800000">
            <a:off x="1093434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18560AF-202F-4F7F-87AE-177469B03ED2}"/>
              </a:ext>
            </a:extLst>
          </p:cNvPr>
          <p:cNvSpPr/>
          <p:nvPr/>
        </p:nvSpPr>
        <p:spPr>
          <a:xfrm rot="10800000">
            <a:off x="1183434" y="5154186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C6456C41-E063-4289-9EEA-2B665A65E032}"/>
              </a:ext>
            </a:extLst>
          </p:cNvPr>
          <p:cNvSpPr/>
          <p:nvPr/>
        </p:nvSpPr>
        <p:spPr>
          <a:xfrm rot="10800000">
            <a:off x="5209082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DFC45009-0C02-4899-91E3-7AFA23EEE2A5}"/>
              </a:ext>
            </a:extLst>
          </p:cNvPr>
          <p:cNvSpPr/>
          <p:nvPr/>
        </p:nvSpPr>
        <p:spPr>
          <a:xfrm rot="10800000">
            <a:off x="5295524" y="5154187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B384A6-E2E6-48D1-9A40-A6D4E6C9D979}"/>
              </a:ext>
            </a:extLst>
          </p:cNvPr>
          <p:cNvGrpSpPr/>
          <p:nvPr/>
        </p:nvGrpSpPr>
        <p:grpSpPr>
          <a:xfrm>
            <a:off x="6665824" y="3161859"/>
            <a:ext cx="4611776" cy="734839"/>
            <a:chOff x="395534" y="3722056"/>
            <a:chExt cx="3972999" cy="734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B3A18F-076B-4482-B981-1F8751268A1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D4E450-B377-4783-BEEF-E10C44E79E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872E9-1038-4F1B-87D8-ABA280466615}"/>
              </a:ext>
            </a:extLst>
          </p:cNvPr>
          <p:cNvGrpSpPr/>
          <p:nvPr/>
        </p:nvGrpSpPr>
        <p:grpSpPr>
          <a:xfrm>
            <a:off x="6665824" y="3961281"/>
            <a:ext cx="4611776" cy="734839"/>
            <a:chOff x="395534" y="3722056"/>
            <a:chExt cx="3972999" cy="7348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1DD80E-6881-49D9-A52D-78A256525B0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1BBA9C-9928-40D8-8974-3E25D6B6EE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10401-AC82-43B0-AF3D-63C170F46DC7}"/>
              </a:ext>
            </a:extLst>
          </p:cNvPr>
          <p:cNvGrpSpPr/>
          <p:nvPr/>
        </p:nvGrpSpPr>
        <p:grpSpPr>
          <a:xfrm>
            <a:off x="6665824" y="4760705"/>
            <a:ext cx="4611776" cy="734839"/>
            <a:chOff x="395534" y="3722056"/>
            <a:chExt cx="3972999" cy="7348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E41631-6A5F-4A12-91B5-E2FA22B5133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D1D18-7EB7-41CE-80C0-63DE6C7E3A2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AA1B5-ABD5-4396-850B-443FCB827B07}"/>
              </a:ext>
            </a:extLst>
          </p:cNvPr>
          <p:cNvGrpSpPr/>
          <p:nvPr/>
        </p:nvGrpSpPr>
        <p:grpSpPr>
          <a:xfrm>
            <a:off x="6665824" y="5560129"/>
            <a:ext cx="4611776" cy="734839"/>
            <a:chOff x="395534" y="3722056"/>
            <a:chExt cx="3972999" cy="7348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258937-4315-4728-BB28-0C180734FFA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7FD8A4-8D8D-4A04-8C18-7351E54E0EC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AF5D43-686C-401E-A0C1-6B932F2F11D8}"/>
              </a:ext>
            </a:extLst>
          </p:cNvPr>
          <p:cNvGrpSpPr/>
          <p:nvPr/>
        </p:nvGrpSpPr>
        <p:grpSpPr>
          <a:xfrm>
            <a:off x="6496266" y="2141978"/>
            <a:ext cx="301202" cy="301202"/>
            <a:chOff x="4972700" y="3925047"/>
            <a:chExt cx="391388" cy="3913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1E9BF1-BF68-452A-A247-CB420836D9D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Chevron 35">
              <a:extLst>
                <a:ext uri="{FF2B5EF4-FFF2-40B4-BE49-F238E27FC236}">
                  <a16:creationId xmlns:a16="http://schemas.microsoft.com/office/drawing/2014/main" id="{D6B5EB5D-5C59-4220-AD99-0CFDBD470C4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accent3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113540FC-4153-4EB9-ADD7-555B64521E80}"/>
              </a:ext>
            </a:extLst>
          </p:cNvPr>
          <p:cNvGrpSpPr/>
          <p:nvPr/>
        </p:nvGrpSpPr>
        <p:grpSpPr>
          <a:xfrm>
            <a:off x="6942030" y="2113405"/>
            <a:ext cx="4335571" cy="824999"/>
            <a:chOff x="6856305" y="1982684"/>
            <a:chExt cx="3554810" cy="8249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78568A-B4E4-4A41-9B02-60D19FACEEA0}"/>
                </a:ext>
              </a:extLst>
            </p:cNvPr>
            <p:cNvSpPr txBox="1"/>
            <p:nvPr/>
          </p:nvSpPr>
          <p:spPr>
            <a:xfrm>
              <a:off x="6856305" y="1982684"/>
              <a:ext cx="355481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0BC0F2-C003-4FF7-AAB6-C8F479746EB0}"/>
                </a:ext>
              </a:extLst>
            </p:cNvPr>
            <p:cNvSpPr txBox="1"/>
            <p:nvPr/>
          </p:nvSpPr>
          <p:spPr>
            <a:xfrm>
              <a:off x="6856305" y="2346018"/>
              <a:ext cx="3554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3FC33B8-95EE-42CB-9A0F-430416FC8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033184"/>
              </p:ext>
            </p:extLst>
          </p:nvPr>
        </p:nvGraphicFramePr>
        <p:xfrm>
          <a:off x="630768" y="2408284"/>
          <a:ext cx="5749307" cy="32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DE7AE5A-C97F-4D49-BCA3-4CCEDD5350EC}"/>
              </a:ext>
            </a:extLst>
          </p:cNvPr>
          <p:cNvSpPr txBox="1"/>
          <p:nvPr/>
        </p:nvSpPr>
        <p:spPr>
          <a:xfrm>
            <a:off x="2476968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D836EA-53C9-46A6-A5C2-CB63184016CA}"/>
              </a:ext>
            </a:extLst>
          </p:cNvPr>
          <p:cNvSpPr txBox="1"/>
          <p:nvPr/>
        </p:nvSpPr>
        <p:spPr>
          <a:xfrm>
            <a:off x="3841374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4E07BF-E78C-4A36-88A8-BC0AA3D8CDB8}"/>
              </a:ext>
            </a:extLst>
          </p:cNvPr>
          <p:cNvSpPr txBox="1"/>
          <p:nvPr/>
        </p:nvSpPr>
        <p:spPr>
          <a:xfrm>
            <a:off x="1095629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B7B6C5-8BDE-41C6-BE09-101F1EDC804D}"/>
              </a:ext>
            </a:extLst>
          </p:cNvPr>
          <p:cNvSpPr txBox="1"/>
          <p:nvPr/>
        </p:nvSpPr>
        <p:spPr>
          <a:xfrm>
            <a:off x="5205781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305522F0-6CCD-436D-9E14-F201BA137657}"/>
              </a:ext>
            </a:extLst>
          </p:cNvPr>
          <p:cNvSpPr/>
          <p:nvPr/>
        </p:nvSpPr>
        <p:spPr>
          <a:xfrm>
            <a:off x="1308422" y="5777082"/>
            <a:ext cx="302999" cy="22219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68DA0B1E-3287-422A-9B1F-147DE486713E}"/>
              </a:ext>
            </a:extLst>
          </p:cNvPr>
          <p:cNvSpPr/>
          <p:nvPr/>
        </p:nvSpPr>
        <p:spPr>
          <a:xfrm>
            <a:off x="2671934" y="5732588"/>
            <a:ext cx="314786" cy="32003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CB6CDFA3-6751-4C6D-B9CE-25329ADE83D1}"/>
              </a:ext>
            </a:extLst>
          </p:cNvPr>
          <p:cNvSpPr/>
          <p:nvPr/>
        </p:nvSpPr>
        <p:spPr>
          <a:xfrm rot="18805991">
            <a:off x="4009704" y="5712485"/>
            <a:ext cx="342866" cy="3392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679903B-87A3-490F-8184-9954D3312278}"/>
              </a:ext>
            </a:extLst>
          </p:cNvPr>
          <p:cNvSpPr/>
          <p:nvPr/>
        </p:nvSpPr>
        <p:spPr>
          <a:xfrm>
            <a:off x="5398221" y="5777081"/>
            <a:ext cx="315148" cy="242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48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AEFD27F-A36B-46CD-9BDC-7E1C09B9718A}"/>
              </a:ext>
            </a:extLst>
          </p:cNvPr>
          <p:cNvSpPr/>
          <p:nvPr/>
        </p:nvSpPr>
        <p:spPr>
          <a:xfrm>
            <a:off x="993652" y="2071914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8830D7-D2B4-49EB-A36D-D72896C12A3E}"/>
              </a:ext>
            </a:extLst>
          </p:cNvPr>
          <p:cNvSpPr/>
          <p:nvPr/>
        </p:nvSpPr>
        <p:spPr>
          <a:xfrm>
            <a:off x="6501264" y="2071914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3A21157-F873-4E9C-8408-361A5536E7BD}"/>
              </a:ext>
            </a:extLst>
          </p:cNvPr>
          <p:cNvSpPr/>
          <p:nvPr/>
        </p:nvSpPr>
        <p:spPr>
          <a:xfrm>
            <a:off x="6501264" y="4338729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7DFE21E-1FB3-4F16-A539-F7E1AA109F97}"/>
              </a:ext>
            </a:extLst>
          </p:cNvPr>
          <p:cNvSpPr/>
          <p:nvPr/>
        </p:nvSpPr>
        <p:spPr>
          <a:xfrm>
            <a:off x="993652" y="4338729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60A3B3-ABC2-4666-BEBD-2961FC44EEBD}"/>
              </a:ext>
            </a:extLst>
          </p:cNvPr>
          <p:cNvGrpSpPr/>
          <p:nvPr/>
        </p:nvGrpSpPr>
        <p:grpSpPr>
          <a:xfrm>
            <a:off x="5139855" y="3172919"/>
            <a:ext cx="1932544" cy="1944464"/>
            <a:chOff x="3601392" y="2821184"/>
            <a:chExt cx="1932544" cy="1944464"/>
          </a:xfrm>
          <a:solidFill>
            <a:schemeClr val="bg1"/>
          </a:solidFill>
        </p:grpSpPr>
        <p:sp>
          <p:nvSpPr>
            <p:cNvPr id="9" name="Pie 7">
              <a:extLst>
                <a:ext uri="{FF2B5EF4-FFF2-40B4-BE49-F238E27FC236}">
                  <a16:creationId xmlns:a16="http://schemas.microsoft.com/office/drawing/2014/main" id="{991F3DA0-276D-469C-BAE5-9628A6FCE9D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8">
              <a:extLst>
                <a:ext uri="{FF2B5EF4-FFF2-40B4-BE49-F238E27FC236}">
                  <a16:creationId xmlns:a16="http://schemas.microsoft.com/office/drawing/2014/main" id="{B1D4EE11-C8A6-4235-8080-5D0F79F68D13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9">
              <a:extLst>
                <a:ext uri="{FF2B5EF4-FFF2-40B4-BE49-F238E27FC236}">
                  <a16:creationId xmlns:a16="http://schemas.microsoft.com/office/drawing/2014/main" id="{06F3986D-86FF-4E0A-BCBF-C29D210B8527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10">
              <a:extLst>
                <a:ext uri="{FF2B5EF4-FFF2-40B4-BE49-F238E27FC236}">
                  <a16:creationId xmlns:a16="http://schemas.microsoft.com/office/drawing/2014/main" id="{1670A197-FD4E-4010-BD68-5FDFACA11D92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75C8FF-0C4B-491A-B5AF-50A89EA81FD7}"/>
              </a:ext>
            </a:extLst>
          </p:cNvPr>
          <p:cNvGrpSpPr/>
          <p:nvPr/>
        </p:nvGrpSpPr>
        <p:grpSpPr>
          <a:xfrm>
            <a:off x="1411943" y="2251225"/>
            <a:ext cx="3672000" cy="1477329"/>
            <a:chOff x="5600058" y="1433695"/>
            <a:chExt cx="2840830" cy="10510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D9CA2-82CF-4316-BF18-601A6FBC9BB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973D91-976D-48E6-B145-3BA5106513A5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FC72D-7AB2-4003-B337-34DBAE5E4152}"/>
              </a:ext>
            </a:extLst>
          </p:cNvPr>
          <p:cNvGrpSpPr/>
          <p:nvPr/>
        </p:nvGrpSpPr>
        <p:grpSpPr>
          <a:xfrm>
            <a:off x="1411943" y="4518040"/>
            <a:ext cx="3672000" cy="1477329"/>
            <a:chOff x="5600058" y="1433695"/>
            <a:chExt cx="2840830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B69B5B-2CBE-4079-85D3-4184258896B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98B510-0F8E-406D-B998-B70F986BB88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C61A8E-8069-4E72-B9D1-9CC2EF61D566}"/>
              </a:ext>
            </a:extLst>
          </p:cNvPr>
          <p:cNvGrpSpPr/>
          <p:nvPr/>
        </p:nvGrpSpPr>
        <p:grpSpPr>
          <a:xfrm>
            <a:off x="7146407" y="4518040"/>
            <a:ext cx="3672000" cy="1477329"/>
            <a:chOff x="5600058" y="1433695"/>
            <a:chExt cx="2840830" cy="10510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EA158A-9754-4F58-9730-AB3F104A76E3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7D1487-08F9-45FC-BB59-BD139877C078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86D8B-F270-400A-850A-24798F6EB1D2}"/>
              </a:ext>
            </a:extLst>
          </p:cNvPr>
          <p:cNvGrpSpPr/>
          <p:nvPr/>
        </p:nvGrpSpPr>
        <p:grpSpPr>
          <a:xfrm>
            <a:off x="7146407" y="2251225"/>
            <a:ext cx="3672000" cy="1477329"/>
            <a:chOff x="5600058" y="1433695"/>
            <a:chExt cx="2840830" cy="10510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B748A-15D5-48A0-BFA0-9F5E39B1E23F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11A067-7E2C-455B-97B4-E294EE3CB891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A0F6FC28-EF75-43F5-9CEB-11B4D0B1C9F5}"/>
              </a:ext>
            </a:extLst>
          </p:cNvPr>
          <p:cNvSpPr/>
          <p:nvPr/>
        </p:nvSpPr>
        <p:spPr>
          <a:xfrm rot="2700000">
            <a:off x="5596123" y="35046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B67D414-A8FC-4C2E-ABE5-C38B49E47FBC}"/>
              </a:ext>
            </a:extLst>
          </p:cNvPr>
          <p:cNvSpPr/>
          <p:nvPr/>
        </p:nvSpPr>
        <p:spPr>
          <a:xfrm>
            <a:off x="5532116" y="441712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A64BE5B-9A50-4AB1-8BAE-C41797925AD5}"/>
              </a:ext>
            </a:extLst>
          </p:cNvPr>
          <p:cNvSpPr/>
          <p:nvPr/>
        </p:nvSpPr>
        <p:spPr>
          <a:xfrm flipH="1">
            <a:off x="6324347" y="356699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64D60AA9-D3E1-4F8D-89AA-70DD7C4A17A6}"/>
              </a:ext>
            </a:extLst>
          </p:cNvPr>
          <p:cNvSpPr/>
          <p:nvPr/>
        </p:nvSpPr>
        <p:spPr>
          <a:xfrm>
            <a:off x="6313339" y="442518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F28E96-FCF9-4ACD-AF82-8876BC5C2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774063"/>
              </p:ext>
            </p:extLst>
          </p:nvPr>
        </p:nvGraphicFramePr>
        <p:xfrm>
          <a:off x="101901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6D313D9-55D1-4D71-B5DD-99B653A1B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786751"/>
              </p:ext>
            </p:extLst>
          </p:nvPr>
        </p:nvGraphicFramePr>
        <p:xfrm>
          <a:off x="943789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D1F77AA-ACAA-4DC9-BA33-A4A99DE8D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624639"/>
              </p:ext>
            </p:extLst>
          </p:nvPr>
        </p:nvGraphicFramePr>
        <p:xfrm>
          <a:off x="382530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A9896D3-6DD1-486E-A16A-829B31302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60447"/>
              </p:ext>
            </p:extLst>
          </p:nvPr>
        </p:nvGraphicFramePr>
        <p:xfrm>
          <a:off x="663160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7E4CB-5A6E-4631-98D4-F6B0ED75CED3}"/>
              </a:ext>
            </a:extLst>
          </p:cNvPr>
          <p:cNvSpPr txBox="1"/>
          <p:nvPr/>
        </p:nvSpPr>
        <p:spPr>
          <a:xfrm>
            <a:off x="130971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43%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19DFB2-F2B9-42DC-A5D8-070C7B8D9C33}"/>
              </a:ext>
            </a:extLst>
          </p:cNvPr>
          <p:cNvGrpSpPr/>
          <p:nvPr/>
        </p:nvGrpSpPr>
        <p:grpSpPr>
          <a:xfrm>
            <a:off x="942266" y="5227528"/>
            <a:ext cx="1946160" cy="1068787"/>
            <a:chOff x="270024" y="1671303"/>
            <a:chExt cx="1773337" cy="10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02E472-9585-4162-AFB7-8882EC722451}"/>
              </a:ext>
            </a:extLst>
          </p:cNvPr>
          <p:cNvSpPr txBox="1"/>
          <p:nvPr/>
        </p:nvSpPr>
        <p:spPr>
          <a:xfrm>
            <a:off x="113111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70B5546-4000-4296-900A-E1EF3DE54105}"/>
              </a:ext>
            </a:extLst>
          </p:cNvPr>
          <p:cNvSpPr/>
          <p:nvPr/>
        </p:nvSpPr>
        <p:spPr>
          <a:xfrm>
            <a:off x="88934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AC969-A343-4A96-98C7-5E707454A010}"/>
              </a:ext>
            </a:extLst>
          </p:cNvPr>
          <p:cNvSpPr txBox="1"/>
          <p:nvPr/>
        </p:nvSpPr>
        <p:spPr>
          <a:xfrm>
            <a:off x="113111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64030-B691-49A1-BEC4-7217EFBAF7F2}"/>
              </a:ext>
            </a:extLst>
          </p:cNvPr>
          <p:cNvSpPr txBox="1"/>
          <p:nvPr/>
        </p:nvSpPr>
        <p:spPr>
          <a:xfrm>
            <a:off x="972859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92%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CBF79-31D5-4956-836E-393934BB0FD1}"/>
              </a:ext>
            </a:extLst>
          </p:cNvPr>
          <p:cNvGrpSpPr/>
          <p:nvPr/>
        </p:nvGrpSpPr>
        <p:grpSpPr>
          <a:xfrm>
            <a:off x="9361151" y="5227528"/>
            <a:ext cx="1946160" cy="1068787"/>
            <a:chOff x="270024" y="1671303"/>
            <a:chExt cx="1773337" cy="1079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77D56-38FF-4085-8983-301CE1000FA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E65163-F2E3-47A3-94CB-8E848BA8560D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EC09F8-7661-4857-95CD-77237934C09F}"/>
              </a:ext>
            </a:extLst>
          </p:cNvPr>
          <p:cNvSpPr txBox="1"/>
          <p:nvPr/>
        </p:nvSpPr>
        <p:spPr>
          <a:xfrm>
            <a:off x="955000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140">
            <a:extLst>
              <a:ext uri="{FF2B5EF4-FFF2-40B4-BE49-F238E27FC236}">
                <a16:creationId xmlns:a16="http://schemas.microsoft.com/office/drawing/2014/main" id="{A4C38CBD-4502-40D6-97D2-E6924E182F8B}"/>
              </a:ext>
            </a:extLst>
          </p:cNvPr>
          <p:cNvSpPr/>
          <p:nvPr/>
        </p:nvSpPr>
        <p:spPr>
          <a:xfrm>
            <a:off x="930823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2BA64-9206-4B68-9E87-3F2F67A1245C}"/>
              </a:ext>
            </a:extLst>
          </p:cNvPr>
          <p:cNvSpPr txBox="1"/>
          <p:nvPr/>
        </p:nvSpPr>
        <p:spPr>
          <a:xfrm>
            <a:off x="955000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AE2B1-8C3D-4D3E-ADA7-C2E76C2924CC}"/>
              </a:ext>
            </a:extLst>
          </p:cNvPr>
          <p:cNvSpPr txBox="1"/>
          <p:nvPr/>
        </p:nvSpPr>
        <p:spPr>
          <a:xfrm>
            <a:off x="411600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65%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77EFDC-A369-4F17-A5A9-5702A752D7AC}"/>
              </a:ext>
            </a:extLst>
          </p:cNvPr>
          <p:cNvGrpSpPr/>
          <p:nvPr/>
        </p:nvGrpSpPr>
        <p:grpSpPr>
          <a:xfrm>
            <a:off x="3748561" y="5227528"/>
            <a:ext cx="1946160" cy="1068787"/>
            <a:chOff x="270024" y="1671303"/>
            <a:chExt cx="1773337" cy="10794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A7E06-B76C-494F-BAD4-5200C7D16A2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5A9E7-B08E-4831-B33E-360AB1FBEA12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393741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369564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7EC5E0-3B5C-46DF-986D-F583701CB589}"/>
              </a:ext>
            </a:extLst>
          </p:cNvPr>
          <p:cNvSpPr txBox="1"/>
          <p:nvPr/>
        </p:nvSpPr>
        <p:spPr>
          <a:xfrm>
            <a:off x="393741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33679-50D5-4116-BF5D-275192D9B4A4}"/>
              </a:ext>
            </a:extLst>
          </p:cNvPr>
          <p:cNvSpPr txBox="1"/>
          <p:nvPr/>
        </p:nvSpPr>
        <p:spPr>
          <a:xfrm>
            <a:off x="692230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76%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7E30D-6A26-4EE7-BBDE-3A084C8DC698}"/>
              </a:ext>
            </a:extLst>
          </p:cNvPr>
          <p:cNvGrpSpPr/>
          <p:nvPr/>
        </p:nvGrpSpPr>
        <p:grpSpPr>
          <a:xfrm>
            <a:off x="6554856" y="5227528"/>
            <a:ext cx="1946160" cy="1068787"/>
            <a:chOff x="270024" y="1671303"/>
            <a:chExt cx="1773337" cy="10794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07B02-A517-4A0A-9A07-DA78448ADAF5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DBAF7F-7CEB-4347-8C3D-1536244009C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94F5FA7-7A71-411D-8F3A-24361D0CAA6E}"/>
              </a:ext>
            </a:extLst>
          </p:cNvPr>
          <p:cNvSpPr txBox="1"/>
          <p:nvPr/>
        </p:nvSpPr>
        <p:spPr>
          <a:xfrm>
            <a:off x="674370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ounded Rectangle 133">
            <a:extLst>
              <a:ext uri="{FF2B5EF4-FFF2-40B4-BE49-F238E27FC236}">
                <a16:creationId xmlns:a16="http://schemas.microsoft.com/office/drawing/2014/main" id="{1F46F478-1D47-451C-A270-43FD3B4A81EC}"/>
              </a:ext>
            </a:extLst>
          </p:cNvPr>
          <p:cNvSpPr/>
          <p:nvPr/>
        </p:nvSpPr>
        <p:spPr>
          <a:xfrm>
            <a:off x="650193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966664-77A0-4556-A71E-1E2070C05AD5}"/>
              </a:ext>
            </a:extLst>
          </p:cNvPr>
          <p:cNvSpPr txBox="1"/>
          <p:nvPr/>
        </p:nvSpPr>
        <p:spPr>
          <a:xfrm>
            <a:off x="674370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383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2919</Words>
  <Application>Microsoft Office PowerPoint</Application>
  <PresentationFormat>Widescreen</PresentationFormat>
  <Paragraphs>365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2019-06-04T11:21:43Z</dcterms:created>
  <dcterms:modified xsi:type="dcterms:W3CDTF">2019-06-04T11:22:10Z</dcterms:modified>
</cp:coreProperties>
</file>