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56" r:id="rId12"/>
  </p:sldIdLst>
  <p:sldSz cx="12192000" cy="6858000"/>
  <p:notesSz cx="6858000" cy="9144000"/>
  <p:embeddedFontLst>
    <p:embeddedFont>
      <p:font typeface="Franklin Gothic Book" panose="020B0503020102020204" pitchFamily="34" charset="0"/>
      <p:regular r:id="rId13"/>
      <p:italic r:id="rId14"/>
    </p:embeddedFont>
    <p:embeddedFont>
      <p:font typeface="Franklin Gothic Medium" panose="020B060302010202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B-E44B-817B-F93109C6B4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B-E44B-817B-F93109C6B4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6B-E44B-817B-F93109C6B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5064272"/>
        <c:axId val="1675065952"/>
      </c:barChart>
      <c:catAx>
        <c:axId val="16750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5952"/>
        <c:crosses val="autoZero"/>
        <c:auto val="1"/>
        <c:lblAlgn val="ctr"/>
        <c:lblOffset val="100"/>
        <c:noMultiLvlLbl val="0"/>
      </c:catAx>
      <c:valAx>
        <c:axId val="167506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54E74-86BC-FF42-BB12-2448BAC190C1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F4AE681C-3E9D-044D-BF0C-853421EDABFA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2FEA2852-E698-D04E-94EB-AD114FD63B43}" type="parTrans" cxnId="{62996012-6795-2F47-B09F-F4F3FA39ABAC}">
      <dgm:prSet/>
      <dgm:spPr/>
      <dgm:t>
        <a:bodyPr/>
        <a:lstStyle/>
        <a:p>
          <a:endParaRPr lang="en-US"/>
        </a:p>
      </dgm:t>
    </dgm:pt>
    <dgm:pt modelId="{2FB23E8C-CE82-134A-B5E7-89F69758DBB5}" type="sibTrans" cxnId="{62996012-6795-2F47-B09F-F4F3FA39ABAC}">
      <dgm:prSet/>
      <dgm:spPr/>
      <dgm:t>
        <a:bodyPr/>
        <a:lstStyle/>
        <a:p>
          <a:endParaRPr lang="en-US"/>
        </a:p>
      </dgm:t>
    </dgm:pt>
    <dgm:pt modelId="{049D05D5-6246-3843-9BC4-3133B44FCB84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77068A76-E928-4848-B2E5-0F0A62B48DFC}" type="parTrans" cxnId="{113481DA-9287-6F49-9496-15253B2E8C6A}">
      <dgm:prSet/>
      <dgm:spPr/>
      <dgm:t>
        <a:bodyPr/>
        <a:lstStyle/>
        <a:p>
          <a:endParaRPr lang="en-US"/>
        </a:p>
      </dgm:t>
    </dgm:pt>
    <dgm:pt modelId="{575BDCFB-692F-284F-AF84-B2330268057C}" type="sibTrans" cxnId="{113481DA-9287-6F49-9496-15253B2E8C6A}">
      <dgm:prSet/>
      <dgm:spPr/>
      <dgm:t>
        <a:bodyPr/>
        <a:lstStyle/>
        <a:p>
          <a:endParaRPr lang="en-US"/>
        </a:p>
      </dgm:t>
    </dgm:pt>
    <dgm:pt modelId="{505F5ADB-8771-9348-96A5-23CC298DED4E}">
      <dgm:prSet phldrT="[Text]"/>
      <dgm:spPr/>
      <dgm:t>
        <a:bodyPr/>
        <a:lstStyle/>
        <a:p>
          <a:r>
            <a:rPr lang="en-US" dirty="0"/>
            <a:t>dos</a:t>
          </a:r>
        </a:p>
      </dgm:t>
    </dgm:pt>
    <dgm:pt modelId="{B50FAC59-A3BB-7240-AE1A-1007509F3E64}" type="parTrans" cxnId="{52A04A17-F114-FC49-8F2B-50F5AAAB4513}">
      <dgm:prSet/>
      <dgm:spPr/>
      <dgm:t>
        <a:bodyPr/>
        <a:lstStyle/>
        <a:p>
          <a:endParaRPr lang="en-US"/>
        </a:p>
      </dgm:t>
    </dgm:pt>
    <dgm:pt modelId="{E26B6650-C305-4C42-BDB0-B1DD9586E6B4}" type="sibTrans" cxnId="{52A04A17-F114-FC49-8F2B-50F5AAAB4513}">
      <dgm:prSet/>
      <dgm:spPr/>
      <dgm:t>
        <a:bodyPr/>
        <a:lstStyle/>
        <a:p>
          <a:endParaRPr lang="en-US"/>
        </a:p>
      </dgm:t>
    </dgm:pt>
    <dgm:pt modelId="{1B0D8E2F-5DD3-0E41-87E7-A1EE6739765E}" type="pres">
      <dgm:prSet presAssocID="{B9754E74-86BC-FF42-BB12-2448BAC190C1}" presName="compositeShape" presStyleCnt="0">
        <dgm:presLayoutVars>
          <dgm:chMax val="7"/>
          <dgm:dir/>
          <dgm:resizeHandles val="exact"/>
        </dgm:presLayoutVars>
      </dgm:prSet>
      <dgm:spPr/>
    </dgm:pt>
    <dgm:pt modelId="{6C68EC66-9DF4-2B4C-8088-359379B51DD1}" type="pres">
      <dgm:prSet presAssocID="{F4AE681C-3E9D-044D-BF0C-853421EDABFA}" presName="circ1" presStyleLbl="vennNode1" presStyleIdx="0" presStyleCnt="3"/>
      <dgm:spPr/>
    </dgm:pt>
    <dgm:pt modelId="{7FE029A0-8D6E-4247-A17D-312A1C1C42A5}" type="pres">
      <dgm:prSet presAssocID="{F4AE681C-3E9D-044D-BF0C-853421EDAB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C67918-8435-DD42-86D1-D64FC3741008}" type="pres">
      <dgm:prSet presAssocID="{049D05D5-6246-3843-9BC4-3133B44FCB84}" presName="circ2" presStyleLbl="vennNode1" presStyleIdx="1" presStyleCnt="3"/>
      <dgm:spPr/>
    </dgm:pt>
    <dgm:pt modelId="{139E8963-9D08-5143-BACC-29A4D7A20254}" type="pres">
      <dgm:prSet presAssocID="{049D05D5-6246-3843-9BC4-3133B44FCB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2E856F-8B74-EE47-A189-1C1BA687197D}" type="pres">
      <dgm:prSet presAssocID="{505F5ADB-8771-9348-96A5-23CC298DED4E}" presName="circ3" presStyleLbl="vennNode1" presStyleIdx="2" presStyleCnt="3"/>
      <dgm:spPr/>
    </dgm:pt>
    <dgm:pt modelId="{6243EAAD-0610-5E4F-90AB-DF5D0BEAC1DF}" type="pres">
      <dgm:prSet presAssocID="{505F5ADB-8771-9348-96A5-23CC298DED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2996012-6795-2F47-B09F-F4F3FA39ABAC}" srcId="{B9754E74-86BC-FF42-BB12-2448BAC190C1}" destId="{F4AE681C-3E9D-044D-BF0C-853421EDABFA}" srcOrd="0" destOrd="0" parTransId="{2FEA2852-E698-D04E-94EB-AD114FD63B43}" sibTransId="{2FB23E8C-CE82-134A-B5E7-89F69758DBB5}"/>
    <dgm:cxn modelId="{52A04A17-F114-FC49-8F2B-50F5AAAB4513}" srcId="{B9754E74-86BC-FF42-BB12-2448BAC190C1}" destId="{505F5ADB-8771-9348-96A5-23CC298DED4E}" srcOrd="2" destOrd="0" parTransId="{B50FAC59-A3BB-7240-AE1A-1007509F3E64}" sibTransId="{E26B6650-C305-4C42-BDB0-B1DD9586E6B4}"/>
    <dgm:cxn modelId="{EC01AF32-D942-A841-81B9-8B2BF8A122F1}" type="presOf" srcId="{505F5ADB-8771-9348-96A5-23CC298DED4E}" destId="{1B2E856F-8B74-EE47-A189-1C1BA687197D}" srcOrd="0" destOrd="0" presId="urn:microsoft.com/office/officeart/2005/8/layout/venn1"/>
    <dgm:cxn modelId="{A4A67C3F-73D1-EA4B-8C55-0763C1ECF681}" type="presOf" srcId="{F4AE681C-3E9D-044D-BF0C-853421EDABFA}" destId="{7FE029A0-8D6E-4247-A17D-312A1C1C42A5}" srcOrd="1" destOrd="0" presId="urn:microsoft.com/office/officeart/2005/8/layout/venn1"/>
    <dgm:cxn modelId="{A95E1A50-589A-864E-96D4-F87CEF839D94}" type="presOf" srcId="{049D05D5-6246-3843-9BC4-3133B44FCB84}" destId="{FBC67918-8435-DD42-86D1-D64FC3741008}" srcOrd="0" destOrd="0" presId="urn:microsoft.com/office/officeart/2005/8/layout/venn1"/>
    <dgm:cxn modelId="{4007D1A8-FA35-4D4C-AB66-1242B953E1EE}" type="presOf" srcId="{F4AE681C-3E9D-044D-BF0C-853421EDABFA}" destId="{6C68EC66-9DF4-2B4C-8088-359379B51DD1}" srcOrd="0" destOrd="0" presId="urn:microsoft.com/office/officeart/2005/8/layout/venn1"/>
    <dgm:cxn modelId="{6A1853AB-9CDF-614D-A11F-600C8CBE0771}" type="presOf" srcId="{B9754E74-86BC-FF42-BB12-2448BAC190C1}" destId="{1B0D8E2F-5DD3-0E41-87E7-A1EE6739765E}" srcOrd="0" destOrd="0" presId="urn:microsoft.com/office/officeart/2005/8/layout/venn1"/>
    <dgm:cxn modelId="{AA7BE6B0-E32F-C84B-9410-34DEF096F6FB}" type="presOf" srcId="{505F5ADB-8771-9348-96A5-23CC298DED4E}" destId="{6243EAAD-0610-5E4F-90AB-DF5D0BEAC1DF}" srcOrd="1" destOrd="0" presId="urn:microsoft.com/office/officeart/2005/8/layout/venn1"/>
    <dgm:cxn modelId="{CA7CACC0-F288-574A-9CB4-D18D7634F7D5}" type="presOf" srcId="{049D05D5-6246-3843-9BC4-3133B44FCB84}" destId="{139E8963-9D08-5143-BACC-29A4D7A20254}" srcOrd="1" destOrd="0" presId="urn:microsoft.com/office/officeart/2005/8/layout/venn1"/>
    <dgm:cxn modelId="{113481DA-9287-6F49-9496-15253B2E8C6A}" srcId="{B9754E74-86BC-FF42-BB12-2448BAC190C1}" destId="{049D05D5-6246-3843-9BC4-3133B44FCB84}" srcOrd="1" destOrd="0" parTransId="{77068A76-E928-4848-B2E5-0F0A62B48DFC}" sibTransId="{575BDCFB-692F-284F-AF84-B2330268057C}"/>
    <dgm:cxn modelId="{BCA4659C-8CEF-AF4B-ACB9-CE65E8C2A587}" type="presParOf" srcId="{1B0D8E2F-5DD3-0E41-87E7-A1EE6739765E}" destId="{6C68EC66-9DF4-2B4C-8088-359379B51DD1}" srcOrd="0" destOrd="0" presId="urn:microsoft.com/office/officeart/2005/8/layout/venn1"/>
    <dgm:cxn modelId="{C6E027C8-77D5-F544-8C26-8A5FFD2D63BE}" type="presParOf" srcId="{1B0D8E2F-5DD3-0E41-87E7-A1EE6739765E}" destId="{7FE029A0-8D6E-4247-A17D-312A1C1C42A5}" srcOrd="1" destOrd="0" presId="urn:microsoft.com/office/officeart/2005/8/layout/venn1"/>
    <dgm:cxn modelId="{EE83941E-37A8-1840-A559-D18D30725EAB}" type="presParOf" srcId="{1B0D8E2F-5DD3-0E41-87E7-A1EE6739765E}" destId="{FBC67918-8435-DD42-86D1-D64FC3741008}" srcOrd="2" destOrd="0" presId="urn:microsoft.com/office/officeart/2005/8/layout/venn1"/>
    <dgm:cxn modelId="{49E6681B-6B27-2D41-B35C-F7C2CDB4AEE3}" type="presParOf" srcId="{1B0D8E2F-5DD3-0E41-87E7-A1EE6739765E}" destId="{139E8963-9D08-5143-BACC-29A4D7A20254}" srcOrd="3" destOrd="0" presId="urn:microsoft.com/office/officeart/2005/8/layout/venn1"/>
    <dgm:cxn modelId="{C229100C-E839-8243-9860-B8FA315BF2EB}" type="presParOf" srcId="{1B0D8E2F-5DD3-0E41-87E7-A1EE6739765E}" destId="{1B2E856F-8B74-EE47-A189-1C1BA687197D}" srcOrd="4" destOrd="0" presId="urn:microsoft.com/office/officeart/2005/8/layout/venn1"/>
    <dgm:cxn modelId="{DE5B7EC6-DE70-C642-A204-48C5C31E09BA}" type="presParOf" srcId="{1B0D8E2F-5DD3-0E41-87E7-A1EE6739765E}" destId="{6243EAAD-0610-5E4F-90AB-DF5D0BEAC1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EC66-9DF4-2B4C-8088-359379B51DD1}">
      <dsp:nvSpPr>
        <dsp:cNvPr id="0" name=""/>
        <dsp:cNvSpPr/>
      </dsp:nvSpPr>
      <dsp:spPr>
        <a:xfrm>
          <a:off x="2208688" y="77469"/>
          <a:ext cx="3718560" cy="37185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2704496" y="728218"/>
        <a:ext cx="2726944" cy="1673352"/>
      </dsp:txXfrm>
    </dsp:sp>
    <dsp:sp modelId="{FBC67918-8435-DD42-86D1-D64FC3741008}">
      <dsp:nvSpPr>
        <dsp:cNvPr id="0" name=""/>
        <dsp:cNvSpPr/>
      </dsp:nvSpPr>
      <dsp:spPr>
        <a:xfrm>
          <a:off x="3550468" y="2401570"/>
          <a:ext cx="3718560" cy="37185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687728" y="3362198"/>
        <a:ext cx="2231136" cy="2045208"/>
      </dsp:txXfrm>
    </dsp:sp>
    <dsp:sp modelId="{1B2E856F-8B74-EE47-A189-1C1BA687197D}">
      <dsp:nvSpPr>
        <dsp:cNvPr id="0" name=""/>
        <dsp:cNvSpPr/>
      </dsp:nvSpPr>
      <dsp:spPr>
        <a:xfrm>
          <a:off x="866908" y="2401570"/>
          <a:ext cx="3718560" cy="37185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dos</a:t>
          </a:r>
        </a:p>
      </dsp:txBody>
      <dsp:txXfrm>
        <a:off x="1217072" y="3362198"/>
        <a:ext cx="2231136" cy="2045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1F9DE3-B89F-CC47-A04B-EACF57735F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000" y="2061000"/>
            <a:ext cx="6624000" cy="2736000"/>
          </a:xfrm>
          <a:solidFill>
            <a:schemeClr val="accent1">
              <a:alpha val="50000"/>
            </a:schemeClr>
          </a:solidFill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11861"/>
            <a:ext cx="9144000" cy="1655762"/>
          </a:xfrm>
        </p:spPr>
        <p:txBody>
          <a:bodyPr anchor="b"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762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03526" y="326571"/>
            <a:ext cx="8136000" cy="619842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D296B0-4844-BE4A-B7FF-F27B9DC3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8474" y="326571"/>
            <a:ext cx="3240000" cy="3374571"/>
          </a:xfrm>
          <a:noFill/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655527A-D5EA-AE43-867A-F4C6C584D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8474" y="3701142"/>
            <a:ext cx="3240000" cy="2823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7" y="1511024"/>
            <a:ext cx="611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rgbClr val="000000"/>
                </a:solidFill>
                <a:latin typeface="+mj-lt"/>
              </a:rPr>
              <a:t>HEADER // FRANKLIN GOTHIC MEDIUM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dirty="0">
                <a:solidFill>
                  <a:srgbClr val="000000"/>
                </a:solidFill>
                <a:latin typeface="+mn-lt"/>
              </a:rPr>
              <a:t>BODY // FRANKLIN GOTHIC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766271"/>
            <a:ext cx="62325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42 78 94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77 87 44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5A1F7-396E-4EAB-BD69-F8B2096D8404}"/>
              </a:ext>
            </a:extLst>
          </p:cNvPr>
          <p:cNvSpPr/>
          <p:nvPr userDrawn="1"/>
        </p:nvSpPr>
        <p:spPr>
          <a:xfrm>
            <a:off x="4471917" y="3536560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9E8BD-5610-4B41-8984-C2E45004702D}"/>
              </a:ext>
            </a:extLst>
          </p:cNvPr>
          <p:cNvSpPr txBox="1"/>
          <p:nvPr userDrawn="1"/>
        </p:nvSpPr>
        <p:spPr>
          <a:xfrm>
            <a:off x="5454556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08117-840F-4169-A916-45AA4421E285}"/>
              </a:ext>
            </a:extLst>
          </p:cNvPr>
          <p:cNvSpPr txBox="1"/>
          <p:nvPr userDrawn="1"/>
        </p:nvSpPr>
        <p:spPr>
          <a:xfrm>
            <a:off x="5813945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233 193 123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E8C0A4-E9E7-4E90-8FCF-1E2DC6EE8162}"/>
              </a:ext>
            </a:extLst>
          </p:cNvPr>
          <p:cNvSpPr/>
          <p:nvPr userDrawn="1"/>
        </p:nvSpPr>
        <p:spPr>
          <a:xfrm>
            <a:off x="322996" y="4736213"/>
            <a:ext cx="982639" cy="9826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E52D9-6701-4DE9-8EFA-C89D4BE6BC88}"/>
              </a:ext>
            </a:extLst>
          </p:cNvPr>
          <p:cNvSpPr txBox="1"/>
          <p:nvPr userDrawn="1"/>
        </p:nvSpPr>
        <p:spPr>
          <a:xfrm>
            <a:off x="1305635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0D1AD-F62D-45E4-97DF-C76B3660E981}"/>
              </a:ext>
            </a:extLst>
          </p:cNvPr>
          <p:cNvSpPr txBox="1"/>
          <p:nvPr userDrawn="1"/>
        </p:nvSpPr>
        <p:spPr>
          <a:xfrm>
            <a:off x="1665024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192 132 114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A7B881-E7DC-4647-A6AB-B0C07D1FA9CA}"/>
              </a:ext>
            </a:extLst>
          </p:cNvPr>
          <p:cNvSpPr/>
          <p:nvPr userDrawn="1"/>
        </p:nvSpPr>
        <p:spPr>
          <a:xfrm>
            <a:off x="2397458" y="4736213"/>
            <a:ext cx="982639" cy="9826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1121-DE27-40FF-9569-5D767BE46E51}"/>
              </a:ext>
            </a:extLst>
          </p:cNvPr>
          <p:cNvSpPr txBox="1"/>
          <p:nvPr userDrawn="1"/>
        </p:nvSpPr>
        <p:spPr>
          <a:xfrm>
            <a:off x="3380097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631B1-9C96-4EF6-96A5-8793AEE55C64}"/>
              </a:ext>
            </a:extLst>
          </p:cNvPr>
          <p:cNvSpPr txBox="1"/>
          <p:nvPr userDrawn="1"/>
        </p:nvSpPr>
        <p:spPr>
          <a:xfrm>
            <a:off x="3739486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201 192 183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71B40E-F3E9-48A2-95FC-F53E026AA40A}"/>
              </a:ext>
            </a:extLst>
          </p:cNvPr>
          <p:cNvSpPr/>
          <p:nvPr userDrawn="1"/>
        </p:nvSpPr>
        <p:spPr>
          <a:xfrm>
            <a:off x="4471917" y="4736213"/>
            <a:ext cx="982639" cy="9826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5B455-18CB-4C96-81D0-EC1123BB143A}"/>
              </a:ext>
            </a:extLst>
          </p:cNvPr>
          <p:cNvSpPr txBox="1"/>
          <p:nvPr userDrawn="1"/>
        </p:nvSpPr>
        <p:spPr>
          <a:xfrm>
            <a:off x="5454556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FD528-1FA0-4479-8115-809EEAEAEABD}"/>
              </a:ext>
            </a:extLst>
          </p:cNvPr>
          <p:cNvSpPr txBox="1"/>
          <p:nvPr userDrawn="1"/>
        </p:nvSpPr>
        <p:spPr>
          <a:xfrm>
            <a:off x="5813945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195 212 211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18/07/2019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74717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1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1725" y="1825625"/>
            <a:ext cx="5172075" cy="435133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7A82C-283A-4BFF-8F44-30C1CD75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3812-68F4-44D5-9724-F8F05C85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65090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0103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80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3" y="4746171"/>
            <a:ext cx="11774713" cy="109356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643" y="5866719"/>
            <a:ext cx="11774713" cy="83888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75E472F-0F18-5440-A00C-91940F7C50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80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4" y="234497"/>
            <a:ext cx="3600000" cy="3600000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234497"/>
            <a:ext cx="7986486" cy="63890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114" y="3904344"/>
            <a:ext cx="3600000" cy="2719158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3153" y="234497"/>
            <a:ext cx="4315733" cy="638900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3812-68F4-44D5-9724-F8F05C85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8133" y="234497"/>
            <a:ext cx="3600000" cy="6389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3AA6D2-AAA1-9C4F-AEEE-406CF432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4" y="234497"/>
            <a:ext cx="3600000" cy="3600000"/>
          </a:xfrm>
          <a:solidFill>
            <a:schemeClr val="accent2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FBA09DD-96A6-504D-B877-6C120B7E61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114" y="3904344"/>
            <a:ext cx="3600000" cy="2719158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C2A682-6677-CE44-854D-A7E9A247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4" y="234497"/>
            <a:ext cx="3600000" cy="3600000"/>
          </a:xfrm>
          <a:solidFill>
            <a:schemeClr val="accent3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D3F0425-D9E5-B04F-B395-D522CF8A8B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114" y="3904344"/>
            <a:ext cx="3600000" cy="2719158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23A85C-D994-2345-AB04-C5335139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3959502"/>
            <a:ext cx="7986487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DBAA2A2-CE5F-F14B-A9B1-CC4903A5E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2399" y="3484157"/>
            <a:ext cx="7986485" cy="47534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9843DB-A7E2-454C-A08B-068A301A252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962399" y="709843"/>
            <a:ext cx="7986487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3E0A07A-48FD-F64A-A71B-97448599B0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2399" y="234498"/>
            <a:ext cx="7986485" cy="47534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526" y="333000"/>
            <a:ext cx="8013160" cy="6192000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8474" y="326571"/>
            <a:ext cx="3240000" cy="3374571"/>
          </a:xfr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8474" y="3701142"/>
            <a:ext cx="3240000" cy="2823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524F3C-A6E1-5743-A72C-41FBF769ADB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03525" y="6110514"/>
            <a:ext cx="8013159" cy="414485"/>
          </a:xfrm>
        </p:spPr>
        <p:txBody>
          <a:bodyPr/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7E0B-8DF8-45A7-80B1-2C8CAC29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9" y="5631544"/>
            <a:ext cx="5760000" cy="1099456"/>
          </a:xfrm>
          <a:solidFill>
            <a:schemeClr val="accent5"/>
          </a:solidFill>
        </p:spPr>
        <p:txBody>
          <a:bodyPr lIns="180000" tIns="180000" rIns="180000" bIns="180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472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BFBE9-C9B6-4DE8-B8CB-70C560FA5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4401" y="5631542"/>
            <a:ext cx="6069010" cy="1099457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BFBE9-C9B6-4DE8-B8CB-70C560FA5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12115" y="116115"/>
            <a:ext cx="5851296" cy="1099457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4B9E80-144A-4C4E-B7B5-2CF7634F96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12115" y="1335314"/>
            <a:ext cx="5851296" cy="265611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2AE30FD-B185-934A-AEA8-176A2215331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274629" y="4111171"/>
            <a:ext cx="2788782" cy="26307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38B632E-71CB-0541-B83D-BC8BDA243E7B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12114" y="4111171"/>
            <a:ext cx="2946399" cy="26307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1752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03526" y="326571"/>
            <a:ext cx="8136000" cy="619842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55320C-BDB6-3844-85C1-E3553E51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8474" y="326571"/>
            <a:ext cx="3240000" cy="3374571"/>
          </a:xfrm>
          <a:solidFill>
            <a:schemeClr val="accent6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CD9CA02-FA2A-D548-B6A8-46BEB998D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8474" y="3701142"/>
            <a:ext cx="3240000" cy="2823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18/07/2019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57" r:id="rId7"/>
    <p:sldLayoutId id="2147483666" r:id="rId8"/>
    <p:sldLayoutId id="2147483663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AB67D8-3376-104C-8860-618A63B116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" b="766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3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B86EE324-0DEE-F24E-9F30-8E585CC9FCDD}"/>
              </a:ext>
            </a:extLst>
          </p:cNvPr>
          <p:cNvGraphicFramePr>
            <a:graphicFrameLocks noGrp="1"/>
          </p:cNvGraphicFramePr>
          <p:nvPr>
            <p:ph type="dgm" sz="quarter" idx="10"/>
            <p:extLst/>
          </p:nvPr>
        </p:nvGraphicFramePr>
        <p:xfrm>
          <a:off x="303213" y="327025"/>
          <a:ext cx="8135937" cy="619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51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3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3277F0-24BF-2A48-8209-0319B738AF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1" b="212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84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</a:t>
            </a:r>
            <a:r>
              <a:rPr lang="en-PH" dirty="0" err="1"/>
              <a:t>lacinia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349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A99F053-15F8-B542-87EF-0B648BE8DE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4954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</a:t>
            </a:r>
            <a:r>
              <a:rPr lang="en-PH" dirty="0" err="1"/>
              <a:t>fermentum</a:t>
            </a:r>
            <a:r>
              <a:rPr lang="en-PH" dirty="0"/>
              <a:t>. 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1AB13-BD13-8446-A5B2-4BD51F600C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PH" dirty="0"/>
              <a:t>Integer vestibulum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6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Sub-headers &amp; 2-Content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Integer vestibulum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PH" b="0" dirty="0"/>
              <a:t>Justo sit </a:t>
            </a:r>
            <a:r>
              <a:rPr lang="en-PH" b="0" dirty="0" err="1"/>
              <a:t>amet</a:t>
            </a:r>
            <a:r>
              <a:rPr lang="en-PH" b="0" dirty="0"/>
              <a:t> </a:t>
            </a:r>
            <a:r>
              <a:rPr lang="en-PH" b="0" dirty="0" err="1"/>
              <a:t>mollis</a:t>
            </a:r>
            <a:r>
              <a:rPr lang="en-PH" b="0" dirty="0"/>
              <a:t> </a:t>
            </a:r>
            <a:r>
              <a:rPr lang="en-PH" b="0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A0C793-952B-B843-8C6E-53B284F9C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scelerisque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99035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D6110-2075-45F8-9996-33A4B3C0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Text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Ut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 Nunc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auctor</a:t>
            </a:r>
            <a:r>
              <a:rPr lang="en-PH" dirty="0"/>
              <a:t>. Duis tempus libero </a:t>
            </a:r>
            <a:r>
              <a:rPr lang="en-PH" dirty="0" err="1"/>
              <a:t>tellus</a:t>
            </a:r>
            <a:r>
              <a:rPr lang="en-PH" dirty="0"/>
              <a:t>, a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et.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</a:t>
            </a:r>
            <a:r>
              <a:rPr lang="en-PH" dirty="0" err="1"/>
              <a:t>urna</a:t>
            </a:r>
            <a:r>
              <a:rPr lang="en-PH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0EC10-6C64-B74B-8E6F-0F7143D0795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3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5285472-4F3C-144F-8D95-539178272D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8" b="2007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106782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52B6B81-1B10-DC48-85AB-13F9111378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12481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B6F0D-9022-8B49-90DE-2E60260D9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/>
              <a:t>Integer vestibulum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1079ADD-39D4-F946-BCEC-9317C8D1FB5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0" b="31870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3824F9C-B162-AE40-9C48-32B0B5F03ED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r="14652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82E9355-E0FC-9B4A-8428-BFBC27D9FC2A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129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872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D0034258-FF2D-1548-8E51-AF44C241D475}"/>
              </a:ext>
            </a:extLst>
          </p:cNvPr>
          <p:cNvGraphicFramePr>
            <a:graphicFrameLocks noGrp="1"/>
          </p:cNvGraphicFramePr>
          <p:nvPr>
            <p:ph type="chart" sz="quarter" idx="10"/>
            <p:extLst/>
          </p:nvPr>
        </p:nvGraphicFramePr>
        <p:xfrm>
          <a:off x="303213" y="327025"/>
          <a:ext cx="8135937" cy="61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505864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6786 5">
      <a:dk1>
        <a:srgbClr val="424242"/>
      </a:dk1>
      <a:lt1>
        <a:srgbClr val="FFFFFF"/>
      </a:lt1>
      <a:dk2>
        <a:srgbClr val="EAEAEA"/>
      </a:dk2>
      <a:lt2>
        <a:srgbClr val="FEFFFF"/>
      </a:lt2>
      <a:accent1>
        <a:srgbClr val="1B4E5F"/>
      </a:accent1>
      <a:accent2>
        <a:srgbClr val="4A5725"/>
      </a:accent2>
      <a:accent3>
        <a:srgbClr val="F1BE6F"/>
      </a:accent3>
      <a:accent4>
        <a:srgbClr val="CA806E"/>
      </a:accent4>
      <a:accent5>
        <a:srgbClr val="CABFB5"/>
      </a:accent5>
      <a:accent6>
        <a:srgbClr val="BFD4D3"/>
      </a:accent6>
      <a:hlink>
        <a:srgbClr val="F1BE6F"/>
      </a:hlink>
      <a:folHlink>
        <a:srgbClr val="F1BE6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AD58A44C-0051-1940-81B0-13F4CB783749}" vid="{80F802CA-0A78-1442-A546-2F1E19538F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440</Words>
  <Application>Microsoft Macintosh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Franklin Gothic Book</vt:lpstr>
      <vt:lpstr>Arial</vt:lpstr>
      <vt:lpstr>Franklin Gothic Medium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Sub-headers &amp; 2-Content Slide</vt:lpstr>
      <vt:lpstr>Header, Caption &amp; Text Slide</vt:lpstr>
      <vt:lpstr>Header, Caption &amp; Photo Slide</vt:lpstr>
      <vt:lpstr>PowerPoint Presentation</vt:lpstr>
      <vt:lpstr>Header, Caption &amp; Chart Slide</vt:lpstr>
      <vt:lpstr>Header, Caption &amp; SmartArt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Microsoft Office User</cp:lastModifiedBy>
  <cp:revision>2</cp:revision>
  <dcterms:created xsi:type="dcterms:W3CDTF">2019-07-18T06:36:43Z</dcterms:created>
  <dcterms:modified xsi:type="dcterms:W3CDTF">2019-07-18T06:56:51Z</dcterms:modified>
</cp:coreProperties>
</file>