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 id="263" r:id="rId9"/>
    <p:sldId id="264" r:id="rId10"/>
    <p:sldId id="265" r:id="rId1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2F5597"/>
    <a:srgbClr val="548235"/>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8" autoAdjust="0"/>
    <p:restoredTop sz="94660"/>
  </p:normalViewPr>
  <p:slideViewPr>
    <p:cSldViewPr snapToGrid="0" showGuides="1">
      <p:cViewPr>
        <p:scale>
          <a:sx n="100" d="100"/>
          <a:sy n="100" d="100"/>
        </p:scale>
        <p:origin x="1362"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72F7BB-B1A1-4EB0-8A00-1B37FBDBC275}"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380BB78D-6ACB-4ADF-8E89-901248114120}">
      <dgm:prSet phldrT="[Text]" custT="1"/>
      <dgm:spPr>
        <a:solidFill>
          <a:srgbClr val="548235"/>
        </a:solidFill>
        <a:ln>
          <a:noFill/>
        </a:ln>
      </dgm:spPr>
      <dgm:t>
        <a:bodyPr/>
        <a:lstStyle/>
        <a:p>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dirty="0">
            <a:solidFill>
              <a:schemeClr val="bg2"/>
            </a:solidFill>
            <a:latin typeface="Lato" panose="020F0502020204030203" pitchFamily="34" charset="0"/>
            <a:ea typeface="Lato" panose="020F0502020204030203" pitchFamily="34" charset="0"/>
            <a:cs typeface="Lato" panose="020F0502020204030203" pitchFamily="34" charset="0"/>
          </a:endParaRPr>
        </a:p>
      </dgm:t>
    </dgm:pt>
    <dgm:pt modelId="{9CA67818-C82C-44F7-8FF0-745F4C6E909E}" type="parTrans" cxnId="{E011A4BD-A42A-4758-94D3-14597B6A1B11}">
      <dgm:prSet/>
      <dgm:spPr/>
      <dgm:t>
        <a:bodyPr/>
        <a:lstStyle/>
        <a:p>
          <a:endParaRPr lang="en-US" sz="1400" b="0">
            <a:solidFill>
              <a:schemeClr val="bg2"/>
            </a:solidFill>
            <a:latin typeface="+mn-lt"/>
          </a:endParaRPr>
        </a:p>
      </dgm:t>
    </dgm:pt>
    <dgm:pt modelId="{A6C27967-1695-4532-8ECD-861FA4CE9DDF}" type="sibTrans" cxnId="{E011A4BD-A42A-4758-94D3-14597B6A1B11}">
      <dgm:prSet custT="1"/>
      <dgm:spPr>
        <a:solidFill>
          <a:srgbClr val="548235"/>
        </a:solidFill>
        <a:ln>
          <a:noFill/>
        </a:ln>
      </dgm:spPr>
      <dgm:t>
        <a:bodyPr/>
        <a:lstStyle/>
        <a:p>
          <a:endParaRPr lang="en-US" sz="1400" b="0">
            <a:solidFill>
              <a:schemeClr val="bg2"/>
            </a:solidFill>
            <a:latin typeface="+mn-lt"/>
          </a:endParaRPr>
        </a:p>
      </dgm:t>
    </dgm:pt>
    <dgm:pt modelId="{59E3D784-3F51-49A4-B966-1B1CC847EF77}">
      <dgm:prSet phldrT="[Text]" custT="1"/>
      <dgm:spPr>
        <a:solidFill>
          <a:srgbClr val="BF9000"/>
        </a:solidFill>
        <a:ln>
          <a:noFill/>
        </a:ln>
      </dgm:spPr>
      <dgm:t>
        <a:bodyPr/>
        <a:lstStyle/>
        <a:p>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dirty="0">
            <a:solidFill>
              <a:schemeClr val="bg2"/>
            </a:solidFill>
            <a:latin typeface="Lato" panose="020F0502020204030203" pitchFamily="34" charset="0"/>
            <a:ea typeface="Lato" panose="020F0502020204030203" pitchFamily="34" charset="0"/>
            <a:cs typeface="Lato" panose="020F0502020204030203" pitchFamily="34" charset="0"/>
          </a:endParaRPr>
        </a:p>
      </dgm:t>
    </dgm:pt>
    <dgm:pt modelId="{C8226D68-2232-4FE8-8A90-A4C526079FD5}" type="sibTrans" cxnId="{8EE57662-9E4A-4369-A528-BFBB4D07D1CF}">
      <dgm:prSet custT="1"/>
      <dgm:spPr>
        <a:solidFill>
          <a:srgbClr val="BF9000"/>
        </a:solidFill>
        <a:ln>
          <a:noFill/>
        </a:ln>
      </dgm:spPr>
      <dgm:t>
        <a:bodyPr/>
        <a:lstStyle/>
        <a:p>
          <a:endParaRPr lang="en-US" sz="1400" b="0">
            <a:solidFill>
              <a:schemeClr val="bg2"/>
            </a:solidFill>
            <a:latin typeface="+mn-lt"/>
          </a:endParaRPr>
        </a:p>
      </dgm:t>
    </dgm:pt>
    <dgm:pt modelId="{301F6690-909A-452F-A80E-4ECAA4A64A10}" type="parTrans" cxnId="{8EE57662-9E4A-4369-A528-BFBB4D07D1CF}">
      <dgm:prSet/>
      <dgm:spPr/>
      <dgm:t>
        <a:bodyPr/>
        <a:lstStyle/>
        <a:p>
          <a:endParaRPr lang="en-US" sz="1400" b="0">
            <a:solidFill>
              <a:schemeClr val="bg2"/>
            </a:solidFill>
            <a:latin typeface="+mn-lt"/>
          </a:endParaRPr>
        </a:p>
      </dgm:t>
    </dgm:pt>
    <dgm:pt modelId="{EF0CB6CE-D4FA-4A63-B036-4A1DCB490D6C}">
      <dgm:prSet phldrT="[Text]" custT="1"/>
      <dgm:spPr>
        <a:solidFill>
          <a:srgbClr val="2E75B6"/>
        </a:solidFill>
        <a:ln>
          <a:noFill/>
        </a:ln>
      </dgm:spPr>
      <dgm:t>
        <a:bodyPr/>
        <a:lstStyle/>
        <a:p>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dirty="0">
            <a:solidFill>
              <a:schemeClr val="bg2"/>
            </a:solidFill>
            <a:latin typeface="Lato" panose="020F0502020204030203" pitchFamily="34" charset="0"/>
            <a:ea typeface="Lato" panose="020F0502020204030203" pitchFamily="34" charset="0"/>
            <a:cs typeface="Lato" panose="020F0502020204030203" pitchFamily="34" charset="0"/>
          </a:endParaRPr>
        </a:p>
      </dgm:t>
    </dgm:pt>
    <dgm:pt modelId="{786B494A-FF05-4032-B47E-EC0D99CBF424}" type="sibTrans" cxnId="{9A419D80-42DC-462B-8836-78215495B43A}">
      <dgm:prSet custT="1"/>
      <dgm:spPr>
        <a:solidFill>
          <a:srgbClr val="2E75B6"/>
        </a:solidFill>
        <a:ln>
          <a:noFill/>
        </a:ln>
      </dgm:spPr>
      <dgm:t>
        <a:bodyPr/>
        <a:lstStyle/>
        <a:p>
          <a:endParaRPr lang="en-US" sz="1400" b="0">
            <a:solidFill>
              <a:schemeClr val="bg2"/>
            </a:solidFill>
            <a:latin typeface="+mn-lt"/>
          </a:endParaRPr>
        </a:p>
      </dgm:t>
    </dgm:pt>
    <dgm:pt modelId="{81488352-CEDD-49FB-8D46-E795CCB7463C}" type="parTrans" cxnId="{9A419D80-42DC-462B-8836-78215495B43A}">
      <dgm:prSet/>
      <dgm:spPr/>
      <dgm:t>
        <a:bodyPr/>
        <a:lstStyle/>
        <a:p>
          <a:endParaRPr lang="en-US" sz="1400" b="0">
            <a:solidFill>
              <a:schemeClr val="bg2"/>
            </a:solidFill>
            <a:latin typeface="+mn-lt"/>
          </a:endParaRPr>
        </a:p>
      </dgm:t>
    </dgm:pt>
    <dgm:pt modelId="{0DF209FD-4CE9-4C06-9D3C-0DB2FFC2E433}">
      <dgm:prSet custT="1"/>
      <dgm:spPr>
        <a:solidFill>
          <a:srgbClr val="2F5597"/>
        </a:solidFill>
        <a:ln>
          <a:noFill/>
        </a:ln>
      </dgm:spPr>
      <dgm:t>
        <a:bodyPr/>
        <a:lstStyle/>
        <a:p>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dirty="0">
            <a:solidFill>
              <a:schemeClr val="bg2"/>
            </a:solidFill>
            <a:latin typeface="Lato" panose="020F0502020204030203" pitchFamily="34" charset="0"/>
            <a:ea typeface="Lato" panose="020F0502020204030203" pitchFamily="34" charset="0"/>
            <a:cs typeface="Lato" panose="020F0502020204030203" pitchFamily="34" charset="0"/>
          </a:endParaRPr>
        </a:p>
      </dgm:t>
    </dgm:pt>
    <dgm:pt modelId="{EBE34AE9-5EC3-47E9-94C5-B484DC306C0C}" type="sibTrans" cxnId="{EA691474-FB08-4219-8CFB-B1A69215147C}">
      <dgm:prSet custT="1"/>
      <dgm:spPr>
        <a:solidFill>
          <a:srgbClr val="2F5597"/>
        </a:solidFill>
        <a:ln>
          <a:noFill/>
        </a:ln>
      </dgm:spPr>
      <dgm:t>
        <a:bodyPr/>
        <a:lstStyle/>
        <a:p>
          <a:endParaRPr lang="en-US" sz="1400" b="0">
            <a:solidFill>
              <a:schemeClr val="bg2"/>
            </a:solidFill>
            <a:latin typeface="+mn-lt"/>
          </a:endParaRPr>
        </a:p>
      </dgm:t>
    </dgm:pt>
    <dgm:pt modelId="{99A8372F-7BE6-4862-9DDD-B6C91181E3C0}" type="parTrans" cxnId="{EA691474-FB08-4219-8CFB-B1A69215147C}">
      <dgm:prSet/>
      <dgm:spPr/>
      <dgm:t>
        <a:bodyPr/>
        <a:lstStyle/>
        <a:p>
          <a:endParaRPr lang="en-US" sz="1400" b="0">
            <a:solidFill>
              <a:schemeClr val="bg2"/>
            </a:solidFill>
            <a:latin typeface="+mn-lt"/>
          </a:endParaRPr>
        </a:p>
      </dgm:t>
    </dgm:pt>
    <dgm:pt modelId="{D1A2D79A-AA6B-4C8A-A999-208B91AC4551}">
      <dgm:prSet custT="1"/>
      <dgm:spPr>
        <a:solidFill>
          <a:srgbClr val="548235"/>
        </a:solidFill>
        <a:ln>
          <a:noFill/>
        </a:ln>
      </dgm:spPr>
      <dgm:t>
        <a:bodyPr/>
        <a:lstStyle/>
        <a:p>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dirty="0">
            <a:solidFill>
              <a:schemeClr val="bg2"/>
            </a:solidFill>
            <a:latin typeface="Lato" panose="020F0502020204030203" pitchFamily="34" charset="0"/>
            <a:ea typeface="Lato" panose="020F0502020204030203" pitchFamily="34" charset="0"/>
            <a:cs typeface="Lato" panose="020F0502020204030203" pitchFamily="34" charset="0"/>
          </a:endParaRPr>
        </a:p>
      </dgm:t>
    </dgm:pt>
    <dgm:pt modelId="{C3708C07-C3DD-441D-BC11-7860C81A8510}" type="sibTrans" cxnId="{DB96E585-E26D-45D7-BC6D-0FA517D03247}">
      <dgm:prSet custT="1"/>
      <dgm:spPr>
        <a:solidFill>
          <a:srgbClr val="548235"/>
        </a:solidFill>
        <a:ln>
          <a:noFill/>
        </a:ln>
      </dgm:spPr>
      <dgm:t>
        <a:bodyPr/>
        <a:lstStyle/>
        <a:p>
          <a:endParaRPr lang="en-US" sz="1400" b="0">
            <a:solidFill>
              <a:schemeClr val="bg2"/>
            </a:solidFill>
            <a:latin typeface="+mn-lt"/>
          </a:endParaRPr>
        </a:p>
      </dgm:t>
    </dgm:pt>
    <dgm:pt modelId="{4F24D24A-BEAF-4D55-B749-83B17BCF966F}" type="parTrans" cxnId="{DB96E585-E26D-45D7-BC6D-0FA517D03247}">
      <dgm:prSet/>
      <dgm:spPr/>
      <dgm:t>
        <a:bodyPr/>
        <a:lstStyle/>
        <a:p>
          <a:endParaRPr lang="en-US" sz="1400" b="0">
            <a:solidFill>
              <a:schemeClr val="bg2"/>
            </a:solidFill>
            <a:latin typeface="+mn-lt"/>
          </a:endParaRPr>
        </a:p>
      </dgm:t>
    </dgm:pt>
    <dgm:pt modelId="{9CFACBCB-AD95-4109-9CFE-13CD04505299}">
      <dgm:prSet phldrT="[Text]" custT="1"/>
      <dgm:spPr>
        <a:solidFill>
          <a:srgbClr val="BF9000"/>
        </a:solidFill>
        <a:ln>
          <a:noFill/>
        </a:ln>
      </dgm:spPr>
      <dgm:t>
        <a:bodyPr/>
        <a:lstStyle/>
        <a:p>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dirty="0">
            <a:solidFill>
              <a:schemeClr val="bg2"/>
            </a:solidFill>
            <a:latin typeface="Lato" panose="020F0502020204030203" pitchFamily="34" charset="0"/>
            <a:ea typeface="Lato" panose="020F0502020204030203" pitchFamily="34" charset="0"/>
            <a:cs typeface="Lato" panose="020F0502020204030203" pitchFamily="34" charset="0"/>
          </a:endParaRPr>
        </a:p>
      </dgm:t>
    </dgm:pt>
    <dgm:pt modelId="{540827D3-C957-4128-882D-AD7F59C8C1D2}" type="sibTrans" cxnId="{EC506278-FD97-47AE-AAF1-2F5DE180E580}">
      <dgm:prSet custT="1"/>
      <dgm:spPr>
        <a:solidFill>
          <a:srgbClr val="BF9000"/>
        </a:solidFill>
      </dgm:spPr>
      <dgm:t>
        <a:bodyPr/>
        <a:lstStyle/>
        <a:p>
          <a:endParaRPr lang="en-US" sz="1400" b="0">
            <a:solidFill>
              <a:schemeClr val="bg2"/>
            </a:solidFill>
            <a:latin typeface="+mn-lt"/>
          </a:endParaRPr>
        </a:p>
      </dgm:t>
    </dgm:pt>
    <dgm:pt modelId="{1D2D3D5B-FBF1-43B5-8DCA-EA8C13BE0412}" type="parTrans" cxnId="{EC506278-FD97-47AE-AAF1-2F5DE180E580}">
      <dgm:prSet/>
      <dgm:spPr/>
      <dgm:t>
        <a:bodyPr/>
        <a:lstStyle/>
        <a:p>
          <a:endParaRPr lang="en-US" sz="1400" b="0">
            <a:solidFill>
              <a:schemeClr val="bg2"/>
            </a:solidFill>
            <a:latin typeface="+mn-lt"/>
          </a:endParaRPr>
        </a:p>
      </dgm:t>
    </dgm:pt>
    <dgm:pt modelId="{94BDE7E8-B43C-45CA-A37D-020807018117}">
      <dgm:prSet phldrT="[Text]" custT="1"/>
      <dgm:spPr>
        <a:solidFill>
          <a:srgbClr val="2E75B6"/>
        </a:solidFill>
        <a:ln>
          <a:noFill/>
        </a:ln>
      </dgm:spPr>
      <dgm:t>
        <a:bodyPr/>
        <a:lstStyle/>
        <a:p>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dirty="0">
            <a:solidFill>
              <a:schemeClr val="bg2"/>
            </a:solidFill>
            <a:latin typeface="Lato" panose="020F0502020204030203" pitchFamily="34" charset="0"/>
            <a:ea typeface="Lato" panose="020F0502020204030203" pitchFamily="34" charset="0"/>
            <a:cs typeface="Lato" panose="020F0502020204030203" pitchFamily="34" charset="0"/>
          </a:endParaRPr>
        </a:p>
      </dgm:t>
    </dgm:pt>
    <dgm:pt modelId="{A48D6254-ACFE-400C-AA8B-C4BC8D35F8FC}" type="sibTrans" cxnId="{A846762D-1000-4171-ADD8-E0CD43D2D277}">
      <dgm:prSet custT="1"/>
      <dgm:spPr>
        <a:solidFill>
          <a:srgbClr val="2E75B6"/>
        </a:solidFill>
      </dgm:spPr>
      <dgm:t>
        <a:bodyPr/>
        <a:lstStyle/>
        <a:p>
          <a:endParaRPr lang="en-US" sz="1400" b="0">
            <a:solidFill>
              <a:schemeClr val="bg2"/>
            </a:solidFill>
          </a:endParaRPr>
        </a:p>
      </dgm:t>
    </dgm:pt>
    <dgm:pt modelId="{800AA356-0D67-45FE-B95F-202D28CAD437}" type="parTrans" cxnId="{A846762D-1000-4171-ADD8-E0CD43D2D277}">
      <dgm:prSet/>
      <dgm:spPr/>
      <dgm:t>
        <a:bodyPr/>
        <a:lstStyle/>
        <a:p>
          <a:endParaRPr lang="en-US" sz="1400" b="0">
            <a:solidFill>
              <a:schemeClr val="bg2"/>
            </a:solidFill>
          </a:endParaRPr>
        </a:p>
      </dgm:t>
    </dgm:pt>
    <dgm:pt modelId="{92F8261C-6827-48B4-8BFA-7802BA26147C}">
      <dgm:prSet phldrT="[Text]" custT="1"/>
      <dgm:spPr>
        <a:solidFill>
          <a:srgbClr val="2F5597"/>
        </a:solidFill>
        <a:ln>
          <a:noFill/>
        </a:ln>
      </dgm:spPr>
      <dgm:t>
        <a:bodyPr/>
        <a:lstStyle/>
        <a:p>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dirty="0">
            <a:solidFill>
              <a:schemeClr val="bg2"/>
            </a:solidFill>
            <a:latin typeface="Lato" panose="020F0502020204030203" pitchFamily="34" charset="0"/>
            <a:ea typeface="Lato" panose="020F0502020204030203" pitchFamily="34" charset="0"/>
            <a:cs typeface="Lato" panose="020F0502020204030203" pitchFamily="34" charset="0"/>
          </a:endParaRPr>
        </a:p>
      </dgm:t>
    </dgm:pt>
    <dgm:pt modelId="{FEE3E203-39EB-4D55-B78E-C893CCD32F27}" type="sibTrans" cxnId="{ED8F4878-E32B-4763-ACB8-6B5DDF57E94D}">
      <dgm:prSet/>
      <dgm:spPr/>
      <dgm:t>
        <a:bodyPr/>
        <a:lstStyle/>
        <a:p>
          <a:endParaRPr lang="en-US" sz="1400" b="0">
            <a:solidFill>
              <a:schemeClr val="bg2"/>
            </a:solidFill>
          </a:endParaRPr>
        </a:p>
      </dgm:t>
    </dgm:pt>
    <dgm:pt modelId="{EE19E10B-7D90-46F8-B323-05A6B2068494}" type="parTrans" cxnId="{ED8F4878-E32B-4763-ACB8-6B5DDF57E94D}">
      <dgm:prSet/>
      <dgm:spPr/>
      <dgm:t>
        <a:bodyPr/>
        <a:lstStyle/>
        <a:p>
          <a:endParaRPr lang="en-US" sz="1400" b="0">
            <a:solidFill>
              <a:schemeClr val="bg2"/>
            </a:solidFill>
          </a:endParaRPr>
        </a:p>
      </dgm:t>
    </dgm:pt>
    <dgm:pt modelId="{C30EAC23-0C14-48FB-B2F8-782C74609DA0}" type="pres">
      <dgm:prSet presAssocID="{8A72F7BB-B1A1-4EB0-8A00-1B37FBDBC275}" presName="diagram" presStyleCnt="0">
        <dgm:presLayoutVars>
          <dgm:dir/>
          <dgm:resizeHandles val="exact"/>
        </dgm:presLayoutVars>
      </dgm:prSet>
      <dgm:spPr/>
    </dgm:pt>
    <dgm:pt modelId="{06745589-0B5D-4CE2-A458-5B5CA1690479}" type="pres">
      <dgm:prSet presAssocID="{380BB78D-6ACB-4ADF-8E89-901248114120}" presName="node" presStyleLbl="node1" presStyleIdx="0" presStyleCnt="8">
        <dgm:presLayoutVars>
          <dgm:bulletEnabled val="1"/>
        </dgm:presLayoutVars>
      </dgm:prSet>
      <dgm:spPr/>
    </dgm:pt>
    <dgm:pt modelId="{0BDAEDBD-5726-4FCD-87C6-B5B94EA058DC}" type="pres">
      <dgm:prSet presAssocID="{A6C27967-1695-4532-8ECD-861FA4CE9DDF}" presName="sibTrans" presStyleLbl="sibTrans2D1" presStyleIdx="0" presStyleCnt="7"/>
      <dgm:spPr/>
    </dgm:pt>
    <dgm:pt modelId="{B9E986EA-A684-4BF7-BE08-C53056D31FCD}" type="pres">
      <dgm:prSet presAssocID="{A6C27967-1695-4532-8ECD-861FA4CE9DDF}" presName="connectorText" presStyleLbl="sibTrans2D1" presStyleIdx="0" presStyleCnt="7"/>
      <dgm:spPr/>
    </dgm:pt>
    <dgm:pt modelId="{B0702231-4EAB-4EF6-8416-47ED347CBCA3}" type="pres">
      <dgm:prSet presAssocID="{59E3D784-3F51-49A4-B966-1B1CC847EF77}" presName="node" presStyleLbl="node1" presStyleIdx="1" presStyleCnt="8">
        <dgm:presLayoutVars>
          <dgm:bulletEnabled val="1"/>
        </dgm:presLayoutVars>
      </dgm:prSet>
      <dgm:spPr/>
    </dgm:pt>
    <dgm:pt modelId="{4B252140-D37E-4A67-8130-0041A092F912}" type="pres">
      <dgm:prSet presAssocID="{C8226D68-2232-4FE8-8A90-A4C526079FD5}" presName="sibTrans" presStyleLbl="sibTrans2D1" presStyleIdx="1" presStyleCnt="7"/>
      <dgm:spPr/>
    </dgm:pt>
    <dgm:pt modelId="{9051EB82-D01F-4FEE-9A72-655E01E49F1D}" type="pres">
      <dgm:prSet presAssocID="{C8226D68-2232-4FE8-8A90-A4C526079FD5}" presName="connectorText" presStyleLbl="sibTrans2D1" presStyleIdx="1" presStyleCnt="7"/>
      <dgm:spPr/>
    </dgm:pt>
    <dgm:pt modelId="{DD87170C-ECB5-4258-BC35-607069B3FC12}" type="pres">
      <dgm:prSet presAssocID="{EF0CB6CE-D4FA-4A63-B036-4A1DCB490D6C}" presName="node" presStyleLbl="node1" presStyleIdx="2" presStyleCnt="8">
        <dgm:presLayoutVars>
          <dgm:bulletEnabled val="1"/>
        </dgm:presLayoutVars>
      </dgm:prSet>
      <dgm:spPr/>
    </dgm:pt>
    <dgm:pt modelId="{8DB4A37F-051A-4E15-9F3F-FA633FBAE970}" type="pres">
      <dgm:prSet presAssocID="{786B494A-FF05-4032-B47E-EC0D99CBF424}" presName="sibTrans" presStyleLbl="sibTrans2D1" presStyleIdx="2" presStyleCnt="7"/>
      <dgm:spPr/>
    </dgm:pt>
    <dgm:pt modelId="{826D30D5-FC88-46A9-8BDC-3F142643253F}" type="pres">
      <dgm:prSet presAssocID="{786B494A-FF05-4032-B47E-EC0D99CBF424}" presName="connectorText" presStyleLbl="sibTrans2D1" presStyleIdx="2" presStyleCnt="7"/>
      <dgm:spPr/>
    </dgm:pt>
    <dgm:pt modelId="{7638D9FC-5B43-4120-AF64-D0A16FC2C3CC}" type="pres">
      <dgm:prSet presAssocID="{0DF209FD-4CE9-4C06-9D3C-0DB2FFC2E433}" presName="node" presStyleLbl="node1" presStyleIdx="3" presStyleCnt="8">
        <dgm:presLayoutVars>
          <dgm:bulletEnabled val="1"/>
        </dgm:presLayoutVars>
      </dgm:prSet>
      <dgm:spPr/>
    </dgm:pt>
    <dgm:pt modelId="{32FE8C53-82B4-494B-BED4-595BBC34C90C}" type="pres">
      <dgm:prSet presAssocID="{EBE34AE9-5EC3-47E9-94C5-B484DC306C0C}" presName="sibTrans" presStyleLbl="sibTrans2D1" presStyleIdx="3" presStyleCnt="7"/>
      <dgm:spPr/>
    </dgm:pt>
    <dgm:pt modelId="{12F854A4-E1E7-4E5E-997D-C4976801A3D9}" type="pres">
      <dgm:prSet presAssocID="{EBE34AE9-5EC3-47E9-94C5-B484DC306C0C}" presName="connectorText" presStyleLbl="sibTrans2D1" presStyleIdx="3" presStyleCnt="7"/>
      <dgm:spPr/>
    </dgm:pt>
    <dgm:pt modelId="{D4D94840-19A1-4F27-AF4B-95620227531C}" type="pres">
      <dgm:prSet presAssocID="{D1A2D79A-AA6B-4C8A-A999-208B91AC4551}" presName="node" presStyleLbl="node1" presStyleIdx="4" presStyleCnt="8">
        <dgm:presLayoutVars>
          <dgm:bulletEnabled val="1"/>
        </dgm:presLayoutVars>
      </dgm:prSet>
      <dgm:spPr/>
    </dgm:pt>
    <dgm:pt modelId="{B4304D9D-F080-4562-8E10-259B81477778}" type="pres">
      <dgm:prSet presAssocID="{C3708C07-C3DD-441D-BC11-7860C81A8510}" presName="sibTrans" presStyleLbl="sibTrans2D1" presStyleIdx="4" presStyleCnt="7"/>
      <dgm:spPr/>
    </dgm:pt>
    <dgm:pt modelId="{09C5E1DB-6AC0-4E59-979F-3A0789F4BA20}" type="pres">
      <dgm:prSet presAssocID="{C3708C07-C3DD-441D-BC11-7860C81A8510}" presName="connectorText" presStyleLbl="sibTrans2D1" presStyleIdx="4" presStyleCnt="7"/>
      <dgm:spPr/>
    </dgm:pt>
    <dgm:pt modelId="{E58D41B3-83A2-44A9-B8BB-F5AA712E7570}" type="pres">
      <dgm:prSet presAssocID="{9CFACBCB-AD95-4109-9CFE-13CD04505299}" presName="node" presStyleLbl="node1" presStyleIdx="5" presStyleCnt="8">
        <dgm:presLayoutVars>
          <dgm:bulletEnabled val="1"/>
        </dgm:presLayoutVars>
      </dgm:prSet>
      <dgm:spPr/>
    </dgm:pt>
    <dgm:pt modelId="{2F00D856-0F07-412E-A5B5-84625A58E6C3}" type="pres">
      <dgm:prSet presAssocID="{540827D3-C957-4128-882D-AD7F59C8C1D2}" presName="sibTrans" presStyleLbl="sibTrans2D1" presStyleIdx="5" presStyleCnt="7"/>
      <dgm:spPr/>
    </dgm:pt>
    <dgm:pt modelId="{57B95069-CDE2-4076-903D-BFB526CDB259}" type="pres">
      <dgm:prSet presAssocID="{540827D3-C957-4128-882D-AD7F59C8C1D2}" presName="connectorText" presStyleLbl="sibTrans2D1" presStyleIdx="5" presStyleCnt="7"/>
      <dgm:spPr/>
    </dgm:pt>
    <dgm:pt modelId="{9FA13F03-7533-468D-8074-DFEC908444D1}" type="pres">
      <dgm:prSet presAssocID="{94BDE7E8-B43C-45CA-A37D-020807018117}" presName="node" presStyleLbl="node1" presStyleIdx="6" presStyleCnt="8">
        <dgm:presLayoutVars>
          <dgm:bulletEnabled val="1"/>
        </dgm:presLayoutVars>
      </dgm:prSet>
      <dgm:spPr/>
    </dgm:pt>
    <dgm:pt modelId="{BC564715-67B0-4D47-B71E-DB262BB3740B}" type="pres">
      <dgm:prSet presAssocID="{A48D6254-ACFE-400C-AA8B-C4BC8D35F8FC}" presName="sibTrans" presStyleLbl="sibTrans2D1" presStyleIdx="6" presStyleCnt="7"/>
      <dgm:spPr/>
    </dgm:pt>
    <dgm:pt modelId="{94419E0F-11BE-4D09-B059-97D75EF6B90A}" type="pres">
      <dgm:prSet presAssocID="{A48D6254-ACFE-400C-AA8B-C4BC8D35F8FC}" presName="connectorText" presStyleLbl="sibTrans2D1" presStyleIdx="6" presStyleCnt="7"/>
      <dgm:spPr/>
    </dgm:pt>
    <dgm:pt modelId="{25263968-A4CD-48CF-B51E-DFE9D39E6457}" type="pres">
      <dgm:prSet presAssocID="{92F8261C-6827-48B4-8BFA-7802BA26147C}" presName="node" presStyleLbl="node1" presStyleIdx="7" presStyleCnt="8">
        <dgm:presLayoutVars>
          <dgm:bulletEnabled val="1"/>
        </dgm:presLayoutVars>
      </dgm:prSet>
      <dgm:spPr/>
    </dgm:pt>
  </dgm:ptLst>
  <dgm:cxnLst>
    <dgm:cxn modelId="{FB5EEC0A-B3BB-4ECC-9056-3510A1EF817F}" type="presOf" srcId="{D1A2D79A-AA6B-4C8A-A999-208B91AC4551}" destId="{D4D94840-19A1-4F27-AF4B-95620227531C}" srcOrd="0" destOrd="0" presId="urn:microsoft.com/office/officeart/2005/8/layout/process5"/>
    <dgm:cxn modelId="{0739A11A-6836-47B3-A191-263BD126ABED}" type="presOf" srcId="{C8226D68-2232-4FE8-8A90-A4C526079FD5}" destId="{4B252140-D37E-4A67-8130-0041A092F912}" srcOrd="0" destOrd="0" presId="urn:microsoft.com/office/officeart/2005/8/layout/process5"/>
    <dgm:cxn modelId="{79B1241E-0F18-4BC4-AB06-FF119865843A}" type="presOf" srcId="{94BDE7E8-B43C-45CA-A37D-020807018117}" destId="{9FA13F03-7533-468D-8074-DFEC908444D1}" srcOrd="0" destOrd="0" presId="urn:microsoft.com/office/officeart/2005/8/layout/process5"/>
    <dgm:cxn modelId="{1D61502C-CF69-4BFF-98DA-6102080EF910}" type="presOf" srcId="{A6C27967-1695-4532-8ECD-861FA4CE9DDF}" destId="{0BDAEDBD-5726-4FCD-87C6-B5B94EA058DC}" srcOrd="0" destOrd="0" presId="urn:microsoft.com/office/officeart/2005/8/layout/process5"/>
    <dgm:cxn modelId="{A846762D-1000-4171-ADD8-E0CD43D2D277}" srcId="{8A72F7BB-B1A1-4EB0-8A00-1B37FBDBC275}" destId="{94BDE7E8-B43C-45CA-A37D-020807018117}" srcOrd="6" destOrd="0" parTransId="{800AA356-0D67-45FE-B95F-202D28CAD437}" sibTransId="{A48D6254-ACFE-400C-AA8B-C4BC8D35F8FC}"/>
    <dgm:cxn modelId="{CAF8853E-2023-43AE-868C-CC7E207529FD}" type="presOf" srcId="{A48D6254-ACFE-400C-AA8B-C4BC8D35F8FC}" destId="{94419E0F-11BE-4D09-B059-97D75EF6B90A}" srcOrd="1" destOrd="0" presId="urn:microsoft.com/office/officeart/2005/8/layout/process5"/>
    <dgm:cxn modelId="{67272D41-F742-4B6A-AA77-8A94B27C3BF0}" type="presOf" srcId="{EF0CB6CE-D4FA-4A63-B036-4A1DCB490D6C}" destId="{DD87170C-ECB5-4258-BC35-607069B3FC12}" srcOrd="0" destOrd="0" presId="urn:microsoft.com/office/officeart/2005/8/layout/process5"/>
    <dgm:cxn modelId="{14457161-DF46-412D-8A31-5CAAA4377FB1}" type="presOf" srcId="{786B494A-FF05-4032-B47E-EC0D99CBF424}" destId="{826D30D5-FC88-46A9-8BDC-3F142643253F}" srcOrd="1" destOrd="0" presId="urn:microsoft.com/office/officeart/2005/8/layout/process5"/>
    <dgm:cxn modelId="{8EE57662-9E4A-4369-A528-BFBB4D07D1CF}" srcId="{8A72F7BB-B1A1-4EB0-8A00-1B37FBDBC275}" destId="{59E3D784-3F51-49A4-B966-1B1CC847EF77}" srcOrd="1" destOrd="0" parTransId="{301F6690-909A-452F-A80E-4ECAA4A64A10}" sibTransId="{C8226D68-2232-4FE8-8A90-A4C526079FD5}"/>
    <dgm:cxn modelId="{56143A53-5C25-4EE0-A565-05BD5C85196D}" type="presOf" srcId="{EBE34AE9-5EC3-47E9-94C5-B484DC306C0C}" destId="{12F854A4-E1E7-4E5E-997D-C4976801A3D9}" srcOrd="1" destOrd="0" presId="urn:microsoft.com/office/officeart/2005/8/layout/process5"/>
    <dgm:cxn modelId="{EA691474-FB08-4219-8CFB-B1A69215147C}" srcId="{8A72F7BB-B1A1-4EB0-8A00-1B37FBDBC275}" destId="{0DF209FD-4CE9-4C06-9D3C-0DB2FFC2E433}" srcOrd="3" destOrd="0" parTransId="{99A8372F-7BE6-4862-9DDD-B6C91181E3C0}" sibTransId="{EBE34AE9-5EC3-47E9-94C5-B484DC306C0C}"/>
    <dgm:cxn modelId="{EC506278-FD97-47AE-AAF1-2F5DE180E580}" srcId="{8A72F7BB-B1A1-4EB0-8A00-1B37FBDBC275}" destId="{9CFACBCB-AD95-4109-9CFE-13CD04505299}" srcOrd="5" destOrd="0" parTransId="{1D2D3D5B-FBF1-43B5-8DCA-EA8C13BE0412}" sibTransId="{540827D3-C957-4128-882D-AD7F59C8C1D2}"/>
    <dgm:cxn modelId="{ED8F4878-E32B-4763-ACB8-6B5DDF57E94D}" srcId="{8A72F7BB-B1A1-4EB0-8A00-1B37FBDBC275}" destId="{92F8261C-6827-48B4-8BFA-7802BA26147C}" srcOrd="7" destOrd="0" parTransId="{EE19E10B-7D90-46F8-B323-05A6B2068494}" sibTransId="{FEE3E203-39EB-4D55-B78E-C893CCD32F27}"/>
    <dgm:cxn modelId="{6D92347C-83B7-4BB5-B72E-18DEB5A9A9F8}" type="presOf" srcId="{0DF209FD-4CE9-4C06-9D3C-0DB2FFC2E433}" destId="{7638D9FC-5B43-4120-AF64-D0A16FC2C3CC}" srcOrd="0" destOrd="0" presId="urn:microsoft.com/office/officeart/2005/8/layout/process5"/>
    <dgm:cxn modelId="{9A419D80-42DC-462B-8836-78215495B43A}" srcId="{8A72F7BB-B1A1-4EB0-8A00-1B37FBDBC275}" destId="{EF0CB6CE-D4FA-4A63-B036-4A1DCB490D6C}" srcOrd="2" destOrd="0" parTransId="{81488352-CEDD-49FB-8D46-E795CCB7463C}" sibTransId="{786B494A-FF05-4032-B47E-EC0D99CBF424}"/>
    <dgm:cxn modelId="{B7660D82-0F34-424D-862D-EBB8BF94C1CE}" type="presOf" srcId="{540827D3-C957-4128-882D-AD7F59C8C1D2}" destId="{57B95069-CDE2-4076-903D-BFB526CDB259}" srcOrd="1" destOrd="0" presId="urn:microsoft.com/office/officeart/2005/8/layout/process5"/>
    <dgm:cxn modelId="{4A4EEA82-6DCB-4DD8-9FE7-B4EE76BAEB1F}" type="presOf" srcId="{380BB78D-6ACB-4ADF-8E89-901248114120}" destId="{06745589-0B5D-4CE2-A458-5B5CA1690479}" srcOrd="0" destOrd="0" presId="urn:microsoft.com/office/officeart/2005/8/layout/process5"/>
    <dgm:cxn modelId="{7A056285-92BB-4390-98BA-E6EB638AA724}" type="presOf" srcId="{540827D3-C957-4128-882D-AD7F59C8C1D2}" destId="{2F00D856-0F07-412E-A5B5-84625A58E6C3}" srcOrd="0" destOrd="0" presId="urn:microsoft.com/office/officeart/2005/8/layout/process5"/>
    <dgm:cxn modelId="{DB96E585-E26D-45D7-BC6D-0FA517D03247}" srcId="{8A72F7BB-B1A1-4EB0-8A00-1B37FBDBC275}" destId="{D1A2D79A-AA6B-4C8A-A999-208B91AC4551}" srcOrd="4" destOrd="0" parTransId="{4F24D24A-BEAF-4D55-B749-83B17BCF966F}" sibTransId="{C3708C07-C3DD-441D-BC11-7860C81A8510}"/>
    <dgm:cxn modelId="{FEA0D087-EBD2-4BBB-B15F-FDE36CABAD38}" type="presOf" srcId="{A6C27967-1695-4532-8ECD-861FA4CE9DDF}" destId="{B9E986EA-A684-4BF7-BE08-C53056D31FCD}" srcOrd="1" destOrd="0" presId="urn:microsoft.com/office/officeart/2005/8/layout/process5"/>
    <dgm:cxn modelId="{83DECD9B-87F7-420C-B1F6-E22DD4F85701}" type="presOf" srcId="{C3708C07-C3DD-441D-BC11-7860C81A8510}" destId="{B4304D9D-F080-4562-8E10-259B81477778}" srcOrd="0" destOrd="0" presId="urn:microsoft.com/office/officeart/2005/8/layout/process5"/>
    <dgm:cxn modelId="{353B20A9-08A3-471E-B61D-3552CAACC366}" type="presOf" srcId="{A48D6254-ACFE-400C-AA8B-C4BC8D35F8FC}" destId="{BC564715-67B0-4D47-B71E-DB262BB3740B}" srcOrd="0" destOrd="0" presId="urn:microsoft.com/office/officeart/2005/8/layout/process5"/>
    <dgm:cxn modelId="{AABA6CB5-8F21-4450-A373-538851683E22}" type="presOf" srcId="{786B494A-FF05-4032-B47E-EC0D99CBF424}" destId="{8DB4A37F-051A-4E15-9F3F-FA633FBAE970}" srcOrd="0" destOrd="0" presId="urn:microsoft.com/office/officeart/2005/8/layout/process5"/>
    <dgm:cxn modelId="{E011A4BD-A42A-4758-94D3-14597B6A1B11}" srcId="{8A72F7BB-B1A1-4EB0-8A00-1B37FBDBC275}" destId="{380BB78D-6ACB-4ADF-8E89-901248114120}" srcOrd="0" destOrd="0" parTransId="{9CA67818-C82C-44F7-8FF0-745F4C6E909E}" sibTransId="{A6C27967-1695-4532-8ECD-861FA4CE9DDF}"/>
    <dgm:cxn modelId="{BB05D0BF-5DBA-49FC-80C6-B37F9E9F8CE0}" type="presOf" srcId="{59E3D784-3F51-49A4-B966-1B1CC847EF77}" destId="{B0702231-4EAB-4EF6-8416-47ED347CBCA3}" srcOrd="0" destOrd="0" presId="urn:microsoft.com/office/officeart/2005/8/layout/process5"/>
    <dgm:cxn modelId="{7CA123C3-3E48-425B-9334-B4C1C0C144AA}" type="presOf" srcId="{8A72F7BB-B1A1-4EB0-8A00-1B37FBDBC275}" destId="{C30EAC23-0C14-48FB-B2F8-782C74609DA0}" srcOrd="0" destOrd="0" presId="urn:microsoft.com/office/officeart/2005/8/layout/process5"/>
    <dgm:cxn modelId="{00EE5ACC-891B-40B2-A62F-A2A00FE03397}" type="presOf" srcId="{92F8261C-6827-48B4-8BFA-7802BA26147C}" destId="{25263968-A4CD-48CF-B51E-DFE9D39E6457}" srcOrd="0" destOrd="0" presId="urn:microsoft.com/office/officeart/2005/8/layout/process5"/>
    <dgm:cxn modelId="{11C258E2-BF7F-44E4-B31F-6BF211DD0EED}" type="presOf" srcId="{9CFACBCB-AD95-4109-9CFE-13CD04505299}" destId="{E58D41B3-83A2-44A9-B8BB-F5AA712E7570}" srcOrd="0" destOrd="0" presId="urn:microsoft.com/office/officeart/2005/8/layout/process5"/>
    <dgm:cxn modelId="{05183FEC-962C-4783-A31A-0C1509C56EA8}" type="presOf" srcId="{EBE34AE9-5EC3-47E9-94C5-B484DC306C0C}" destId="{32FE8C53-82B4-494B-BED4-595BBC34C90C}" srcOrd="0" destOrd="0" presId="urn:microsoft.com/office/officeart/2005/8/layout/process5"/>
    <dgm:cxn modelId="{00E189F2-530A-4CF5-B234-01F975E2D39E}" type="presOf" srcId="{C8226D68-2232-4FE8-8A90-A4C526079FD5}" destId="{9051EB82-D01F-4FEE-9A72-655E01E49F1D}" srcOrd="1" destOrd="0" presId="urn:microsoft.com/office/officeart/2005/8/layout/process5"/>
    <dgm:cxn modelId="{34924AFC-20A7-4296-8080-D1ABC0C48850}" type="presOf" srcId="{C3708C07-C3DD-441D-BC11-7860C81A8510}" destId="{09C5E1DB-6AC0-4E59-979F-3A0789F4BA20}" srcOrd="1" destOrd="0" presId="urn:microsoft.com/office/officeart/2005/8/layout/process5"/>
    <dgm:cxn modelId="{A546275E-A3FC-4889-BCE9-625A3DD08886}" type="presParOf" srcId="{C30EAC23-0C14-48FB-B2F8-782C74609DA0}" destId="{06745589-0B5D-4CE2-A458-5B5CA1690479}" srcOrd="0" destOrd="0" presId="urn:microsoft.com/office/officeart/2005/8/layout/process5"/>
    <dgm:cxn modelId="{519F302E-D3A1-4363-BE01-A202768CCBBB}" type="presParOf" srcId="{C30EAC23-0C14-48FB-B2F8-782C74609DA0}" destId="{0BDAEDBD-5726-4FCD-87C6-B5B94EA058DC}" srcOrd="1" destOrd="0" presId="urn:microsoft.com/office/officeart/2005/8/layout/process5"/>
    <dgm:cxn modelId="{6A7BF8C4-EC9C-46D9-8FD7-21CDAACDC275}" type="presParOf" srcId="{0BDAEDBD-5726-4FCD-87C6-B5B94EA058DC}" destId="{B9E986EA-A684-4BF7-BE08-C53056D31FCD}" srcOrd="0" destOrd="0" presId="urn:microsoft.com/office/officeart/2005/8/layout/process5"/>
    <dgm:cxn modelId="{22635C2E-FEB6-4DE3-8484-0E8D9C21AAB7}" type="presParOf" srcId="{C30EAC23-0C14-48FB-B2F8-782C74609DA0}" destId="{B0702231-4EAB-4EF6-8416-47ED347CBCA3}" srcOrd="2" destOrd="0" presId="urn:microsoft.com/office/officeart/2005/8/layout/process5"/>
    <dgm:cxn modelId="{409ABF96-ADD4-4B88-B52C-B928F1D0E27F}" type="presParOf" srcId="{C30EAC23-0C14-48FB-B2F8-782C74609DA0}" destId="{4B252140-D37E-4A67-8130-0041A092F912}" srcOrd="3" destOrd="0" presId="urn:microsoft.com/office/officeart/2005/8/layout/process5"/>
    <dgm:cxn modelId="{781C72F5-5FC6-479F-95F2-4A020EE9C269}" type="presParOf" srcId="{4B252140-D37E-4A67-8130-0041A092F912}" destId="{9051EB82-D01F-4FEE-9A72-655E01E49F1D}" srcOrd="0" destOrd="0" presId="urn:microsoft.com/office/officeart/2005/8/layout/process5"/>
    <dgm:cxn modelId="{9D518077-4808-41BC-BA04-4B0319466763}" type="presParOf" srcId="{C30EAC23-0C14-48FB-B2F8-782C74609DA0}" destId="{DD87170C-ECB5-4258-BC35-607069B3FC12}" srcOrd="4" destOrd="0" presId="urn:microsoft.com/office/officeart/2005/8/layout/process5"/>
    <dgm:cxn modelId="{E529D5F6-057A-4EB9-A60F-DAFC753B76A2}" type="presParOf" srcId="{C30EAC23-0C14-48FB-B2F8-782C74609DA0}" destId="{8DB4A37F-051A-4E15-9F3F-FA633FBAE970}" srcOrd="5" destOrd="0" presId="urn:microsoft.com/office/officeart/2005/8/layout/process5"/>
    <dgm:cxn modelId="{DFBD890A-5357-4022-A597-53B088387D5E}" type="presParOf" srcId="{8DB4A37F-051A-4E15-9F3F-FA633FBAE970}" destId="{826D30D5-FC88-46A9-8BDC-3F142643253F}" srcOrd="0" destOrd="0" presId="urn:microsoft.com/office/officeart/2005/8/layout/process5"/>
    <dgm:cxn modelId="{B693F03D-9200-4B20-BB92-49B92592C1EE}" type="presParOf" srcId="{C30EAC23-0C14-48FB-B2F8-782C74609DA0}" destId="{7638D9FC-5B43-4120-AF64-D0A16FC2C3CC}" srcOrd="6" destOrd="0" presId="urn:microsoft.com/office/officeart/2005/8/layout/process5"/>
    <dgm:cxn modelId="{BC79A43A-47F4-45B0-9A3A-8B5BF09AB4F3}" type="presParOf" srcId="{C30EAC23-0C14-48FB-B2F8-782C74609DA0}" destId="{32FE8C53-82B4-494B-BED4-595BBC34C90C}" srcOrd="7" destOrd="0" presId="urn:microsoft.com/office/officeart/2005/8/layout/process5"/>
    <dgm:cxn modelId="{302F5C4D-1CFD-4350-8A19-A845A892B20B}" type="presParOf" srcId="{32FE8C53-82B4-494B-BED4-595BBC34C90C}" destId="{12F854A4-E1E7-4E5E-997D-C4976801A3D9}" srcOrd="0" destOrd="0" presId="urn:microsoft.com/office/officeart/2005/8/layout/process5"/>
    <dgm:cxn modelId="{2E2F9EC4-BC00-476D-BD80-B7DBDF25F147}" type="presParOf" srcId="{C30EAC23-0C14-48FB-B2F8-782C74609DA0}" destId="{D4D94840-19A1-4F27-AF4B-95620227531C}" srcOrd="8" destOrd="0" presId="urn:microsoft.com/office/officeart/2005/8/layout/process5"/>
    <dgm:cxn modelId="{B489E071-AD91-40B3-A963-431706F30C71}" type="presParOf" srcId="{C30EAC23-0C14-48FB-B2F8-782C74609DA0}" destId="{B4304D9D-F080-4562-8E10-259B81477778}" srcOrd="9" destOrd="0" presId="urn:microsoft.com/office/officeart/2005/8/layout/process5"/>
    <dgm:cxn modelId="{289A19A0-4492-43B5-993F-ABD2146C51BE}" type="presParOf" srcId="{B4304D9D-F080-4562-8E10-259B81477778}" destId="{09C5E1DB-6AC0-4E59-979F-3A0789F4BA20}" srcOrd="0" destOrd="0" presId="urn:microsoft.com/office/officeart/2005/8/layout/process5"/>
    <dgm:cxn modelId="{0AF872D2-51DD-497B-BED5-ECA5B3AE96DA}" type="presParOf" srcId="{C30EAC23-0C14-48FB-B2F8-782C74609DA0}" destId="{E58D41B3-83A2-44A9-B8BB-F5AA712E7570}" srcOrd="10" destOrd="0" presId="urn:microsoft.com/office/officeart/2005/8/layout/process5"/>
    <dgm:cxn modelId="{3310C062-122F-4E94-9B57-C4F95B9D28C3}" type="presParOf" srcId="{C30EAC23-0C14-48FB-B2F8-782C74609DA0}" destId="{2F00D856-0F07-412E-A5B5-84625A58E6C3}" srcOrd="11" destOrd="0" presId="urn:microsoft.com/office/officeart/2005/8/layout/process5"/>
    <dgm:cxn modelId="{F8029A6C-1567-49B9-BF97-757C8EC58B57}" type="presParOf" srcId="{2F00D856-0F07-412E-A5B5-84625A58E6C3}" destId="{57B95069-CDE2-4076-903D-BFB526CDB259}" srcOrd="0" destOrd="0" presId="urn:microsoft.com/office/officeart/2005/8/layout/process5"/>
    <dgm:cxn modelId="{A77A37E3-E3D8-4997-BC60-47FD60EAD420}" type="presParOf" srcId="{C30EAC23-0C14-48FB-B2F8-782C74609DA0}" destId="{9FA13F03-7533-468D-8074-DFEC908444D1}" srcOrd="12" destOrd="0" presId="urn:microsoft.com/office/officeart/2005/8/layout/process5"/>
    <dgm:cxn modelId="{081DD830-6999-484C-8DBD-FE2E7DF0E30D}" type="presParOf" srcId="{C30EAC23-0C14-48FB-B2F8-782C74609DA0}" destId="{BC564715-67B0-4D47-B71E-DB262BB3740B}" srcOrd="13" destOrd="0" presId="urn:microsoft.com/office/officeart/2005/8/layout/process5"/>
    <dgm:cxn modelId="{8018DB39-3311-417E-8CAA-0BF6BF316C57}" type="presParOf" srcId="{BC564715-67B0-4D47-B71E-DB262BB3740B}" destId="{94419E0F-11BE-4D09-B059-97D75EF6B90A}" srcOrd="0" destOrd="0" presId="urn:microsoft.com/office/officeart/2005/8/layout/process5"/>
    <dgm:cxn modelId="{FC874513-D9AF-4400-A57A-F09B19F0EF2E}" type="presParOf" srcId="{C30EAC23-0C14-48FB-B2F8-782C74609DA0}" destId="{25263968-A4CD-48CF-B51E-DFE9D39E6457}"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45589-0B5D-4CE2-A458-5B5CA1690479}">
      <dsp:nvSpPr>
        <dsp:cNvPr id="0" name=""/>
        <dsp:cNvSpPr/>
      </dsp:nvSpPr>
      <dsp:spPr>
        <a:xfrm>
          <a:off x="4520" y="214654"/>
          <a:ext cx="1976530" cy="1185918"/>
        </a:xfrm>
        <a:prstGeom prst="roundRect">
          <a:avLst>
            <a:gd name="adj" fmla="val 10000"/>
          </a:avLst>
        </a:prstGeom>
        <a:solidFill>
          <a:srgbClr val="54823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kern="120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endParaRPr>
        </a:p>
      </dsp:txBody>
      <dsp:txXfrm>
        <a:off x="39254" y="249388"/>
        <a:ext cx="1907062" cy="1116450"/>
      </dsp:txXfrm>
    </dsp:sp>
    <dsp:sp modelId="{0BDAEDBD-5726-4FCD-87C6-B5B94EA058DC}">
      <dsp:nvSpPr>
        <dsp:cNvPr id="0" name=""/>
        <dsp:cNvSpPr/>
      </dsp:nvSpPr>
      <dsp:spPr>
        <a:xfrm>
          <a:off x="2154985" y="562523"/>
          <a:ext cx="419024" cy="490179"/>
        </a:xfrm>
        <a:prstGeom prst="rightArrow">
          <a:avLst>
            <a:gd name="adj1" fmla="val 60000"/>
            <a:gd name="adj2" fmla="val 50000"/>
          </a:avLst>
        </a:prstGeom>
        <a:solidFill>
          <a:srgbClr val="54823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kern="1200">
            <a:solidFill>
              <a:schemeClr val="bg2"/>
            </a:solidFill>
            <a:latin typeface="+mn-lt"/>
          </a:endParaRPr>
        </a:p>
      </dsp:txBody>
      <dsp:txXfrm>
        <a:off x="2154985" y="660559"/>
        <a:ext cx="293317" cy="294107"/>
      </dsp:txXfrm>
    </dsp:sp>
    <dsp:sp modelId="{B0702231-4EAB-4EF6-8416-47ED347CBCA3}">
      <dsp:nvSpPr>
        <dsp:cNvPr id="0" name=""/>
        <dsp:cNvSpPr/>
      </dsp:nvSpPr>
      <dsp:spPr>
        <a:xfrm>
          <a:off x="2771663" y="214654"/>
          <a:ext cx="1976530" cy="1185918"/>
        </a:xfrm>
        <a:prstGeom prst="roundRect">
          <a:avLst>
            <a:gd name="adj" fmla="val 10000"/>
          </a:avLst>
        </a:prstGeom>
        <a:solidFill>
          <a:srgbClr val="BF9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kern="120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endParaRPr>
        </a:p>
      </dsp:txBody>
      <dsp:txXfrm>
        <a:off x="2806397" y="249388"/>
        <a:ext cx="1907062" cy="1116450"/>
      </dsp:txXfrm>
    </dsp:sp>
    <dsp:sp modelId="{4B252140-D37E-4A67-8130-0041A092F912}">
      <dsp:nvSpPr>
        <dsp:cNvPr id="0" name=""/>
        <dsp:cNvSpPr/>
      </dsp:nvSpPr>
      <dsp:spPr>
        <a:xfrm>
          <a:off x="4922128" y="562523"/>
          <a:ext cx="419024" cy="490179"/>
        </a:xfrm>
        <a:prstGeom prst="rightArrow">
          <a:avLst>
            <a:gd name="adj1" fmla="val 60000"/>
            <a:gd name="adj2" fmla="val 50000"/>
          </a:avLst>
        </a:prstGeom>
        <a:solidFill>
          <a:srgbClr val="BF9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kern="1200">
            <a:solidFill>
              <a:schemeClr val="bg2"/>
            </a:solidFill>
            <a:latin typeface="+mn-lt"/>
          </a:endParaRPr>
        </a:p>
      </dsp:txBody>
      <dsp:txXfrm>
        <a:off x="4922128" y="660559"/>
        <a:ext cx="293317" cy="294107"/>
      </dsp:txXfrm>
    </dsp:sp>
    <dsp:sp modelId="{DD87170C-ECB5-4258-BC35-607069B3FC12}">
      <dsp:nvSpPr>
        <dsp:cNvPr id="0" name=""/>
        <dsp:cNvSpPr/>
      </dsp:nvSpPr>
      <dsp:spPr>
        <a:xfrm>
          <a:off x="5538806" y="214654"/>
          <a:ext cx="1976530" cy="1185918"/>
        </a:xfrm>
        <a:prstGeom prst="roundRect">
          <a:avLst>
            <a:gd name="adj" fmla="val 10000"/>
          </a:avLst>
        </a:prstGeom>
        <a:solidFill>
          <a:srgbClr val="2E75B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kern="120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endParaRPr>
        </a:p>
      </dsp:txBody>
      <dsp:txXfrm>
        <a:off x="5573540" y="249388"/>
        <a:ext cx="1907062" cy="1116450"/>
      </dsp:txXfrm>
    </dsp:sp>
    <dsp:sp modelId="{8DB4A37F-051A-4E15-9F3F-FA633FBAE970}">
      <dsp:nvSpPr>
        <dsp:cNvPr id="0" name=""/>
        <dsp:cNvSpPr/>
      </dsp:nvSpPr>
      <dsp:spPr>
        <a:xfrm>
          <a:off x="7689271" y="562523"/>
          <a:ext cx="419024" cy="490179"/>
        </a:xfrm>
        <a:prstGeom prst="rightArrow">
          <a:avLst>
            <a:gd name="adj1" fmla="val 60000"/>
            <a:gd name="adj2" fmla="val 50000"/>
          </a:avLst>
        </a:prstGeom>
        <a:solidFill>
          <a:srgbClr val="2E75B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kern="1200">
            <a:solidFill>
              <a:schemeClr val="bg2"/>
            </a:solidFill>
            <a:latin typeface="+mn-lt"/>
          </a:endParaRPr>
        </a:p>
      </dsp:txBody>
      <dsp:txXfrm>
        <a:off x="7689271" y="660559"/>
        <a:ext cx="293317" cy="294107"/>
      </dsp:txXfrm>
    </dsp:sp>
    <dsp:sp modelId="{7638D9FC-5B43-4120-AF64-D0A16FC2C3CC}">
      <dsp:nvSpPr>
        <dsp:cNvPr id="0" name=""/>
        <dsp:cNvSpPr/>
      </dsp:nvSpPr>
      <dsp:spPr>
        <a:xfrm>
          <a:off x="8305948" y="214654"/>
          <a:ext cx="1976530" cy="1185918"/>
        </a:xfrm>
        <a:prstGeom prst="roundRect">
          <a:avLst>
            <a:gd name="adj" fmla="val 10000"/>
          </a:avLst>
        </a:prstGeom>
        <a:solidFill>
          <a:srgbClr val="2F559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kern="120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endParaRPr>
        </a:p>
      </dsp:txBody>
      <dsp:txXfrm>
        <a:off x="8340682" y="249388"/>
        <a:ext cx="1907062" cy="1116450"/>
      </dsp:txXfrm>
    </dsp:sp>
    <dsp:sp modelId="{32FE8C53-82B4-494B-BED4-595BBC34C90C}">
      <dsp:nvSpPr>
        <dsp:cNvPr id="0" name=""/>
        <dsp:cNvSpPr/>
      </dsp:nvSpPr>
      <dsp:spPr>
        <a:xfrm rot="5400000">
          <a:off x="9084701" y="1538930"/>
          <a:ext cx="419024" cy="490179"/>
        </a:xfrm>
        <a:prstGeom prst="rightArrow">
          <a:avLst>
            <a:gd name="adj1" fmla="val 60000"/>
            <a:gd name="adj2" fmla="val 50000"/>
          </a:avLst>
        </a:prstGeom>
        <a:solidFill>
          <a:srgbClr val="2F559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kern="1200">
            <a:solidFill>
              <a:schemeClr val="bg2"/>
            </a:solidFill>
            <a:latin typeface="+mn-lt"/>
          </a:endParaRPr>
        </a:p>
      </dsp:txBody>
      <dsp:txXfrm rot="-5400000">
        <a:off x="9147160" y="1574508"/>
        <a:ext cx="294107" cy="293317"/>
      </dsp:txXfrm>
    </dsp:sp>
    <dsp:sp modelId="{D4D94840-19A1-4F27-AF4B-95620227531C}">
      <dsp:nvSpPr>
        <dsp:cNvPr id="0" name=""/>
        <dsp:cNvSpPr/>
      </dsp:nvSpPr>
      <dsp:spPr>
        <a:xfrm>
          <a:off x="8305948" y="2191185"/>
          <a:ext cx="1976530" cy="1185918"/>
        </a:xfrm>
        <a:prstGeom prst="roundRect">
          <a:avLst>
            <a:gd name="adj" fmla="val 10000"/>
          </a:avLst>
        </a:prstGeom>
        <a:solidFill>
          <a:srgbClr val="54823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kern="120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endParaRPr>
        </a:p>
      </dsp:txBody>
      <dsp:txXfrm>
        <a:off x="8340682" y="2225919"/>
        <a:ext cx="1907062" cy="1116450"/>
      </dsp:txXfrm>
    </dsp:sp>
    <dsp:sp modelId="{B4304D9D-F080-4562-8E10-259B81477778}">
      <dsp:nvSpPr>
        <dsp:cNvPr id="0" name=""/>
        <dsp:cNvSpPr/>
      </dsp:nvSpPr>
      <dsp:spPr>
        <a:xfrm rot="10800000">
          <a:off x="7712989" y="2539054"/>
          <a:ext cx="419024" cy="490179"/>
        </a:xfrm>
        <a:prstGeom prst="rightArrow">
          <a:avLst>
            <a:gd name="adj1" fmla="val 60000"/>
            <a:gd name="adj2" fmla="val 50000"/>
          </a:avLst>
        </a:prstGeom>
        <a:solidFill>
          <a:srgbClr val="54823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kern="1200">
            <a:solidFill>
              <a:schemeClr val="bg2"/>
            </a:solidFill>
            <a:latin typeface="+mn-lt"/>
          </a:endParaRPr>
        </a:p>
      </dsp:txBody>
      <dsp:txXfrm rot="10800000">
        <a:off x="7838696" y="2637090"/>
        <a:ext cx="293317" cy="294107"/>
      </dsp:txXfrm>
    </dsp:sp>
    <dsp:sp modelId="{E58D41B3-83A2-44A9-B8BB-F5AA712E7570}">
      <dsp:nvSpPr>
        <dsp:cNvPr id="0" name=""/>
        <dsp:cNvSpPr/>
      </dsp:nvSpPr>
      <dsp:spPr>
        <a:xfrm>
          <a:off x="5538806" y="2191185"/>
          <a:ext cx="1976530" cy="1185918"/>
        </a:xfrm>
        <a:prstGeom prst="roundRect">
          <a:avLst>
            <a:gd name="adj" fmla="val 10000"/>
          </a:avLst>
        </a:prstGeom>
        <a:solidFill>
          <a:srgbClr val="BF9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kern="120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endParaRPr>
        </a:p>
      </dsp:txBody>
      <dsp:txXfrm>
        <a:off x="5573540" y="2225919"/>
        <a:ext cx="1907062" cy="1116450"/>
      </dsp:txXfrm>
    </dsp:sp>
    <dsp:sp modelId="{2F00D856-0F07-412E-A5B5-84625A58E6C3}">
      <dsp:nvSpPr>
        <dsp:cNvPr id="0" name=""/>
        <dsp:cNvSpPr/>
      </dsp:nvSpPr>
      <dsp:spPr>
        <a:xfrm rot="10800000">
          <a:off x="4945846" y="2539054"/>
          <a:ext cx="419024" cy="490179"/>
        </a:xfrm>
        <a:prstGeom prst="rightArrow">
          <a:avLst>
            <a:gd name="adj1" fmla="val 60000"/>
            <a:gd name="adj2" fmla="val 50000"/>
          </a:avLst>
        </a:prstGeom>
        <a:solidFill>
          <a:srgbClr val="BF9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kern="1200">
            <a:solidFill>
              <a:schemeClr val="bg2"/>
            </a:solidFill>
            <a:latin typeface="+mn-lt"/>
          </a:endParaRPr>
        </a:p>
      </dsp:txBody>
      <dsp:txXfrm rot="10800000">
        <a:off x="5071553" y="2637090"/>
        <a:ext cx="293317" cy="294107"/>
      </dsp:txXfrm>
    </dsp:sp>
    <dsp:sp modelId="{9FA13F03-7533-468D-8074-DFEC908444D1}">
      <dsp:nvSpPr>
        <dsp:cNvPr id="0" name=""/>
        <dsp:cNvSpPr/>
      </dsp:nvSpPr>
      <dsp:spPr>
        <a:xfrm>
          <a:off x="2771663" y="2191185"/>
          <a:ext cx="1976530" cy="1185918"/>
        </a:xfrm>
        <a:prstGeom prst="roundRect">
          <a:avLst>
            <a:gd name="adj" fmla="val 10000"/>
          </a:avLst>
        </a:prstGeom>
        <a:solidFill>
          <a:srgbClr val="2E75B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kern="120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endParaRPr>
        </a:p>
      </dsp:txBody>
      <dsp:txXfrm>
        <a:off x="2806397" y="2225919"/>
        <a:ext cx="1907062" cy="1116450"/>
      </dsp:txXfrm>
    </dsp:sp>
    <dsp:sp modelId="{BC564715-67B0-4D47-B71E-DB262BB3740B}">
      <dsp:nvSpPr>
        <dsp:cNvPr id="0" name=""/>
        <dsp:cNvSpPr/>
      </dsp:nvSpPr>
      <dsp:spPr>
        <a:xfrm rot="10800000">
          <a:off x="2178704" y="2539054"/>
          <a:ext cx="419024" cy="490179"/>
        </a:xfrm>
        <a:prstGeom prst="rightArrow">
          <a:avLst>
            <a:gd name="adj1" fmla="val 60000"/>
            <a:gd name="adj2" fmla="val 50000"/>
          </a:avLst>
        </a:prstGeom>
        <a:solidFill>
          <a:srgbClr val="2E75B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kern="1200">
            <a:solidFill>
              <a:schemeClr val="bg2"/>
            </a:solidFill>
          </a:endParaRPr>
        </a:p>
      </dsp:txBody>
      <dsp:txXfrm rot="10800000">
        <a:off x="2304411" y="2637090"/>
        <a:ext cx="293317" cy="294107"/>
      </dsp:txXfrm>
    </dsp:sp>
    <dsp:sp modelId="{25263968-A4CD-48CF-B51E-DFE9D39E6457}">
      <dsp:nvSpPr>
        <dsp:cNvPr id="0" name=""/>
        <dsp:cNvSpPr/>
      </dsp:nvSpPr>
      <dsp:spPr>
        <a:xfrm>
          <a:off x="4520" y="2191185"/>
          <a:ext cx="1976530" cy="1185918"/>
        </a:xfrm>
        <a:prstGeom prst="roundRect">
          <a:avLst>
            <a:gd name="adj" fmla="val 10000"/>
          </a:avLst>
        </a:prstGeom>
        <a:solidFill>
          <a:srgbClr val="2F559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rPr>
            <a:t>Lorem </a:t>
          </a:r>
          <a:r>
            <a:rPr lang="en-US" sz="1400" b="0" kern="1200" dirty="0" err="1">
              <a:solidFill>
                <a:schemeClr val="bg2"/>
              </a:solidFill>
              <a:latin typeface="Lato" panose="020F0502020204030203" pitchFamily="34" charset="0"/>
              <a:ea typeface="Lato" panose="020F0502020204030203" pitchFamily="34" charset="0"/>
              <a:cs typeface="Lato" panose="020F0502020204030203" pitchFamily="34" charset="0"/>
            </a:rPr>
            <a:t>ispum</a:t>
          </a:r>
          <a:endParaRPr lang="en-US" sz="1400" b="0" kern="1200" dirty="0">
            <a:solidFill>
              <a:schemeClr val="bg2"/>
            </a:solidFill>
            <a:latin typeface="Lato" panose="020F0502020204030203" pitchFamily="34" charset="0"/>
            <a:ea typeface="Lato" panose="020F0502020204030203" pitchFamily="34" charset="0"/>
            <a:cs typeface="Lato" panose="020F0502020204030203" pitchFamily="34" charset="0"/>
          </a:endParaRPr>
        </a:p>
      </dsp:txBody>
      <dsp:txXfrm>
        <a:off x="39254" y="2225919"/>
        <a:ext cx="1907062" cy="11164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4FC061C-065A-4555-A56C-CB7B13DCDF4B}"/>
              </a:ext>
            </a:extLst>
          </p:cNvPr>
          <p:cNvSpPr>
            <a:spLocks noGrp="1"/>
          </p:cNvSpPr>
          <p:nvPr>
            <p:ph type="pic" sz="quarter" idx="10"/>
          </p:nvPr>
        </p:nvSpPr>
        <p:spPr>
          <a:xfrm>
            <a:off x="0" y="441325"/>
            <a:ext cx="12192000" cy="6416675"/>
          </a:xfrm>
          <a:prstGeom prst="rect">
            <a:avLst/>
          </a:prstGeom>
        </p:spPr>
        <p:txBody>
          <a:bodyPr/>
          <a:lstStyle/>
          <a:p>
            <a:endParaRPr lang="en-PK"/>
          </a:p>
        </p:txBody>
      </p:sp>
    </p:spTree>
    <p:extLst>
      <p:ext uri="{BB962C8B-B14F-4D97-AF65-F5344CB8AC3E}">
        <p14:creationId xmlns:p14="http://schemas.microsoft.com/office/powerpoint/2010/main" val="1535624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CD119-282B-45E5-BC90-AF6D510696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2E7292C0-57AC-46D3-B7B2-BF2638EA5A3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3D2BCE34-16A5-4F52-A415-2779DF3492E4}"/>
              </a:ext>
            </a:extLst>
          </p:cNvPr>
          <p:cNvSpPr>
            <a:spLocks noGrp="1"/>
          </p:cNvSpPr>
          <p:nvPr>
            <p:ph type="dt" sz="half" idx="10"/>
          </p:nvPr>
        </p:nvSpPr>
        <p:spPr>
          <a:xfrm>
            <a:off x="838200" y="6356350"/>
            <a:ext cx="2743200" cy="365125"/>
          </a:xfrm>
          <a:prstGeom prst="rect">
            <a:avLst/>
          </a:prstGeom>
        </p:spPr>
        <p:txBody>
          <a:bodyPr/>
          <a:lstStyle/>
          <a:p>
            <a:fld id="{79794502-8A27-4FA1-BE28-B4003F2630CD}" type="datetimeFigureOut">
              <a:rPr lang="en-PK" smtClean="0"/>
              <a:t>05/07/2019</a:t>
            </a:fld>
            <a:endParaRPr lang="en-PK"/>
          </a:p>
        </p:txBody>
      </p:sp>
      <p:sp>
        <p:nvSpPr>
          <p:cNvPr id="5" name="Footer Placeholder 4">
            <a:extLst>
              <a:ext uri="{FF2B5EF4-FFF2-40B4-BE49-F238E27FC236}">
                <a16:creationId xmlns:a16="http://schemas.microsoft.com/office/drawing/2014/main" id="{16B2C21C-9018-4773-8AC0-42DA59A7A85E}"/>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F91B1279-9789-4A05-9DC3-7120C8AC8D3B}"/>
              </a:ext>
            </a:extLst>
          </p:cNvPr>
          <p:cNvSpPr>
            <a:spLocks noGrp="1"/>
          </p:cNvSpPr>
          <p:nvPr>
            <p:ph type="sldNum" sz="quarter" idx="12"/>
          </p:nvPr>
        </p:nvSpPr>
        <p:spPr>
          <a:xfrm>
            <a:off x="8610600" y="6356350"/>
            <a:ext cx="2743200" cy="365125"/>
          </a:xfrm>
          <a:prstGeom prst="rect">
            <a:avLst/>
          </a:prstGeom>
        </p:spPr>
        <p:txBody>
          <a:bodyPr/>
          <a:lstStyle/>
          <a:p>
            <a:fld id="{84BB6996-D9D6-4A6D-B1F7-5E2C6CD7531F}" type="slidenum">
              <a:rPr lang="en-PK" smtClean="0"/>
              <a:t>‹#›</a:t>
            </a:fld>
            <a:endParaRPr lang="en-PK"/>
          </a:p>
        </p:txBody>
      </p:sp>
    </p:spTree>
    <p:extLst>
      <p:ext uri="{BB962C8B-B14F-4D97-AF65-F5344CB8AC3E}">
        <p14:creationId xmlns:p14="http://schemas.microsoft.com/office/powerpoint/2010/main" val="73269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087432-0DDB-46A5-B449-63FA0EA1B4F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40ABAE72-27A7-4BFB-9C56-96F9A6625D1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23C6A510-0039-47D8-B7A3-0EEFCEEEA9B6}"/>
              </a:ext>
            </a:extLst>
          </p:cNvPr>
          <p:cNvSpPr>
            <a:spLocks noGrp="1"/>
          </p:cNvSpPr>
          <p:nvPr>
            <p:ph type="dt" sz="half" idx="10"/>
          </p:nvPr>
        </p:nvSpPr>
        <p:spPr>
          <a:xfrm>
            <a:off x="838200" y="6356350"/>
            <a:ext cx="2743200" cy="365125"/>
          </a:xfrm>
          <a:prstGeom prst="rect">
            <a:avLst/>
          </a:prstGeom>
        </p:spPr>
        <p:txBody>
          <a:bodyPr/>
          <a:lstStyle/>
          <a:p>
            <a:fld id="{79794502-8A27-4FA1-BE28-B4003F2630CD}" type="datetimeFigureOut">
              <a:rPr lang="en-PK" smtClean="0"/>
              <a:t>05/07/2019</a:t>
            </a:fld>
            <a:endParaRPr lang="en-PK"/>
          </a:p>
        </p:txBody>
      </p:sp>
      <p:sp>
        <p:nvSpPr>
          <p:cNvPr id="5" name="Footer Placeholder 4">
            <a:extLst>
              <a:ext uri="{FF2B5EF4-FFF2-40B4-BE49-F238E27FC236}">
                <a16:creationId xmlns:a16="http://schemas.microsoft.com/office/drawing/2014/main" id="{F175FD9E-E9FC-47AE-97AB-709F02374F03}"/>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700CEE9B-31E3-4440-8E76-A4300EAF139E}"/>
              </a:ext>
            </a:extLst>
          </p:cNvPr>
          <p:cNvSpPr>
            <a:spLocks noGrp="1"/>
          </p:cNvSpPr>
          <p:nvPr>
            <p:ph type="sldNum" sz="quarter" idx="12"/>
          </p:nvPr>
        </p:nvSpPr>
        <p:spPr>
          <a:xfrm>
            <a:off x="8610600" y="6356350"/>
            <a:ext cx="2743200" cy="365125"/>
          </a:xfrm>
          <a:prstGeom prst="rect">
            <a:avLst/>
          </a:prstGeom>
        </p:spPr>
        <p:txBody>
          <a:bodyPr/>
          <a:lstStyle/>
          <a:p>
            <a:fld id="{84BB6996-D9D6-4A6D-B1F7-5E2C6CD7531F}" type="slidenum">
              <a:rPr lang="en-PK" smtClean="0"/>
              <a:t>‹#›</a:t>
            </a:fld>
            <a:endParaRPr lang="en-PK"/>
          </a:p>
        </p:txBody>
      </p:sp>
    </p:spTree>
    <p:extLst>
      <p:ext uri="{BB962C8B-B14F-4D97-AF65-F5344CB8AC3E}">
        <p14:creationId xmlns:p14="http://schemas.microsoft.com/office/powerpoint/2010/main" val="117788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3" name="Picture Placeholder 12">
            <a:extLst>
              <a:ext uri="{FF2B5EF4-FFF2-40B4-BE49-F238E27FC236}">
                <a16:creationId xmlns:a16="http://schemas.microsoft.com/office/drawing/2014/main" id="{D5408724-AE41-4ACF-9134-12E67AAABFFC}"/>
              </a:ext>
            </a:extLst>
          </p:cNvPr>
          <p:cNvSpPr>
            <a:spLocks noGrp="1"/>
          </p:cNvSpPr>
          <p:nvPr>
            <p:ph type="pic" sz="quarter" idx="11"/>
          </p:nvPr>
        </p:nvSpPr>
        <p:spPr>
          <a:xfrm>
            <a:off x="3860938" y="4751965"/>
            <a:ext cx="1739900" cy="1524000"/>
          </a:xfrm>
          <a:custGeom>
            <a:avLst/>
            <a:gdLst>
              <a:gd name="connsiteX0" fmla="*/ 0 w 1304925"/>
              <a:gd name="connsiteY0" fmla="*/ 0 h 1143000"/>
              <a:gd name="connsiteX1" fmla="*/ 1266875 w 1304925"/>
              <a:gd name="connsiteY1" fmla="*/ 0 h 1143000"/>
              <a:gd name="connsiteX2" fmla="*/ 1304925 w 1304925"/>
              <a:gd name="connsiteY2" fmla="*/ 38050 h 1143000"/>
              <a:gd name="connsiteX3" fmla="*/ 1304925 w 1304925"/>
              <a:gd name="connsiteY3" fmla="*/ 1104950 h 1143000"/>
              <a:gd name="connsiteX4" fmla="*/ 1266875 w 1304925"/>
              <a:gd name="connsiteY4" fmla="*/ 1143000 h 1143000"/>
              <a:gd name="connsiteX5" fmla="*/ 0 w 1304925"/>
              <a:gd name="connsiteY5"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925" h="1143000">
                <a:moveTo>
                  <a:pt x="0" y="0"/>
                </a:moveTo>
                <a:lnTo>
                  <a:pt x="1266875" y="0"/>
                </a:lnTo>
                <a:cubicBezTo>
                  <a:pt x="1287889" y="0"/>
                  <a:pt x="1304925" y="17036"/>
                  <a:pt x="1304925" y="38050"/>
                </a:cubicBezTo>
                <a:lnTo>
                  <a:pt x="1304925" y="1104950"/>
                </a:lnTo>
                <a:cubicBezTo>
                  <a:pt x="1304925" y="1125964"/>
                  <a:pt x="1287889" y="1143000"/>
                  <a:pt x="1266875" y="1143000"/>
                </a:cubicBezTo>
                <a:lnTo>
                  <a:pt x="0" y="1143000"/>
                </a:lnTo>
                <a:close/>
              </a:path>
            </a:pathLst>
          </a:custGeom>
        </p:spPr>
      </p:sp>
      <p:sp>
        <p:nvSpPr>
          <p:cNvPr id="34" name="Picture Placeholder 14">
            <a:extLst>
              <a:ext uri="{FF2B5EF4-FFF2-40B4-BE49-F238E27FC236}">
                <a16:creationId xmlns:a16="http://schemas.microsoft.com/office/drawing/2014/main" id="{5C9996D5-6A5E-4CAC-B827-4AED2EDE2DDA}"/>
              </a:ext>
            </a:extLst>
          </p:cNvPr>
          <p:cNvSpPr>
            <a:spLocks noGrp="1"/>
          </p:cNvSpPr>
          <p:nvPr>
            <p:ph type="pic" sz="quarter" idx="10"/>
          </p:nvPr>
        </p:nvSpPr>
        <p:spPr>
          <a:xfrm>
            <a:off x="6591165" y="2704829"/>
            <a:ext cx="1739900" cy="1524000"/>
          </a:xfrm>
          <a:custGeom>
            <a:avLst/>
            <a:gdLst>
              <a:gd name="connsiteX0" fmla="*/ 38050 w 1304925"/>
              <a:gd name="connsiteY0" fmla="*/ 0 h 1143000"/>
              <a:gd name="connsiteX1" fmla="*/ 1304925 w 1304925"/>
              <a:gd name="connsiteY1" fmla="*/ 0 h 1143000"/>
              <a:gd name="connsiteX2" fmla="*/ 1304925 w 1304925"/>
              <a:gd name="connsiteY2" fmla="*/ 1143000 h 1143000"/>
              <a:gd name="connsiteX3" fmla="*/ 38050 w 1304925"/>
              <a:gd name="connsiteY3" fmla="*/ 1143000 h 1143000"/>
              <a:gd name="connsiteX4" fmla="*/ 0 w 1304925"/>
              <a:gd name="connsiteY4" fmla="*/ 1104950 h 1143000"/>
              <a:gd name="connsiteX5" fmla="*/ 0 w 1304925"/>
              <a:gd name="connsiteY5" fmla="*/ 38050 h 1143000"/>
              <a:gd name="connsiteX6" fmla="*/ 38050 w 1304925"/>
              <a:gd name="connsiteY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4925" h="1143000">
                <a:moveTo>
                  <a:pt x="38050" y="0"/>
                </a:moveTo>
                <a:lnTo>
                  <a:pt x="1304925" y="0"/>
                </a:lnTo>
                <a:lnTo>
                  <a:pt x="1304925" y="1143000"/>
                </a:lnTo>
                <a:lnTo>
                  <a:pt x="38050" y="1143000"/>
                </a:lnTo>
                <a:cubicBezTo>
                  <a:pt x="17036" y="1143000"/>
                  <a:pt x="0" y="1125964"/>
                  <a:pt x="0" y="1104950"/>
                </a:cubicBezTo>
                <a:lnTo>
                  <a:pt x="0" y="38050"/>
                </a:lnTo>
                <a:cubicBezTo>
                  <a:pt x="0" y="17036"/>
                  <a:pt x="17036" y="0"/>
                  <a:pt x="38050" y="0"/>
                </a:cubicBezTo>
                <a:close/>
              </a:path>
            </a:pathLst>
          </a:custGeom>
        </p:spPr>
      </p:sp>
    </p:spTree>
    <p:extLst>
      <p:ext uri="{BB962C8B-B14F-4D97-AF65-F5344CB8AC3E}">
        <p14:creationId xmlns:p14="http://schemas.microsoft.com/office/powerpoint/2010/main" val="207711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6" name="Picture Placeholder 5">
            <a:extLst>
              <a:ext uri="{FF2B5EF4-FFF2-40B4-BE49-F238E27FC236}">
                <a16:creationId xmlns:a16="http://schemas.microsoft.com/office/drawing/2014/main" id="{5EAB919C-FDDA-4CC5-AB90-C3AFCA37D090}"/>
              </a:ext>
            </a:extLst>
          </p:cNvPr>
          <p:cNvSpPr>
            <a:spLocks noGrp="1"/>
          </p:cNvSpPr>
          <p:nvPr>
            <p:ph type="pic" sz="quarter" idx="10"/>
          </p:nvPr>
        </p:nvSpPr>
        <p:spPr>
          <a:xfrm>
            <a:off x="3860937" y="2832547"/>
            <a:ext cx="1739900" cy="1524000"/>
          </a:xfrm>
          <a:custGeom>
            <a:avLst/>
            <a:gdLst>
              <a:gd name="connsiteX0" fmla="*/ 0 w 1304925"/>
              <a:gd name="connsiteY0" fmla="*/ 0 h 1143000"/>
              <a:gd name="connsiteX1" fmla="*/ 1266875 w 1304925"/>
              <a:gd name="connsiteY1" fmla="*/ 0 h 1143000"/>
              <a:gd name="connsiteX2" fmla="*/ 1304925 w 1304925"/>
              <a:gd name="connsiteY2" fmla="*/ 38050 h 1143000"/>
              <a:gd name="connsiteX3" fmla="*/ 1304925 w 1304925"/>
              <a:gd name="connsiteY3" fmla="*/ 1104950 h 1143000"/>
              <a:gd name="connsiteX4" fmla="*/ 1266875 w 1304925"/>
              <a:gd name="connsiteY4" fmla="*/ 1143000 h 1143000"/>
              <a:gd name="connsiteX5" fmla="*/ 0 w 1304925"/>
              <a:gd name="connsiteY5"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925" h="1143000">
                <a:moveTo>
                  <a:pt x="0" y="0"/>
                </a:moveTo>
                <a:lnTo>
                  <a:pt x="1266875" y="0"/>
                </a:lnTo>
                <a:cubicBezTo>
                  <a:pt x="1287889" y="0"/>
                  <a:pt x="1304925" y="17036"/>
                  <a:pt x="1304925" y="38050"/>
                </a:cubicBezTo>
                <a:lnTo>
                  <a:pt x="1304925" y="1104950"/>
                </a:lnTo>
                <a:cubicBezTo>
                  <a:pt x="1304925" y="1125964"/>
                  <a:pt x="1287889" y="1143000"/>
                  <a:pt x="1266875" y="1143000"/>
                </a:cubicBezTo>
                <a:lnTo>
                  <a:pt x="0" y="1143000"/>
                </a:lnTo>
                <a:close/>
              </a:path>
            </a:pathLst>
          </a:custGeom>
        </p:spPr>
      </p:sp>
      <p:sp>
        <p:nvSpPr>
          <p:cNvPr id="57" name="Picture Placeholder 8">
            <a:extLst>
              <a:ext uri="{FF2B5EF4-FFF2-40B4-BE49-F238E27FC236}">
                <a16:creationId xmlns:a16="http://schemas.microsoft.com/office/drawing/2014/main" id="{3CF3D29C-4515-4AFA-B196-A7482CD2A2A7}"/>
              </a:ext>
            </a:extLst>
          </p:cNvPr>
          <p:cNvSpPr>
            <a:spLocks noGrp="1"/>
          </p:cNvSpPr>
          <p:nvPr>
            <p:ph type="pic" sz="quarter" idx="11"/>
          </p:nvPr>
        </p:nvSpPr>
        <p:spPr>
          <a:xfrm>
            <a:off x="6591163" y="762316"/>
            <a:ext cx="1739900" cy="1524000"/>
          </a:xfrm>
          <a:custGeom>
            <a:avLst/>
            <a:gdLst>
              <a:gd name="connsiteX0" fmla="*/ 38050 w 1304925"/>
              <a:gd name="connsiteY0" fmla="*/ 0 h 1143000"/>
              <a:gd name="connsiteX1" fmla="*/ 1304925 w 1304925"/>
              <a:gd name="connsiteY1" fmla="*/ 0 h 1143000"/>
              <a:gd name="connsiteX2" fmla="*/ 1304925 w 1304925"/>
              <a:gd name="connsiteY2" fmla="*/ 1143000 h 1143000"/>
              <a:gd name="connsiteX3" fmla="*/ 38050 w 1304925"/>
              <a:gd name="connsiteY3" fmla="*/ 1143000 h 1143000"/>
              <a:gd name="connsiteX4" fmla="*/ 0 w 1304925"/>
              <a:gd name="connsiteY4" fmla="*/ 1104950 h 1143000"/>
              <a:gd name="connsiteX5" fmla="*/ 0 w 1304925"/>
              <a:gd name="connsiteY5" fmla="*/ 38050 h 1143000"/>
              <a:gd name="connsiteX6" fmla="*/ 38050 w 1304925"/>
              <a:gd name="connsiteY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4925" h="1143000">
                <a:moveTo>
                  <a:pt x="38050" y="0"/>
                </a:moveTo>
                <a:lnTo>
                  <a:pt x="1304925" y="0"/>
                </a:lnTo>
                <a:lnTo>
                  <a:pt x="1304925" y="1143000"/>
                </a:lnTo>
                <a:lnTo>
                  <a:pt x="38050" y="1143000"/>
                </a:lnTo>
                <a:cubicBezTo>
                  <a:pt x="17036" y="1143000"/>
                  <a:pt x="0" y="1125964"/>
                  <a:pt x="0" y="1104950"/>
                </a:cubicBezTo>
                <a:lnTo>
                  <a:pt x="0" y="38050"/>
                </a:lnTo>
                <a:cubicBezTo>
                  <a:pt x="0" y="17036"/>
                  <a:pt x="17036" y="0"/>
                  <a:pt x="38050" y="0"/>
                </a:cubicBezTo>
                <a:close/>
              </a:path>
            </a:pathLst>
          </a:custGeom>
        </p:spPr>
      </p:sp>
      <p:sp>
        <p:nvSpPr>
          <p:cNvPr id="58" name="Picture Placeholder 11">
            <a:extLst>
              <a:ext uri="{FF2B5EF4-FFF2-40B4-BE49-F238E27FC236}">
                <a16:creationId xmlns:a16="http://schemas.microsoft.com/office/drawing/2014/main" id="{3B4FBA9B-B4BF-4E5B-A7C7-6204F88FFA55}"/>
              </a:ext>
            </a:extLst>
          </p:cNvPr>
          <p:cNvSpPr>
            <a:spLocks noGrp="1"/>
          </p:cNvSpPr>
          <p:nvPr>
            <p:ph type="pic" sz="quarter" idx="12"/>
          </p:nvPr>
        </p:nvSpPr>
        <p:spPr>
          <a:xfrm>
            <a:off x="6591163" y="4884999"/>
            <a:ext cx="1739900" cy="1524000"/>
          </a:xfrm>
          <a:custGeom>
            <a:avLst/>
            <a:gdLst>
              <a:gd name="connsiteX0" fmla="*/ 38050 w 1304925"/>
              <a:gd name="connsiteY0" fmla="*/ 0 h 1143000"/>
              <a:gd name="connsiteX1" fmla="*/ 1304925 w 1304925"/>
              <a:gd name="connsiteY1" fmla="*/ 0 h 1143000"/>
              <a:gd name="connsiteX2" fmla="*/ 1304925 w 1304925"/>
              <a:gd name="connsiteY2" fmla="*/ 1143000 h 1143000"/>
              <a:gd name="connsiteX3" fmla="*/ 38050 w 1304925"/>
              <a:gd name="connsiteY3" fmla="*/ 1143000 h 1143000"/>
              <a:gd name="connsiteX4" fmla="*/ 0 w 1304925"/>
              <a:gd name="connsiteY4" fmla="*/ 1104950 h 1143000"/>
              <a:gd name="connsiteX5" fmla="*/ 0 w 1304925"/>
              <a:gd name="connsiteY5" fmla="*/ 38050 h 1143000"/>
              <a:gd name="connsiteX6" fmla="*/ 38050 w 1304925"/>
              <a:gd name="connsiteY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4925" h="1143000">
                <a:moveTo>
                  <a:pt x="38050" y="0"/>
                </a:moveTo>
                <a:lnTo>
                  <a:pt x="1304925" y="0"/>
                </a:lnTo>
                <a:lnTo>
                  <a:pt x="1304925" y="1143000"/>
                </a:lnTo>
                <a:lnTo>
                  <a:pt x="38050" y="1143000"/>
                </a:lnTo>
                <a:cubicBezTo>
                  <a:pt x="17036" y="1143000"/>
                  <a:pt x="0" y="1125964"/>
                  <a:pt x="0" y="1104950"/>
                </a:cubicBezTo>
                <a:lnTo>
                  <a:pt x="0" y="38050"/>
                </a:lnTo>
                <a:cubicBezTo>
                  <a:pt x="0" y="17036"/>
                  <a:pt x="17036" y="0"/>
                  <a:pt x="38050" y="0"/>
                </a:cubicBezTo>
                <a:close/>
              </a:path>
            </a:pathLst>
          </a:custGeom>
        </p:spPr>
      </p:sp>
    </p:spTree>
    <p:extLst>
      <p:ext uri="{BB962C8B-B14F-4D97-AF65-F5344CB8AC3E}">
        <p14:creationId xmlns:p14="http://schemas.microsoft.com/office/powerpoint/2010/main" val="2180404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2" name="Picture Placeholder 32">
            <a:extLst>
              <a:ext uri="{FF2B5EF4-FFF2-40B4-BE49-F238E27FC236}">
                <a16:creationId xmlns:a16="http://schemas.microsoft.com/office/drawing/2014/main" id="{C4ACE80C-28BF-466B-835E-02F90AF3EB5A}"/>
              </a:ext>
            </a:extLst>
          </p:cNvPr>
          <p:cNvSpPr>
            <a:spLocks noGrp="1"/>
          </p:cNvSpPr>
          <p:nvPr>
            <p:ph type="pic" sz="quarter" idx="12"/>
          </p:nvPr>
        </p:nvSpPr>
        <p:spPr>
          <a:xfrm>
            <a:off x="3860937" y="1541467"/>
            <a:ext cx="1739900" cy="1524000"/>
          </a:xfrm>
          <a:custGeom>
            <a:avLst/>
            <a:gdLst>
              <a:gd name="connsiteX0" fmla="*/ 0 w 1304925"/>
              <a:gd name="connsiteY0" fmla="*/ 0 h 1143000"/>
              <a:gd name="connsiteX1" fmla="*/ 1266875 w 1304925"/>
              <a:gd name="connsiteY1" fmla="*/ 0 h 1143000"/>
              <a:gd name="connsiteX2" fmla="*/ 1304925 w 1304925"/>
              <a:gd name="connsiteY2" fmla="*/ 38050 h 1143000"/>
              <a:gd name="connsiteX3" fmla="*/ 1304925 w 1304925"/>
              <a:gd name="connsiteY3" fmla="*/ 1104950 h 1143000"/>
              <a:gd name="connsiteX4" fmla="*/ 1266875 w 1304925"/>
              <a:gd name="connsiteY4" fmla="*/ 1143000 h 1143000"/>
              <a:gd name="connsiteX5" fmla="*/ 0 w 1304925"/>
              <a:gd name="connsiteY5"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925" h="1143000">
                <a:moveTo>
                  <a:pt x="0" y="0"/>
                </a:moveTo>
                <a:lnTo>
                  <a:pt x="1266875" y="0"/>
                </a:lnTo>
                <a:cubicBezTo>
                  <a:pt x="1287889" y="0"/>
                  <a:pt x="1304925" y="17036"/>
                  <a:pt x="1304925" y="38050"/>
                </a:cubicBezTo>
                <a:lnTo>
                  <a:pt x="1304925" y="1104950"/>
                </a:lnTo>
                <a:cubicBezTo>
                  <a:pt x="1304925" y="1125964"/>
                  <a:pt x="1287889" y="1143000"/>
                  <a:pt x="1266875" y="1143000"/>
                </a:cubicBezTo>
                <a:lnTo>
                  <a:pt x="0" y="1143000"/>
                </a:lnTo>
                <a:close/>
              </a:path>
            </a:pathLst>
          </a:custGeom>
        </p:spPr>
      </p:sp>
      <p:sp>
        <p:nvSpPr>
          <p:cNvPr id="43" name="Picture Placeholder 31">
            <a:extLst>
              <a:ext uri="{FF2B5EF4-FFF2-40B4-BE49-F238E27FC236}">
                <a16:creationId xmlns:a16="http://schemas.microsoft.com/office/drawing/2014/main" id="{E242A397-E4C0-492D-AD1A-570D84FACC48}"/>
              </a:ext>
            </a:extLst>
          </p:cNvPr>
          <p:cNvSpPr>
            <a:spLocks noGrp="1"/>
          </p:cNvSpPr>
          <p:nvPr>
            <p:ph type="pic" sz="quarter" idx="11"/>
          </p:nvPr>
        </p:nvSpPr>
        <p:spPr>
          <a:xfrm>
            <a:off x="6591163" y="3559715"/>
            <a:ext cx="1739900" cy="1524000"/>
          </a:xfrm>
          <a:custGeom>
            <a:avLst/>
            <a:gdLst>
              <a:gd name="connsiteX0" fmla="*/ 38050 w 1304925"/>
              <a:gd name="connsiteY0" fmla="*/ 0 h 1143000"/>
              <a:gd name="connsiteX1" fmla="*/ 1304925 w 1304925"/>
              <a:gd name="connsiteY1" fmla="*/ 0 h 1143000"/>
              <a:gd name="connsiteX2" fmla="*/ 1304925 w 1304925"/>
              <a:gd name="connsiteY2" fmla="*/ 1143000 h 1143000"/>
              <a:gd name="connsiteX3" fmla="*/ 38050 w 1304925"/>
              <a:gd name="connsiteY3" fmla="*/ 1143000 h 1143000"/>
              <a:gd name="connsiteX4" fmla="*/ 0 w 1304925"/>
              <a:gd name="connsiteY4" fmla="*/ 1104950 h 1143000"/>
              <a:gd name="connsiteX5" fmla="*/ 0 w 1304925"/>
              <a:gd name="connsiteY5" fmla="*/ 38050 h 1143000"/>
              <a:gd name="connsiteX6" fmla="*/ 38050 w 1304925"/>
              <a:gd name="connsiteY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4925" h="1143000">
                <a:moveTo>
                  <a:pt x="38050" y="0"/>
                </a:moveTo>
                <a:lnTo>
                  <a:pt x="1304925" y="0"/>
                </a:lnTo>
                <a:lnTo>
                  <a:pt x="1304925" y="1143000"/>
                </a:lnTo>
                <a:lnTo>
                  <a:pt x="38050" y="1143000"/>
                </a:lnTo>
                <a:cubicBezTo>
                  <a:pt x="17036" y="1143000"/>
                  <a:pt x="0" y="1125964"/>
                  <a:pt x="0" y="1104950"/>
                </a:cubicBezTo>
                <a:lnTo>
                  <a:pt x="0" y="38050"/>
                </a:lnTo>
                <a:cubicBezTo>
                  <a:pt x="0" y="17036"/>
                  <a:pt x="17036" y="0"/>
                  <a:pt x="38050" y="0"/>
                </a:cubicBezTo>
                <a:close/>
              </a:path>
            </a:pathLst>
          </a:custGeom>
        </p:spPr>
      </p:sp>
    </p:spTree>
    <p:extLst>
      <p:ext uri="{BB962C8B-B14F-4D97-AF65-F5344CB8AC3E}">
        <p14:creationId xmlns:p14="http://schemas.microsoft.com/office/powerpoint/2010/main" val="2112691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BDD4-1D06-42FD-8502-DA1871E0F1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C8C51517-B5D6-48BC-9BCB-29A0AA10DC7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F435-5CB4-42A2-BEF5-C3B459E3B3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7F218BB2-D582-4030-BB3C-72F20BEB85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7AA145-469D-407A-AE24-0A286D3473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51A0DB77-DF42-4D39-9CB9-AEDBA4E27D4C}"/>
              </a:ext>
            </a:extLst>
          </p:cNvPr>
          <p:cNvSpPr>
            <a:spLocks noGrp="1"/>
          </p:cNvSpPr>
          <p:nvPr>
            <p:ph type="dt" sz="half" idx="10"/>
          </p:nvPr>
        </p:nvSpPr>
        <p:spPr>
          <a:xfrm>
            <a:off x="838200" y="6356350"/>
            <a:ext cx="2743200" cy="365125"/>
          </a:xfrm>
          <a:prstGeom prst="rect">
            <a:avLst/>
          </a:prstGeom>
        </p:spPr>
        <p:txBody>
          <a:bodyPr/>
          <a:lstStyle/>
          <a:p>
            <a:fld id="{79794502-8A27-4FA1-BE28-B4003F2630CD}" type="datetimeFigureOut">
              <a:rPr lang="en-PK" smtClean="0"/>
              <a:t>05/07/2019</a:t>
            </a:fld>
            <a:endParaRPr lang="en-PK"/>
          </a:p>
        </p:txBody>
      </p:sp>
      <p:sp>
        <p:nvSpPr>
          <p:cNvPr id="8" name="Footer Placeholder 7">
            <a:extLst>
              <a:ext uri="{FF2B5EF4-FFF2-40B4-BE49-F238E27FC236}">
                <a16:creationId xmlns:a16="http://schemas.microsoft.com/office/drawing/2014/main" id="{A88429D8-52C0-45B7-8170-AC8DFE159045}"/>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9" name="Slide Number Placeholder 8">
            <a:extLst>
              <a:ext uri="{FF2B5EF4-FFF2-40B4-BE49-F238E27FC236}">
                <a16:creationId xmlns:a16="http://schemas.microsoft.com/office/drawing/2014/main" id="{6BE5A684-B544-42BA-9056-674593D2C8C1}"/>
              </a:ext>
            </a:extLst>
          </p:cNvPr>
          <p:cNvSpPr>
            <a:spLocks noGrp="1"/>
          </p:cNvSpPr>
          <p:nvPr>
            <p:ph type="sldNum" sz="quarter" idx="12"/>
          </p:nvPr>
        </p:nvSpPr>
        <p:spPr>
          <a:xfrm>
            <a:off x="8610600" y="6356350"/>
            <a:ext cx="2743200" cy="365125"/>
          </a:xfrm>
          <a:prstGeom prst="rect">
            <a:avLst/>
          </a:prstGeom>
        </p:spPr>
        <p:txBody>
          <a:bodyPr/>
          <a:lstStyle/>
          <a:p>
            <a:fld id="{84BB6996-D9D6-4A6D-B1F7-5E2C6CD7531F}" type="slidenum">
              <a:rPr lang="en-PK" smtClean="0"/>
              <a:t>‹#›</a:t>
            </a:fld>
            <a:endParaRPr lang="en-PK"/>
          </a:p>
        </p:txBody>
      </p:sp>
    </p:spTree>
    <p:extLst>
      <p:ext uri="{BB962C8B-B14F-4D97-AF65-F5344CB8AC3E}">
        <p14:creationId xmlns:p14="http://schemas.microsoft.com/office/powerpoint/2010/main" val="2130117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8D0D-2FFC-4F08-8E2F-B9F7A755D6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20468668-9AB9-4BBC-9132-662D7D91BED1}"/>
              </a:ext>
            </a:extLst>
          </p:cNvPr>
          <p:cNvSpPr>
            <a:spLocks noGrp="1"/>
          </p:cNvSpPr>
          <p:nvPr>
            <p:ph type="dt" sz="half" idx="10"/>
          </p:nvPr>
        </p:nvSpPr>
        <p:spPr>
          <a:xfrm>
            <a:off x="838200" y="6356350"/>
            <a:ext cx="2743200" cy="365125"/>
          </a:xfrm>
          <a:prstGeom prst="rect">
            <a:avLst/>
          </a:prstGeom>
        </p:spPr>
        <p:txBody>
          <a:bodyPr/>
          <a:lstStyle/>
          <a:p>
            <a:fld id="{79794502-8A27-4FA1-BE28-B4003F2630CD}" type="datetimeFigureOut">
              <a:rPr lang="en-PK" smtClean="0"/>
              <a:t>05/07/2019</a:t>
            </a:fld>
            <a:endParaRPr lang="en-PK"/>
          </a:p>
        </p:txBody>
      </p:sp>
      <p:sp>
        <p:nvSpPr>
          <p:cNvPr id="4" name="Footer Placeholder 3">
            <a:extLst>
              <a:ext uri="{FF2B5EF4-FFF2-40B4-BE49-F238E27FC236}">
                <a16:creationId xmlns:a16="http://schemas.microsoft.com/office/drawing/2014/main" id="{F5B14D7F-EDC5-43BC-8486-AACA6C30F1C2}"/>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5" name="Slide Number Placeholder 4">
            <a:extLst>
              <a:ext uri="{FF2B5EF4-FFF2-40B4-BE49-F238E27FC236}">
                <a16:creationId xmlns:a16="http://schemas.microsoft.com/office/drawing/2014/main" id="{3C1DD871-368E-46BF-883B-FF24D7627972}"/>
              </a:ext>
            </a:extLst>
          </p:cNvPr>
          <p:cNvSpPr>
            <a:spLocks noGrp="1"/>
          </p:cNvSpPr>
          <p:nvPr>
            <p:ph type="sldNum" sz="quarter" idx="12"/>
          </p:nvPr>
        </p:nvSpPr>
        <p:spPr>
          <a:xfrm>
            <a:off x="8610600" y="6356350"/>
            <a:ext cx="2743200" cy="365125"/>
          </a:xfrm>
          <a:prstGeom prst="rect">
            <a:avLst/>
          </a:prstGeom>
        </p:spPr>
        <p:txBody>
          <a:bodyPr/>
          <a:lstStyle/>
          <a:p>
            <a:fld id="{84BB6996-D9D6-4A6D-B1F7-5E2C6CD7531F}" type="slidenum">
              <a:rPr lang="en-PK" smtClean="0"/>
              <a:t>‹#›</a:t>
            </a:fld>
            <a:endParaRPr lang="en-PK"/>
          </a:p>
        </p:txBody>
      </p:sp>
    </p:spTree>
    <p:extLst>
      <p:ext uri="{BB962C8B-B14F-4D97-AF65-F5344CB8AC3E}">
        <p14:creationId xmlns:p14="http://schemas.microsoft.com/office/powerpoint/2010/main" val="315361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73D249-2928-4707-92F6-509CF732C662}"/>
              </a:ext>
            </a:extLst>
          </p:cNvPr>
          <p:cNvSpPr>
            <a:spLocks noGrp="1"/>
          </p:cNvSpPr>
          <p:nvPr>
            <p:ph type="dt" sz="half" idx="10"/>
          </p:nvPr>
        </p:nvSpPr>
        <p:spPr>
          <a:xfrm>
            <a:off x="838200" y="6356350"/>
            <a:ext cx="2743200" cy="365125"/>
          </a:xfrm>
          <a:prstGeom prst="rect">
            <a:avLst/>
          </a:prstGeom>
        </p:spPr>
        <p:txBody>
          <a:bodyPr/>
          <a:lstStyle/>
          <a:p>
            <a:fld id="{79794502-8A27-4FA1-BE28-B4003F2630CD}" type="datetimeFigureOut">
              <a:rPr lang="en-PK" smtClean="0"/>
              <a:t>05/07/2019</a:t>
            </a:fld>
            <a:endParaRPr lang="en-PK"/>
          </a:p>
        </p:txBody>
      </p:sp>
      <p:sp>
        <p:nvSpPr>
          <p:cNvPr id="3" name="Footer Placeholder 2">
            <a:extLst>
              <a:ext uri="{FF2B5EF4-FFF2-40B4-BE49-F238E27FC236}">
                <a16:creationId xmlns:a16="http://schemas.microsoft.com/office/drawing/2014/main" id="{1364FAC6-3717-4899-AE96-06C2DF797CC8}"/>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4" name="Slide Number Placeholder 3">
            <a:extLst>
              <a:ext uri="{FF2B5EF4-FFF2-40B4-BE49-F238E27FC236}">
                <a16:creationId xmlns:a16="http://schemas.microsoft.com/office/drawing/2014/main" id="{DC413BFC-7A5C-4E20-9FB4-FF1FE264EE28}"/>
              </a:ext>
            </a:extLst>
          </p:cNvPr>
          <p:cNvSpPr>
            <a:spLocks noGrp="1"/>
          </p:cNvSpPr>
          <p:nvPr>
            <p:ph type="sldNum" sz="quarter" idx="12"/>
          </p:nvPr>
        </p:nvSpPr>
        <p:spPr>
          <a:xfrm>
            <a:off x="8610600" y="6356350"/>
            <a:ext cx="2743200" cy="365125"/>
          </a:xfrm>
          <a:prstGeom prst="rect">
            <a:avLst/>
          </a:prstGeom>
        </p:spPr>
        <p:txBody>
          <a:bodyPr/>
          <a:lstStyle/>
          <a:p>
            <a:fld id="{84BB6996-D9D6-4A6D-B1F7-5E2C6CD7531F}" type="slidenum">
              <a:rPr lang="en-PK" smtClean="0"/>
              <a:t>‹#›</a:t>
            </a:fld>
            <a:endParaRPr lang="en-PK"/>
          </a:p>
        </p:txBody>
      </p:sp>
    </p:spTree>
    <p:extLst>
      <p:ext uri="{BB962C8B-B14F-4D97-AF65-F5344CB8AC3E}">
        <p14:creationId xmlns:p14="http://schemas.microsoft.com/office/powerpoint/2010/main" val="1662543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79CE-75FB-4F94-9524-E9A6346A1C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FE79587A-C935-48BE-93E8-08D24BF9338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FD586ADA-E3E2-4D59-8CCB-25940340E9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CC4B9-E36D-4E55-9E29-A37E85F18D04}"/>
              </a:ext>
            </a:extLst>
          </p:cNvPr>
          <p:cNvSpPr>
            <a:spLocks noGrp="1"/>
          </p:cNvSpPr>
          <p:nvPr>
            <p:ph type="dt" sz="half" idx="10"/>
          </p:nvPr>
        </p:nvSpPr>
        <p:spPr>
          <a:xfrm>
            <a:off x="838200" y="6356350"/>
            <a:ext cx="2743200" cy="365125"/>
          </a:xfrm>
          <a:prstGeom prst="rect">
            <a:avLst/>
          </a:prstGeom>
        </p:spPr>
        <p:txBody>
          <a:bodyPr/>
          <a:lstStyle/>
          <a:p>
            <a:fld id="{79794502-8A27-4FA1-BE28-B4003F2630CD}" type="datetimeFigureOut">
              <a:rPr lang="en-PK" smtClean="0"/>
              <a:t>05/07/2019</a:t>
            </a:fld>
            <a:endParaRPr lang="en-PK"/>
          </a:p>
        </p:txBody>
      </p:sp>
      <p:sp>
        <p:nvSpPr>
          <p:cNvPr id="6" name="Footer Placeholder 5">
            <a:extLst>
              <a:ext uri="{FF2B5EF4-FFF2-40B4-BE49-F238E27FC236}">
                <a16:creationId xmlns:a16="http://schemas.microsoft.com/office/drawing/2014/main" id="{AFBD3425-3FC8-4648-B2D6-3581C4828683}"/>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8B34AE89-063E-4BBB-8434-7EE1CC8FF52D}"/>
              </a:ext>
            </a:extLst>
          </p:cNvPr>
          <p:cNvSpPr>
            <a:spLocks noGrp="1"/>
          </p:cNvSpPr>
          <p:nvPr>
            <p:ph type="sldNum" sz="quarter" idx="12"/>
          </p:nvPr>
        </p:nvSpPr>
        <p:spPr>
          <a:xfrm>
            <a:off x="8610600" y="6356350"/>
            <a:ext cx="2743200" cy="365125"/>
          </a:xfrm>
          <a:prstGeom prst="rect">
            <a:avLst/>
          </a:prstGeom>
        </p:spPr>
        <p:txBody>
          <a:bodyPr/>
          <a:lstStyle/>
          <a:p>
            <a:fld id="{84BB6996-D9D6-4A6D-B1F7-5E2C6CD7531F}" type="slidenum">
              <a:rPr lang="en-PK" smtClean="0"/>
              <a:t>‹#›</a:t>
            </a:fld>
            <a:endParaRPr lang="en-PK"/>
          </a:p>
        </p:txBody>
      </p:sp>
    </p:spTree>
    <p:extLst>
      <p:ext uri="{BB962C8B-B14F-4D97-AF65-F5344CB8AC3E}">
        <p14:creationId xmlns:p14="http://schemas.microsoft.com/office/powerpoint/2010/main" val="1987001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B7661-22E6-41D3-AF5E-AD557C8390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80A6635E-4F4F-41D4-B418-E27F35131E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6E1BB9E6-728A-47DC-A455-7FFA31624C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15186C-DBF8-4EB3-B59B-23A9F75697DC}"/>
              </a:ext>
            </a:extLst>
          </p:cNvPr>
          <p:cNvSpPr>
            <a:spLocks noGrp="1"/>
          </p:cNvSpPr>
          <p:nvPr>
            <p:ph type="dt" sz="half" idx="10"/>
          </p:nvPr>
        </p:nvSpPr>
        <p:spPr>
          <a:xfrm>
            <a:off x="838200" y="6356350"/>
            <a:ext cx="2743200" cy="365125"/>
          </a:xfrm>
          <a:prstGeom prst="rect">
            <a:avLst/>
          </a:prstGeom>
        </p:spPr>
        <p:txBody>
          <a:bodyPr/>
          <a:lstStyle/>
          <a:p>
            <a:fld id="{79794502-8A27-4FA1-BE28-B4003F2630CD}" type="datetimeFigureOut">
              <a:rPr lang="en-PK" smtClean="0"/>
              <a:t>05/07/2019</a:t>
            </a:fld>
            <a:endParaRPr lang="en-PK"/>
          </a:p>
        </p:txBody>
      </p:sp>
      <p:sp>
        <p:nvSpPr>
          <p:cNvPr id="6" name="Footer Placeholder 5">
            <a:extLst>
              <a:ext uri="{FF2B5EF4-FFF2-40B4-BE49-F238E27FC236}">
                <a16:creationId xmlns:a16="http://schemas.microsoft.com/office/drawing/2014/main" id="{E066CECD-1478-45E6-8C0C-89986F584AE9}"/>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50FEE21D-ECE0-4A1A-9541-83E1A85A338E}"/>
              </a:ext>
            </a:extLst>
          </p:cNvPr>
          <p:cNvSpPr>
            <a:spLocks noGrp="1"/>
          </p:cNvSpPr>
          <p:nvPr>
            <p:ph type="sldNum" sz="quarter" idx="12"/>
          </p:nvPr>
        </p:nvSpPr>
        <p:spPr>
          <a:xfrm>
            <a:off x="8610600" y="6356350"/>
            <a:ext cx="2743200" cy="365125"/>
          </a:xfrm>
          <a:prstGeom prst="rect">
            <a:avLst/>
          </a:prstGeom>
        </p:spPr>
        <p:txBody>
          <a:bodyPr/>
          <a:lstStyle/>
          <a:p>
            <a:fld id="{84BB6996-D9D6-4A6D-B1F7-5E2C6CD7531F}" type="slidenum">
              <a:rPr lang="en-PK" smtClean="0"/>
              <a:t>‹#›</a:t>
            </a:fld>
            <a:endParaRPr lang="en-PK"/>
          </a:p>
        </p:txBody>
      </p:sp>
    </p:spTree>
    <p:extLst>
      <p:ext uri="{BB962C8B-B14F-4D97-AF65-F5344CB8AC3E}">
        <p14:creationId xmlns:p14="http://schemas.microsoft.com/office/powerpoint/2010/main" val="919195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262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70" userDrawn="1">
          <p15:clr>
            <a:srgbClr val="F26B43"/>
          </p15:clr>
        </p15:guide>
        <p15:guide id="4" pos="7310" userDrawn="1">
          <p15:clr>
            <a:srgbClr val="F26B43"/>
          </p15:clr>
        </p15:guide>
        <p15:guide id="5" orient="horz" pos="4042" userDrawn="1">
          <p15:clr>
            <a:srgbClr val="F26B43"/>
          </p15:clr>
        </p15:guide>
        <p15:guide id="6"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0000">
              <a:srgbClr val="2F5597"/>
            </a:gs>
            <a:gs pos="10000">
              <a:srgbClr val="BF9000"/>
            </a:gs>
          </a:gsLst>
          <a:lin ang="3600000" scaled="0"/>
        </a:gradFill>
        <a:effectLst/>
      </p:bgPr>
    </p:bg>
    <p:spTree>
      <p:nvGrpSpPr>
        <p:cNvPr id="1" name=""/>
        <p:cNvGrpSpPr/>
        <p:nvPr/>
      </p:nvGrpSpPr>
      <p:grpSpPr>
        <a:xfrm>
          <a:off x="0" y="0"/>
          <a:ext cx="0" cy="0"/>
          <a:chOff x="0" y="0"/>
          <a:chExt cx="0" cy="0"/>
        </a:xfrm>
      </p:grpSpPr>
      <p:pic>
        <p:nvPicPr>
          <p:cNvPr id="52" name="Picture Placeholder 51">
            <a:extLst>
              <a:ext uri="{FF2B5EF4-FFF2-40B4-BE49-F238E27FC236}">
                <a16:creationId xmlns:a16="http://schemas.microsoft.com/office/drawing/2014/main" id="{85D6B37B-BF04-4FDF-BE5C-61A9559ADB2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797" b="11797"/>
          <a:stretch>
            <a:fillRect/>
          </a:stretch>
        </p:blipFill>
        <p:spPr/>
      </p:pic>
      <p:sp>
        <p:nvSpPr>
          <p:cNvPr id="53" name="Rectangle 52">
            <a:extLst>
              <a:ext uri="{FF2B5EF4-FFF2-40B4-BE49-F238E27FC236}">
                <a16:creationId xmlns:a16="http://schemas.microsoft.com/office/drawing/2014/main" id="{4D6B70C5-1C31-4EFE-A3BB-40EE35E331A7}"/>
              </a:ext>
            </a:extLst>
          </p:cNvPr>
          <p:cNvSpPr/>
          <p:nvPr/>
        </p:nvSpPr>
        <p:spPr>
          <a:xfrm>
            <a:off x="0" y="441325"/>
            <a:ext cx="12192000" cy="64166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58" name="Group 57">
            <a:extLst>
              <a:ext uri="{FF2B5EF4-FFF2-40B4-BE49-F238E27FC236}">
                <a16:creationId xmlns:a16="http://schemas.microsoft.com/office/drawing/2014/main" id="{36621EE7-F1B7-4CCB-A7B4-ADB2AE6A22EE}"/>
              </a:ext>
            </a:extLst>
          </p:cNvPr>
          <p:cNvGrpSpPr/>
          <p:nvPr/>
        </p:nvGrpSpPr>
        <p:grpSpPr>
          <a:xfrm>
            <a:off x="2324100" y="5296049"/>
            <a:ext cx="7543800" cy="1120626"/>
            <a:chOff x="2324100" y="5296049"/>
            <a:chExt cx="7543800" cy="1120626"/>
          </a:xfrm>
        </p:grpSpPr>
        <p:sp>
          <p:nvSpPr>
            <p:cNvPr id="25" name="สี่เหลี่ยมผืนผ้า 46">
              <a:extLst>
                <a:ext uri="{FF2B5EF4-FFF2-40B4-BE49-F238E27FC236}">
                  <a16:creationId xmlns:a16="http://schemas.microsoft.com/office/drawing/2014/main" id="{DAE3450C-5BEC-4D19-B421-8199EC19BA0C}"/>
                </a:ext>
              </a:extLst>
            </p:cNvPr>
            <p:cNvSpPr/>
            <p:nvPr/>
          </p:nvSpPr>
          <p:spPr>
            <a:xfrm>
              <a:off x="2324100" y="5296049"/>
              <a:ext cx="7543800" cy="1120626"/>
            </a:xfrm>
            <a:custGeom>
              <a:avLst/>
              <a:gdLst>
                <a:gd name="connsiteX0" fmla="*/ 0 w 10286158"/>
                <a:gd name="connsiteY0" fmla="*/ 0 h 1730195"/>
                <a:gd name="connsiteX1" fmla="*/ 10286158 w 10286158"/>
                <a:gd name="connsiteY1" fmla="*/ 0 h 1730195"/>
                <a:gd name="connsiteX2" fmla="*/ 10286158 w 10286158"/>
                <a:gd name="connsiteY2" fmla="*/ 1730195 h 1730195"/>
                <a:gd name="connsiteX3" fmla="*/ 0 w 10286158"/>
                <a:gd name="connsiteY3" fmla="*/ 1730195 h 1730195"/>
                <a:gd name="connsiteX4" fmla="*/ 0 w 10286158"/>
                <a:gd name="connsiteY4" fmla="*/ 0 h 1730195"/>
                <a:gd name="connsiteX0" fmla="*/ 37738 w 10323896"/>
                <a:gd name="connsiteY0" fmla="*/ 0 h 1730195"/>
                <a:gd name="connsiteX1" fmla="*/ 10323896 w 10323896"/>
                <a:gd name="connsiteY1" fmla="*/ 0 h 1730195"/>
                <a:gd name="connsiteX2" fmla="*/ 10323896 w 10323896"/>
                <a:gd name="connsiteY2" fmla="*/ 1730195 h 1730195"/>
                <a:gd name="connsiteX3" fmla="*/ 37738 w 10323896"/>
                <a:gd name="connsiteY3" fmla="*/ 1730195 h 1730195"/>
                <a:gd name="connsiteX4" fmla="*/ 0 w 10323896"/>
                <a:gd name="connsiteY4" fmla="*/ 920898 h 1730195"/>
                <a:gd name="connsiteX5" fmla="*/ 37738 w 10323896"/>
                <a:gd name="connsiteY5" fmla="*/ 0 h 1730195"/>
                <a:gd name="connsiteX0" fmla="*/ 497123 w 10783281"/>
                <a:gd name="connsiteY0" fmla="*/ 0 h 1730195"/>
                <a:gd name="connsiteX1" fmla="*/ 10783281 w 10783281"/>
                <a:gd name="connsiteY1" fmla="*/ 0 h 1730195"/>
                <a:gd name="connsiteX2" fmla="*/ 10783281 w 10783281"/>
                <a:gd name="connsiteY2" fmla="*/ 1730195 h 1730195"/>
                <a:gd name="connsiteX3" fmla="*/ 497123 w 10783281"/>
                <a:gd name="connsiteY3" fmla="*/ 1730195 h 1730195"/>
                <a:gd name="connsiteX4" fmla="*/ 0 w 10783281"/>
                <a:gd name="connsiteY4" fmla="*/ 889367 h 1730195"/>
                <a:gd name="connsiteX5" fmla="*/ 497123 w 10783281"/>
                <a:gd name="connsiteY5" fmla="*/ 0 h 1730195"/>
                <a:gd name="connsiteX0" fmla="*/ 869986 w 11156144"/>
                <a:gd name="connsiteY0" fmla="*/ 0 h 1730195"/>
                <a:gd name="connsiteX1" fmla="*/ 11156144 w 11156144"/>
                <a:gd name="connsiteY1" fmla="*/ 0 h 1730195"/>
                <a:gd name="connsiteX2" fmla="*/ 11156144 w 11156144"/>
                <a:gd name="connsiteY2" fmla="*/ 1730195 h 1730195"/>
                <a:gd name="connsiteX3" fmla="*/ 869986 w 11156144"/>
                <a:gd name="connsiteY3" fmla="*/ 1730195 h 1730195"/>
                <a:gd name="connsiteX4" fmla="*/ 0 w 11156144"/>
                <a:gd name="connsiteY4" fmla="*/ 906533 h 1730195"/>
                <a:gd name="connsiteX5" fmla="*/ 869986 w 11156144"/>
                <a:gd name="connsiteY5" fmla="*/ 0 h 1730195"/>
                <a:gd name="connsiteX0" fmla="*/ 869986 w 11156144"/>
                <a:gd name="connsiteY0" fmla="*/ 0 h 1730195"/>
                <a:gd name="connsiteX1" fmla="*/ 11156144 w 11156144"/>
                <a:gd name="connsiteY1" fmla="*/ 0 h 1730195"/>
                <a:gd name="connsiteX2" fmla="*/ 11113850 w 11156144"/>
                <a:gd name="connsiteY2" fmla="*/ 886560 h 1730195"/>
                <a:gd name="connsiteX3" fmla="*/ 11156144 w 11156144"/>
                <a:gd name="connsiteY3" fmla="*/ 1730195 h 1730195"/>
                <a:gd name="connsiteX4" fmla="*/ 869986 w 11156144"/>
                <a:gd name="connsiteY4" fmla="*/ 1730195 h 1730195"/>
                <a:gd name="connsiteX5" fmla="*/ 0 w 11156144"/>
                <a:gd name="connsiteY5" fmla="*/ 906533 h 1730195"/>
                <a:gd name="connsiteX6" fmla="*/ 869986 w 11156144"/>
                <a:gd name="connsiteY6" fmla="*/ 0 h 1730195"/>
                <a:gd name="connsiteX0" fmla="*/ 869986 w 12139221"/>
                <a:gd name="connsiteY0" fmla="*/ 0 h 1730195"/>
                <a:gd name="connsiteX1" fmla="*/ 11156144 w 12139221"/>
                <a:gd name="connsiteY1" fmla="*/ 0 h 1730195"/>
                <a:gd name="connsiteX2" fmla="*/ 12139221 w 12139221"/>
                <a:gd name="connsiteY2" fmla="*/ 886560 h 1730195"/>
                <a:gd name="connsiteX3" fmla="*/ 11156144 w 12139221"/>
                <a:gd name="connsiteY3" fmla="*/ 1730195 h 1730195"/>
                <a:gd name="connsiteX4" fmla="*/ 869986 w 12139221"/>
                <a:gd name="connsiteY4" fmla="*/ 1730195 h 1730195"/>
                <a:gd name="connsiteX5" fmla="*/ 0 w 12139221"/>
                <a:gd name="connsiteY5" fmla="*/ 906533 h 1730195"/>
                <a:gd name="connsiteX6" fmla="*/ 869986 w 12139221"/>
                <a:gd name="connsiteY6" fmla="*/ 0 h 1730195"/>
                <a:gd name="connsiteX0" fmla="*/ 6587208 w 17856443"/>
                <a:gd name="connsiteY0" fmla="*/ 0 h 1730195"/>
                <a:gd name="connsiteX1" fmla="*/ 16873366 w 17856443"/>
                <a:gd name="connsiteY1" fmla="*/ 0 h 1730195"/>
                <a:gd name="connsiteX2" fmla="*/ 17856443 w 17856443"/>
                <a:gd name="connsiteY2" fmla="*/ 886560 h 1730195"/>
                <a:gd name="connsiteX3" fmla="*/ 16873366 w 17856443"/>
                <a:gd name="connsiteY3" fmla="*/ 1730195 h 1730195"/>
                <a:gd name="connsiteX4" fmla="*/ 6587208 w 17856443"/>
                <a:gd name="connsiteY4" fmla="*/ 1730195 h 1730195"/>
                <a:gd name="connsiteX5" fmla="*/ 0 w 17856443"/>
                <a:gd name="connsiteY5" fmla="*/ 1696189 h 1730195"/>
                <a:gd name="connsiteX6" fmla="*/ 6587208 w 17856443"/>
                <a:gd name="connsiteY6" fmla="*/ 0 h 1730195"/>
                <a:gd name="connsiteX0" fmla="*/ 6587208 w 23635807"/>
                <a:gd name="connsiteY0" fmla="*/ 0 h 1796381"/>
                <a:gd name="connsiteX1" fmla="*/ 16873366 w 23635807"/>
                <a:gd name="connsiteY1" fmla="*/ 0 h 1796381"/>
                <a:gd name="connsiteX2" fmla="*/ 23635807 w 23635807"/>
                <a:gd name="connsiteY2" fmla="*/ 1796381 h 1796381"/>
                <a:gd name="connsiteX3" fmla="*/ 16873366 w 23635807"/>
                <a:gd name="connsiteY3" fmla="*/ 1730195 h 1796381"/>
                <a:gd name="connsiteX4" fmla="*/ 6587208 w 23635807"/>
                <a:gd name="connsiteY4" fmla="*/ 1730195 h 1796381"/>
                <a:gd name="connsiteX5" fmla="*/ 0 w 23635807"/>
                <a:gd name="connsiteY5" fmla="*/ 1696189 h 1796381"/>
                <a:gd name="connsiteX6" fmla="*/ 6587208 w 23635807"/>
                <a:gd name="connsiteY6" fmla="*/ 0 h 1796381"/>
                <a:gd name="connsiteX0" fmla="*/ 6587208 w 23635807"/>
                <a:gd name="connsiteY0" fmla="*/ 0 h 1796381"/>
                <a:gd name="connsiteX1" fmla="*/ 16873366 w 23635807"/>
                <a:gd name="connsiteY1" fmla="*/ 0 h 1796381"/>
                <a:gd name="connsiteX2" fmla="*/ 23635807 w 23635807"/>
                <a:gd name="connsiteY2" fmla="*/ 1796381 h 1796381"/>
                <a:gd name="connsiteX3" fmla="*/ 16873366 w 23635807"/>
                <a:gd name="connsiteY3" fmla="*/ 1730195 h 1796381"/>
                <a:gd name="connsiteX4" fmla="*/ 0 w 23635807"/>
                <a:gd name="connsiteY4" fmla="*/ 1696189 h 1796381"/>
                <a:gd name="connsiteX5" fmla="*/ 6587208 w 23635807"/>
                <a:gd name="connsiteY5" fmla="*/ 0 h 1796381"/>
                <a:gd name="connsiteX0" fmla="*/ 6587208 w 23635807"/>
                <a:gd name="connsiteY0" fmla="*/ 0 h 1796381"/>
                <a:gd name="connsiteX1" fmla="*/ 16873366 w 23635807"/>
                <a:gd name="connsiteY1" fmla="*/ 0 h 1796381"/>
                <a:gd name="connsiteX2" fmla="*/ 23635807 w 23635807"/>
                <a:gd name="connsiteY2" fmla="*/ 1796381 h 1796381"/>
                <a:gd name="connsiteX3" fmla="*/ 0 w 23635807"/>
                <a:gd name="connsiteY3" fmla="*/ 1696189 h 1796381"/>
                <a:gd name="connsiteX4" fmla="*/ 6587208 w 23635807"/>
                <a:gd name="connsiteY4" fmla="*/ 0 h 1796381"/>
                <a:gd name="connsiteX0" fmla="*/ 6742567 w 23791166"/>
                <a:gd name="connsiteY0" fmla="*/ 0 h 1796381"/>
                <a:gd name="connsiteX1" fmla="*/ 17028725 w 23791166"/>
                <a:gd name="connsiteY1" fmla="*/ 0 h 1796381"/>
                <a:gd name="connsiteX2" fmla="*/ 23791166 w 23791166"/>
                <a:gd name="connsiteY2" fmla="*/ 1796381 h 1796381"/>
                <a:gd name="connsiteX3" fmla="*/ 0 w 23791166"/>
                <a:gd name="connsiteY3" fmla="*/ 1764855 h 1796381"/>
                <a:gd name="connsiteX4" fmla="*/ 6742567 w 23791166"/>
                <a:gd name="connsiteY4" fmla="*/ 0 h 1796381"/>
                <a:gd name="connsiteX0" fmla="*/ 8325482 w 25374081"/>
                <a:gd name="connsiteY0" fmla="*/ 0 h 1796381"/>
                <a:gd name="connsiteX1" fmla="*/ 18611640 w 25374081"/>
                <a:gd name="connsiteY1" fmla="*/ 0 h 1796381"/>
                <a:gd name="connsiteX2" fmla="*/ 25374081 w 25374081"/>
                <a:gd name="connsiteY2" fmla="*/ 1796381 h 1796381"/>
                <a:gd name="connsiteX3" fmla="*/ 0 w 25374081"/>
                <a:gd name="connsiteY3" fmla="*/ 1764855 h 1796381"/>
                <a:gd name="connsiteX4" fmla="*/ 8325482 w 25374081"/>
                <a:gd name="connsiteY4" fmla="*/ 0 h 1796381"/>
                <a:gd name="connsiteX0" fmla="*/ 8325482 w 26816290"/>
                <a:gd name="connsiteY0" fmla="*/ 0 h 1815815"/>
                <a:gd name="connsiteX1" fmla="*/ 18611640 w 26816290"/>
                <a:gd name="connsiteY1" fmla="*/ 0 h 1815815"/>
                <a:gd name="connsiteX2" fmla="*/ 26816290 w 26816290"/>
                <a:gd name="connsiteY2" fmla="*/ 1815815 h 1815815"/>
                <a:gd name="connsiteX3" fmla="*/ 0 w 26816290"/>
                <a:gd name="connsiteY3" fmla="*/ 1764855 h 1815815"/>
                <a:gd name="connsiteX4" fmla="*/ 8325482 w 26816290"/>
                <a:gd name="connsiteY4" fmla="*/ 0 h 1815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6290" h="1815815">
                  <a:moveTo>
                    <a:pt x="8325482" y="0"/>
                  </a:moveTo>
                  <a:lnTo>
                    <a:pt x="18611640" y="0"/>
                  </a:lnTo>
                  <a:lnTo>
                    <a:pt x="26816290" y="1815815"/>
                  </a:lnTo>
                  <a:lnTo>
                    <a:pt x="0" y="1764855"/>
                  </a:lnTo>
                  <a:lnTo>
                    <a:pt x="8325482" y="0"/>
                  </a:lnTo>
                  <a:close/>
                </a:path>
              </a:pathLst>
            </a:cu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900" dirty="0"/>
            </a:p>
          </p:txBody>
        </p:sp>
        <p:sp>
          <p:nvSpPr>
            <p:cNvPr id="36" name="TextBox 35">
              <a:extLst>
                <a:ext uri="{FF2B5EF4-FFF2-40B4-BE49-F238E27FC236}">
                  <a16:creationId xmlns:a16="http://schemas.microsoft.com/office/drawing/2014/main" id="{F77D20FD-0B15-49E2-BBC2-465308F187E8}"/>
                </a:ext>
              </a:extLst>
            </p:cNvPr>
            <p:cNvSpPr txBox="1"/>
            <p:nvPr/>
          </p:nvSpPr>
          <p:spPr>
            <a:xfrm>
              <a:off x="4593473" y="5363346"/>
              <a:ext cx="3010987" cy="830979"/>
            </a:xfrm>
            <a:prstGeom prst="rect">
              <a:avLst/>
            </a:prstGeom>
            <a:noFill/>
          </p:spPr>
          <p:txBody>
            <a:bodyPr wrap="square" lIns="91422" tIns="45711" rIns="91422" bIns="45711" rtlCol="0">
              <a:spAutoFit/>
            </a:bodyPr>
            <a:lstStyle/>
            <a:p>
              <a:pPr algn="ctr"/>
              <a:r>
                <a:rPr lang="en-US" sz="2400" b="1" dirty="0">
                  <a:solidFill>
                    <a:schemeClr val="bg1"/>
                  </a:solidFill>
                  <a:latin typeface="Lato" pitchFamily="34" charset="0"/>
                  <a:ea typeface="Lato" pitchFamily="34" charset="0"/>
                  <a:cs typeface="Lato" pitchFamily="34" charset="0"/>
                </a:rPr>
                <a:t>THE ROADMAP PRESENTATION</a:t>
              </a:r>
              <a:endParaRPr lang="id-ID" sz="2400" b="1" dirty="0">
                <a:solidFill>
                  <a:schemeClr val="bg1"/>
                </a:solidFill>
                <a:latin typeface="Lato" pitchFamily="34" charset="0"/>
                <a:ea typeface="Lato" pitchFamily="34" charset="0"/>
                <a:cs typeface="Lato" pitchFamily="34" charset="0"/>
              </a:endParaRPr>
            </a:p>
          </p:txBody>
        </p:sp>
        <p:grpSp>
          <p:nvGrpSpPr>
            <p:cNvPr id="29" name="Group 1">
              <a:extLst>
                <a:ext uri="{FF2B5EF4-FFF2-40B4-BE49-F238E27FC236}">
                  <a16:creationId xmlns:a16="http://schemas.microsoft.com/office/drawing/2014/main" id="{AF22AF58-5532-4002-A3DC-3676322A1C50}"/>
                </a:ext>
              </a:extLst>
            </p:cNvPr>
            <p:cNvGrpSpPr/>
            <p:nvPr/>
          </p:nvGrpSpPr>
          <p:grpSpPr>
            <a:xfrm>
              <a:off x="5695120" y="6258980"/>
              <a:ext cx="805779" cy="80964"/>
              <a:chOff x="11813638" y="8448874"/>
              <a:chExt cx="1795773" cy="73150"/>
            </a:xfrm>
          </p:grpSpPr>
          <p:sp>
            <p:nvSpPr>
              <p:cNvPr id="30" name="Rectangle 11">
                <a:extLst>
                  <a:ext uri="{FF2B5EF4-FFF2-40B4-BE49-F238E27FC236}">
                    <a16:creationId xmlns:a16="http://schemas.microsoft.com/office/drawing/2014/main" id="{F9E3844C-4DDF-46FC-B712-A7D777FC7E34}"/>
                  </a:ext>
                </a:extLst>
              </p:cNvPr>
              <p:cNvSpPr/>
              <p:nvPr/>
            </p:nvSpPr>
            <p:spPr>
              <a:xfrm flipV="1">
                <a:off x="11813638" y="8448874"/>
                <a:ext cx="407523" cy="7315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900" dirty="0"/>
              </a:p>
            </p:txBody>
          </p:sp>
          <p:sp>
            <p:nvSpPr>
              <p:cNvPr id="33" name="Rectangle 14">
                <a:extLst>
                  <a:ext uri="{FF2B5EF4-FFF2-40B4-BE49-F238E27FC236}">
                    <a16:creationId xmlns:a16="http://schemas.microsoft.com/office/drawing/2014/main" id="{0890B3D0-8ED8-47D5-830A-5377639CF49E}"/>
                  </a:ext>
                </a:extLst>
              </p:cNvPr>
              <p:cNvSpPr/>
              <p:nvPr/>
            </p:nvSpPr>
            <p:spPr>
              <a:xfrm flipV="1">
                <a:off x="12277884" y="8448874"/>
                <a:ext cx="407521" cy="73150"/>
              </a:xfrm>
              <a:prstGeom prst="rect">
                <a:avLst/>
              </a:prstGeom>
              <a:solidFill>
                <a:srgbClr val="BF900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900" dirty="0"/>
              </a:p>
            </p:txBody>
          </p:sp>
          <p:sp>
            <p:nvSpPr>
              <p:cNvPr id="34" name="Rectangle 15">
                <a:extLst>
                  <a:ext uri="{FF2B5EF4-FFF2-40B4-BE49-F238E27FC236}">
                    <a16:creationId xmlns:a16="http://schemas.microsoft.com/office/drawing/2014/main" id="{D42DE2F7-AE2F-40ED-9423-3587E75AEEDB}"/>
                  </a:ext>
                </a:extLst>
              </p:cNvPr>
              <p:cNvSpPr/>
              <p:nvPr/>
            </p:nvSpPr>
            <p:spPr>
              <a:xfrm flipV="1">
                <a:off x="12742126" y="8448874"/>
                <a:ext cx="407521" cy="73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900" dirty="0"/>
              </a:p>
            </p:txBody>
          </p:sp>
          <p:sp>
            <p:nvSpPr>
              <p:cNvPr id="35" name="Rectangle 16">
                <a:extLst>
                  <a:ext uri="{FF2B5EF4-FFF2-40B4-BE49-F238E27FC236}">
                    <a16:creationId xmlns:a16="http://schemas.microsoft.com/office/drawing/2014/main" id="{C7043D31-BE5E-43BD-BA98-48062C728ADB}"/>
                  </a:ext>
                </a:extLst>
              </p:cNvPr>
              <p:cNvSpPr/>
              <p:nvPr/>
            </p:nvSpPr>
            <p:spPr>
              <a:xfrm flipV="1">
                <a:off x="13201890" y="8448874"/>
                <a:ext cx="407521" cy="7315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900" dirty="0"/>
              </a:p>
            </p:txBody>
          </p:sp>
        </p:grpSp>
      </p:grpSp>
      <p:grpSp>
        <p:nvGrpSpPr>
          <p:cNvPr id="57" name="Group 56">
            <a:extLst>
              <a:ext uri="{FF2B5EF4-FFF2-40B4-BE49-F238E27FC236}">
                <a16:creationId xmlns:a16="http://schemas.microsoft.com/office/drawing/2014/main" id="{C0C86659-3A95-490D-8C19-11C2F6109FFD}"/>
              </a:ext>
            </a:extLst>
          </p:cNvPr>
          <p:cNvGrpSpPr/>
          <p:nvPr/>
        </p:nvGrpSpPr>
        <p:grpSpPr>
          <a:xfrm>
            <a:off x="5684911" y="4393275"/>
            <a:ext cx="826043" cy="826043"/>
            <a:chOff x="5684911" y="4393275"/>
            <a:chExt cx="826043" cy="826043"/>
          </a:xfrm>
        </p:grpSpPr>
        <p:sp>
          <p:nvSpPr>
            <p:cNvPr id="26" name="วงรี 49">
              <a:extLst>
                <a:ext uri="{FF2B5EF4-FFF2-40B4-BE49-F238E27FC236}">
                  <a16:creationId xmlns:a16="http://schemas.microsoft.com/office/drawing/2014/main" id="{DE046ABC-6787-4514-85DD-6FBB6713B1E5}"/>
                </a:ext>
              </a:extLst>
            </p:cNvPr>
            <p:cNvSpPr/>
            <p:nvPr/>
          </p:nvSpPr>
          <p:spPr>
            <a:xfrm>
              <a:off x="5684911" y="4393275"/>
              <a:ext cx="826043" cy="826043"/>
            </a:xfrm>
            <a:prstGeom prst="ellipse">
              <a:avLst/>
            </a:prstGeom>
            <a:solidFill>
              <a:srgbClr val="2E75B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spcCol="0" rtlCol="0" anchor="ctr"/>
            <a:lstStyle/>
            <a:p>
              <a:pPr algn="ctr"/>
              <a:endParaRPr lang="th-TH" sz="900" dirty="0"/>
            </a:p>
          </p:txBody>
        </p:sp>
        <p:pic>
          <p:nvPicPr>
            <p:cNvPr id="45" name="Picture 44">
              <a:extLst>
                <a:ext uri="{FF2B5EF4-FFF2-40B4-BE49-F238E27FC236}">
                  <a16:creationId xmlns:a16="http://schemas.microsoft.com/office/drawing/2014/main" id="{B7DEDF61-9215-46E6-92D2-C8C14757A44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5853112" y="4563408"/>
              <a:ext cx="485776" cy="485776"/>
            </a:xfrm>
            <a:prstGeom prst="rect">
              <a:avLst/>
            </a:prstGeom>
          </p:spPr>
        </p:pic>
      </p:grpSp>
      <p:sp>
        <p:nvSpPr>
          <p:cNvPr id="46" name="Rectangle 45">
            <a:extLst>
              <a:ext uri="{FF2B5EF4-FFF2-40B4-BE49-F238E27FC236}">
                <a16:creationId xmlns:a16="http://schemas.microsoft.com/office/drawing/2014/main" id="{47D50FF3-7957-4217-97AF-05295D9B6316}"/>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8" name="TextBox 47">
            <a:extLst>
              <a:ext uri="{FF2B5EF4-FFF2-40B4-BE49-F238E27FC236}">
                <a16:creationId xmlns:a16="http://schemas.microsoft.com/office/drawing/2014/main" id="{E41DD084-8B81-4F98-B8AD-FB5C2594C610}"/>
              </a:ext>
            </a:extLst>
          </p:cNvPr>
          <p:cNvSpPr txBox="1"/>
          <p:nvPr/>
        </p:nvSpPr>
        <p:spPr>
          <a:xfrm>
            <a:off x="123653" y="66783"/>
            <a:ext cx="2905298" cy="307758"/>
          </a:xfrm>
          <a:prstGeom prst="rect">
            <a:avLst/>
          </a:prstGeom>
          <a:noFill/>
        </p:spPr>
        <p:txBody>
          <a:bodyPr wrap="square" lIns="91422" tIns="45711" rIns="91422" bIns="45711" rtlCol="0">
            <a:spAutoFit/>
          </a:bodyPr>
          <a:lstStyle/>
          <a:p>
            <a:r>
              <a:rPr lang="en-US" sz="1400" b="1" dirty="0">
                <a:solidFill>
                  <a:srgbClr val="2F5597"/>
                </a:solidFill>
                <a:latin typeface="Lato" pitchFamily="34" charset="0"/>
                <a:ea typeface="Lato" pitchFamily="34" charset="0"/>
                <a:cs typeface="Lato" pitchFamily="34" charset="0"/>
              </a:rPr>
              <a:t>THE ROADMAP PRESENTATION</a:t>
            </a:r>
            <a:endParaRPr lang="id-ID" sz="1400" b="1" dirty="0">
              <a:solidFill>
                <a:srgbClr val="2F5597"/>
              </a:solidFill>
              <a:latin typeface="Lato" pitchFamily="34" charset="0"/>
              <a:ea typeface="Lato" pitchFamily="34" charset="0"/>
              <a:cs typeface="Lato" pitchFamily="34" charset="0"/>
            </a:endParaRPr>
          </a:p>
        </p:txBody>
      </p:sp>
      <p:sp>
        <p:nvSpPr>
          <p:cNvPr id="49" name="TextBox 48">
            <a:extLst>
              <a:ext uri="{FF2B5EF4-FFF2-40B4-BE49-F238E27FC236}">
                <a16:creationId xmlns:a16="http://schemas.microsoft.com/office/drawing/2014/main" id="{8278CCDA-827D-4B7D-95BF-7D94AC97967C}"/>
              </a:ext>
            </a:extLst>
          </p:cNvPr>
          <p:cNvSpPr txBox="1"/>
          <p:nvPr/>
        </p:nvSpPr>
        <p:spPr>
          <a:xfrm>
            <a:off x="11675291" y="66764"/>
            <a:ext cx="393056" cy="307777"/>
          </a:xfrm>
          <a:prstGeom prst="rect">
            <a:avLst/>
          </a:prstGeom>
          <a:noFill/>
        </p:spPr>
        <p:txBody>
          <a:bodyPr wrap="none" rtlCol="0">
            <a:spAutoFit/>
          </a:bodyPr>
          <a:lstStyle/>
          <a:p>
            <a:r>
              <a:rPr lang="en-US" sz="1400" b="1" dirty="0">
                <a:solidFill>
                  <a:srgbClr val="2F5597"/>
                </a:solidFill>
                <a:latin typeface="Lato" panose="020F0502020204030203" pitchFamily="34" charset="0"/>
                <a:ea typeface="Lato" panose="020F0502020204030203" pitchFamily="34" charset="0"/>
                <a:cs typeface="Lato" panose="020F0502020204030203" pitchFamily="34" charset="0"/>
              </a:rPr>
              <a:t>01</a:t>
            </a:r>
            <a:endParaRPr lang="en-PK" sz="1400" b="1" dirty="0">
              <a:solidFill>
                <a:srgbClr val="2F5597"/>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7105059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1+#ppt_w/2"/>
                                          </p:val>
                                        </p:tav>
                                        <p:tav tm="100000">
                                          <p:val>
                                            <p:strVal val="#ppt_x"/>
                                          </p:val>
                                        </p:tav>
                                      </p:tavLst>
                                    </p:anim>
                                    <p:anim calcmode="lin" valueType="num">
                                      <p:cBhvr additive="base">
                                        <p:cTn id="12"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67C145-E12C-4D6D-9F11-4E5459B693C2}"/>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460BB545-7078-4AAE-B550-60A1A08D3680}"/>
              </a:ext>
            </a:extLst>
          </p:cNvPr>
          <p:cNvSpPr txBox="1"/>
          <p:nvPr/>
        </p:nvSpPr>
        <p:spPr>
          <a:xfrm>
            <a:off x="123653" y="66783"/>
            <a:ext cx="2905298" cy="307758"/>
          </a:xfrm>
          <a:prstGeom prst="rect">
            <a:avLst/>
          </a:prstGeom>
          <a:noFill/>
        </p:spPr>
        <p:txBody>
          <a:bodyPr wrap="square" lIns="91422" tIns="45711" rIns="91422" bIns="45711" rtlCol="0">
            <a:spAutoFit/>
          </a:bodyPr>
          <a:lstStyle/>
          <a:p>
            <a:r>
              <a:rPr lang="en-US" sz="1400" b="1" dirty="0">
                <a:solidFill>
                  <a:srgbClr val="2F5597"/>
                </a:solidFill>
                <a:latin typeface="Lato" pitchFamily="34" charset="0"/>
                <a:ea typeface="Lato" pitchFamily="34" charset="0"/>
                <a:cs typeface="Lato" pitchFamily="34" charset="0"/>
              </a:rPr>
              <a:t>THE ROADMAP PRESENTATION</a:t>
            </a:r>
            <a:endParaRPr lang="id-ID" sz="1400" b="1" dirty="0">
              <a:solidFill>
                <a:srgbClr val="2F5597"/>
              </a:solidFill>
              <a:latin typeface="Lato" pitchFamily="34" charset="0"/>
              <a:ea typeface="Lato" pitchFamily="34" charset="0"/>
              <a:cs typeface="Lato" pitchFamily="34" charset="0"/>
            </a:endParaRPr>
          </a:p>
        </p:txBody>
      </p:sp>
      <p:sp>
        <p:nvSpPr>
          <p:cNvPr id="4" name="TextBox 3">
            <a:extLst>
              <a:ext uri="{FF2B5EF4-FFF2-40B4-BE49-F238E27FC236}">
                <a16:creationId xmlns:a16="http://schemas.microsoft.com/office/drawing/2014/main" id="{D90AB9B6-F75B-4023-8C0E-EEAB8B22C959}"/>
              </a:ext>
            </a:extLst>
          </p:cNvPr>
          <p:cNvSpPr txBox="1"/>
          <p:nvPr/>
        </p:nvSpPr>
        <p:spPr>
          <a:xfrm>
            <a:off x="11675291" y="66764"/>
            <a:ext cx="393056" cy="307777"/>
          </a:xfrm>
          <a:prstGeom prst="rect">
            <a:avLst/>
          </a:prstGeom>
          <a:noFill/>
        </p:spPr>
        <p:txBody>
          <a:bodyPr wrap="none" rtlCol="0">
            <a:spAutoFit/>
          </a:bodyPr>
          <a:lstStyle/>
          <a:p>
            <a:r>
              <a:rPr lang="en-US" sz="1400" b="1" dirty="0">
                <a:solidFill>
                  <a:srgbClr val="2F5597"/>
                </a:solidFill>
                <a:latin typeface="Lato" panose="020F0502020204030203" pitchFamily="34" charset="0"/>
                <a:ea typeface="Lato" panose="020F0502020204030203" pitchFamily="34" charset="0"/>
                <a:cs typeface="Lato" panose="020F0502020204030203" pitchFamily="34" charset="0"/>
              </a:rPr>
              <a:t>10</a:t>
            </a:r>
            <a:endParaRPr lang="en-PK" sz="1400" b="1" dirty="0">
              <a:solidFill>
                <a:srgbClr val="2F5597"/>
              </a:solidFill>
              <a:latin typeface="Lato" panose="020F0502020204030203" pitchFamily="34" charset="0"/>
              <a:ea typeface="Lato" panose="020F0502020204030203" pitchFamily="34" charset="0"/>
              <a:cs typeface="Lato" panose="020F0502020204030203" pitchFamily="34" charset="0"/>
            </a:endParaRPr>
          </a:p>
        </p:txBody>
      </p:sp>
      <p:grpSp>
        <p:nvGrpSpPr>
          <p:cNvPr id="5" name="Group 4">
            <a:extLst>
              <a:ext uri="{FF2B5EF4-FFF2-40B4-BE49-F238E27FC236}">
                <a16:creationId xmlns:a16="http://schemas.microsoft.com/office/drawing/2014/main" id="{910E8B6D-467F-4A8E-B5BF-2374CDCEA67F}"/>
              </a:ext>
            </a:extLst>
          </p:cNvPr>
          <p:cNvGrpSpPr/>
          <p:nvPr/>
        </p:nvGrpSpPr>
        <p:grpSpPr>
          <a:xfrm>
            <a:off x="76199" y="441324"/>
            <a:ext cx="4924425" cy="6412512"/>
            <a:chOff x="-333829" y="-13102"/>
            <a:chExt cx="4873431" cy="6341331"/>
          </a:xfrm>
        </p:grpSpPr>
        <p:sp>
          <p:nvSpPr>
            <p:cNvPr id="6" name="Freeform 5">
              <a:extLst>
                <a:ext uri="{FF2B5EF4-FFF2-40B4-BE49-F238E27FC236}">
                  <a16:creationId xmlns:a16="http://schemas.microsoft.com/office/drawing/2014/main" id="{0264442A-CC53-438D-85C6-E83DC1B89958}"/>
                </a:ext>
              </a:extLst>
            </p:cNvPr>
            <p:cNvSpPr>
              <a:spLocks/>
            </p:cNvSpPr>
            <p:nvPr/>
          </p:nvSpPr>
          <p:spPr bwMode="auto">
            <a:xfrm>
              <a:off x="-333829" y="-13102"/>
              <a:ext cx="4873431" cy="6341331"/>
            </a:xfrm>
            <a:custGeom>
              <a:avLst/>
              <a:gdLst>
                <a:gd name="T0" fmla="*/ 12804 w 13280"/>
                <a:gd name="T1" fmla="*/ 10311 h 17280"/>
                <a:gd name="T2" fmla="*/ 11556 w 13280"/>
                <a:gd name="T3" fmla="*/ 9327 h 17280"/>
                <a:gd name="T4" fmla="*/ 9975 w 13280"/>
                <a:gd name="T5" fmla="*/ 9217 h 17280"/>
                <a:gd name="T6" fmla="*/ 8606 w 13280"/>
                <a:gd name="T7" fmla="*/ 10016 h 17280"/>
                <a:gd name="T8" fmla="*/ 7923 w 13280"/>
                <a:gd name="T9" fmla="*/ 11448 h 17280"/>
                <a:gd name="T10" fmla="*/ 7670 w 13280"/>
                <a:gd name="T11" fmla="*/ 12555 h 17280"/>
                <a:gd name="T12" fmla="*/ 6739 w 13280"/>
                <a:gd name="T13" fmla="*/ 13090 h 17280"/>
                <a:gd name="T14" fmla="*/ 5738 w 13280"/>
                <a:gd name="T15" fmla="*/ 12711 h 17280"/>
                <a:gd name="T16" fmla="*/ 5394 w 13280"/>
                <a:gd name="T17" fmla="*/ 11692 h 17280"/>
                <a:gd name="T18" fmla="*/ 5977 w 13280"/>
                <a:gd name="T19" fmla="*/ 10775 h 17280"/>
                <a:gd name="T20" fmla="*/ 7051 w 13280"/>
                <a:gd name="T21" fmla="*/ 10555 h 17280"/>
                <a:gd name="T22" fmla="*/ 8481 w 13280"/>
                <a:gd name="T23" fmla="*/ 9858 h 17280"/>
                <a:gd name="T24" fmla="*/ 9271 w 13280"/>
                <a:gd name="T25" fmla="*/ 8473 h 17280"/>
                <a:gd name="T26" fmla="*/ 9143 w 13280"/>
                <a:gd name="T27" fmla="*/ 6899 h 17280"/>
                <a:gd name="T28" fmla="*/ 8143 w 13280"/>
                <a:gd name="T29" fmla="*/ 5658 h 17280"/>
                <a:gd name="T30" fmla="*/ 6565 w 13280"/>
                <a:gd name="T31" fmla="*/ 5201 h 17280"/>
                <a:gd name="T32" fmla="*/ 5055 w 13280"/>
                <a:gd name="T33" fmla="*/ 5716 h 17280"/>
                <a:gd name="T34" fmla="*/ 4107 w 13280"/>
                <a:gd name="T35" fmla="*/ 6978 h 17280"/>
                <a:gd name="T36" fmla="*/ 3874 w 13280"/>
                <a:gd name="T37" fmla="*/ 8316 h 17280"/>
                <a:gd name="T38" fmla="*/ 3057 w 13280"/>
                <a:gd name="T39" fmla="*/ 9094 h 17280"/>
                <a:gd name="T40" fmla="*/ 1965 w 13280"/>
                <a:gd name="T41" fmla="*/ 8914 h 17280"/>
                <a:gd name="T42" fmla="*/ 1441 w 13280"/>
                <a:gd name="T43" fmla="*/ 7963 h 17280"/>
                <a:gd name="T44" fmla="*/ 1847 w 13280"/>
                <a:gd name="T45" fmla="*/ 6967 h 17280"/>
                <a:gd name="T46" fmla="*/ 2806 w 13280"/>
                <a:gd name="T47" fmla="*/ 6637 h 17280"/>
                <a:gd name="T48" fmla="*/ 4310 w 13280"/>
                <a:gd name="T49" fmla="*/ 6101 h 17280"/>
                <a:gd name="T50" fmla="*/ 5260 w 13280"/>
                <a:gd name="T51" fmla="*/ 4763 h 17280"/>
                <a:gd name="T52" fmla="*/ 5271 w 13280"/>
                <a:gd name="T53" fmla="*/ 3168 h 17280"/>
                <a:gd name="T54" fmla="*/ 4392 w 13280"/>
                <a:gd name="T55" fmla="*/ 1858 h 17280"/>
                <a:gd name="T56" fmla="*/ 2911 w 13280"/>
                <a:gd name="T57" fmla="*/ 1263 h 17280"/>
                <a:gd name="T58" fmla="*/ 1857 w 13280"/>
                <a:gd name="T59" fmla="*/ 934 h 17280"/>
                <a:gd name="T60" fmla="*/ 1 w 13280"/>
                <a:gd name="T61" fmla="*/ 78 h 17280"/>
                <a:gd name="T62" fmla="*/ 517 w 13280"/>
                <a:gd name="T63" fmla="*/ 1587 h 17280"/>
                <a:gd name="T64" fmla="*/ 1843 w 13280"/>
                <a:gd name="T65" fmla="*/ 2555 h 17280"/>
                <a:gd name="T66" fmla="*/ 3159 w 13280"/>
                <a:gd name="T67" fmla="*/ 2782 h 17280"/>
                <a:gd name="T68" fmla="*/ 3894 w 13280"/>
                <a:gd name="T69" fmla="*/ 3583 h 17280"/>
                <a:gd name="T70" fmla="*/ 3713 w 13280"/>
                <a:gd name="T71" fmla="*/ 4676 h 17280"/>
                <a:gd name="T72" fmla="*/ 2714 w 13280"/>
                <a:gd name="T73" fmla="*/ 5200 h 17280"/>
                <a:gd name="T74" fmla="*/ 1279 w 13280"/>
                <a:gd name="T75" fmla="*/ 5602 h 17280"/>
                <a:gd name="T76" fmla="*/ 230 w 13280"/>
                <a:gd name="T77" fmla="*/ 6803 h 17280"/>
                <a:gd name="T78" fmla="*/ 44 w 13280"/>
                <a:gd name="T79" fmla="*/ 8381 h 17280"/>
                <a:gd name="T80" fmla="*/ 779 w 13280"/>
                <a:gd name="T81" fmla="*/ 9787 h 17280"/>
                <a:gd name="T82" fmla="*/ 2175 w 13280"/>
                <a:gd name="T83" fmla="*/ 10535 h 17280"/>
                <a:gd name="T84" fmla="*/ 3752 w 13280"/>
                <a:gd name="T85" fmla="*/ 10369 h 17280"/>
                <a:gd name="T86" fmla="*/ 4963 w 13280"/>
                <a:gd name="T87" fmla="*/ 9342 h 17280"/>
                <a:gd name="T88" fmla="*/ 5385 w 13280"/>
                <a:gd name="T89" fmla="*/ 7916 h 17280"/>
                <a:gd name="T90" fmla="*/ 5870 w 13280"/>
                <a:gd name="T91" fmla="*/ 6903 h 17280"/>
                <a:gd name="T92" fmla="*/ 6955 w 13280"/>
                <a:gd name="T93" fmla="*/ 6679 h 17280"/>
                <a:gd name="T94" fmla="*/ 7784 w 13280"/>
                <a:gd name="T95" fmla="*/ 7380 h 17280"/>
                <a:gd name="T96" fmla="*/ 7763 w 13280"/>
                <a:gd name="T97" fmla="*/ 8453 h 17280"/>
                <a:gd name="T98" fmla="*/ 6922 w 13280"/>
                <a:gd name="T99" fmla="*/ 9115 h 17280"/>
                <a:gd name="T100" fmla="*/ 5554 w 13280"/>
                <a:gd name="T101" fmla="*/ 9375 h 17280"/>
                <a:gd name="T102" fmla="*/ 4356 w 13280"/>
                <a:gd name="T103" fmla="*/ 10412 h 17280"/>
                <a:gd name="T104" fmla="*/ 3949 w 13280"/>
                <a:gd name="T105" fmla="*/ 11949 h 17280"/>
                <a:gd name="T106" fmla="*/ 4484 w 13280"/>
                <a:gd name="T107" fmla="*/ 13452 h 17280"/>
                <a:gd name="T108" fmla="*/ 5758 w 13280"/>
                <a:gd name="T109" fmla="*/ 14385 h 17280"/>
                <a:gd name="T110" fmla="*/ 7351 w 13280"/>
                <a:gd name="T111" fmla="*/ 14437 h 17280"/>
                <a:gd name="T112" fmla="*/ 8727 w 13280"/>
                <a:gd name="T113" fmla="*/ 13541 h 17280"/>
                <a:gd name="T114" fmla="*/ 9324 w 13280"/>
                <a:gd name="T115" fmla="*/ 12061 h 17280"/>
                <a:gd name="T116" fmla="*/ 9553 w 13280"/>
                <a:gd name="T117" fmla="*/ 11130 h 17280"/>
                <a:gd name="T118" fmla="*/ 10518 w 13280"/>
                <a:gd name="T119" fmla="*/ 10587 h 17280"/>
                <a:gd name="T120" fmla="*/ 11553 w 13280"/>
                <a:gd name="T121" fmla="*/ 11039 h 17280"/>
                <a:gd name="T122" fmla="*/ 11841 w 13280"/>
                <a:gd name="T123" fmla="*/ 12083 h 17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80" h="17280">
                  <a:moveTo>
                    <a:pt x="13280" y="11802"/>
                  </a:moveTo>
                  <a:lnTo>
                    <a:pt x="13279" y="11749"/>
                  </a:lnTo>
                  <a:lnTo>
                    <a:pt x="13277" y="11707"/>
                  </a:lnTo>
                  <a:lnTo>
                    <a:pt x="13276" y="11681"/>
                  </a:lnTo>
                  <a:lnTo>
                    <a:pt x="13275" y="11672"/>
                  </a:lnTo>
                  <a:lnTo>
                    <a:pt x="13275" y="11662"/>
                  </a:lnTo>
                  <a:lnTo>
                    <a:pt x="13272" y="11636"/>
                  </a:lnTo>
                  <a:lnTo>
                    <a:pt x="13269" y="11594"/>
                  </a:lnTo>
                  <a:lnTo>
                    <a:pt x="13264" y="11541"/>
                  </a:lnTo>
                  <a:lnTo>
                    <a:pt x="13259" y="11510"/>
                  </a:lnTo>
                  <a:lnTo>
                    <a:pt x="13255" y="11477"/>
                  </a:lnTo>
                  <a:lnTo>
                    <a:pt x="13251" y="11443"/>
                  </a:lnTo>
                  <a:lnTo>
                    <a:pt x="13245" y="11407"/>
                  </a:lnTo>
                  <a:lnTo>
                    <a:pt x="13239" y="11369"/>
                  </a:lnTo>
                  <a:lnTo>
                    <a:pt x="13232" y="11331"/>
                  </a:lnTo>
                  <a:lnTo>
                    <a:pt x="13224" y="11292"/>
                  </a:lnTo>
                  <a:lnTo>
                    <a:pt x="13216" y="11255"/>
                  </a:lnTo>
                  <a:lnTo>
                    <a:pt x="13208" y="11216"/>
                  </a:lnTo>
                  <a:lnTo>
                    <a:pt x="13198" y="11178"/>
                  </a:lnTo>
                  <a:lnTo>
                    <a:pt x="13188" y="11140"/>
                  </a:lnTo>
                  <a:lnTo>
                    <a:pt x="13178" y="11103"/>
                  </a:lnTo>
                  <a:lnTo>
                    <a:pt x="13168" y="11069"/>
                  </a:lnTo>
                  <a:lnTo>
                    <a:pt x="13158" y="11035"/>
                  </a:lnTo>
                  <a:lnTo>
                    <a:pt x="13147" y="11004"/>
                  </a:lnTo>
                  <a:lnTo>
                    <a:pt x="13137" y="10975"/>
                  </a:lnTo>
                  <a:lnTo>
                    <a:pt x="13120" y="10923"/>
                  </a:lnTo>
                  <a:lnTo>
                    <a:pt x="13105" y="10884"/>
                  </a:lnTo>
                  <a:lnTo>
                    <a:pt x="13095" y="10859"/>
                  </a:lnTo>
                  <a:lnTo>
                    <a:pt x="13092" y="10851"/>
                  </a:lnTo>
                  <a:lnTo>
                    <a:pt x="13089" y="10842"/>
                  </a:lnTo>
                  <a:lnTo>
                    <a:pt x="13079" y="10817"/>
                  </a:lnTo>
                  <a:lnTo>
                    <a:pt x="13063" y="10778"/>
                  </a:lnTo>
                  <a:lnTo>
                    <a:pt x="13041" y="10729"/>
                  </a:lnTo>
                  <a:lnTo>
                    <a:pt x="13028" y="10701"/>
                  </a:lnTo>
                  <a:lnTo>
                    <a:pt x="13013" y="10671"/>
                  </a:lnTo>
                  <a:lnTo>
                    <a:pt x="12998" y="10640"/>
                  </a:lnTo>
                  <a:lnTo>
                    <a:pt x="12982" y="10608"/>
                  </a:lnTo>
                  <a:lnTo>
                    <a:pt x="12965" y="10574"/>
                  </a:lnTo>
                  <a:lnTo>
                    <a:pt x="12946" y="10540"/>
                  </a:lnTo>
                  <a:lnTo>
                    <a:pt x="12927" y="10506"/>
                  </a:lnTo>
                  <a:lnTo>
                    <a:pt x="12907" y="10472"/>
                  </a:lnTo>
                  <a:lnTo>
                    <a:pt x="12887" y="10438"/>
                  </a:lnTo>
                  <a:lnTo>
                    <a:pt x="12866" y="10405"/>
                  </a:lnTo>
                  <a:lnTo>
                    <a:pt x="12845" y="10372"/>
                  </a:lnTo>
                  <a:lnTo>
                    <a:pt x="12824" y="10341"/>
                  </a:lnTo>
                  <a:lnTo>
                    <a:pt x="12804" y="10311"/>
                  </a:lnTo>
                  <a:lnTo>
                    <a:pt x="12784" y="10282"/>
                  </a:lnTo>
                  <a:lnTo>
                    <a:pt x="12765" y="10256"/>
                  </a:lnTo>
                  <a:lnTo>
                    <a:pt x="12746" y="10231"/>
                  </a:lnTo>
                  <a:lnTo>
                    <a:pt x="12714" y="10188"/>
                  </a:lnTo>
                  <a:lnTo>
                    <a:pt x="12688" y="10155"/>
                  </a:lnTo>
                  <a:lnTo>
                    <a:pt x="12671" y="10135"/>
                  </a:lnTo>
                  <a:lnTo>
                    <a:pt x="12665" y="10127"/>
                  </a:lnTo>
                  <a:lnTo>
                    <a:pt x="12659" y="10120"/>
                  </a:lnTo>
                  <a:lnTo>
                    <a:pt x="12642" y="10099"/>
                  </a:lnTo>
                  <a:lnTo>
                    <a:pt x="12615" y="10068"/>
                  </a:lnTo>
                  <a:lnTo>
                    <a:pt x="12579" y="10028"/>
                  </a:lnTo>
                  <a:lnTo>
                    <a:pt x="12558" y="10005"/>
                  </a:lnTo>
                  <a:lnTo>
                    <a:pt x="12536" y="9981"/>
                  </a:lnTo>
                  <a:lnTo>
                    <a:pt x="12511" y="9955"/>
                  </a:lnTo>
                  <a:lnTo>
                    <a:pt x="12485" y="9931"/>
                  </a:lnTo>
                  <a:lnTo>
                    <a:pt x="12459" y="9904"/>
                  </a:lnTo>
                  <a:lnTo>
                    <a:pt x="12431" y="9878"/>
                  </a:lnTo>
                  <a:lnTo>
                    <a:pt x="12402" y="9851"/>
                  </a:lnTo>
                  <a:lnTo>
                    <a:pt x="12373" y="9825"/>
                  </a:lnTo>
                  <a:lnTo>
                    <a:pt x="12344" y="9799"/>
                  </a:lnTo>
                  <a:lnTo>
                    <a:pt x="12313" y="9773"/>
                  </a:lnTo>
                  <a:lnTo>
                    <a:pt x="12283" y="9748"/>
                  </a:lnTo>
                  <a:lnTo>
                    <a:pt x="12254" y="9725"/>
                  </a:lnTo>
                  <a:lnTo>
                    <a:pt x="12226" y="9703"/>
                  </a:lnTo>
                  <a:lnTo>
                    <a:pt x="12198" y="9682"/>
                  </a:lnTo>
                  <a:lnTo>
                    <a:pt x="12171" y="9662"/>
                  </a:lnTo>
                  <a:lnTo>
                    <a:pt x="12146" y="9644"/>
                  </a:lnTo>
                  <a:lnTo>
                    <a:pt x="12102" y="9613"/>
                  </a:lnTo>
                  <a:lnTo>
                    <a:pt x="12067" y="9590"/>
                  </a:lnTo>
                  <a:lnTo>
                    <a:pt x="12045" y="9575"/>
                  </a:lnTo>
                  <a:lnTo>
                    <a:pt x="12037" y="9571"/>
                  </a:lnTo>
                  <a:lnTo>
                    <a:pt x="12029" y="9566"/>
                  </a:lnTo>
                  <a:lnTo>
                    <a:pt x="12007" y="9552"/>
                  </a:lnTo>
                  <a:lnTo>
                    <a:pt x="11971" y="9530"/>
                  </a:lnTo>
                  <a:lnTo>
                    <a:pt x="11924" y="9502"/>
                  </a:lnTo>
                  <a:lnTo>
                    <a:pt x="11897" y="9487"/>
                  </a:lnTo>
                  <a:lnTo>
                    <a:pt x="11868" y="9471"/>
                  </a:lnTo>
                  <a:lnTo>
                    <a:pt x="11838" y="9454"/>
                  </a:lnTo>
                  <a:lnTo>
                    <a:pt x="11806" y="9438"/>
                  </a:lnTo>
                  <a:lnTo>
                    <a:pt x="11771" y="9421"/>
                  </a:lnTo>
                  <a:lnTo>
                    <a:pt x="11737" y="9405"/>
                  </a:lnTo>
                  <a:lnTo>
                    <a:pt x="11701" y="9387"/>
                  </a:lnTo>
                  <a:lnTo>
                    <a:pt x="11665" y="9372"/>
                  </a:lnTo>
                  <a:lnTo>
                    <a:pt x="11629" y="9356"/>
                  </a:lnTo>
                  <a:lnTo>
                    <a:pt x="11593" y="9341"/>
                  </a:lnTo>
                  <a:lnTo>
                    <a:pt x="11556" y="9327"/>
                  </a:lnTo>
                  <a:lnTo>
                    <a:pt x="11522" y="9314"/>
                  </a:lnTo>
                  <a:lnTo>
                    <a:pt x="11487" y="9301"/>
                  </a:lnTo>
                  <a:lnTo>
                    <a:pt x="11454" y="9290"/>
                  </a:lnTo>
                  <a:lnTo>
                    <a:pt x="11422" y="9279"/>
                  </a:lnTo>
                  <a:lnTo>
                    <a:pt x="11393" y="9270"/>
                  </a:lnTo>
                  <a:lnTo>
                    <a:pt x="11341" y="9255"/>
                  </a:lnTo>
                  <a:lnTo>
                    <a:pt x="11301" y="9243"/>
                  </a:lnTo>
                  <a:lnTo>
                    <a:pt x="11275" y="9236"/>
                  </a:lnTo>
                  <a:lnTo>
                    <a:pt x="11266" y="9234"/>
                  </a:lnTo>
                  <a:lnTo>
                    <a:pt x="11257" y="9231"/>
                  </a:lnTo>
                  <a:lnTo>
                    <a:pt x="11231" y="9224"/>
                  </a:lnTo>
                  <a:lnTo>
                    <a:pt x="11190" y="9216"/>
                  </a:lnTo>
                  <a:lnTo>
                    <a:pt x="11137" y="9204"/>
                  </a:lnTo>
                  <a:lnTo>
                    <a:pt x="11107" y="9197"/>
                  </a:lnTo>
                  <a:lnTo>
                    <a:pt x="11074" y="9191"/>
                  </a:lnTo>
                  <a:lnTo>
                    <a:pt x="11040" y="9185"/>
                  </a:lnTo>
                  <a:lnTo>
                    <a:pt x="11004" y="9179"/>
                  </a:lnTo>
                  <a:lnTo>
                    <a:pt x="10967" y="9174"/>
                  </a:lnTo>
                  <a:lnTo>
                    <a:pt x="10929" y="9169"/>
                  </a:lnTo>
                  <a:lnTo>
                    <a:pt x="10890" y="9164"/>
                  </a:lnTo>
                  <a:lnTo>
                    <a:pt x="10851" y="9159"/>
                  </a:lnTo>
                  <a:lnTo>
                    <a:pt x="10812" y="9156"/>
                  </a:lnTo>
                  <a:lnTo>
                    <a:pt x="10772" y="9153"/>
                  </a:lnTo>
                  <a:lnTo>
                    <a:pt x="10734" y="9151"/>
                  </a:lnTo>
                  <a:lnTo>
                    <a:pt x="10696" y="9150"/>
                  </a:lnTo>
                  <a:lnTo>
                    <a:pt x="10661" y="9149"/>
                  </a:lnTo>
                  <a:lnTo>
                    <a:pt x="10626" y="9148"/>
                  </a:lnTo>
                  <a:lnTo>
                    <a:pt x="10593" y="9148"/>
                  </a:lnTo>
                  <a:lnTo>
                    <a:pt x="10562" y="9148"/>
                  </a:lnTo>
                  <a:lnTo>
                    <a:pt x="10508" y="9149"/>
                  </a:lnTo>
                  <a:lnTo>
                    <a:pt x="10467" y="9150"/>
                  </a:lnTo>
                  <a:lnTo>
                    <a:pt x="10440" y="9151"/>
                  </a:lnTo>
                  <a:lnTo>
                    <a:pt x="10431" y="9152"/>
                  </a:lnTo>
                  <a:lnTo>
                    <a:pt x="10421" y="9152"/>
                  </a:lnTo>
                  <a:lnTo>
                    <a:pt x="10395" y="9154"/>
                  </a:lnTo>
                  <a:lnTo>
                    <a:pt x="10353" y="9157"/>
                  </a:lnTo>
                  <a:lnTo>
                    <a:pt x="10300" y="9163"/>
                  </a:lnTo>
                  <a:lnTo>
                    <a:pt x="10269" y="9166"/>
                  </a:lnTo>
                  <a:lnTo>
                    <a:pt x="10236" y="9170"/>
                  </a:lnTo>
                  <a:lnTo>
                    <a:pt x="10202" y="9175"/>
                  </a:lnTo>
                  <a:lnTo>
                    <a:pt x="10166" y="9180"/>
                  </a:lnTo>
                  <a:lnTo>
                    <a:pt x="10128" y="9186"/>
                  </a:lnTo>
                  <a:lnTo>
                    <a:pt x="10090" y="9193"/>
                  </a:lnTo>
                  <a:lnTo>
                    <a:pt x="10053" y="9201"/>
                  </a:lnTo>
                  <a:lnTo>
                    <a:pt x="10014" y="9208"/>
                  </a:lnTo>
                  <a:lnTo>
                    <a:pt x="9975" y="9217"/>
                  </a:lnTo>
                  <a:lnTo>
                    <a:pt x="9937" y="9226"/>
                  </a:lnTo>
                  <a:lnTo>
                    <a:pt x="9899" y="9236"/>
                  </a:lnTo>
                  <a:lnTo>
                    <a:pt x="9863" y="9246"/>
                  </a:lnTo>
                  <a:lnTo>
                    <a:pt x="9828" y="9256"/>
                  </a:lnTo>
                  <a:lnTo>
                    <a:pt x="9794" y="9266"/>
                  </a:lnTo>
                  <a:lnTo>
                    <a:pt x="9763" y="9276"/>
                  </a:lnTo>
                  <a:lnTo>
                    <a:pt x="9733" y="9286"/>
                  </a:lnTo>
                  <a:lnTo>
                    <a:pt x="9682" y="9303"/>
                  </a:lnTo>
                  <a:lnTo>
                    <a:pt x="9643" y="9317"/>
                  </a:lnTo>
                  <a:lnTo>
                    <a:pt x="9618" y="9327"/>
                  </a:lnTo>
                  <a:lnTo>
                    <a:pt x="9609" y="9330"/>
                  </a:lnTo>
                  <a:lnTo>
                    <a:pt x="9600" y="9333"/>
                  </a:lnTo>
                  <a:lnTo>
                    <a:pt x="9575" y="9344"/>
                  </a:lnTo>
                  <a:lnTo>
                    <a:pt x="9537" y="9359"/>
                  </a:lnTo>
                  <a:lnTo>
                    <a:pt x="9488" y="9381"/>
                  </a:lnTo>
                  <a:lnTo>
                    <a:pt x="9460" y="9394"/>
                  </a:lnTo>
                  <a:lnTo>
                    <a:pt x="9429" y="9408"/>
                  </a:lnTo>
                  <a:lnTo>
                    <a:pt x="9398" y="9423"/>
                  </a:lnTo>
                  <a:lnTo>
                    <a:pt x="9366" y="9440"/>
                  </a:lnTo>
                  <a:lnTo>
                    <a:pt x="9332" y="9458"/>
                  </a:lnTo>
                  <a:lnTo>
                    <a:pt x="9298" y="9475"/>
                  </a:lnTo>
                  <a:lnTo>
                    <a:pt x="9263" y="9494"/>
                  </a:lnTo>
                  <a:lnTo>
                    <a:pt x="9230" y="9514"/>
                  </a:lnTo>
                  <a:lnTo>
                    <a:pt x="9195" y="9534"/>
                  </a:lnTo>
                  <a:lnTo>
                    <a:pt x="9162" y="9555"/>
                  </a:lnTo>
                  <a:lnTo>
                    <a:pt x="9129" y="9575"/>
                  </a:lnTo>
                  <a:lnTo>
                    <a:pt x="9098" y="9596"/>
                  </a:lnTo>
                  <a:lnTo>
                    <a:pt x="9068" y="9616"/>
                  </a:lnTo>
                  <a:lnTo>
                    <a:pt x="9039" y="9636"/>
                  </a:lnTo>
                  <a:lnTo>
                    <a:pt x="9012" y="9655"/>
                  </a:lnTo>
                  <a:lnTo>
                    <a:pt x="8988" y="9674"/>
                  </a:lnTo>
                  <a:lnTo>
                    <a:pt x="8944" y="9706"/>
                  </a:lnTo>
                  <a:lnTo>
                    <a:pt x="8912" y="9732"/>
                  </a:lnTo>
                  <a:lnTo>
                    <a:pt x="8890" y="9748"/>
                  </a:lnTo>
                  <a:lnTo>
                    <a:pt x="8884" y="9755"/>
                  </a:lnTo>
                  <a:lnTo>
                    <a:pt x="8876" y="9760"/>
                  </a:lnTo>
                  <a:lnTo>
                    <a:pt x="8856" y="9777"/>
                  </a:lnTo>
                  <a:lnTo>
                    <a:pt x="8823" y="9804"/>
                  </a:lnTo>
                  <a:lnTo>
                    <a:pt x="8783" y="9840"/>
                  </a:lnTo>
                  <a:lnTo>
                    <a:pt x="8761" y="9860"/>
                  </a:lnTo>
                  <a:lnTo>
                    <a:pt x="8737" y="9883"/>
                  </a:lnTo>
                  <a:lnTo>
                    <a:pt x="8712" y="9908"/>
                  </a:lnTo>
                  <a:lnTo>
                    <a:pt x="8686" y="9933"/>
                  </a:lnTo>
                  <a:lnTo>
                    <a:pt x="8659" y="9960"/>
                  </a:lnTo>
                  <a:lnTo>
                    <a:pt x="8632" y="9988"/>
                  </a:lnTo>
                  <a:lnTo>
                    <a:pt x="8606" y="10016"/>
                  </a:lnTo>
                  <a:lnTo>
                    <a:pt x="8579" y="10045"/>
                  </a:lnTo>
                  <a:lnTo>
                    <a:pt x="8553" y="10074"/>
                  </a:lnTo>
                  <a:lnTo>
                    <a:pt x="8527" y="10104"/>
                  </a:lnTo>
                  <a:lnTo>
                    <a:pt x="8504" y="10134"/>
                  </a:lnTo>
                  <a:lnTo>
                    <a:pt x="8480" y="10164"/>
                  </a:lnTo>
                  <a:lnTo>
                    <a:pt x="8457" y="10192"/>
                  </a:lnTo>
                  <a:lnTo>
                    <a:pt x="8436" y="10220"/>
                  </a:lnTo>
                  <a:lnTo>
                    <a:pt x="8416" y="10246"/>
                  </a:lnTo>
                  <a:lnTo>
                    <a:pt x="8398" y="10271"/>
                  </a:lnTo>
                  <a:lnTo>
                    <a:pt x="8368" y="10315"/>
                  </a:lnTo>
                  <a:lnTo>
                    <a:pt x="8344" y="10350"/>
                  </a:lnTo>
                  <a:lnTo>
                    <a:pt x="8329" y="10372"/>
                  </a:lnTo>
                  <a:lnTo>
                    <a:pt x="8324" y="10380"/>
                  </a:lnTo>
                  <a:lnTo>
                    <a:pt x="8319" y="10387"/>
                  </a:lnTo>
                  <a:lnTo>
                    <a:pt x="8305" y="10410"/>
                  </a:lnTo>
                  <a:lnTo>
                    <a:pt x="8282" y="10446"/>
                  </a:lnTo>
                  <a:lnTo>
                    <a:pt x="8255" y="10492"/>
                  </a:lnTo>
                  <a:lnTo>
                    <a:pt x="8240" y="10519"/>
                  </a:lnTo>
                  <a:lnTo>
                    <a:pt x="8224" y="10548"/>
                  </a:lnTo>
                  <a:lnTo>
                    <a:pt x="8208" y="10579"/>
                  </a:lnTo>
                  <a:lnTo>
                    <a:pt x="8191" y="10611"/>
                  </a:lnTo>
                  <a:lnTo>
                    <a:pt x="8173" y="10644"/>
                  </a:lnTo>
                  <a:lnTo>
                    <a:pt x="8157" y="10679"/>
                  </a:lnTo>
                  <a:lnTo>
                    <a:pt x="8140" y="10715"/>
                  </a:lnTo>
                  <a:lnTo>
                    <a:pt x="8124" y="10750"/>
                  </a:lnTo>
                  <a:lnTo>
                    <a:pt x="8108" y="10787"/>
                  </a:lnTo>
                  <a:lnTo>
                    <a:pt x="8093" y="10824"/>
                  </a:lnTo>
                  <a:lnTo>
                    <a:pt x="8078" y="10859"/>
                  </a:lnTo>
                  <a:lnTo>
                    <a:pt x="8065" y="10894"/>
                  </a:lnTo>
                  <a:lnTo>
                    <a:pt x="8052" y="10929"/>
                  </a:lnTo>
                  <a:lnTo>
                    <a:pt x="8040" y="10962"/>
                  </a:lnTo>
                  <a:lnTo>
                    <a:pt x="8031" y="10993"/>
                  </a:lnTo>
                  <a:lnTo>
                    <a:pt x="8021" y="11022"/>
                  </a:lnTo>
                  <a:lnTo>
                    <a:pt x="8005" y="11074"/>
                  </a:lnTo>
                  <a:lnTo>
                    <a:pt x="7993" y="11114"/>
                  </a:lnTo>
                  <a:lnTo>
                    <a:pt x="7986" y="11140"/>
                  </a:lnTo>
                  <a:lnTo>
                    <a:pt x="7984" y="11149"/>
                  </a:lnTo>
                  <a:lnTo>
                    <a:pt x="7981" y="11159"/>
                  </a:lnTo>
                  <a:lnTo>
                    <a:pt x="7974" y="11184"/>
                  </a:lnTo>
                  <a:lnTo>
                    <a:pt x="7965" y="11224"/>
                  </a:lnTo>
                  <a:lnTo>
                    <a:pt x="7953" y="11277"/>
                  </a:lnTo>
                  <a:lnTo>
                    <a:pt x="7946" y="11308"/>
                  </a:lnTo>
                  <a:lnTo>
                    <a:pt x="7941" y="11340"/>
                  </a:lnTo>
                  <a:lnTo>
                    <a:pt x="7935" y="11375"/>
                  </a:lnTo>
                  <a:lnTo>
                    <a:pt x="7928" y="11410"/>
                  </a:lnTo>
                  <a:lnTo>
                    <a:pt x="7923" y="11448"/>
                  </a:lnTo>
                  <a:lnTo>
                    <a:pt x="7917" y="11486"/>
                  </a:lnTo>
                  <a:lnTo>
                    <a:pt x="7913" y="11525"/>
                  </a:lnTo>
                  <a:lnTo>
                    <a:pt x="7909" y="11564"/>
                  </a:lnTo>
                  <a:lnTo>
                    <a:pt x="7904" y="11604"/>
                  </a:lnTo>
                  <a:lnTo>
                    <a:pt x="7901" y="11642"/>
                  </a:lnTo>
                  <a:lnTo>
                    <a:pt x="7899" y="11680"/>
                  </a:lnTo>
                  <a:lnTo>
                    <a:pt x="7897" y="11718"/>
                  </a:lnTo>
                  <a:lnTo>
                    <a:pt x="7896" y="11736"/>
                  </a:lnTo>
                  <a:lnTo>
                    <a:pt x="7896" y="11755"/>
                  </a:lnTo>
                  <a:lnTo>
                    <a:pt x="7895" y="11772"/>
                  </a:lnTo>
                  <a:lnTo>
                    <a:pt x="7895" y="11789"/>
                  </a:lnTo>
                  <a:lnTo>
                    <a:pt x="7895" y="11804"/>
                  </a:lnTo>
                  <a:lnTo>
                    <a:pt x="7895" y="11818"/>
                  </a:lnTo>
                  <a:lnTo>
                    <a:pt x="7895" y="11832"/>
                  </a:lnTo>
                  <a:lnTo>
                    <a:pt x="7895" y="11845"/>
                  </a:lnTo>
                  <a:lnTo>
                    <a:pt x="7893" y="11871"/>
                  </a:lnTo>
                  <a:lnTo>
                    <a:pt x="7893" y="11891"/>
                  </a:lnTo>
                  <a:lnTo>
                    <a:pt x="7892" y="11904"/>
                  </a:lnTo>
                  <a:lnTo>
                    <a:pt x="7892" y="11908"/>
                  </a:lnTo>
                  <a:lnTo>
                    <a:pt x="7892" y="11912"/>
                  </a:lnTo>
                  <a:lnTo>
                    <a:pt x="7891" y="11924"/>
                  </a:lnTo>
                  <a:lnTo>
                    <a:pt x="7890" y="11944"/>
                  </a:lnTo>
                  <a:lnTo>
                    <a:pt x="7887" y="11970"/>
                  </a:lnTo>
                  <a:lnTo>
                    <a:pt x="7884" y="11999"/>
                  </a:lnTo>
                  <a:lnTo>
                    <a:pt x="7879" y="12031"/>
                  </a:lnTo>
                  <a:lnTo>
                    <a:pt x="7874" y="12067"/>
                  </a:lnTo>
                  <a:lnTo>
                    <a:pt x="7866" y="12102"/>
                  </a:lnTo>
                  <a:lnTo>
                    <a:pt x="7859" y="12138"/>
                  </a:lnTo>
                  <a:lnTo>
                    <a:pt x="7850" y="12173"/>
                  </a:lnTo>
                  <a:lnTo>
                    <a:pt x="7841" y="12204"/>
                  </a:lnTo>
                  <a:lnTo>
                    <a:pt x="7832" y="12232"/>
                  </a:lnTo>
                  <a:lnTo>
                    <a:pt x="7823" y="12256"/>
                  </a:lnTo>
                  <a:lnTo>
                    <a:pt x="7817" y="12274"/>
                  </a:lnTo>
                  <a:lnTo>
                    <a:pt x="7812" y="12286"/>
                  </a:lnTo>
                  <a:lnTo>
                    <a:pt x="7811" y="12289"/>
                  </a:lnTo>
                  <a:lnTo>
                    <a:pt x="7809" y="12294"/>
                  </a:lnTo>
                  <a:lnTo>
                    <a:pt x="7805" y="12306"/>
                  </a:lnTo>
                  <a:lnTo>
                    <a:pt x="7797" y="12323"/>
                  </a:lnTo>
                  <a:lnTo>
                    <a:pt x="7788" y="12347"/>
                  </a:lnTo>
                  <a:lnTo>
                    <a:pt x="7776" y="12374"/>
                  </a:lnTo>
                  <a:lnTo>
                    <a:pt x="7761" y="12403"/>
                  </a:lnTo>
                  <a:lnTo>
                    <a:pt x="7744" y="12434"/>
                  </a:lnTo>
                  <a:lnTo>
                    <a:pt x="7727" y="12466"/>
                  </a:lnTo>
                  <a:lnTo>
                    <a:pt x="7708" y="12498"/>
                  </a:lnTo>
                  <a:lnTo>
                    <a:pt x="7688" y="12528"/>
                  </a:lnTo>
                  <a:lnTo>
                    <a:pt x="7670" y="12555"/>
                  </a:lnTo>
                  <a:lnTo>
                    <a:pt x="7653" y="12580"/>
                  </a:lnTo>
                  <a:lnTo>
                    <a:pt x="7637" y="12599"/>
                  </a:lnTo>
                  <a:lnTo>
                    <a:pt x="7626" y="12615"/>
                  </a:lnTo>
                  <a:lnTo>
                    <a:pt x="7618" y="12625"/>
                  </a:lnTo>
                  <a:lnTo>
                    <a:pt x="7615" y="12628"/>
                  </a:lnTo>
                  <a:lnTo>
                    <a:pt x="7613" y="12632"/>
                  </a:lnTo>
                  <a:lnTo>
                    <a:pt x="7605" y="12641"/>
                  </a:lnTo>
                  <a:lnTo>
                    <a:pt x="7592" y="12657"/>
                  </a:lnTo>
                  <a:lnTo>
                    <a:pt x="7575" y="12675"/>
                  </a:lnTo>
                  <a:lnTo>
                    <a:pt x="7555" y="12698"/>
                  </a:lnTo>
                  <a:lnTo>
                    <a:pt x="7532" y="12721"/>
                  </a:lnTo>
                  <a:lnTo>
                    <a:pt x="7507" y="12746"/>
                  </a:lnTo>
                  <a:lnTo>
                    <a:pt x="7480" y="12771"/>
                  </a:lnTo>
                  <a:lnTo>
                    <a:pt x="7452" y="12796"/>
                  </a:lnTo>
                  <a:lnTo>
                    <a:pt x="7425" y="12817"/>
                  </a:lnTo>
                  <a:lnTo>
                    <a:pt x="7399" y="12838"/>
                  </a:lnTo>
                  <a:lnTo>
                    <a:pt x="7375" y="12856"/>
                  </a:lnTo>
                  <a:lnTo>
                    <a:pt x="7354" y="12870"/>
                  </a:lnTo>
                  <a:lnTo>
                    <a:pt x="7338" y="12882"/>
                  </a:lnTo>
                  <a:lnTo>
                    <a:pt x="7327" y="12889"/>
                  </a:lnTo>
                  <a:lnTo>
                    <a:pt x="7324" y="12891"/>
                  </a:lnTo>
                  <a:lnTo>
                    <a:pt x="7320" y="12893"/>
                  </a:lnTo>
                  <a:lnTo>
                    <a:pt x="7310" y="12901"/>
                  </a:lnTo>
                  <a:lnTo>
                    <a:pt x="7293" y="12910"/>
                  </a:lnTo>
                  <a:lnTo>
                    <a:pt x="7271" y="12923"/>
                  </a:lnTo>
                  <a:lnTo>
                    <a:pt x="7245" y="12938"/>
                  </a:lnTo>
                  <a:lnTo>
                    <a:pt x="7216" y="12954"/>
                  </a:lnTo>
                  <a:lnTo>
                    <a:pt x="7185" y="12970"/>
                  </a:lnTo>
                  <a:lnTo>
                    <a:pt x="7151" y="12985"/>
                  </a:lnTo>
                  <a:lnTo>
                    <a:pt x="7118" y="13000"/>
                  </a:lnTo>
                  <a:lnTo>
                    <a:pt x="7086" y="13013"/>
                  </a:lnTo>
                  <a:lnTo>
                    <a:pt x="7054" y="13024"/>
                  </a:lnTo>
                  <a:lnTo>
                    <a:pt x="7026" y="13033"/>
                  </a:lnTo>
                  <a:lnTo>
                    <a:pt x="7002" y="13041"/>
                  </a:lnTo>
                  <a:lnTo>
                    <a:pt x="6984" y="13046"/>
                  </a:lnTo>
                  <a:lnTo>
                    <a:pt x="6972" y="13050"/>
                  </a:lnTo>
                  <a:lnTo>
                    <a:pt x="6968" y="13051"/>
                  </a:lnTo>
                  <a:lnTo>
                    <a:pt x="6963" y="13052"/>
                  </a:lnTo>
                  <a:lnTo>
                    <a:pt x="6952" y="13055"/>
                  </a:lnTo>
                  <a:lnTo>
                    <a:pt x="6933" y="13059"/>
                  </a:lnTo>
                  <a:lnTo>
                    <a:pt x="6908" y="13065"/>
                  </a:lnTo>
                  <a:lnTo>
                    <a:pt x="6879" y="13071"/>
                  </a:lnTo>
                  <a:lnTo>
                    <a:pt x="6847" y="13077"/>
                  </a:lnTo>
                  <a:lnTo>
                    <a:pt x="6811" y="13082"/>
                  </a:lnTo>
                  <a:lnTo>
                    <a:pt x="6776" y="13086"/>
                  </a:lnTo>
                  <a:lnTo>
                    <a:pt x="6739" y="13090"/>
                  </a:lnTo>
                  <a:lnTo>
                    <a:pt x="6703" y="13092"/>
                  </a:lnTo>
                  <a:lnTo>
                    <a:pt x="6670" y="13093"/>
                  </a:lnTo>
                  <a:lnTo>
                    <a:pt x="6639" y="13094"/>
                  </a:lnTo>
                  <a:lnTo>
                    <a:pt x="6615" y="13094"/>
                  </a:lnTo>
                  <a:lnTo>
                    <a:pt x="6594" y="13093"/>
                  </a:lnTo>
                  <a:lnTo>
                    <a:pt x="6582" y="13093"/>
                  </a:lnTo>
                  <a:lnTo>
                    <a:pt x="6578" y="13092"/>
                  </a:lnTo>
                  <a:lnTo>
                    <a:pt x="6574" y="13092"/>
                  </a:lnTo>
                  <a:lnTo>
                    <a:pt x="6561" y="13092"/>
                  </a:lnTo>
                  <a:lnTo>
                    <a:pt x="6541" y="13090"/>
                  </a:lnTo>
                  <a:lnTo>
                    <a:pt x="6516" y="13087"/>
                  </a:lnTo>
                  <a:lnTo>
                    <a:pt x="6486" y="13084"/>
                  </a:lnTo>
                  <a:lnTo>
                    <a:pt x="6454" y="13080"/>
                  </a:lnTo>
                  <a:lnTo>
                    <a:pt x="6419" y="13074"/>
                  </a:lnTo>
                  <a:lnTo>
                    <a:pt x="6382" y="13067"/>
                  </a:lnTo>
                  <a:lnTo>
                    <a:pt x="6347" y="13059"/>
                  </a:lnTo>
                  <a:lnTo>
                    <a:pt x="6313" y="13051"/>
                  </a:lnTo>
                  <a:lnTo>
                    <a:pt x="6281" y="13042"/>
                  </a:lnTo>
                  <a:lnTo>
                    <a:pt x="6253" y="13033"/>
                  </a:lnTo>
                  <a:lnTo>
                    <a:pt x="6229" y="13025"/>
                  </a:lnTo>
                  <a:lnTo>
                    <a:pt x="6211" y="13018"/>
                  </a:lnTo>
                  <a:lnTo>
                    <a:pt x="6199" y="13014"/>
                  </a:lnTo>
                  <a:lnTo>
                    <a:pt x="6196" y="13013"/>
                  </a:lnTo>
                  <a:lnTo>
                    <a:pt x="6191" y="13011"/>
                  </a:lnTo>
                  <a:lnTo>
                    <a:pt x="6179" y="13006"/>
                  </a:lnTo>
                  <a:lnTo>
                    <a:pt x="6162" y="12999"/>
                  </a:lnTo>
                  <a:lnTo>
                    <a:pt x="6138" y="12989"/>
                  </a:lnTo>
                  <a:lnTo>
                    <a:pt x="6111" y="12977"/>
                  </a:lnTo>
                  <a:lnTo>
                    <a:pt x="6082" y="12963"/>
                  </a:lnTo>
                  <a:lnTo>
                    <a:pt x="6050" y="12947"/>
                  </a:lnTo>
                  <a:lnTo>
                    <a:pt x="6018" y="12929"/>
                  </a:lnTo>
                  <a:lnTo>
                    <a:pt x="5987" y="12910"/>
                  </a:lnTo>
                  <a:lnTo>
                    <a:pt x="5957" y="12891"/>
                  </a:lnTo>
                  <a:lnTo>
                    <a:pt x="5929" y="12873"/>
                  </a:lnTo>
                  <a:lnTo>
                    <a:pt x="5905" y="12855"/>
                  </a:lnTo>
                  <a:lnTo>
                    <a:pt x="5884" y="12841"/>
                  </a:lnTo>
                  <a:lnTo>
                    <a:pt x="5869" y="12829"/>
                  </a:lnTo>
                  <a:lnTo>
                    <a:pt x="5860" y="12821"/>
                  </a:lnTo>
                  <a:lnTo>
                    <a:pt x="5855" y="12819"/>
                  </a:lnTo>
                  <a:lnTo>
                    <a:pt x="5852" y="12815"/>
                  </a:lnTo>
                  <a:lnTo>
                    <a:pt x="5842" y="12808"/>
                  </a:lnTo>
                  <a:lnTo>
                    <a:pt x="5828" y="12795"/>
                  </a:lnTo>
                  <a:lnTo>
                    <a:pt x="5809" y="12779"/>
                  </a:lnTo>
                  <a:lnTo>
                    <a:pt x="5786" y="12759"/>
                  </a:lnTo>
                  <a:lnTo>
                    <a:pt x="5762" y="12735"/>
                  </a:lnTo>
                  <a:lnTo>
                    <a:pt x="5738" y="12711"/>
                  </a:lnTo>
                  <a:lnTo>
                    <a:pt x="5713" y="12684"/>
                  </a:lnTo>
                  <a:lnTo>
                    <a:pt x="5688" y="12657"/>
                  </a:lnTo>
                  <a:lnTo>
                    <a:pt x="5665" y="12628"/>
                  </a:lnTo>
                  <a:lnTo>
                    <a:pt x="5645" y="12603"/>
                  </a:lnTo>
                  <a:lnTo>
                    <a:pt x="5626" y="12579"/>
                  </a:lnTo>
                  <a:lnTo>
                    <a:pt x="5612" y="12558"/>
                  </a:lnTo>
                  <a:lnTo>
                    <a:pt x="5601" y="12542"/>
                  </a:lnTo>
                  <a:lnTo>
                    <a:pt x="5594" y="12532"/>
                  </a:lnTo>
                  <a:lnTo>
                    <a:pt x="5592" y="12528"/>
                  </a:lnTo>
                  <a:lnTo>
                    <a:pt x="5590" y="12525"/>
                  </a:lnTo>
                  <a:lnTo>
                    <a:pt x="5582" y="12514"/>
                  </a:lnTo>
                  <a:lnTo>
                    <a:pt x="5572" y="12498"/>
                  </a:lnTo>
                  <a:lnTo>
                    <a:pt x="5559" y="12476"/>
                  </a:lnTo>
                  <a:lnTo>
                    <a:pt x="5544" y="12450"/>
                  </a:lnTo>
                  <a:lnTo>
                    <a:pt x="5528" y="12421"/>
                  </a:lnTo>
                  <a:lnTo>
                    <a:pt x="5513" y="12390"/>
                  </a:lnTo>
                  <a:lnTo>
                    <a:pt x="5497" y="12356"/>
                  </a:lnTo>
                  <a:lnTo>
                    <a:pt x="5483" y="12323"/>
                  </a:lnTo>
                  <a:lnTo>
                    <a:pt x="5469" y="12290"/>
                  </a:lnTo>
                  <a:lnTo>
                    <a:pt x="5458" y="12259"/>
                  </a:lnTo>
                  <a:lnTo>
                    <a:pt x="5448" y="12231"/>
                  </a:lnTo>
                  <a:lnTo>
                    <a:pt x="5441" y="12207"/>
                  </a:lnTo>
                  <a:lnTo>
                    <a:pt x="5435" y="12189"/>
                  </a:lnTo>
                  <a:lnTo>
                    <a:pt x="5432" y="12177"/>
                  </a:lnTo>
                  <a:lnTo>
                    <a:pt x="5431" y="12173"/>
                  </a:lnTo>
                  <a:lnTo>
                    <a:pt x="5430" y="12168"/>
                  </a:lnTo>
                  <a:lnTo>
                    <a:pt x="5426" y="12156"/>
                  </a:lnTo>
                  <a:lnTo>
                    <a:pt x="5421" y="12138"/>
                  </a:lnTo>
                  <a:lnTo>
                    <a:pt x="5416" y="12113"/>
                  </a:lnTo>
                  <a:lnTo>
                    <a:pt x="5409" y="12084"/>
                  </a:lnTo>
                  <a:lnTo>
                    <a:pt x="5404" y="12052"/>
                  </a:lnTo>
                  <a:lnTo>
                    <a:pt x="5398" y="12017"/>
                  </a:lnTo>
                  <a:lnTo>
                    <a:pt x="5394" y="11980"/>
                  </a:lnTo>
                  <a:lnTo>
                    <a:pt x="5390" y="11944"/>
                  </a:lnTo>
                  <a:lnTo>
                    <a:pt x="5388" y="11908"/>
                  </a:lnTo>
                  <a:lnTo>
                    <a:pt x="5387" y="11875"/>
                  </a:lnTo>
                  <a:lnTo>
                    <a:pt x="5385" y="11845"/>
                  </a:lnTo>
                  <a:lnTo>
                    <a:pt x="5387" y="11820"/>
                  </a:lnTo>
                  <a:lnTo>
                    <a:pt x="5387" y="11800"/>
                  </a:lnTo>
                  <a:lnTo>
                    <a:pt x="5387" y="11787"/>
                  </a:lnTo>
                  <a:lnTo>
                    <a:pt x="5388" y="11783"/>
                  </a:lnTo>
                  <a:lnTo>
                    <a:pt x="5388" y="11778"/>
                  </a:lnTo>
                  <a:lnTo>
                    <a:pt x="5388" y="11766"/>
                  </a:lnTo>
                  <a:lnTo>
                    <a:pt x="5390" y="11746"/>
                  </a:lnTo>
                  <a:lnTo>
                    <a:pt x="5391" y="11721"/>
                  </a:lnTo>
                  <a:lnTo>
                    <a:pt x="5394" y="11692"/>
                  </a:lnTo>
                  <a:lnTo>
                    <a:pt x="5398" y="11659"/>
                  </a:lnTo>
                  <a:lnTo>
                    <a:pt x="5404" y="11624"/>
                  </a:lnTo>
                  <a:lnTo>
                    <a:pt x="5411" y="11588"/>
                  </a:lnTo>
                  <a:lnTo>
                    <a:pt x="5419" y="11553"/>
                  </a:lnTo>
                  <a:lnTo>
                    <a:pt x="5428" y="11518"/>
                  </a:lnTo>
                  <a:lnTo>
                    <a:pt x="5436" y="11486"/>
                  </a:lnTo>
                  <a:lnTo>
                    <a:pt x="5445" y="11458"/>
                  </a:lnTo>
                  <a:lnTo>
                    <a:pt x="5452" y="11434"/>
                  </a:lnTo>
                  <a:lnTo>
                    <a:pt x="5459" y="11416"/>
                  </a:lnTo>
                  <a:lnTo>
                    <a:pt x="5463" y="11404"/>
                  </a:lnTo>
                  <a:lnTo>
                    <a:pt x="5465" y="11400"/>
                  </a:lnTo>
                  <a:lnTo>
                    <a:pt x="5466" y="11396"/>
                  </a:lnTo>
                  <a:lnTo>
                    <a:pt x="5471" y="11384"/>
                  </a:lnTo>
                  <a:lnTo>
                    <a:pt x="5478" y="11367"/>
                  </a:lnTo>
                  <a:lnTo>
                    <a:pt x="5488" y="11343"/>
                  </a:lnTo>
                  <a:lnTo>
                    <a:pt x="5500" y="11316"/>
                  </a:lnTo>
                  <a:lnTo>
                    <a:pt x="5514" y="11286"/>
                  </a:lnTo>
                  <a:lnTo>
                    <a:pt x="5530" y="11255"/>
                  </a:lnTo>
                  <a:lnTo>
                    <a:pt x="5547" y="11223"/>
                  </a:lnTo>
                  <a:lnTo>
                    <a:pt x="5566" y="11191"/>
                  </a:lnTo>
                  <a:lnTo>
                    <a:pt x="5585" y="11161"/>
                  </a:lnTo>
                  <a:lnTo>
                    <a:pt x="5604" y="11134"/>
                  </a:lnTo>
                  <a:lnTo>
                    <a:pt x="5621" y="11109"/>
                  </a:lnTo>
                  <a:lnTo>
                    <a:pt x="5635" y="11088"/>
                  </a:lnTo>
                  <a:lnTo>
                    <a:pt x="5647" y="11073"/>
                  </a:lnTo>
                  <a:lnTo>
                    <a:pt x="5654" y="11064"/>
                  </a:lnTo>
                  <a:lnTo>
                    <a:pt x="5658" y="11060"/>
                  </a:lnTo>
                  <a:lnTo>
                    <a:pt x="5661" y="11057"/>
                  </a:lnTo>
                  <a:lnTo>
                    <a:pt x="5668" y="11047"/>
                  </a:lnTo>
                  <a:lnTo>
                    <a:pt x="5680" y="11032"/>
                  </a:lnTo>
                  <a:lnTo>
                    <a:pt x="5698" y="11013"/>
                  </a:lnTo>
                  <a:lnTo>
                    <a:pt x="5717" y="10990"/>
                  </a:lnTo>
                  <a:lnTo>
                    <a:pt x="5740" y="10966"/>
                  </a:lnTo>
                  <a:lnTo>
                    <a:pt x="5766" y="10941"/>
                  </a:lnTo>
                  <a:lnTo>
                    <a:pt x="5792" y="10916"/>
                  </a:lnTo>
                  <a:lnTo>
                    <a:pt x="5820" y="10892"/>
                  </a:lnTo>
                  <a:lnTo>
                    <a:pt x="5847" y="10868"/>
                  </a:lnTo>
                  <a:lnTo>
                    <a:pt x="5873" y="10848"/>
                  </a:lnTo>
                  <a:lnTo>
                    <a:pt x="5896" y="10830"/>
                  </a:lnTo>
                  <a:lnTo>
                    <a:pt x="5917" y="10815"/>
                  </a:lnTo>
                  <a:lnTo>
                    <a:pt x="5933" y="10804"/>
                  </a:lnTo>
                  <a:lnTo>
                    <a:pt x="5943" y="10797"/>
                  </a:lnTo>
                  <a:lnTo>
                    <a:pt x="5947" y="10795"/>
                  </a:lnTo>
                  <a:lnTo>
                    <a:pt x="5950" y="10792"/>
                  </a:lnTo>
                  <a:lnTo>
                    <a:pt x="5961" y="10785"/>
                  </a:lnTo>
                  <a:lnTo>
                    <a:pt x="5977" y="10775"/>
                  </a:lnTo>
                  <a:lnTo>
                    <a:pt x="5999" y="10762"/>
                  </a:lnTo>
                  <a:lnTo>
                    <a:pt x="6025" y="10747"/>
                  </a:lnTo>
                  <a:lnTo>
                    <a:pt x="6053" y="10731"/>
                  </a:lnTo>
                  <a:lnTo>
                    <a:pt x="6085" y="10715"/>
                  </a:lnTo>
                  <a:lnTo>
                    <a:pt x="6118" y="10700"/>
                  </a:lnTo>
                  <a:lnTo>
                    <a:pt x="6151" y="10684"/>
                  </a:lnTo>
                  <a:lnTo>
                    <a:pt x="6184" y="10671"/>
                  </a:lnTo>
                  <a:lnTo>
                    <a:pt x="6215" y="10660"/>
                  </a:lnTo>
                  <a:lnTo>
                    <a:pt x="6243" y="10650"/>
                  </a:lnTo>
                  <a:lnTo>
                    <a:pt x="6267" y="10642"/>
                  </a:lnTo>
                  <a:lnTo>
                    <a:pt x="6285" y="10636"/>
                  </a:lnTo>
                  <a:lnTo>
                    <a:pt x="6297" y="10633"/>
                  </a:lnTo>
                  <a:lnTo>
                    <a:pt x="6301" y="10632"/>
                  </a:lnTo>
                  <a:lnTo>
                    <a:pt x="6306" y="10630"/>
                  </a:lnTo>
                  <a:lnTo>
                    <a:pt x="6318" y="10627"/>
                  </a:lnTo>
                  <a:lnTo>
                    <a:pt x="6336" y="10623"/>
                  </a:lnTo>
                  <a:lnTo>
                    <a:pt x="6361" y="10616"/>
                  </a:lnTo>
                  <a:lnTo>
                    <a:pt x="6390" y="10611"/>
                  </a:lnTo>
                  <a:lnTo>
                    <a:pt x="6422" y="10605"/>
                  </a:lnTo>
                  <a:lnTo>
                    <a:pt x="6457" y="10599"/>
                  </a:lnTo>
                  <a:lnTo>
                    <a:pt x="6494" y="10594"/>
                  </a:lnTo>
                  <a:lnTo>
                    <a:pt x="6530" y="10590"/>
                  </a:lnTo>
                  <a:lnTo>
                    <a:pt x="6566" y="10588"/>
                  </a:lnTo>
                  <a:lnTo>
                    <a:pt x="6599" y="10586"/>
                  </a:lnTo>
                  <a:lnTo>
                    <a:pt x="6629" y="10586"/>
                  </a:lnTo>
                  <a:lnTo>
                    <a:pt x="6641" y="10586"/>
                  </a:lnTo>
                  <a:lnTo>
                    <a:pt x="6651" y="10586"/>
                  </a:lnTo>
                  <a:lnTo>
                    <a:pt x="6661" y="10585"/>
                  </a:lnTo>
                  <a:lnTo>
                    <a:pt x="6671" y="10585"/>
                  </a:lnTo>
                  <a:lnTo>
                    <a:pt x="6683" y="10585"/>
                  </a:lnTo>
                  <a:lnTo>
                    <a:pt x="6693" y="10585"/>
                  </a:lnTo>
                  <a:lnTo>
                    <a:pt x="6703" y="10585"/>
                  </a:lnTo>
                  <a:lnTo>
                    <a:pt x="6712" y="10585"/>
                  </a:lnTo>
                  <a:lnTo>
                    <a:pt x="6727" y="10584"/>
                  </a:lnTo>
                  <a:lnTo>
                    <a:pt x="6739" y="10584"/>
                  </a:lnTo>
                  <a:lnTo>
                    <a:pt x="6745" y="10584"/>
                  </a:lnTo>
                  <a:lnTo>
                    <a:pt x="6749" y="10584"/>
                  </a:lnTo>
                  <a:lnTo>
                    <a:pt x="6757" y="10583"/>
                  </a:lnTo>
                  <a:lnTo>
                    <a:pt x="6784" y="10582"/>
                  </a:lnTo>
                  <a:lnTo>
                    <a:pt x="6825" y="10580"/>
                  </a:lnTo>
                  <a:lnTo>
                    <a:pt x="6879" y="10575"/>
                  </a:lnTo>
                  <a:lnTo>
                    <a:pt x="6909" y="10572"/>
                  </a:lnTo>
                  <a:lnTo>
                    <a:pt x="6943" y="10569"/>
                  </a:lnTo>
                  <a:lnTo>
                    <a:pt x="6978" y="10565"/>
                  </a:lnTo>
                  <a:lnTo>
                    <a:pt x="7013" y="10560"/>
                  </a:lnTo>
                  <a:lnTo>
                    <a:pt x="7051" y="10555"/>
                  </a:lnTo>
                  <a:lnTo>
                    <a:pt x="7089" y="10548"/>
                  </a:lnTo>
                  <a:lnTo>
                    <a:pt x="7128" y="10542"/>
                  </a:lnTo>
                  <a:lnTo>
                    <a:pt x="7167" y="10534"/>
                  </a:lnTo>
                  <a:lnTo>
                    <a:pt x="7205" y="10526"/>
                  </a:lnTo>
                  <a:lnTo>
                    <a:pt x="7243" y="10518"/>
                  </a:lnTo>
                  <a:lnTo>
                    <a:pt x="7281" y="10508"/>
                  </a:lnTo>
                  <a:lnTo>
                    <a:pt x="7318" y="10500"/>
                  </a:lnTo>
                  <a:lnTo>
                    <a:pt x="7352" y="10490"/>
                  </a:lnTo>
                  <a:lnTo>
                    <a:pt x="7387" y="10480"/>
                  </a:lnTo>
                  <a:lnTo>
                    <a:pt x="7418" y="10472"/>
                  </a:lnTo>
                  <a:lnTo>
                    <a:pt x="7447" y="10462"/>
                  </a:lnTo>
                  <a:lnTo>
                    <a:pt x="7499" y="10446"/>
                  </a:lnTo>
                  <a:lnTo>
                    <a:pt x="7538" y="10432"/>
                  </a:lnTo>
                  <a:lnTo>
                    <a:pt x="7564" y="10423"/>
                  </a:lnTo>
                  <a:lnTo>
                    <a:pt x="7573" y="10420"/>
                  </a:lnTo>
                  <a:lnTo>
                    <a:pt x="7581" y="10417"/>
                  </a:lnTo>
                  <a:lnTo>
                    <a:pt x="7607" y="10407"/>
                  </a:lnTo>
                  <a:lnTo>
                    <a:pt x="7645" y="10392"/>
                  </a:lnTo>
                  <a:lnTo>
                    <a:pt x="7696" y="10371"/>
                  </a:lnTo>
                  <a:lnTo>
                    <a:pt x="7724" y="10358"/>
                  </a:lnTo>
                  <a:lnTo>
                    <a:pt x="7754" y="10345"/>
                  </a:lnTo>
                  <a:lnTo>
                    <a:pt x="7785" y="10330"/>
                  </a:lnTo>
                  <a:lnTo>
                    <a:pt x="7819" y="10315"/>
                  </a:lnTo>
                  <a:lnTo>
                    <a:pt x="7852" y="10298"/>
                  </a:lnTo>
                  <a:lnTo>
                    <a:pt x="7887" y="10281"/>
                  </a:lnTo>
                  <a:lnTo>
                    <a:pt x="7922" y="10262"/>
                  </a:lnTo>
                  <a:lnTo>
                    <a:pt x="7956" y="10243"/>
                  </a:lnTo>
                  <a:lnTo>
                    <a:pt x="7991" y="10223"/>
                  </a:lnTo>
                  <a:lnTo>
                    <a:pt x="8024" y="10203"/>
                  </a:lnTo>
                  <a:lnTo>
                    <a:pt x="8057" y="10183"/>
                  </a:lnTo>
                  <a:lnTo>
                    <a:pt x="8089" y="10163"/>
                  </a:lnTo>
                  <a:lnTo>
                    <a:pt x="8119" y="10143"/>
                  </a:lnTo>
                  <a:lnTo>
                    <a:pt x="8148" y="10124"/>
                  </a:lnTo>
                  <a:lnTo>
                    <a:pt x="8175" y="10106"/>
                  </a:lnTo>
                  <a:lnTo>
                    <a:pt x="8200" y="10087"/>
                  </a:lnTo>
                  <a:lnTo>
                    <a:pt x="8245" y="10056"/>
                  </a:lnTo>
                  <a:lnTo>
                    <a:pt x="8278" y="10031"/>
                  </a:lnTo>
                  <a:lnTo>
                    <a:pt x="8299" y="10015"/>
                  </a:lnTo>
                  <a:lnTo>
                    <a:pt x="8306" y="10008"/>
                  </a:lnTo>
                  <a:lnTo>
                    <a:pt x="8314" y="10003"/>
                  </a:lnTo>
                  <a:lnTo>
                    <a:pt x="8334" y="9986"/>
                  </a:lnTo>
                  <a:lnTo>
                    <a:pt x="8367" y="9960"/>
                  </a:lnTo>
                  <a:lnTo>
                    <a:pt x="8408" y="9924"/>
                  </a:lnTo>
                  <a:lnTo>
                    <a:pt x="8430" y="9905"/>
                  </a:lnTo>
                  <a:lnTo>
                    <a:pt x="8455" y="9882"/>
                  </a:lnTo>
                  <a:lnTo>
                    <a:pt x="8481" y="9858"/>
                  </a:lnTo>
                  <a:lnTo>
                    <a:pt x="8507" y="9833"/>
                  </a:lnTo>
                  <a:lnTo>
                    <a:pt x="8534" y="9807"/>
                  </a:lnTo>
                  <a:lnTo>
                    <a:pt x="8561" y="9780"/>
                  </a:lnTo>
                  <a:lnTo>
                    <a:pt x="8588" y="9752"/>
                  </a:lnTo>
                  <a:lnTo>
                    <a:pt x="8615" y="9723"/>
                  </a:lnTo>
                  <a:lnTo>
                    <a:pt x="8642" y="9694"/>
                  </a:lnTo>
                  <a:lnTo>
                    <a:pt x="8668" y="9665"/>
                  </a:lnTo>
                  <a:lnTo>
                    <a:pt x="8693" y="9636"/>
                  </a:lnTo>
                  <a:lnTo>
                    <a:pt x="8717" y="9607"/>
                  </a:lnTo>
                  <a:lnTo>
                    <a:pt x="8740" y="9579"/>
                  </a:lnTo>
                  <a:lnTo>
                    <a:pt x="8762" y="9552"/>
                  </a:lnTo>
                  <a:lnTo>
                    <a:pt x="8781" y="9526"/>
                  </a:lnTo>
                  <a:lnTo>
                    <a:pt x="8801" y="9501"/>
                  </a:lnTo>
                  <a:lnTo>
                    <a:pt x="8832" y="9458"/>
                  </a:lnTo>
                  <a:lnTo>
                    <a:pt x="8856" y="9423"/>
                  </a:lnTo>
                  <a:lnTo>
                    <a:pt x="8871" y="9401"/>
                  </a:lnTo>
                  <a:lnTo>
                    <a:pt x="8876" y="9393"/>
                  </a:lnTo>
                  <a:lnTo>
                    <a:pt x="8882" y="9385"/>
                  </a:lnTo>
                  <a:lnTo>
                    <a:pt x="8897" y="9364"/>
                  </a:lnTo>
                  <a:lnTo>
                    <a:pt x="8919" y="9328"/>
                  </a:lnTo>
                  <a:lnTo>
                    <a:pt x="8948" y="9283"/>
                  </a:lnTo>
                  <a:lnTo>
                    <a:pt x="8963" y="9256"/>
                  </a:lnTo>
                  <a:lnTo>
                    <a:pt x="8980" y="9228"/>
                  </a:lnTo>
                  <a:lnTo>
                    <a:pt x="8996" y="9196"/>
                  </a:lnTo>
                  <a:lnTo>
                    <a:pt x="9015" y="9165"/>
                  </a:lnTo>
                  <a:lnTo>
                    <a:pt x="9032" y="9131"/>
                  </a:lnTo>
                  <a:lnTo>
                    <a:pt x="9049" y="9097"/>
                  </a:lnTo>
                  <a:lnTo>
                    <a:pt x="9066" y="9062"/>
                  </a:lnTo>
                  <a:lnTo>
                    <a:pt x="9084" y="9026"/>
                  </a:lnTo>
                  <a:lnTo>
                    <a:pt x="9100" y="8990"/>
                  </a:lnTo>
                  <a:lnTo>
                    <a:pt x="9115" y="8954"/>
                  </a:lnTo>
                  <a:lnTo>
                    <a:pt x="9130" y="8919"/>
                  </a:lnTo>
                  <a:lnTo>
                    <a:pt x="9144" y="8883"/>
                  </a:lnTo>
                  <a:lnTo>
                    <a:pt x="9158" y="8850"/>
                  </a:lnTo>
                  <a:lnTo>
                    <a:pt x="9170" y="8817"/>
                  </a:lnTo>
                  <a:lnTo>
                    <a:pt x="9181" y="8786"/>
                  </a:lnTo>
                  <a:lnTo>
                    <a:pt x="9192" y="8757"/>
                  </a:lnTo>
                  <a:lnTo>
                    <a:pt x="9208" y="8705"/>
                  </a:lnTo>
                  <a:lnTo>
                    <a:pt x="9221" y="8665"/>
                  </a:lnTo>
                  <a:lnTo>
                    <a:pt x="9228" y="8640"/>
                  </a:lnTo>
                  <a:lnTo>
                    <a:pt x="9231" y="8630"/>
                  </a:lnTo>
                  <a:lnTo>
                    <a:pt x="9233" y="8622"/>
                  </a:lnTo>
                  <a:lnTo>
                    <a:pt x="9240" y="8596"/>
                  </a:lnTo>
                  <a:lnTo>
                    <a:pt x="9251" y="8555"/>
                  </a:lnTo>
                  <a:lnTo>
                    <a:pt x="9263" y="8503"/>
                  </a:lnTo>
                  <a:lnTo>
                    <a:pt x="9271" y="8473"/>
                  </a:lnTo>
                  <a:lnTo>
                    <a:pt x="9277" y="8440"/>
                  </a:lnTo>
                  <a:lnTo>
                    <a:pt x="9284" y="8406"/>
                  </a:lnTo>
                  <a:lnTo>
                    <a:pt x="9291" y="8370"/>
                  </a:lnTo>
                  <a:lnTo>
                    <a:pt x="9297" y="8333"/>
                  </a:lnTo>
                  <a:lnTo>
                    <a:pt x="9303" y="8294"/>
                  </a:lnTo>
                  <a:lnTo>
                    <a:pt x="9308" y="8256"/>
                  </a:lnTo>
                  <a:lnTo>
                    <a:pt x="9314" y="8217"/>
                  </a:lnTo>
                  <a:lnTo>
                    <a:pt x="9318" y="8178"/>
                  </a:lnTo>
                  <a:lnTo>
                    <a:pt x="9321" y="8139"/>
                  </a:lnTo>
                  <a:lnTo>
                    <a:pt x="9325" y="8100"/>
                  </a:lnTo>
                  <a:lnTo>
                    <a:pt x="9328" y="8062"/>
                  </a:lnTo>
                  <a:lnTo>
                    <a:pt x="9330" y="8027"/>
                  </a:lnTo>
                  <a:lnTo>
                    <a:pt x="9331" y="7992"/>
                  </a:lnTo>
                  <a:lnTo>
                    <a:pt x="9332" y="7959"/>
                  </a:lnTo>
                  <a:lnTo>
                    <a:pt x="9332" y="7928"/>
                  </a:lnTo>
                  <a:lnTo>
                    <a:pt x="9333" y="7874"/>
                  </a:lnTo>
                  <a:lnTo>
                    <a:pt x="9332" y="7833"/>
                  </a:lnTo>
                  <a:lnTo>
                    <a:pt x="9331" y="7806"/>
                  </a:lnTo>
                  <a:lnTo>
                    <a:pt x="9331" y="7797"/>
                  </a:lnTo>
                  <a:lnTo>
                    <a:pt x="9331" y="7788"/>
                  </a:lnTo>
                  <a:lnTo>
                    <a:pt x="9330" y="7761"/>
                  </a:lnTo>
                  <a:lnTo>
                    <a:pt x="9328" y="7720"/>
                  </a:lnTo>
                  <a:lnTo>
                    <a:pt x="9324" y="7666"/>
                  </a:lnTo>
                  <a:lnTo>
                    <a:pt x="9320" y="7636"/>
                  </a:lnTo>
                  <a:lnTo>
                    <a:pt x="9317" y="7602"/>
                  </a:lnTo>
                  <a:lnTo>
                    <a:pt x="9314" y="7568"/>
                  </a:lnTo>
                  <a:lnTo>
                    <a:pt x="9308" y="7532"/>
                  </a:lnTo>
                  <a:lnTo>
                    <a:pt x="9303" y="7494"/>
                  </a:lnTo>
                  <a:lnTo>
                    <a:pt x="9298" y="7456"/>
                  </a:lnTo>
                  <a:lnTo>
                    <a:pt x="9291" y="7417"/>
                  </a:lnTo>
                  <a:lnTo>
                    <a:pt x="9284" y="7379"/>
                  </a:lnTo>
                  <a:lnTo>
                    <a:pt x="9276" y="7340"/>
                  </a:lnTo>
                  <a:lnTo>
                    <a:pt x="9267" y="7302"/>
                  </a:lnTo>
                  <a:lnTo>
                    <a:pt x="9259" y="7264"/>
                  </a:lnTo>
                  <a:lnTo>
                    <a:pt x="9250" y="7227"/>
                  </a:lnTo>
                  <a:lnTo>
                    <a:pt x="9240" y="7192"/>
                  </a:lnTo>
                  <a:lnTo>
                    <a:pt x="9232" y="7158"/>
                  </a:lnTo>
                  <a:lnTo>
                    <a:pt x="9222" y="7127"/>
                  </a:lnTo>
                  <a:lnTo>
                    <a:pt x="9213" y="7097"/>
                  </a:lnTo>
                  <a:lnTo>
                    <a:pt x="9196" y="7046"/>
                  </a:lnTo>
                  <a:lnTo>
                    <a:pt x="9183" y="7006"/>
                  </a:lnTo>
                  <a:lnTo>
                    <a:pt x="9174" y="6981"/>
                  </a:lnTo>
                  <a:lnTo>
                    <a:pt x="9171" y="6971"/>
                  </a:lnTo>
                  <a:lnTo>
                    <a:pt x="9168" y="6963"/>
                  </a:lnTo>
                  <a:lnTo>
                    <a:pt x="9158" y="6938"/>
                  </a:lnTo>
                  <a:lnTo>
                    <a:pt x="9143" y="6899"/>
                  </a:lnTo>
                  <a:lnTo>
                    <a:pt x="9123" y="6849"/>
                  </a:lnTo>
                  <a:lnTo>
                    <a:pt x="9111" y="6820"/>
                  </a:lnTo>
                  <a:lnTo>
                    <a:pt x="9097" y="6790"/>
                  </a:lnTo>
                  <a:lnTo>
                    <a:pt x="9083" y="6759"/>
                  </a:lnTo>
                  <a:lnTo>
                    <a:pt x="9068" y="6725"/>
                  </a:lnTo>
                  <a:lnTo>
                    <a:pt x="9050" y="6692"/>
                  </a:lnTo>
                  <a:lnTo>
                    <a:pt x="9033" y="6657"/>
                  </a:lnTo>
                  <a:lnTo>
                    <a:pt x="9015" y="6623"/>
                  </a:lnTo>
                  <a:lnTo>
                    <a:pt x="8996" y="6588"/>
                  </a:lnTo>
                  <a:lnTo>
                    <a:pt x="8977" y="6553"/>
                  </a:lnTo>
                  <a:lnTo>
                    <a:pt x="8956" y="6520"/>
                  </a:lnTo>
                  <a:lnTo>
                    <a:pt x="8937" y="6486"/>
                  </a:lnTo>
                  <a:lnTo>
                    <a:pt x="8916" y="6455"/>
                  </a:lnTo>
                  <a:lnTo>
                    <a:pt x="8897" y="6424"/>
                  </a:lnTo>
                  <a:lnTo>
                    <a:pt x="8877" y="6395"/>
                  </a:lnTo>
                  <a:lnTo>
                    <a:pt x="8859" y="6368"/>
                  </a:lnTo>
                  <a:lnTo>
                    <a:pt x="8842" y="6343"/>
                  </a:lnTo>
                  <a:lnTo>
                    <a:pt x="8810" y="6299"/>
                  </a:lnTo>
                  <a:lnTo>
                    <a:pt x="8786" y="6265"/>
                  </a:lnTo>
                  <a:lnTo>
                    <a:pt x="8769" y="6245"/>
                  </a:lnTo>
                  <a:lnTo>
                    <a:pt x="8763" y="6237"/>
                  </a:lnTo>
                  <a:lnTo>
                    <a:pt x="8758" y="6229"/>
                  </a:lnTo>
                  <a:lnTo>
                    <a:pt x="8740" y="6209"/>
                  </a:lnTo>
                  <a:lnTo>
                    <a:pt x="8714" y="6177"/>
                  </a:lnTo>
                  <a:lnTo>
                    <a:pt x="8680" y="6135"/>
                  </a:lnTo>
                  <a:lnTo>
                    <a:pt x="8659" y="6112"/>
                  </a:lnTo>
                  <a:lnTo>
                    <a:pt x="8638" y="6087"/>
                  </a:lnTo>
                  <a:lnTo>
                    <a:pt x="8614" y="6062"/>
                  </a:lnTo>
                  <a:lnTo>
                    <a:pt x="8589" y="6035"/>
                  </a:lnTo>
                  <a:lnTo>
                    <a:pt x="8563" y="6008"/>
                  </a:lnTo>
                  <a:lnTo>
                    <a:pt x="8536" y="5981"/>
                  </a:lnTo>
                  <a:lnTo>
                    <a:pt x="8508" y="5954"/>
                  </a:lnTo>
                  <a:lnTo>
                    <a:pt x="8479" y="5926"/>
                  </a:lnTo>
                  <a:lnTo>
                    <a:pt x="8450" y="5900"/>
                  </a:lnTo>
                  <a:lnTo>
                    <a:pt x="8421" y="5874"/>
                  </a:lnTo>
                  <a:lnTo>
                    <a:pt x="8392" y="5848"/>
                  </a:lnTo>
                  <a:lnTo>
                    <a:pt x="8363" y="5824"/>
                  </a:lnTo>
                  <a:lnTo>
                    <a:pt x="8335" y="5801"/>
                  </a:lnTo>
                  <a:lnTo>
                    <a:pt x="8308" y="5779"/>
                  </a:lnTo>
                  <a:lnTo>
                    <a:pt x="8282" y="5759"/>
                  </a:lnTo>
                  <a:lnTo>
                    <a:pt x="8257" y="5740"/>
                  </a:lnTo>
                  <a:lnTo>
                    <a:pt x="8214" y="5708"/>
                  </a:lnTo>
                  <a:lnTo>
                    <a:pt x="8180" y="5684"/>
                  </a:lnTo>
                  <a:lnTo>
                    <a:pt x="8158" y="5669"/>
                  </a:lnTo>
                  <a:lnTo>
                    <a:pt x="8151" y="5664"/>
                  </a:lnTo>
                  <a:lnTo>
                    <a:pt x="8143" y="5658"/>
                  </a:lnTo>
                  <a:lnTo>
                    <a:pt x="8120" y="5644"/>
                  </a:lnTo>
                  <a:lnTo>
                    <a:pt x="8086" y="5621"/>
                  </a:lnTo>
                  <a:lnTo>
                    <a:pt x="8039" y="5592"/>
                  </a:lnTo>
                  <a:lnTo>
                    <a:pt x="8013" y="5576"/>
                  </a:lnTo>
                  <a:lnTo>
                    <a:pt x="7984" y="5560"/>
                  </a:lnTo>
                  <a:lnTo>
                    <a:pt x="7954" y="5543"/>
                  </a:lnTo>
                  <a:lnTo>
                    <a:pt x="7923" y="5525"/>
                  </a:lnTo>
                  <a:lnTo>
                    <a:pt x="7889" y="5507"/>
                  </a:lnTo>
                  <a:lnTo>
                    <a:pt x="7855" y="5490"/>
                  </a:lnTo>
                  <a:lnTo>
                    <a:pt x="7820" y="5472"/>
                  </a:lnTo>
                  <a:lnTo>
                    <a:pt x="7784" y="5455"/>
                  </a:lnTo>
                  <a:lnTo>
                    <a:pt x="7748" y="5439"/>
                  </a:lnTo>
                  <a:lnTo>
                    <a:pt x="7712" y="5423"/>
                  </a:lnTo>
                  <a:lnTo>
                    <a:pt x="7676" y="5408"/>
                  </a:lnTo>
                  <a:lnTo>
                    <a:pt x="7642" y="5394"/>
                  </a:lnTo>
                  <a:lnTo>
                    <a:pt x="7608" y="5379"/>
                  </a:lnTo>
                  <a:lnTo>
                    <a:pt x="7575" y="5368"/>
                  </a:lnTo>
                  <a:lnTo>
                    <a:pt x="7545" y="5357"/>
                  </a:lnTo>
                  <a:lnTo>
                    <a:pt x="7514" y="5346"/>
                  </a:lnTo>
                  <a:lnTo>
                    <a:pt x="7464" y="5329"/>
                  </a:lnTo>
                  <a:lnTo>
                    <a:pt x="7424" y="5317"/>
                  </a:lnTo>
                  <a:lnTo>
                    <a:pt x="7398" y="5309"/>
                  </a:lnTo>
                  <a:lnTo>
                    <a:pt x="7389" y="5306"/>
                  </a:lnTo>
                  <a:lnTo>
                    <a:pt x="7379" y="5304"/>
                  </a:lnTo>
                  <a:lnTo>
                    <a:pt x="7354" y="5296"/>
                  </a:lnTo>
                  <a:lnTo>
                    <a:pt x="7313" y="5286"/>
                  </a:lnTo>
                  <a:lnTo>
                    <a:pt x="7262" y="5273"/>
                  </a:lnTo>
                  <a:lnTo>
                    <a:pt x="7231" y="5266"/>
                  </a:lnTo>
                  <a:lnTo>
                    <a:pt x="7199" y="5259"/>
                  </a:lnTo>
                  <a:lnTo>
                    <a:pt x="7164" y="5252"/>
                  </a:lnTo>
                  <a:lnTo>
                    <a:pt x="7129" y="5244"/>
                  </a:lnTo>
                  <a:lnTo>
                    <a:pt x="7092" y="5238"/>
                  </a:lnTo>
                  <a:lnTo>
                    <a:pt x="7053" y="5233"/>
                  </a:lnTo>
                  <a:lnTo>
                    <a:pt x="7014" y="5226"/>
                  </a:lnTo>
                  <a:lnTo>
                    <a:pt x="6975" y="5222"/>
                  </a:lnTo>
                  <a:lnTo>
                    <a:pt x="6936" y="5216"/>
                  </a:lnTo>
                  <a:lnTo>
                    <a:pt x="6898" y="5213"/>
                  </a:lnTo>
                  <a:lnTo>
                    <a:pt x="6859" y="5210"/>
                  </a:lnTo>
                  <a:lnTo>
                    <a:pt x="6822" y="5207"/>
                  </a:lnTo>
                  <a:lnTo>
                    <a:pt x="6785" y="5205"/>
                  </a:lnTo>
                  <a:lnTo>
                    <a:pt x="6751" y="5202"/>
                  </a:lnTo>
                  <a:lnTo>
                    <a:pt x="6718" y="5201"/>
                  </a:lnTo>
                  <a:lnTo>
                    <a:pt x="6687" y="5201"/>
                  </a:lnTo>
                  <a:lnTo>
                    <a:pt x="6633" y="5200"/>
                  </a:lnTo>
                  <a:lnTo>
                    <a:pt x="6592" y="5201"/>
                  </a:lnTo>
                  <a:lnTo>
                    <a:pt x="6565" y="5201"/>
                  </a:lnTo>
                  <a:lnTo>
                    <a:pt x="6556" y="5202"/>
                  </a:lnTo>
                  <a:lnTo>
                    <a:pt x="6547" y="5202"/>
                  </a:lnTo>
                  <a:lnTo>
                    <a:pt x="6520" y="5203"/>
                  </a:lnTo>
                  <a:lnTo>
                    <a:pt x="6479" y="5206"/>
                  </a:lnTo>
                  <a:lnTo>
                    <a:pt x="6425" y="5209"/>
                  </a:lnTo>
                  <a:lnTo>
                    <a:pt x="6394" y="5212"/>
                  </a:lnTo>
                  <a:lnTo>
                    <a:pt x="6361" y="5215"/>
                  </a:lnTo>
                  <a:lnTo>
                    <a:pt x="6326" y="5219"/>
                  </a:lnTo>
                  <a:lnTo>
                    <a:pt x="6291" y="5223"/>
                  </a:lnTo>
                  <a:lnTo>
                    <a:pt x="6253" y="5228"/>
                  </a:lnTo>
                  <a:lnTo>
                    <a:pt x="6215" y="5234"/>
                  </a:lnTo>
                  <a:lnTo>
                    <a:pt x="6176" y="5240"/>
                  </a:lnTo>
                  <a:lnTo>
                    <a:pt x="6137" y="5248"/>
                  </a:lnTo>
                  <a:lnTo>
                    <a:pt x="6098" y="5255"/>
                  </a:lnTo>
                  <a:lnTo>
                    <a:pt x="6061" y="5263"/>
                  </a:lnTo>
                  <a:lnTo>
                    <a:pt x="6023" y="5271"/>
                  </a:lnTo>
                  <a:lnTo>
                    <a:pt x="5986" y="5281"/>
                  </a:lnTo>
                  <a:lnTo>
                    <a:pt x="5950" y="5290"/>
                  </a:lnTo>
                  <a:lnTo>
                    <a:pt x="5917" y="5298"/>
                  </a:lnTo>
                  <a:lnTo>
                    <a:pt x="5886" y="5308"/>
                  </a:lnTo>
                  <a:lnTo>
                    <a:pt x="5855" y="5317"/>
                  </a:lnTo>
                  <a:lnTo>
                    <a:pt x="5803" y="5333"/>
                  </a:lnTo>
                  <a:lnTo>
                    <a:pt x="5765" y="5346"/>
                  </a:lnTo>
                  <a:lnTo>
                    <a:pt x="5739" y="5356"/>
                  </a:lnTo>
                  <a:lnTo>
                    <a:pt x="5730" y="5359"/>
                  </a:lnTo>
                  <a:lnTo>
                    <a:pt x="5721" y="5361"/>
                  </a:lnTo>
                  <a:lnTo>
                    <a:pt x="5695" y="5371"/>
                  </a:lnTo>
                  <a:lnTo>
                    <a:pt x="5657" y="5386"/>
                  </a:lnTo>
                  <a:lnTo>
                    <a:pt x="5607" y="5406"/>
                  </a:lnTo>
                  <a:lnTo>
                    <a:pt x="5579" y="5418"/>
                  </a:lnTo>
                  <a:lnTo>
                    <a:pt x="5549" y="5431"/>
                  </a:lnTo>
                  <a:lnTo>
                    <a:pt x="5516" y="5445"/>
                  </a:lnTo>
                  <a:lnTo>
                    <a:pt x="5484" y="5462"/>
                  </a:lnTo>
                  <a:lnTo>
                    <a:pt x="5449" y="5478"/>
                  </a:lnTo>
                  <a:lnTo>
                    <a:pt x="5415" y="5495"/>
                  </a:lnTo>
                  <a:lnTo>
                    <a:pt x="5380" y="5513"/>
                  </a:lnTo>
                  <a:lnTo>
                    <a:pt x="5345" y="5532"/>
                  </a:lnTo>
                  <a:lnTo>
                    <a:pt x="5311" y="5551"/>
                  </a:lnTo>
                  <a:lnTo>
                    <a:pt x="5276" y="5571"/>
                  </a:lnTo>
                  <a:lnTo>
                    <a:pt x="5244" y="5590"/>
                  </a:lnTo>
                  <a:lnTo>
                    <a:pt x="5212" y="5611"/>
                  </a:lnTo>
                  <a:lnTo>
                    <a:pt x="5181" y="5630"/>
                  </a:lnTo>
                  <a:lnTo>
                    <a:pt x="5152" y="5648"/>
                  </a:lnTo>
                  <a:lnTo>
                    <a:pt x="5124" y="5667"/>
                  </a:lnTo>
                  <a:lnTo>
                    <a:pt x="5099" y="5685"/>
                  </a:lnTo>
                  <a:lnTo>
                    <a:pt x="5055" y="5716"/>
                  </a:lnTo>
                  <a:lnTo>
                    <a:pt x="5021" y="5741"/>
                  </a:lnTo>
                  <a:lnTo>
                    <a:pt x="5001" y="5757"/>
                  </a:lnTo>
                  <a:lnTo>
                    <a:pt x="4993" y="5763"/>
                  </a:lnTo>
                  <a:lnTo>
                    <a:pt x="4986" y="5768"/>
                  </a:lnTo>
                  <a:lnTo>
                    <a:pt x="4964" y="5786"/>
                  </a:lnTo>
                  <a:lnTo>
                    <a:pt x="4932" y="5811"/>
                  </a:lnTo>
                  <a:lnTo>
                    <a:pt x="4891" y="5846"/>
                  </a:lnTo>
                  <a:lnTo>
                    <a:pt x="4868" y="5865"/>
                  </a:lnTo>
                  <a:lnTo>
                    <a:pt x="4843" y="5888"/>
                  </a:lnTo>
                  <a:lnTo>
                    <a:pt x="4817" y="5911"/>
                  </a:lnTo>
                  <a:lnTo>
                    <a:pt x="4790" y="5936"/>
                  </a:lnTo>
                  <a:lnTo>
                    <a:pt x="4763" y="5962"/>
                  </a:lnTo>
                  <a:lnTo>
                    <a:pt x="4736" y="5989"/>
                  </a:lnTo>
                  <a:lnTo>
                    <a:pt x="4708" y="6017"/>
                  </a:lnTo>
                  <a:lnTo>
                    <a:pt x="4681" y="6046"/>
                  </a:lnTo>
                  <a:lnTo>
                    <a:pt x="4654" y="6074"/>
                  </a:lnTo>
                  <a:lnTo>
                    <a:pt x="4628" y="6103"/>
                  </a:lnTo>
                  <a:lnTo>
                    <a:pt x="4602" y="6132"/>
                  </a:lnTo>
                  <a:lnTo>
                    <a:pt x="4579" y="6160"/>
                  </a:lnTo>
                  <a:lnTo>
                    <a:pt x="4555" y="6188"/>
                  </a:lnTo>
                  <a:lnTo>
                    <a:pt x="4533" y="6215"/>
                  </a:lnTo>
                  <a:lnTo>
                    <a:pt x="4513" y="6241"/>
                  </a:lnTo>
                  <a:lnTo>
                    <a:pt x="4494" y="6266"/>
                  </a:lnTo>
                  <a:lnTo>
                    <a:pt x="4462" y="6309"/>
                  </a:lnTo>
                  <a:lnTo>
                    <a:pt x="4438" y="6343"/>
                  </a:lnTo>
                  <a:lnTo>
                    <a:pt x="4422" y="6366"/>
                  </a:lnTo>
                  <a:lnTo>
                    <a:pt x="4418" y="6373"/>
                  </a:lnTo>
                  <a:lnTo>
                    <a:pt x="4412" y="6381"/>
                  </a:lnTo>
                  <a:lnTo>
                    <a:pt x="4397" y="6403"/>
                  </a:lnTo>
                  <a:lnTo>
                    <a:pt x="4374" y="6438"/>
                  </a:lnTo>
                  <a:lnTo>
                    <a:pt x="4345" y="6483"/>
                  </a:lnTo>
                  <a:lnTo>
                    <a:pt x="4329" y="6510"/>
                  </a:lnTo>
                  <a:lnTo>
                    <a:pt x="4313" y="6538"/>
                  </a:lnTo>
                  <a:lnTo>
                    <a:pt x="4296" y="6569"/>
                  </a:lnTo>
                  <a:lnTo>
                    <a:pt x="4277" y="6600"/>
                  </a:lnTo>
                  <a:lnTo>
                    <a:pt x="4260" y="6633"/>
                  </a:lnTo>
                  <a:lnTo>
                    <a:pt x="4242" y="6668"/>
                  </a:lnTo>
                  <a:lnTo>
                    <a:pt x="4224" y="6702"/>
                  </a:lnTo>
                  <a:lnTo>
                    <a:pt x="4207" y="6738"/>
                  </a:lnTo>
                  <a:lnTo>
                    <a:pt x="4190" y="6774"/>
                  </a:lnTo>
                  <a:lnTo>
                    <a:pt x="4174" y="6810"/>
                  </a:lnTo>
                  <a:lnTo>
                    <a:pt x="4158" y="6845"/>
                  </a:lnTo>
                  <a:lnTo>
                    <a:pt x="4144" y="6881"/>
                  </a:lnTo>
                  <a:lnTo>
                    <a:pt x="4130" y="6914"/>
                  </a:lnTo>
                  <a:lnTo>
                    <a:pt x="4118" y="6947"/>
                  </a:lnTo>
                  <a:lnTo>
                    <a:pt x="4107" y="6978"/>
                  </a:lnTo>
                  <a:lnTo>
                    <a:pt x="4097" y="7007"/>
                  </a:lnTo>
                  <a:lnTo>
                    <a:pt x="4080" y="7058"/>
                  </a:lnTo>
                  <a:lnTo>
                    <a:pt x="4067" y="7098"/>
                  </a:lnTo>
                  <a:lnTo>
                    <a:pt x="4059" y="7124"/>
                  </a:lnTo>
                  <a:lnTo>
                    <a:pt x="4056" y="7132"/>
                  </a:lnTo>
                  <a:lnTo>
                    <a:pt x="4054" y="7142"/>
                  </a:lnTo>
                  <a:lnTo>
                    <a:pt x="4046" y="7168"/>
                  </a:lnTo>
                  <a:lnTo>
                    <a:pt x="4035" y="7208"/>
                  </a:lnTo>
                  <a:lnTo>
                    <a:pt x="4022" y="7260"/>
                  </a:lnTo>
                  <a:lnTo>
                    <a:pt x="4015" y="7290"/>
                  </a:lnTo>
                  <a:lnTo>
                    <a:pt x="4008" y="7322"/>
                  </a:lnTo>
                  <a:lnTo>
                    <a:pt x="4001" y="7357"/>
                  </a:lnTo>
                  <a:lnTo>
                    <a:pt x="3994" y="7393"/>
                  </a:lnTo>
                  <a:lnTo>
                    <a:pt x="3987" y="7429"/>
                  </a:lnTo>
                  <a:lnTo>
                    <a:pt x="3980" y="7468"/>
                  </a:lnTo>
                  <a:lnTo>
                    <a:pt x="3975" y="7506"/>
                  </a:lnTo>
                  <a:lnTo>
                    <a:pt x="3969" y="7546"/>
                  </a:lnTo>
                  <a:lnTo>
                    <a:pt x="3965" y="7585"/>
                  </a:lnTo>
                  <a:lnTo>
                    <a:pt x="3961" y="7624"/>
                  </a:lnTo>
                  <a:lnTo>
                    <a:pt x="3956" y="7662"/>
                  </a:lnTo>
                  <a:lnTo>
                    <a:pt x="3954" y="7699"/>
                  </a:lnTo>
                  <a:lnTo>
                    <a:pt x="3952" y="7736"/>
                  </a:lnTo>
                  <a:lnTo>
                    <a:pt x="3950" y="7771"/>
                  </a:lnTo>
                  <a:lnTo>
                    <a:pt x="3949" y="7803"/>
                  </a:lnTo>
                  <a:lnTo>
                    <a:pt x="3948" y="7834"/>
                  </a:lnTo>
                  <a:lnTo>
                    <a:pt x="3948" y="7872"/>
                  </a:lnTo>
                  <a:lnTo>
                    <a:pt x="3947" y="7901"/>
                  </a:lnTo>
                  <a:lnTo>
                    <a:pt x="3947" y="7921"/>
                  </a:lnTo>
                  <a:lnTo>
                    <a:pt x="3947" y="7927"/>
                  </a:lnTo>
                  <a:lnTo>
                    <a:pt x="3947" y="7932"/>
                  </a:lnTo>
                  <a:lnTo>
                    <a:pt x="3946" y="7944"/>
                  </a:lnTo>
                  <a:lnTo>
                    <a:pt x="3945" y="7964"/>
                  </a:lnTo>
                  <a:lnTo>
                    <a:pt x="3943" y="7989"/>
                  </a:lnTo>
                  <a:lnTo>
                    <a:pt x="3941" y="8019"/>
                  </a:lnTo>
                  <a:lnTo>
                    <a:pt x="3937" y="8051"/>
                  </a:lnTo>
                  <a:lnTo>
                    <a:pt x="3933" y="8087"/>
                  </a:lnTo>
                  <a:lnTo>
                    <a:pt x="3926" y="8123"/>
                  </a:lnTo>
                  <a:lnTo>
                    <a:pt x="3919" y="8158"/>
                  </a:lnTo>
                  <a:lnTo>
                    <a:pt x="3911" y="8193"/>
                  </a:lnTo>
                  <a:lnTo>
                    <a:pt x="3902" y="8225"/>
                  </a:lnTo>
                  <a:lnTo>
                    <a:pt x="3895" y="8253"/>
                  </a:lnTo>
                  <a:lnTo>
                    <a:pt x="3887" y="8277"/>
                  </a:lnTo>
                  <a:lnTo>
                    <a:pt x="3881" y="8295"/>
                  </a:lnTo>
                  <a:lnTo>
                    <a:pt x="3878" y="8307"/>
                  </a:lnTo>
                  <a:lnTo>
                    <a:pt x="3875" y="8312"/>
                  </a:lnTo>
                  <a:lnTo>
                    <a:pt x="3874" y="8316"/>
                  </a:lnTo>
                  <a:lnTo>
                    <a:pt x="3870" y="8328"/>
                  </a:lnTo>
                  <a:lnTo>
                    <a:pt x="3864" y="8345"/>
                  </a:lnTo>
                  <a:lnTo>
                    <a:pt x="3854" y="8369"/>
                  </a:lnTo>
                  <a:lnTo>
                    <a:pt x="3842" y="8396"/>
                  </a:lnTo>
                  <a:lnTo>
                    <a:pt x="3829" y="8426"/>
                  </a:lnTo>
                  <a:lnTo>
                    <a:pt x="3813" y="8457"/>
                  </a:lnTo>
                  <a:lnTo>
                    <a:pt x="3797" y="8490"/>
                  </a:lnTo>
                  <a:lnTo>
                    <a:pt x="3778" y="8522"/>
                  </a:lnTo>
                  <a:lnTo>
                    <a:pt x="3760" y="8553"/>
                  </a:lnTo>
                  <a:lnTo>
                    <a:pt x="3742" y="8581"/>
                  </a:lnTo>
                  <a:lnTo>
                    <a:pt x="3725" y="8605"/>
                  </a:lnTo>
                  <a:lnTo>
                    <a:pt x="3711" y="8626"/>
                  </a:lnTo>
                  <a:lnTo>
                    <a:pt x="3699" y="8641"/>
                  </a:lnTo>
                  <a:lnTo>
                    <a:pt x="3692" y="8652"/>
                  </a:lnTo>
                  <a:lnTo>
                    <a:pt x="3690" y="8655"/>
                  </a:lnTo>
                  <a:lnTo>
                    <a:pt x="3686" y="8658"/>
                  </a:lnTo>
                  <a:lnTo>
                    <a:pt x="3679" y="8668"/>
                  </a:lnTo>
                  <a:lnTo>
                    <a:pt x="3667" y="8683"/>
                  </a:lnTo>
                  <a:lnTo>
                    <a:pt x="3651" y="8703"/>
                  </a:lnTo>
                  <a:lnTo>
                    <a:pt x="3631" y="8725"/>
                  </a:lnTo>
                  <a:lnTo>
                    <a:pt x="3609" y="8750"/>
                  </a:lnTo>
                  <a:lnTo>
                    <a:pt x="3584" y="8776"/>
                  </a:lnTo>
                  <a:lnTo>
                    <a:pt x="3558" y="8802"/>
                  </a:lnTo>
                  <a:lnTo>
                    <a:pt x="3531" y="8827"/>
                  </a:lnTo>
                  <a:lnTo>
                    <a:pt x="3504" y="8850"/>
                  </a:lnTo>
                  <a:lnTo>
                    <a:pt x="3478" y="8871"/>
                  </a:lnTo>
                  <a:lnTo>
                    <a:pt x="3454" y="8889"/>
                  </a:lnTo>
                  <a:lnTo>
                    <a:pt x="3435" y="8905"/>
                  </a:lnTo>
                  <a:lnTo>
                    <a:pt x="3419" y="8916"/>
                  </a:lnTo>
                  <a:lnTo>
                    <a:pt x="3409" y="8923"/>
                  </a:lnTo>
                  <a:lnTo>
                    <a:pt x="3405" y="8926"/>
                  </a:lnTo>
                  <a:lnTo>
                    <a:pt x="3401" y="8928"/>
                  </a:lnTo>
                  <a:lnTo>
                    <a:pt x="3390" y="8935"/>
                  </a:lnTo>
                  <a:lnTo>
                    <a:pt x="3374" y="8946"/>
                  </a:lnTo>
                  <a:lnTo>
                    <a:pt x="3354" y="8960"/>
                  </a:lnTo>
                  <a:lnTo>
                    <a:pt x="3328" y="8975"/>
                  </a:lnTo>
                  <a:lnTo>
                    <a:pt x="3300" y="8991"/>
                  </a:lnTo>
                  <a:lnTo>
                    <a:pt x="3268" y="9008"/>
                  </a:lnTo>
                  <a:lnTo>
                    <a:pt x="3235" y="9024"/>
                  </a:lnTo>
                  <a:lnTo>
                    <a:pt x="3203" y="9040"/>
                  </a:lnTo>
                  <a:lnTo>
                    <a:pt x="3170" y="9054"/>
                  </a:lnTo>
                  <a:lnTo>
                    <a:pt x="3139" y="9066"/>
                  </a:lnTo>
                  <a:lnTo>
                    <a:pt x="3111" y="9076"/>
                  </a:lnTo>
                  <a:lnTo>
                    <a:pt x="3087" y="9084"/>
                  </a:lnTo>
                  <a:lnTo>
                    <a:pt x="3069" y="9090"/>
                  </a:lnTo>
                  <a:lnTo>
                    <a:pt x="3057" y="9094"/>
                  </a:lnTo>
                  <a:lnTo>
                    <a:pt x="3053" y="9095"/>
                  </a:lnTo>
                  <a:lnTo>
                    <a:pt x="3049" y="9096"/>
                  </a:lnTo>
                  <a:lnTo>
                    <a:pt x="3037" y="9100"/>
                  </a:lnTo>
                  <a:lnTo>
                    <a:pt x="3018" y="9104"/>
                  </a:lnTo>
                  <a:lnTo>
                    <a:pt x="2994" y="9111"/>
                  </a:lnTo>
                  <a:lnTo>
                    <a:pt x="2965" y="9117"/>
                  </a:lnTo>
                  <a:lnTo>
                    <a:pt x="2933" y="9124"/>
                  </a:lnTo>
                  <a:lnTo>
                    <a:pt x="2898" y="9130"/>
                  </a:lnTo>
                  <a:lnTo>
                    <a:pt x="2861" y="9136"/>
                  </a:lnTo>
                  <a:lnTo>
                    <a:pt x="2826" y="9140"/>
                  </a:lnTo>
                  <a:lnTo>
                    <a:pt x="2790" y="9143"/>
                  </a:lnTo>
                  <a:lnTo>
                    <a:pt x="2756" y="9145"/>
                  </a:lnTo>
                  <a:lnTo>
                    <a:pt x="2726" y="9147"/>
                  </a:lnTo>
                  <a:lnTo>
                    <a:pt x="2701" y="9147"/>
                  </a:lnTo>
                  <a:lnTo>
                    <a:pt x="2682" y="9147"/>
                  </a:lnTo>
                  <a:lnTo>
                    <a:pt x="2669" y="9147"/>
                  </a:lnTo>
                  <a:lnTo>
                    <a:pt x="2665" y="9147"/>
                  </a:lnTo>
                  <a:lnTo>
                    <a:pt x="2660" y="9147"/>
                  </a:lnTo>
                  <a:lnTo>
                    <a:pt x="2647" y="9147"/>
                  </a:lnTo>
                  <a:lnTo>
                    <a:pt x="2628" y="9145"/>
                  </a:lnTo>
                  <a:lnTo>
                    <a:pt x="2603" y="9144"/>
                  </a:lnTo>
                  <a:lnTo>
                    <a:pt x="2573" y="9141"/>
                  </a:lnTo>
                  <a:lnTo>
                    <a:pt x="2540" y="9138"/>
                  </a:lnTo>
                  <a:lnTo>
                    <a:pt x="2505" y="9134"/>
                  </a:lnTo>
                  <a:lnTo>
                    <a:pt x="2469" y="9127"/>
                  </a:lnTo>
                  <a:lnTo>
                    <a:pt x="2432" y="9121"/>
                  </a:lnTo>
                  <a:lnTo>
                    <a:pt x="2398" y="9112"/>
                  </a:lnTo>
                  <a:lnTo>
                    <a:pt x="2367" y="9104"/>
                  </a:lnTo>
                  <a:lnTo>
                    <a:pt x="2337" y="9096"/>
                  </a:lnTo>
                  <a:lnTo>
                    <a:pt x="2314" y="9089"/>
                  </a:lnTo>
                  <a:lnTo>
                    <a:pt x="2295" y="9083"/>
                  </a:lnTo>
                  <a:lnTo>
                    <a:pt x="2283" y="9080"/>
                  </a:lnTo>
                  <a:lnTo>
                    <a:pt x="2280" y="9077"/>
                  </a:lnTo>
                  <a:lnTo>
                    <a:pt x="2276" y="9076"/>
                  </a:lnTo>
                  <a:lnTo>
                    <a:pt x="2264" y="9072"/>
                  </a:lnTo>
                  <a:lnTo>
                    <a:pt x="2246" y="9066"/>
                  </a:lnTo>
                  <a:lnTo>
                    <a:pt x="2223" y="9056"/>
                  </a:lnTo>
                  <a:lnTo>
                    <a:pt x="2195" y="9045"/>
                  </a:lnTo>
                  <a:lnTo>
                    <a:pt x="2165" y="9031"/>
                  </a:lnTo>
                  <a:lnTo>
                    <a:pt x="2133" y="9016"/>
                  </a:lnTo>
                  <a:lnTo>
                    <a:pt x="2101" y="8999"/>
                  </a:lnTo>
                  <a:lnTo>
                    <a:pt x="2068" y="8981"/>
                  </a:lnTo>
                  <a:lnTo>
                    <a:pt x="2038" y="8963"/>
                  </a:lnTo>
                  <a:lnTo>
                    <a:pt x="2010" y="8946"/>
                  </a:lnTo>
                  <a:lnTo>
                    <a:pt x="1985" y="8928"/>
                  </a:lnTo>
                  <a:lnTo>
                    <a:pt x="1965" y="8914"/>
                  </a:lnTo>
                  <a:lnTo>
                    <a:pt x="1949" y="8902"/>
                  </a:lnTo>
                  <a:lnTo>
                    <a:pt x="1939" y="8895"/>
                  </a:lnTo>
                  <a:lnTo>
                    <a:pt x="1936" y="8893"/>
                  </a:lnTo>
                  <a:lnTo>
                    <a:pt x="1932" y="8889"/>
                  </a:lnTo>
                  <a:lnTo>
                    <a:pt x="1922" y="8882"/>
                  </a:lnTo>
                  <a:lnTo>
                    <a:pt x="1906" y="8870"/>
                  </a:lnTo>
                  <a:lnTo>
                    <a:pt x="1887" y="8854"/>
                  </a:lnTo>
                  <a:lnTo>
                    <a:pt x="1864" y="8834"/>
                  </a:lnTo>
                  <a:lnTo>
                    <a:pt x="1841" y="8813"/>
                  </a:lnTo>
                  <a:lnTo>
                    <a:pt x="1815" y="8788"/>
                  </a:lnTo>
                  <a:lnTo>
                    <a:pt x="1789" y="8762"/>
                  </a:lnTo>
                  <a:lnTo>
                    <a:pt x="1763" y="8735"/>
                  </a:lnTo>
                  <a:lnTo>
                    <a:pt x="1740" y="8708"/>
                  </a:lnTo>
                  <a:lnTo>
                    <a:pt x="1718" y="8682"/>
                  </a:lnTo>
                  <a:lnTo>
                    <a:pt x="1700" y="8659"/>
                  </a:lnTo>
                  <a:lnTo>
                    <a:pt x="1685" y="8639"/>
                  </a:lnTo>
                  <a:lnTo>
                    <a:pt x="1673" y="8624"/>
                  </a:lnTo>
                  <a:lnTo>
                    <a:pt x="1666" y="8613"/>
                  </a:lnTo>
                  <a:lnTo>
                    <a:pt x="1663" y="8610"/>
                  </a:lnTo>
                  <a:lnTo>
                    <a:pt x="1661" y="8605"/>
                  </a:lnTo>
                  <a:lnTo>
                    <a:pt x="1654" y="8596"/>
                  </a:lnTo>
                  <a:lnTo>
                    <a:pt x="1643" y="8580"/>
                  </a:lnTo>
                  <a:lnTo>
                    <a:pt x="1630" y="8558"/>
                  </a:lnTo>
                  <a:lnTo>
                    <a:pt x="1614" y="8533"/>
                  </a:lnTo>
                  <a:lnTo>
                    <a:pt x="1597" y="8504"/>
                  </a:lnTo>
                  <a:lnTo>
                    <a:pt x="1580" y="8473"/>
                  </a:lnTo>
                  <a:lnTo>
                    <a:pt x="1564" y="8440"/>
                  </a:lnTo>
                  <a:lnTo>
                    <a:pt x="1549" y="8408"/>
                  </a:lnTo>
                  <a:lnTo>
                    <a:pt x="1535" y="8375"/>
                  </a:lnTo>
                  <a:lnTo>
                    <a:pt x="1522" y="8344"/>
                  </a:lnTo>
                  <a:lnTo>
                    <a:pt x="1512" y="8316"/>
                  </a:lnTo>
                  <a:lnTo>
                    <a:pt x="1504" y="8293"/>
                  </a:lnTo>
                  <a:lnTo>
                    <a:pt x="1498" y="8275"/>
                  </a:lnTo>
                  <a:lnTo>
                    <a:pt x="1494" y="8263"/>
                  </a:lnTo>
                  <a:lnTo>
                    <a:pt x="1493" y="8259"/>
                  </a:lnTo>
                  <a:lnTo>
                    <a:pt x="1492" y="8254"/>
                  </a:lnTo>
                  <a:lnTo>
                    <a:pt x="1488" y="8243"/>
                  </a:lnTo>
                  <a:lnTo>
                    <a:pt x="1483" y="8224"/>
                  </a:lnTo>
                  <a:lnTo>
                    <a:pt x="1477" y="8199"/>
                  </a:lnTo>
                  <a:lnTo>
                    <a:pt x="1470" y="8171"/>
                  </a:lnTo>
                  <a:lnTo>
                    <a:pt x="1462" y="8139"/>
                  </a:lnTo>
                  <a:lnTo>
                    <a:pt x="1456" y="8103"/>
                  </a:lnTo>
                  <a:lnTo>
                    <a:pt x="1451" y="8068"/>
                  </a:lnTo>
                  <a:lnTo>
                    <a:pt x="1446" y="8031"/>
                  </a:lnTo>
                  <a:lnTo>
                    <a:pt x="1443" y="7995"/>
                  </a:lnTo>
                  <a:lnTo>
                    <a:pt x="1441" y="7963"/>
                  </a:lnTo>
                  <a:lnTo>
                    <a:pt x="1440" y="7933"/>
                  </a:lnTo>
                  <a:lnTo>
                    <a:pt x="1439" y="7907"/>
                  </a:lnTo>
                  <a:lnTo>
                    <a:pt x="1439" y="7887"/>
                  </a:lnTo>
                  <a:lnTo>
                    <a:pt x="1439" y="7875"/>
                  </a:lnTo>
                  <a:lnTo>
                    <a:pt x="1439" y="7870"/>
                  </a:lnTo>
                  <a:lnTo>
                    <a:pt x="1439" y="7866"/>
                  </a:lnTo>
                  <a:lnTo>
                    <a:pt x="1440" y="7854"/>
                  </a:lnTo>
                  <a:lnTo>
                    <a:pt x="1440" y="7834"/>
                  </a:lnTo>
                  <a:lnTo>
                    <a:pt x="1442" y="7808"/>
                  </a:lnTo>
                  <a:lnTo>
                    <a:pt x="1444" y="7779"/>
                  </a:lnTo>
                  <a:lnTo>
                    <a:pt x="1447" y="7746"/>
                  </a:lnTo>
                  <a:lnTo>
                    <a:pt x="1452" y="7710"/>
                  </a:lnTo>
                  <a:lnTo>
                    <a:pt x="1458" y="7674"/>
                  </a:lnTo>
                  <a:lnTo>
                    <a:pt x="1465" y="7639"/>
                  </a:lnTo>
                  <a:lnTo>
                    <a:pt x="1472" y="7604"/>
                  </a:lnTo>
                  <a:lnTo>
                    <a:pt x="1480" y="7572"/>
                  </a:lnTo>
                  <a:lnTo>
                    <a:pt x="1488" y="7544"/>
                  </a:lnTo>
                  <a:lnTo>
                    <a:pt x="1495" y="7519"/>
                  </a:lnTo>
                  <a:lnTo>
                    <a:pt x="1501" y="7501"/>
                  </a:lnTo>
                  <a:lnTo>
                    <a:pt x="1505" y="7490"/>
                  </a:lnTo>
                  <a:lnTo>
                    <a:pt x="1507" y="7485"/>
                  </a:lnTo>
                  <a:lnTo>
                    <a:pt x="1508" y="7481"/>
                  </a:lnTo>
                  <a:lnTo>
                    <a:pt x="1512" y="7469"/>
                  </a:lnTo>
                  <a:lnTo>
                    <a:pt x="1519" y="7451"/>
                  </a:lnTo>
                  <a:lnTo>
                    <a:pt x="1527" y="7428"/>
                  </a:lnTo>
                  <a:lnTo>
                    <a:pt x="1539" y="7400"/>
                  </a:lnTo>
                  <a:lnTo>
                    <a:pt x="1552" y="7370"/>
                  </a:lnTo>
                  <a:lnTo>
                    <a:pt x="1567" y="7339"/>
                  </a:lnTo>
                  <a:lnTo>
                    <a:pt x="1585" y="7306"/>
                  </a:lnTo>
                  <a:lnTo>
                    <a:pt x="1602" y="7274"/>
                  </a:lnTo>
                  <a:lnTo>
                    <a:pt x="1620" y="7244"/>
                  </a:lnTo>
                  <a:lnTo>
                    <a:pt x="1637" y="7215"/>
                  </a:lnTo>
                  <a:lnTo>
                    <a:pt x="1654" y="7191"/>
                  </a:lnTo>
                  <a:lnTo>
                    <a:pt x="1669" y="7169"/>
                  </a:lnTo>
                  <a:lnTo>
                    <a:pt x="1680" y="7154"/>
                  </a:lnTo>
                  <a:lnTo>
                    <a:pt x="1687" y="7144"/>
                  </a:lnTo>
                  <a:lnTo>
                    <a:pt x="1690" y="7140"/>
                  </a:lnTo>
                  <a:lnTo>
                    <a:pt x="1693" y="7137"/>
                  </a:lnTo>
                  <a:lnTo>
                    <a:pt x="1700" y="7127"/>
                  </a:lnTo>
                  <a:lnTo>
                    <a:pt x="1712" y="7112"/>
                  </a:lnTo>
                  <a:lnTo>
                    <a:pt x="1728" y="7092"/>
                  </a:lnTo>
                  <a:lnTo>
                    <a:pt x="1748" y="7070"/>
                  </a:lnTo>
                  <a:lnTo>
                    <a:pt x="1769" y="7045"/>
                  </a:lnTo>
                  <a:lnTo>
                    <a:pt x="1794" y="7019"/>
                  </a:lnTo>
                  <a:lnTo>
                    <a:pt x="1820" y="6993"/>
                  </a:lnTo>
                  <a:lnTo>
                    <a:pt x="1847" y="6967"/>
                  </a:lnTo>
                  <a:lnTo>
                    <a:pt x="1874" y="6943"/>
                  </a:lnTo>
                  <a:lnTo>
                    <a:pt x="1899" y="6923"/>
                  </a:lnTo>
                  <a:lnTo>
                    <a:pt x="1923" y="6903"/>
                  </a:lnTo>
                  <a:lnTo>
                    <a:pt x="1942" y="6888"/>
                  </a:lnTo>
                  <a:lnTo>
                    <a:pt x="1958" y="6876"/>
                  </a:lnTo>
                  <a:lnTo>
                    <a:pt x="1968" y="6870"/>
                  </a:lnTo>
                  <a:lnTo>
                    <a:pt x="1972" y="6867"/>
                  </a:lnTo>
                  <a:lnTo>
                    <a:pt x="1976" y="6864"/>
                  </a:lnTo>
                  <a:lnTo>
                    <a:pt x="1985" y="6857"/>
                  </a:lnTo>
                  <a:lnTo>
                    <a:pt x="2001" y="6846"/>
                  </a:lnTo>
                  <a:lnTo>
                    <a:pt x="2023" y="6833"/>
                  </a:lnTo>
                  <a:lnTo>
                    <a:pt x="2048" y="6817"/>
                  </a:lnTo>
                  <a:lnTo>
                    <a:pt x="2077" y="6801"/>
                  </a:lnTo>
                  <a:lnTo>
                    <a:pt x="2108" y="6783"/>
                  </a:lnTo>
                  <a:lnTo>
                    <a:pt x="2141" y="6767"/>
                  </a:lnTo>
                  <a:lnTo>
                    <a:pt x="2173" y="6751"/>
                  </a:lnTo>
                  <a:lnTo>
                    <a:pt x="2206" y="6737"/>
                  </a:lnTo>
                  <a:lnTo>
                    <a:pt x="2237" y="6724"/>
                  </a:lnTo>
                  <a:lnTo>
                    <a:pt x="2264" y="6714"/>
                  </a:lnTo>
                  <a:lnTo>
                    <a:pt x="2288" y="6706"/>
                  </a:lnTo>
                  <a:lnTo>
                    <a:pt x="2306" y="6699"/>
                  </a:lnTo>
                  <a:lnTo>
                    <a:pt x="2318" y="6696"/>
                  </a:lnTo>
                  <a:lnTo>
                    <a:pt x="2322" y="6695"/>
                  </a:lnTo>
                  <a:lnTo>
                    <a:pt x="2327" y="6694"/>
                  </a:lnTo>
                  <a:lnTo>
                    <a:pt x="2338" y="6690"/>
                  </a:lnTo>
                  <a:lnTo>
                    <a:pt x="2357" y="6684"/>
                  </a:lnTo>
                  <a:lnTo>
                    <a:pt x="2381" y="6678"/>
                  </a:lnTo>
                  <a:lnTo>
                    <a:pt x="2410" y="6671"/>
                  </a:lnTo>
                  <a:lnTo>
                    <a:pt x="2442" y="6664"/>
                  </a:lnTo>
                  <a:lnTo>
                    <a:pt x="2477" y="6657"/>
                  </a:lnTo>
                  <a:lnTo>
                    <a:pt x="2513" y="6652"/>
                  </a:lnTo>
                  <a:lnTo>
                    <a:pt x="2549" y="6647"/>
                  </a:lnTo>
                  <a:lnTo>
                    <a:pt x="2585" y="6644"/>
                  </a:lnTo>
                  <a:lnTo>
                    <a:pt x="2618" y="6641"/>
                  </a:lnTo>
                  <a:lnTo>
                    <a:pt x="2648" y="6640"/>
                  </a:lnTo>
                  <a:lnTo>
                    <a:pt x="2661" y="6640"/>
                  </a:lnTo>
                  <a:lnTo>
                    <a:pt x="2673" y="6639"/>
                  </a:lnTo>
                  <a:lnTo>
                    <a:pt x="2684" y="6639"/>
                  </a:lnTo>
                  <a:lnTo>
                    <a:pt x="2693" y="6639"/>
                  </a:lnTo>
                  <a:lnTo>
                    <a:pt x="2708" y="6639"/>
                  </a:lnTo>
                  <a:lnTo>
                    <a:pt x="2720" y="6639"/>
                  </a:lnTo>
                  <a:lnTo>
                    <a:pt x="2726" y="6639"/>
                  </a:lnTo>
                  <a:lnTo>
                    <a:pt x="2729" y="6639"/>
                  </a:lnTo>
                  <a:lnTo>
                    <a:pt x="2738" y="6639"/>
                  </a:lnTo>
                  <a:lnTo>
                    <a:pt x="2765" y="6638"/>
                  </a:lnTo>
                  <a:lnTo>
                    <a:pt x="2806" y="6637"/>
                  </a:lnTo>
                  <a:lnTo>
                    <a:pt x="2860" y="6634"/>
                  </a:lnTo>
                  <a:lnTo>
                    <a:pt x="2890" y="6632"/>
                  </a:lnTo>
                  <a:lnTo>
                    <a:pt x="2924" y="6629"/>
                  </a:lnTo>
                  <a:lnTo>
                    <a:pt x="2958" y="6626"/>
                  </a:lnTo>
                  <a:lnTo>
                    <a:pt x="2994" y="6623"/>
                  </a:lnTo>
                  <a:lnTo>
                    <a:pt x="3032" y="6618"/>
                  </a:lnTo>
                  <a:lnTo>
                    <a:pt x="3070" y="6613"/>
                  </a:lnTo>
                  <a:lnTo>
                    <a:pt x="3109" y="6607"/>
                  </a:lnTo>
                  <a:lnTo>
                    <a:pt x="3147" y="6601"/>
                  </a:lnTo>
                  <a:lnTo>
                    <a:pt x="3187" y="6593"/>
                  </a:lnTo>
                  <a:lnTo>
                    <a:pt x="3225" y="6586"/>
                  </a:lnTo>
                  <a:lnTo>
                    <a:pt x="3263" y="6578"/>
                  </a:lnTo>
                  <a:lnTo>
                    <a:pt x="3300" y="6571"/>
                  </a:lnTo>
                  <a:lnTo>
                    <a:pt x="3335" y="6562"/>
                  </a:lnTo>
                  <a:lnTo>
                    <a:pt x="3369" y="6553"/>
                  </a:lnTo>
                  <a:lnTo>
                    <a:pt x="3401" y="6545"/>
                  </a:lnTo>
                  <a:lnTo>
                    <a:pt x="3432" y="6536"/>
                  </a:lnTo>
                  <a:lnTo>
                    <a:pt x="3483" y="6521"/>
                  </a:lnTo>
                  <a:lnTo>
                    <a:pt x="3522" y="6509"/>
                  </a:lnTo>
                  <a:lnTo>
                    <a:pt x="3548" y="6501"/>
                  </a:lnTo>
                  <a:lnTo>
                    <a:pt x="3557" y="6497"/>
                  </a:lnTo>
                  <a:lnTo>
                    <a:pt x="3567" y="6494"/>
                  </a:lnTo>
                  <a:lnTo>
                    <a:pt x="3591" y="6485"/>
                  </a:lnTo>
                  <a:lnTo>
                    <a:pt x="3630" y="6471"/>
                  </a:lnTo>
                  <a:lnTo>
                    <a:pt x="3681" y="6452"/>
                  </a:lnTo>
                  <a:lnTo>
                    <a:pt x="3710" y="6440"/>
                  </a:lnTo>
                  <a:lnTo>
                    <a:pt x="3740" y="6427"/>
                  </a:lnTo>
                  <a:lnTo>
                    <a:pt x="3773" y="6414"/>
                  </a:lnTo>
                  <a:lnTo>
                    <a:pt x="3806" y="6399"/>
                  </a:lnTo>
                  <a:lnTo>
                    <a:pt x="3840" y="6383"/>
                  </a:lnTo>
                  <a:lnTo>
                    <a:pt x="3874" y="6367"/>
                  </a:lnTo>
                  <a:lnTo>
                    <a:pt x="3910" y="6349"/>
                  </a:lnTo>
                  <a:lnTo>
                    <a:pt x="3946" y="6331"/>
                  </a:lnTo>
                  <a:lnTo>
                    <a:pt x="3980" y="6313"/>
                  </a:lnTo>
                  <a:lnTo>
                    <a:pt x="4015" y="6293"/>
                  </a:lnTo>
                  <a:lnTo>
                    <a:pt x="4047" y="6274"/>
                  </a:lnTo>
                  <a:lnTo>
                    <a:pt x="4080" y="6254"/>
                  </a:lnTo>
                  <a:lnTo>
                    <a:pt x="4111" y="6236"/>
                  </a:lnTo>
                  <a:lnTo>
                    <a:pt x="4141" y="6218"/>
                  </a:lnTo>
                  <a:lnTo>
                    <a:pt x="4168" y="6199"/>
                  </a:lnTo>
                  <a:lnTo>
                    <a:pt x="4194" y="6182"/>
                  </a:lnTo>
                  <a:lnTo>
                    <a:pt x="4238" y="6152"/>
                  </a:lnTo>
                  <a:lnTo>
                    <a:pt x="4273" y="6128"/>
                  </a:lnTo>
                  <a:lnTo>
                    <a:pt x="4293" y="6112"/>
                  </a:lnTo>
                  <a:lnTo>
                    <a:pt x="4301" y="6106"/>
                  </a:lnTo>
                  <a:lnTo>
                    <a:pt x="4310" y="6101"/>
                  </a:lnTo>
                  <a:lnTo>
                    <a:pt x="4330" y="6085"/>
                  </a:lnTo>
                  <a:lnTo>
                    <a:pt x="4364" y="6059"/>
                  </a:lnTo>
                  <a:lnTo>
                    <a:pt x="4405" y="6025"/>
                  </a:lnTo>
                  <a:lnTo>
                    <a:pt x="4428" y="6005"/>
                  </a:lnTo>
                  <a:lnTo>
                    <a:pt x="4454" y="5983"/>
                  </a:lnTo>
                  <a:lnTo>
                    <a:pt x="4480" y="5961"/>
                  </a:lnTo>
                  <a:lnTo>
                    <a:pt x="4507" y="5937"/>
                  </a:lnTo>
                  <a:lnTo>
                    <a:pt x="4534" y="5911"/>
                  </a:lnTo>
                  <a:lnTo>
                    <a:pt x="4562" y="5885"/>
                  </a:lnTo>
                  <a:lnTo>
                    <a:pt x="4590" y="5857"/>
                  </a:lnTo>
                  <a:lnTo>
                    <a:pt x="4619" y="5829"/>
                  </a:lnTo>
                  <a:lnTo>
                    <a:pt x="4646" y="5801"/>
                  </a:lnTo>
                  <a:lnTo>
                    <a:pt x="4673" y="5773"/>
                  </a:lnTo>
                  <a:lnTo>
                    <a:pt x="4698" y="5743"/>
                  </a:lnTo>
                  <a:lnTo>
                    <a:pt x="4723" y="5715"/>
                  </a:lnTo>
                  <a:lnTo>
                    <a:pt x="4747" y="5688"/>
                  </a:lnTo>
                  <a:lnTo>
                    <a:pt x="4770" y="5661"/>
                  </a:lnTo>
                  <a:lnTo>
                    <a:pt x="4790" y="5635"/>
                  </a:lnTo>
                  <a:lnTo>
                    <a:pt x="4810" y="5612"/>
                  </a:lnTo>
                  <a:lnTo>
                    <a:pt x="4842" y="5568"/>
                  </a:lnTo>
                  <a:lnTo>
                    <a:pt x="4867" y="5536"/>
                  </a:lnTo>
                  <a:lnTo>
                    <a:pt x="4883" y="5514"/>
                  </a:lnTo>
                  <a:lnTo>
                    <a:pt x="4889" y="5506"/>
                  </a:lnTo>
                  <a:lnTo>
                    <a:pt x="4894" y="5498"/>
                  </a:lnTo>
                  <a:lnTo>
                    <a:pt x="4909" y="5477"/>
                  </a:lnTo>
                  <a:lnTo>
                    <a:pt x="4933" y="5442"/>
                  </a:lnTo>
                  <a:lnTo>
                    <a:pt x="4962" y="5397"/>
                  </a:lnTo>
                  <a:lnTo>
                    <a:pt x="4978" y="5371"/>
                  </a:lnTo>
                  <a:lnTo>
                    <a:pt x="4996" y="5343"/>
                  </a:lnTo>
                  <a:lnTo>
                    <a:pt x="5014" y="5313"/>
                  </a:lnTo>
                  <a:lnTo>
                    <a:pt x="5032" y="5281"/>
                  </a:lnTo>
                  <a:lnTo>
                    <a:pt x="5051" y="5249"/>
                  </a:lnTo>
                  <a:lnTo>
                    <a:pt x="5069" y="5214"/>
                  </a:lnTo>
                  <a:lnTo>
                    <a:pt x="5087" y="5180"/>
                  </a:lnTo>
                  <a:lnTo>
                    <a:pt x="5105" y="5145"/>
                  </a:lnTo>
                  <a:lnTo>
                    <a:pt x="5122" y="5109"/>
                  </a:lnTo>
                  <a:lnTo>
                    <a:pt x="5139" y="5074"/>
                  </a:lnTo>
                  <a:lnTo>
                    <a:pt x="5155" y="5038"/>
                  </a:lnTo>
                  <a:lnTo>
                    <a:pt x="5171" y="5004"/>
                  </a:lnTo>
                  <a:lnTo>
                    <a:pt x="5185" y="4970"/>
                  </a:lnTo>
                  <a:lnTo>
                    <a:pt x="5198" y="4938"/>
                  </a:lnTo>
                  <a:lnTo>
                    <a:pt x="5209" y="4908"/>
                  </a:lnTo>
                  <a:lnTo>
                    <a:pt x="5220" y="4878"/>
                  </a:lnTo>
                  <a:lnTo>
                    <a:pt x="5239" y="4828"/>
                  </a:lnTo>
                  <a:lnTo>
                    <a:pt x="5252" y="4788"/>
                  </a:lnTo>
                  <a:lnTo>
                    <a:pt x="5260" y="4763"/>
                  </a:lnTo>
                  <a:lnTo>
                    <a:pt x="5262" y="4753"/>
                  </a:lnTo>
                  <a:lnTo>
                    <a:pt x="5266" y="4744"/>
                  </a:lnTo>
                  <a:lnTo>
                    <a:pt x="5273" y="4719"/>
                  </a:lnTo>
                  <a:lnTo>
                    <a:pt x="5285" y="4679"/>
                  </a:lnTo>
                  <a:lnTo>
                    <a:pt x="5299" y="4627"/>
                  </a:lnTo>
                  <a:lnTo>
                    <a:pt x="5307" y="4596"/>
                  </a:lnTo>
                  <a:lnTo>
                    <a:pt x="5314" y="4564"/>
                  </a:lnTo>
                  <a:lnTo>
                    <a:pt x="5322" y="4531"/>
                  </a:lnTo>
                  <a:lnTo>
                    <a:pt x="5330" y="4495"/>
                  </a:lnTo>
                  <a:lnTo>
                    <a:pt x="5337" y="4457"/>
                  </a:lnTo>
                  <a:lnTo>
                    <a:pt x="5344" y="4419"/>
                  </a:lnTo>
                  <a:lnTo>
                    <a:pt x="5351" y="4380"/>
                  </a:lnTo>
                  <a:lnTo>
                    <a:pt x="5357" y="4342"/>
                  </a:lnTo>
                  <a:lnTo>
                    <a:pt x="5363" y="4303"/>
                  </a:lnTo>
                  <a:lnTo>
                    <a:pt x="5367" y="4264"/>
                  </a:lnTo>
                  <a:lnTo>
                    <a:pt x="5371" y="4226"/>
                  </a:lnTo>
                  <a:lnTo>
                    <a:pt x="5375" y="4188"/>
                  </a:lnTo>
                  <a:lnTo>
                    <a:pt x="5378" y="4152"/>
                  </a:lnTo>
                  <a:lnTo>
                    <a:pt x="5380" y="4117"/>
                  </a:lnTo>
                  <a:lnTo>
                    <a:pt x="5382" y="4085"/>
                  </a:lnTo>
                  <a:lnTo>
                    <a:pt x="5383" y="4053"/>
                  </a:lnTo>
                  <a:lnTo>
                    <a:pt x="5385" y="4000"/>
                  </a:lnTo>
                  <a:lnTo>
                    <a:pt x="5385" y="3958"/>
                  </a:lnTo>
                  <a:lnTo>
                    <a:pt x="5385" y="3932"/>
                  </a:lnTo>
                  <a:lnTo>
                    <a:pt x="5385" y="3923"/>
                  </a:lnTo>
                  <a:lnTo>
                    <a:pt x="5385" y="3913"/>
                  </a:lnTo>
                  <a:lnTo>
                    <a:pt x="5385" y="3887"/>
                  </a:lnTo>
                  <a:lnTo>
                    <a:pt x="5384" y="3845"/>
                  </a:lnTo>
                  <a:lnTo>
                    <a:pt x="5381" y="3792"/>
                  </a:lnTo>
                  <a:lnTo>
                    <a:pt x="5379" y="3761"/>
                  </a:lnTo>
                  <a:lnTo>
                    <a:pt x="5377" y="3728"/>
                  </a:lnTo>
                  <a:lnTo>
                    <a:pt x="5374" y="3694"/>
                  </a:lnTo>
                  <a:lnTo>
                    <a:pt x="5370" y="3657"/>
                  </a:lnTo>
                  <a:lnTo>
                    <a:pt x="5366" y="3619"/>
                  </a:lnTo>
                  <a:lnTo>
                    <a:pt x="5362" y="3581"/>
                  </a:lnTo>
                  <a:lnTo>
                    <a:pt x="5355" y="3542"/>
                  </a:lnTo>
                  <a:lnTo>
                    <a:pt x="5350" y="3504"/>
                  </a:lnTo>
                  <a:lnTo>
                    <a:pt x="5342" y="3465"/>
                  </a:lnTo>
                  <a:lnTo>
                    <a:pt x="5336" y="3426"/>
                  </a:lnTo>
                  <a:lnTo>
                    <a:pt x="5328" y="3388"/>
                  </a:lnTo>
                  <a:lnTo>
                    <a:pt x="5320" y="3351"/>
                  </a:lnTo>
                  <a:lnTo>
                    <a:pt x="5311" y="3316"/>
                  </a:lnTo>
                  <a:lnTo>
                    <a:pt x="5303" y="3282"/>
                  </a:lnTo>
                  <a:lnTo>
                    <a:pt x="5295" y="3250"/>
                  </a:lnTo>
                  <a:lnTo>
                    <a:pt x="5286" y="3221"/>
                  </a:lnTo>
                  <a:lnTo>
                    <a:pt x="5271" y="3168"/>
                  </a:lnTo>
                  <a:lnTo>
                    <a:pt x="5259" y="3129"/>
                  </a:lnTo>
                  <a:lnTo>
                    <a:pt x="5250" y="3103"/>
                  </a:lnTo>
                  <a:lnTo>
                    <a:pt x="5248" y="3094"/>
                  </a:lnTo>
                  <a:lnTo>
                    <a:pt x="5245" y="3084"/>
                  </a:lnTo>
                  <a:lnTo>
                    <a:pt x="5236" y="3060"/>
                  </a:lnTo>
                  <a:lnTo>
                    <a:pt x="5222" y="3020"/>
                  </a:lnTo>
                  <a:lnTo>
                    <a:pt x="5203" y="2970"/>
                  </a:lnTo>
                  <a:lnTo>
                    <a:pt x="5191" y="2941"/>
                  </a:lnTo>
                  <a:lnTo>
                    <a:pt x="5179" y="2911"/>
                  </a:lnTo>
                  <a:lnTo>
                    <a:pt x="5165" y="2878"/>
                  </a:lnTo>
                  <a:lnTo>
                    <a:pt x="5151" y="2845"/>
                  </a:lnTo>
                  <a:lnTo>
                    <a:pt x="5135" y="2810"/>
                  </a:lnTo>
                  <a:lnTo>
                    <a:pt x="5119" y="2776"/>
                  </a:lnTo>
                  <a:lnTo>
                    <a:pt x="5101" y="2740"/>
                  </a:lnTo>
                  <a:lnTo>
                    <a:pt x="5083" y="2705"/>
                  </a:lnTo>
                  <a:lnTo>
                    <a:pt x="5065" y="2671"/>
                  </a:lnTo>
                  <a:lnTo>
                    <a:pt x="5045" y="2636"/>
                  </a:lnTo>
                  <a:lnTo>
                    <a:pt x="5027" y="2603"/>
                  </a:lnTo>
                  <a:lnTo>
                    <a:pt x="5007" y="2570"/>
                  </a:lnTo>
                  <a:lnTo>
                    <a:pt x="4989" y="2539"/>
                  </a:lnTo>
                  <a:lnTo>
                    <a:pt x="4971" y="2509"/>
                  </a:lnTo>
                  <a:lnTo>
                    <a:pt x="4952" y="2482"/>
                  </a:lnTo>
                  <a:lnTo>
                    <a:pt x="4935" y="2456"/>
                  </a:lnTo>
                  <a:lnTo>
                    <a:pt x="4905" y="2411"/>
                  </a:lnTo>
                  <a:lnTo>
                    <a:pt x="4881" y="2377"/>
                  </a:lnTo>
                  <a:lnTo>
                    <a:pt x="4866" y="2355"/>
                  </a:lnTo>
                  <a:lnTo>
                    <a:pt x="4859" y="2348"/>
                  </a:lnTo>
                  <a:lnTo>
                    <a:pt x="4854" y="2340"/>
                  </a:lnTo>
                  <a:lnTo>
                    <a:pt x="4838" y="2319"/>
                  </a:lnTo>
                  <a:lnTo>
                    <a:pt x="4813" y="2286"/>
                  </a:lnTo>
                  <a:lnTo>
                    <a:pt x="4780" y="2244"/>
                  </a:lnTo>
                  <a:lnTo>
                    <a:pt x="4759" y="2220"/>
                  </a:lnTo>
                  <a:lnTo>
                    <a:pt x="4738" y="2195"/>
                  </a:lnTo>
                  <a:lnTo>
                    <a:pt x="4716" y="2169"/>
                  </a:lnTo>
                  <a:lnTo>
                    <a:pt x="4691" y="2142"/>
                  </a:lnTo>
                  <a:lnTo>
                    <a:pt x="4666" y="2114"/>
                  </a:lnTo>
                  <a:lnTo>
                    <a:pt x="4639" y="2085"/>
                  </a:lnTo>
                  <a:lnTo>
                    <a:pt x="4612" y="2057"/>
                  </a:lnTo>
                  <a:lnTo>
                    <a:pt x="4584" y="2030"/>
                  </a:lnTo>
                  <a:lnTo>
                    <a:pt x="4556" y="2002"/>
                  </a:lnTo>
                  <a:lnTo>
                    <a:pt x="4528" y="1975"/>
                  </a:lnTo>
                  <a:lnTo>
                    <a:pt x="4499" y="1949"/>
                  </a:lnTo>
                  <a:lnTo>
                    <a:pt x="4472" y="1925"/>
                  </a:lnTo>
                  <a:lnTo>
                    <a:pt x="4444" y="1901"/>
                  </a:lnTo>
                  <a:lnTo>
                    <a:pt x="4417" y="1878"/>
                  </a:lnTo>
                  <a:lnTo>
                    <a:pt x="4392" y="1858"/>
                  </a:lnTo>
                  <a:lnTo>
                    <a:pt x="4368" y="1838"/>
                  </a:lnTo>
                  <a:lnTo>
                    <a:pt x="4325" y="1805"/>
                  </a:lnTo>
                  <a:lnTo>
                    <a:pt x="4292" y="1780"/>
                  </a:lnTo>
                  <a:lnTo>
                    <a:pt x="4271" y="1764"/>
                  </a:lnTo>
                  <a:lnTo>
                    <a:pt x="4262" y="1758"/>
                  </a:lnTo>
                  <a:lnTo>
                    <a:pt x="4255" y="1753"/>
                  </a:lnTo>
                  <a:lnTo>
                    <a:pt x="4233" y="1738"/>
                  </a:lnTo>
                  <a:lnTo>
                    <a:pt x="4198" y="1714"/>
                  </a:lnTo>
                  <a:lnTo>
                    <a:pt x="4154" y="1685"/>
                  </a:lnTo>
                  <a:lnTo>
                    <a:pt x="4128" y="1668"/>
                  </a:lnTo>
                  <a:lnTo>
                    <a:pt x="4100" y="1650"/>
                  </a:lnTo>
                  <a:lnTo>
                    <a:pt x="4070" y="1632"/>
                  </a:lnTo>
                  <a:lnTo>
                    <a:pt x="4039" y="1614"/>
                  </a:lnTo>
                  <a:lnTo>
                    <a:pt x="4006" y="1595"/>
                  </a:lnTo>
                  <a:lnTo>
                    <a:pt x="3972" y="1577"/>
                  </a:lnTo>
                  <a:lnTo>
                    <a:pt x="3937" y="1558"/>
                  </a:lnTo>
                  <a:lnTo>
                    <a:pt x="3902" y="1540"/>
                  </a:lnTo>
                  <a:lnTo>
                    <a:pt x="3867" y="1523"/>
                  </a:lnTo>
                  <a:lnTo>
                    <a:pt x="3831" y="1506"/>
                  </a:lnTo>
                  <a:lnTo>
                    <a:pt x="3797" y="1489"/>
                  </a:lnTo>
                  <a:lnTo>
                    <a:pt x="3762" y="1474"/>
                  </a:lnTo>
                  <a:lnTo>
                    <a:pt x="3729" y="1460"/>
                  </a:lnTo>
                  <a:lnTo>
                    <a:pt x="3696" y="1447"/>
                  </a:lnTo>
                  <a:lnTo>
                    <a:pt x="3665" y="1435"/>
                  </a:lnTo>
                  <a:lnTo>
                    <a:pt x="3636" y="1425"/>
                  </a:lnTo>
                  <a:lnTo>
                    <a:pt x="3585" y="1405"/>
                  </a:lnTo>
                  <a:lnTo>
                    <a:pt x="3546" y="1392"/>
                  </a:lnTo>
                  <a:lnTo>
                    <a:pt x="3520" y="1383"/>
                  </a:lnTo>
                  <a:lnTo>
                    <a:pt x="3511" y="1381"/>
                  </a:lnTo>
                  <a:lnTo>
                    <a:pt x="3502" y="1378"/>
                  </a:lnTo>
                  <a:lnTo>
                    <a:pt x="3477" y="1369"/>
                  </a:lnTo>
                  <a:lnTo>
                    <a:pt x="3437" y="1359"/>
                  </a:lnTo>
                  <a:lnTo>
                    <a:pt x="3384" y="1344"/>
                  </a:lnTo>
                  <a:lnTo>
                    <a:pt x="3355" y="1336"/>
                  </a:lnTo>
                  <a:lnTo>
                    <a:pt x="3322" y="1328"/>
                  </a:lnTo>
                  <a:lnTo>
                    <a:pt x="3289" y="1320"/>
                  </a:lnTo>
                  <a:lnTo>
                    <a:pt x="3253" y="1312"/>
                  </a:lnTo>
                  <a:lnTo>
                    <a:pt x="3215" y="1305"/>
                  </a:lnTo>
                  <a:lnTo>
                    <a:pt x="3178" y="1298"/>
                  </a:lnTo>
                  <a:lnTo>
                    <a:pt x="3139" y="1291"/>
                  </a:lnTo>
                  <a:lnTo>
                    <a:pt x="3100" y="1285"/>
                  </a:lnTo>
                  <a:lnTo>
                    <a:pt x="3061" y="1279"/>
                  </a:lnTo>
                  <a:lnTo>
                    <a:pt x="3022" y="1274"/>
                  </a:lnTo>
                  <a:lnTo>
                    <a:pt x="2984" y="1270"/>
                  </a:lnTo>
                  <a:lnTo>
                    <a:pt x="2947" y="1266"/>
                  </a:lnTo>
                  <a:lnTo>
                    <a:pt x="2911" y="1263"/>
                  </a:lnTo>
                  <a:lnTo>
                    <a:pt x="2875" y="1260"/>
                  </a:lnTo>
                  <a:lnTo>
                    <a:pt x="2843" y="1258"/>
                  </a:lnTo>
                  <a:lnTo>
                    <a:pt x="2813" y="1257"/>
                  </a:lnTo>
                  <a:lnTo>
                    <a:pt x="2765" y="1255"/>
                  </a:lnTo>
                  <a:lnTo>
                    <a:pt x="2727" y="1254"/>
                  </a:lnTo>
                  <a:lnTo>
                    <a:pt x="2700" y="1254"/>
                  </a:lnTo>
                  <a:lnTo>
                    <a:pt x="2687" y="1254"/>
                  </a:lnTo>
                  <a:lnTo>
                    <a:pt x="2687" y="1254"/>
                  </a:lnTo>
                  <a:lnTo>
                    <a:pt x="2683" y="1254"/>
                  </a:lnTo>
                  <a:lnTo>
                    <a:pt x="2670" y="1254"/>
                  </a:lnTo>
                  <a:lnTo>
                    <a:pt x="2651" y="1253"/>
                  </a:lnTo>
                  <a:lnTo>
                    <a:pt x="2626" y="1252"/>
                  </a:lnTo>
                  <a:lnTo>
                    <a:pt x="2596" y="1251"/>
                  </a:lnTo>
                  <a:lnTo>
                    <a:pt x="2562" y="1247"/>
                  </a:lnTo>
                  <a:lnTo>
                    <a:pt x="2527" y="1243"/>
                  </a:lnTo>
                  <a:lnTo>
                    <a:pt x="2491" y="1238"/>
                  </a:lnTo>
                  <a:lnTo>
                    <a:pt x="2455" y="1231"/>
                  </a:lnTo>
                  <a:lnTo>
                    <a:pt x="2421" y="1225"/>
                  </a:lnTo>
                  <a:lnTo>
                    <a:pt x="2388" y="1217"/>
                  </a:lnTo>
                  <a:lnTo>
                    <a:pt x="2359" y="1210"/>
                  </a:lnTo>
                  <a:lnTo>
                    <a:pt x="2335" y="1202"/>
                  </a:lnTo>
                  <a:lnTo>
                    <a:pt x="2317" y="1197"/>
                  </a:lnTo>
                  <a:lnTo>
                    <a:pt x="2305" y="1193"/>
                  </a:lnTo>
                  <a:lnTo>
                    <a:pt x="2301" y="1191"/>
                  </a:lnTo>
                  <a:lnTo>
                    <a:pt x="2296" y="1190"/>
                  </a:lnTo>
                  <a:lnTo>
                    <a:pt x="2284" y="1186"/>
                  </a:lnTo>
                  <a:lnTo>
                    <a:pt x="2267" y="1180"/>
                  </a:lnTo>
                  <a:lnTo>
                    <a:pt x="2243" y="1171"/>
                  </a:lnTo>
                  <a:lnTo>
                    <a:pt x="2215" y="1160"/>
                  </a:lnTo>
                  <a:lnTo>
                    <a:pt x="2185" y="1147"/>
                  </a:lnTo>
                  <a:lnTo>
                    <a:pt x="2153" y="1133"/>
                  </a:lnTo>
                  <a:lnTo>
                    <a:pt x="2120" y="1116"/>
                  </a:lnTo>
                  <a:lnTo>
                    <a:pt x="2088" y="1099"/>
                  </a:lnTo>
                  <a:lnTo>
                    <a:pt x="2058" y="1081"/>
                  </a:lnTo>
                  <a:lnTo>
                    <a:pt x="2028" y="1064"/>
                  </a:lnTo>
                  <a:lnTo>
                    <a:pt x="2004" y="1048"/>
                  </a:lnTo>
                  <a:lnTo>
                    <a:pt x="1983" y="1034"/>
                  </a:lnTo>
                  <a:lnTo>
                    <a:pt x="1967" y="1023"/>
                  </a:lnTo>
                  <a:lnTo>
                    <a:pt x="1957" y="1015"/>
                  </a:lnTo>
                  <a:lnTo>
                    <a:pt x="1954" y="1013"/>
                  </a:lnTo>
                  <a:lnTo>
                    <a:pt x="1950" y="1011"/>
                  </a:lnTo>
                  <a:lnTo>
                    <a:pt x="1940" y="1003"/>
                  </a:lnTo>
                  <a:lnTo>
                    <a:pt x="1925" y="991"/>
                  </a:lnTo>
                  <a:lnTo>
                    <a:pt x="1904" y="975"/>
                  </a:lnTo>
                  <a:lnTo>
                    <a:pt x="1882" y="957"/>
                  </a:lnTo>
                  <a:lnTo>
                    <a:pt x="1857" y="934"/>
                  </a:lnTo>
                  <a:lnTo>
                    <a:pt x="1831" y="910"/>
                  </a:lnTo>
                  <a:lnTo>
                    <a:pt x="1804" y="885"/>
                  </a:lnTo>
                  <a:lnTo>
                    <a:pt x="1779" y="859"/>
                  </a:lnTo>
                  <a:lnTo>
                    <a:pt x="1754" y="832"/>
                  </a:lnTo>
                  <a:lnTo>
                    <a:pt x="1733" y="807"/>
                  </a:lnTo>
                  <a:lnTo>
                    <a:pt x="1714" y="784"/>
                  </a:lnTo>
                  <a:lnTo>
                    <a:pt x="1698" y="764"/>
                  </a:lnTo>
                  <a:lnTo>
                    <a:pt x="1686" y="748"/>
                  </a:lnTo>
                  <a:lnTo>
                    <a:pt x="1680" y="739"/>
                  </a:lnTo>
                  <a:lnTo>
                    <a:pt x="1676" y="734"/>
                  </a:lnTo>
                  <a:lnTo>
                    <a:pt x="1674" y="731"/>
                  </a:lnTo>
                  <a:lnTo>
                    <a:pt x="1667" y="721"/>
                  </a:lnTo>
                  <a:lnTo>
                    <a:pt x="1656" y="705"/>
                  </a:lnTo>
                  <a:lnTo>
                    <a:pt x="1642" y="685"/>
                  </a:lnTo>
                  <a:lnTo>
                    <a:pt x="1626" y="659"/>
                  </a:lnTo>
                  <a:lnTo>
                    <a:pt x="1608" y="631"/>
                  </a:lnTo>
                  <a:lnTo>
                    <a:pt x="1591" y="599"/>
                  </a:lnTo>
                  <a:lnTo>
                    <a:pt x="1574" y="567"/>
                  </a:lnTo>
                  <a:lnTo>
                    <a:pt x="1558" y="535"/>
                  </a:lnTo>
                  <a:lnTo>
                    <a:pt x="1543" y="502"/>
                  </a:lnTo>
                  <a:lnTo>
                    <a:pt x="1531" y="472"/>
                  </a:lnTo>
                  <a:lnTo>
                    <a:pt x="1520" y="444"/>
                  </a:lnTo>
                  <a:lnTo>
                    <a:pt x="1511" y="421"/>
                  </a:lnTo>
                  <a:lnTo>
                    <a:pt x="1505" y="403"/>
                  </a:lnTo>
                  <a:lnTo>
                    <a:pt x="1500" y="391"/>
                  </a:lnTo>
                  <a:lnTo>
                    <a:pt x="1499" y="387"/>
                  </a:lnTo>
                  <a:lnTo>
                    <a:pt x="1498" y="382"/>
                  </a:lnTo>
                  <a:lnTo>
                    <a:pt x="1494" y="370"/>
                  </a:lnTo>
                  <a:lnTo>
                    <a:pt x="1488" y="352"/>
                  </a:lnTo>
                  <a:lnTo>
                    <a:pt x="1482" y="328"/>
                  </a:lnTo>
                  <a:lnTo>
                    <a:pt x="1474" y="299"/>
                  </a:lnTo>
                  <a:lnTo>
                    <a:pt x="1467" y="267"/>
                  </a:lnTo>
                  <a:lnTo>
                    <a:pt x="1460" y="232"/>
                  </a:lnTo>
                  <a:lnTo>
                    <a:pt x="1454" y="197"/>
                  </a:lnTo>
                  <a:lnTo>
                    <a:pt x="1448" y="160"/>
                  </a:lnTo>
                  <a:lnTo>
                    <a:pt x="1445" y="125"/>
                  </a:lnTo>
                  <a:lnTo>
                    <a:pt x="1442" y="92"/>
                  </a:lnTo>
                  <a:lnTo>
                    <a:pt x="1441" y="62"/>
                  </a:lnTo>
                  <a:lnTo>
                    <a:pt x="1440" y="37"/>
                  </a:lnTo>
                  <a:lnTo>
                    <a:pt x="1439" y="17"/>
                  </a:lnTo>
                  <a:lnTo>
                    <a:pt x="1439" y="4"/>
                  </a:lnTo>
                  <a:lnTo>
                    <a:pt x="1439" y="0"/>
                  </a:lnTo>
                  <a:lnTo>
                    <a:pt x="0" y="0"/>
                  </a:lnTo>
                  <a:lnTo>
                    <a:pt x="0" y="10"/>
                  </a:lnTo>
                  <a:lnTo>
                    <a:pt x="0" y="36"/>
                  </a:lnTo>
                  <a:lnTo>
                    <a:pt x="1" y="78"/>
                  </a:lnTo>
                  <a:lnTo>
                    <a:pt x="3" y="131"/>
                  </a:lnTo>
                  <a:lnTo>
                    <a:pt x="4" y="162"/>
                  </a:lnTo>
                  <a:lnTo>
                    <a:pt x="6" y="194"/>
                  </a:lnTo>
                  <a:lnTo>
                    <a:pt x="10" y="229"/>
                  </a:lnTo>
                  <a:lnTo>
                    <a:pt x="13" y="266"/>
                  </a:lnTo>
                  <a:lnTo>
                    <a:pt x="17" y="303"/>
                  </a:lnTo>
                  <a:lnTo>
                    <a:pt x="22" y="341"/>
                  </a:lnTo>
                  <a:lnTo>
                    <a:pt x="27" y="380"/>
                  </a:lnTo>
                  <a:lnTo>
                    <a:pt x="32" y="419"/>
                  </a:lnTo>
                  <a:lnTo>
                    <a:pt x="39" y="458"/>
                  </a:lnTo>
                  <a:lnTo>
                    <a:pt x="46" y="497"/>
                  </a:lnTo>
                  <a:lnTo>
                    <a:pt x="53" y="535"/>
                  </a:lnTo>
                  <a:lnTo>
                    <a:pt x="62" y="571"/>
                  </a:lnTo>
                  <a:lnTo>
                    <a:pt x="69" y="607"/>
                  </a:lnTo>
                  <a:lnTo>
                    <a:pt x="77" y="642"/>
                  </a:lnTo>
                  <a:lnTo>
                    <a:pt x="85" y="673"/>
                  </a:lnTo>
                  <a:lnTo>
                    <a:pt x="93" y="703"/>
                  </a:lnTo>
                  <a:lnTo>
                    <a:pt x="108" y="755"/>
                  </a:lnTo>
                  <a:lnTo>
                    <a:pt x="120" y="795"/>
                  </a:lnTo>
                  <a:lnTo>
                    <a:pt x="127" y="821"/>
                  </a:lnTo>
                  <a:lnTo>
                    <a:pt x="131" y="829"/>
                  </a:lnTo>
                  <a:lnTo>
                    <a:pt x="134" y="839"/>
                  </a:lnTo>
                  <a:lnTo>
                    <a:pt x="141" y="864"/>
                  </a:lnTo>
                  <a:lnTo>
                    <a:pt x="156" y="904"/>
                  </a:lnTo>
                  <a:lnTo>
                    <a:pt x="174" y="955"/>
                  </a:lnTo>
                  <a:lnTo>
                    <a:pt x="186" y="983"/>
                  </a:lnTo>
                  <a:lnTo>
                    <a:pt x="198" y="1014"/>
                  </a:lnTo>
                  <a:lnTo>
                    <a:pt x="211" y="1047"/>
                  </a:lnTo>
                  <a:lnTo>
                    <a:pt x="226" y="1080"/>
                  </a:lnTo>
                  <a:lnTo>
                    <a:pt x="241" y="1115"/>
                  </a:lnTo>
                  <a:lnTo>
                    <a:pt x="257" y="1149"/>
                  </a:lnTo>
                  <a:lnTo>
                    <a:pt x="274" y="1185"/>
                  </a:lnTo>
                  <a:lnTo>
                    <a:pt x="292" y="1219"/>
                  </a:lnTo>
                  <a:lnTo>
                    <a:pt x="310" y="1255"/>
                  </a:lnTo>
                  <a:lnTo>
                    <a:pt x="328" y="1290"/>
                  </a:lnTo>
                  <a:lnTo>
                    <a:pt x="348" y="1323"/>
                  </a:lnTo>
                  <a:lnTo>
                    <a:pt x="366" y="1355"/>
                  </a:lnTo>
                  <a:lnTo>
                    <a:pt x="385" y="1387"/>
                  </a:lnTo>
                  <a:lnTo>
                    <a:pt x="403" y="1417"/>
                  </a:lnTo>
                  <a:lnTo>
                    <a:pt x="420" y="1445"/>
                  </a:lnTo>
                  <a:lnTo>
                    <a:pt x="437" y="1471"/>
                  </a:lnTo>
                  <a:lnTo>
                    <a:pt x="467" y="1515"/>
                  </a:lnTo>
                  <a:lnTo>
                    <a:pt x="490" y="1550"/>
                  </a:lnTo>
                  <a:lnTo>
                    <a:pt x="507" y="1571"/>
                  </a:lnTo>
                  <a:lnTo>
                    <a:pt x="512" y="1579"/>
                  </a:lnTo>
                  <a:lnTo>
                    <a:pt x="517" y="1587"/>
                  </a:lnTo>
                  <a:lnTo>
                    <a:pt x="534" y="1608"/>
                  </a:lnTo>
                  <a:lnTo>
                    <a:pt x="558" y="1642"/>
                  </a:lnTo>
                  <a:lnTo>
                    <a:pt x="592" y="1684"/>
                  </a:lnTo>
                  <a:lnTo>
                    <a:pt x="611" y="1707"/>
                  </a:lnTo>
                  <a:lnTo>
                    <a:pt x="632" y="1733"/>
                  </a:lnTo>
                  <a:lnTo>
                    <a:pt x="655" y="1759"/>
                  </a:lnTo>
                  <a:lnTo>
                    <a:pt x="678" y="1787"/>
                  </a:lnTo>
                  <a:lnTo>
                    <a:pt x="704" y="1814"/>
                  </a:lnTo>
                  <a:lnTo>
                    <a:pt x="730" y="1844"/>
                  </a:lnTo>
                  <a:lnTo>
                    <a:pt x="757" y="1872"/>
                  </a:lnTo>
                  <a:lnTo>
                    <a:pt x="784" y="1900"/>
                  </a:lnTo>
                  <a:lnTo>
                    <a:pt x="812" y="1928"/>
                  </a:lnTo>
                  <a:lnTo>
                    <a:pt x="840" y="1955"/>
                  </a:lnTo>
                  <a:lnTo>
                    <a:pt x="868" y="1981"/>
                  </a:lnTo>
                  <a:lnTo>
                    <a:pt x="896" y="2006"/>
                  </a:lnTo>
                  <a:lnTo>
                    <a:pt x="923" y="2030"/>
                  </a:lnTo>
                  <a:lnTo>
                    <a:pt x="951" y="2053"/>
                  </a:lnTo>
                  <a:lnTo>
                    <a:pt x="975" y="2074"/>
                  </a:lnTo>
                  <a:lnTo>
                    <a:pt x="999" y="2093"/>
                  </a:lnTo>
                  <a:lnTo>
                    <a:pt x="1041" y="2127"/>
                  </a:lnTo>
                  <a:lnTo>
                    <a:pt x="1075" y="2152"/>
                  </a:lnTo>
                  <a:lnTo>
                    <a:pt x="1096" y="2169"/>
                  </a:lnTo>
                  <a:lnTo>
                    <a:pt x="1104" y="2174"/>
                  </a:lnTo>
                  <a:lnTo>
                    <a:pt x="1111" y="2179"/>
                  </a:lnTo>
                  <a:lnTo>
                    <a:pt x="1133" y="2195"/>
                  </a:lnTo>
                  <a:lnTo>
                    <a:pt x="1168" y="2219"/>
                  </a:lnTo>
                  <a:lnTo>
                    <a:pt x="1212" y="2249"/>
                  </a:lnTo>
                  <a:lnTo>
                    <a:pt x="1238" y="2266"/>
                  </a:lnTo>
                  <a:lnTo>
                    <a:pt x="1266" y="2283"/>
                  </a:lnTo>
                  <a:lnTo>
                    <a:pt x="1295" y="2301"/>
                  </a:lnTo>
                  <a:lnTo>
                    <a:pt x="1326" y="2321"/>
                  </a:lnTo>
                  <a:lnTo>
                    <a:pt x="1359" y="2339"/>
                  </a:lnTo>
                  <a:lnTo>
                    <a:pt x="1392" y="2359"/>
                  </a:lnTo>
                  <a:lnTo>
                    <a:pt x="1427" y="2377"/>
                  </a:lnTo>
                  <a:lnTo>
                    <a:pt x="1462" y="2395"/>
                  </a:lnTo>
                  <a:lnTo>
                    <a:pt x="1497" y="2413"/>
                  </a:lnTo>
                  <a:lnTo>
                    <a:pt x="1533" y="2430"/>
                  </a:lnTo>
                  <a:lnTo>
                    <a:pt x="1567" y="2446"/>
                  </a:lnTo>
                  <a:lnTo>
                    <a:pt x="1602" y="2462"/>
                  </a:lnTo>
                  <a:lnTo>
                    <a:pt x="1635" y="2476"/>
                  </a:lnTo>
                  <a:lnTo>
                    <a:pt x="1668" y="2490"/>
                  </a:lnTo>
                  <a:lnTo>
                    <a:pt x="1698" y="2502"/>
                  </a:lnTo>
                  <a:lnTo>
                    <a:pt x="1727" y="2514"/>
                  </a:lnTo>
                  <a:lnTo>
                    <a:pt x="1778" y="2533"/>
                  </a:lnTo>
                  <a:lnTo>
                    <a:pt x="1817" y="2547"/>
                  </a:lnTo>
                  <a:lnTo>
                    <a:pt x="1843" y="2555"/>
                  </a:lnTo>
                  <a:lnTo>
                    <a:pt x="1851" y="2559"/>
                  </a:lnTo>
                  <a:lnTo>
                    <a:pt x="1861" y="2562"/>
                  </a:lnTo>
                  <a:lnTo>
                    <a:pt x="1886" y="2569"/>
                  </a:lnTo>
                  <a:lnTo>
                    <a:pt x="1926" y="2581"/>
                  </a:lnTo>
                  <a:lnTo>
                    <a:pt x="1978" y="2596"/>
                  </a:lnTo>
                  <a:lnTo>
                    <a:pt x="2008" y="2605"/>
                  </a:lnTo>
                  <a:lnTo>
                    <a:pt x="2040" y="2613"/>
                  </a:lnTo>
                  <a:lnTo>
                    <a:pt x="2074" y="2621"/>
                  </a:lnTo>
                  <a:lnTo>
                    <a:pt x="2109" y="2629"/>
                  </a:lnTo>
                  <a:lnTo>
                    <a:pt x="2146" y="2637"/>
                  </a:lnTo>
                  <a:lnTo>
                    <a:pt x="2184" y="2645"/>
                  </a:lnTo>
                  <a:lnTo>
                    <a:pt x="2223" y="2651"/>
                  </a:lnTo>
                  <a:lnTo>
                    <a:pt x="2262" y="2658"/>
                  </a:lnTo>
                  <a:lnTo>
                    <a:pt x="2301" y="2664"/>
                  </a:lnTo>
                  <a:lnTo>
                    <a:pt x="2340" y="2670"/>
                  </a:lnTo>
                  <a:lnTo>
                    <a:pt x="2378" y="2674"/>
                  </a:lnTo>
                  <a:lnTo>
                    <a:pt x="2415" y="2678"/>
                  </a:lnTo>
                  <a:lnTo>
                    <a:pt x="2452" y="2682"/>
                  </a:lnTo>
                  <a:lnTo>
                    <a:pt x="2486" y="2685"/>
                  </a:lnTo>
                  <a:lnTo>
                    <a:pt x="2519" y="2687"/>
                  </a:lnTo>
                  <a:lnTo>
                    <a:pt x="2550" y="2689"/>
                  </a:lnTo>
                  <a:lnTo>
                    <a:pt x="2603" y="2691"/>
                  </a:lnTo>
                  <a:lnTo>
                    <a:pt x="2645" y="2692"/>
                  </a:lnTo>
                  <a:lnTo>
                    <a:pt x="2671" y="2692"/>
                  </a:lnTo>
                  <a:lnTo>
                    <a:pt x="2681" y="2692"/>
                  </a:lnTo>
                  <a:lnTo>
                    <a:pt x="2691" y="2692"/>
                  </a:lnTo>
                  <a:lnTo>
                    <a:pt x="2705" y="2692"/>
                  </a:lnTo>
                  <a:lnTo>
                    <a:pt x="2724" y="2692"/>
                  </a:lnTo>
                  <a:lnTo>
                    <a:pt x="2749" y="2694"/>
                  </a:lnTo>
                  <a:lnTo>
                    <a:pt x="2779" y="2696"/>
                  </a:lnTo>
                  <a:lnTo>
                    <a:pt x="2813" y="2698"/>
                  </a:lnTo>
                  <a:lnTo>
                    <a:pt x="2847" y="2702"/>
                  </a:lnTo>
                  <a:lnTo>
                    <a:pt x="2884" y="2706"/>
                  </a:lnTo>
                  <a:lnTo>
                    <a:pt x="2920" y="2713"/>
                  </a:lnTo>
                  <a:lnTo>
                    <a:pt x="2955" y="2719"/>
                  </a:lnTo>
                  <a:lnTo>
                    <a:pt x="2987" y="2727"/>
                  </a:lnTo>
                  <a:lnTo>
                    <a:pt x="3016" y="2735"/>
                  </a:lnTo>
                  <a:lnTo>
                    <a:pt x="3039" y="2741"/>
                  </a:lnTo>
                  <a:lnTo>
                    <a:pt x="3059" y="2746"/>
                  </a:lnTo>
                  <a:lnTo>
                    <a:pt x="3070" y="2750"/>
                  </a:lnTo>
                  <a:lnTo>
                    <a:pt x="3074" y="2752"/>
                  </a:lnTo>
                  <a:lnTo>
                    <a:pt x="3078" y="2753"/>
                  </a:lnTo>
                  <a:lnTo>
                    <a:pt x="3090" y="2756"/>
                  </a:lnTo>
                  <a:lnTo>
                    <a:pt x="3109" y="2763"/>
                  </a:lnTo>
                  <a:lnTo>
                    <a:pt x="3132" y="2771"/>
                  </a:lnTo>
                  <a:lnTo>
                    <a:pt x="3159" y="2782"/>
                  </a:lnTo>
                  <a:lnTo>
                    <a:pt x="3191" y="2795"/>
                  </a:lnTo>
                  <a:lnTo>
                    <a:pt x="3223" y="2809"/>
                  </a:lnTo>
                  <a:lnTo>
                    <a:pt x="3255" y="2825"/>
                  </a:lnTo>
                  <a:lnTo>
                    <a:pt x="3288" y="2843"/>
                  </a:lnTo>
                  <a:lnTo>
                    <a:pt x="3319" y="2860"/>
                  </a:lnTo>
                  <a:lnTo>
                    <a:pt x="3347" y="2876"/>
                  </a:lnTo>
                  <a:lnTo>
                    <a:pt x="3372" y="2892"/>
                  </a:lnTo>
                  <a:lnTo>
                    <a:pt x="3394" y="2906"/>
                  </a:lnTo>
                  <a:lnTo>
                    <a:pt x="3410" y="2917"/>
                  </a:lnTo>
                  <a:lnTo>
                    <a:pt x="3420" y="2925"/>
                  </a:lnTo>
                  <a:lnTo>
                    <a:pt x="3423" y="2927"/>
                  </a:lnTo>
                  <a:lnTo>
                    <a:pt x="3427" y="2930"/>
                  </a:lnTo>
                  <a:lnTo>
                    <a:pt x="3437" y="2937"/>
                  </a:lnTo>
                  <a:lnTo>
                    <a:pt x="3452" y="2948"/>
                  </a:lnTo>
                  <a:lnTo>
                    <a:pt x="3473" y="2965"/>
                  </a:lnTo>
                  <a:lnTo>
                    <a:pt x="3495" y="2983"/>
                  </a:lnTo>
                  <a:lnTo>
                    <a:pt x="3521" y="3005"/>
                  </a:lnTo>
                  <a:lnTo>
                    <a:pt x="3547" y="3028"/>
                  </a:lnTo>
                  <a:lnTo>
                    <a:pt x="3574" y="3054"/>
                  </a:lnTo>
                  <a:lnTo>
                    <a:pt x="3600" y="3080"/>
                  </a:lnTo>
                  <a:lnTo>
                    <a:pt x="3624" y="3106"/>
                  </a:lnTo>
                  <a:lnTo>
                    <a:pt x="3645" y="3131"/>
                  </a:lnTo>
                  <a:lnTo>
                    <a:pt x="3665" y="3154"/>
                  </a:lnTo>
                  <a:lnTo>
                    <a:pt x="3681" y="3174"/>
                  </a:lnTo>
                  <a:lnTo>
                    <a:pt x="3693" y="3189"/>
                  </a:lnTo>
                  <a:lnTo>
                    <a:pt x="3700" y="3199"/>
                  </a:lnTo>
                  <a:lnTo>
                    <a:pt x="3703" y="3202"/>
                  </a:lnTo>
                  <a:lnTo>
                    <a:pt x="3706" y="3207"/>
                  </a:lnTo>
                  <a:lnTo>
                    <a:pt x="3712" y="3216"/>
                  </a:lnTo>
                  <a:lnTo>
                    <a:pt x="3724" y="3232"/>
                  </a:lnTo>
                  <a:lnTo>
                    <a:pt x="3738" y="3253"/>
                  </a:lnTo>
                  <a:lnTo>
                    <a:pt x="3754" y="3278"/>
                  </a:lnTo>
                  <a:lnTo>
                    <a:pt x="3772" y="3306"/>
                  </a:lnTo>
                  <a:lnTo>
                    <a:pt x="3789" y="3337"/>
                  </a:lnTo>
                  <a:lnTo>
                    <a:pt x="3806" y="3370"/>
                  </a:lnTo>
                  <a:lnTo>
                    <a:pt x="3824" y="3402"/>
                  </a:lnTo>
                  <a:lnTo>
                    <a:pt x="3838" y="3434"/>
                  </a:lnTo>
                  <a:lnTo>
                    <a:pt x="3852" y="3465"/>
                  </a:lnTo>
                  <a:lnTo>
                    <a:pt x="3862" y="3492"/>
                  </a:lnTo>
                  <a:lnTo>
                    <a:pt x="3871" y="3515"/>
                  </a:lnTo>
                  <a:lnTo>
                    <a:pt x="3878" y="3534"/>
                  </a:lnTo>
                  <a:lnTo>
                    <a:pt x="3882" y="3545"/>
                  </a:lnTo>
                  <a:lnTo>
                    <a:pt x="3883" y="3549"/>
                  </a:lnTo>
                  <a:lnTo>
                    <a:pt x="3884" y="3553"/>
                  </a:lnTo>
                  <a:lnTo>
                    <a:pt x="3888" y="3565"/>
                  </a:lnTo>
                  <a:lnTo>
                    <a:pt x="3894" y="3583"/>
                  </a:lnTo>
                  <a:lnTo>
                    <a:pt x="3901" y="3607"/>
                  </a:lnTo>
                  <a:lnTo>
                    <a:pt x="3909" y="3636"/>
                  </a:lnTo>
                  <a:lnTo>
                    <a:pt x="3916" y="3669"/>
                  </a:lnTo>
                  <a:lnTo>
                    <a:pt x="3924" y="3703"/>
                  </a:lnTo>
                  <a:lnTo>
                    <a:pt x="3931" y="3739"/>
                  </a:lnTo>
                  <a:lnTo>
                    <a:pt x="3936" y="3775"/>
                  </a:lnTo>
                  <a:lnTo>
                    <a:pt x="3940" y="3810"/>
                  </a:lnTo>
                  <a:lnTo>
                    <a:pt x="3942" y="3844"/>
                  </a:lnTo>
                  <a:lnTo>
                    <a:pt x="3945" y="3873"/>
                  </a:lnTo>
                  <a:lnTo>
                    <a:pt x="3946" y="3899"/>
                  </a:lnTo>
                  <a:lnTo>
                    <a:pt x="3947" y="3918"/>
                  </a:lnTo>
                  <a:lnTo>
                    <a:pt x="3947" y="3931"/>
                  </a:lnTo>
                  <a:lnTo>
                    <a:pt x="3947" y="3936"/>
                  </a:lnTo>
                  <a:lnTo>
                    <a:pt x="3947" y="3940"/>
                  </a:lnTo>
                  <a:lnTo>
                    <a:pt x="3947" y="3953"/>
                  </a:lnTo>
                  <a:lnTo>
                    <a:pt x="3947" y="3972"/>
                  </a:lnTo>
                  <a:lnTo>
                    <a:pt x="3946" y="3997"/>
                  </a:lnTo>
                  <a:lnTo>
                    <a:pt x="3945" y="4027"/>
                  </a:lnTo>
                  <a:lnTo>
                    <a:pt x="3942" y="4061"/>
                  </a:lnTo>
                  <a:lnTo>
                    <a:pt x="3938" y="4095"/>
                  </a:lnTo>
                  <a:lnTo>
                    <a:pt x="3934" y="4132"/>
                  </a:lnTo>
                  <a:lnTo>
                    <a:pt x="3927" y="4168"/>
                  </a:lnTo>
                  <a:lnTo>
                    <a:pt x="3921" y="4203"/>
                  </a:lnTo>
                  <a:lnTo>
                    <a:pt x="3914" y="4235"/>
                  </a:lnTo>
                  <a:lnTo>
                    <a:pt x="3907" y="4264"/>
                  </a:lnTo>
                  <a:lnTo>
                    <a:pt x="3900" y="4288"/>
                  </a:lnTo>
                  <a:lnTo>
                    <a:pt x="3895" y="4307"/>
                  </a:lnTo>
                  <a:lnTo>
                    <a:pt x="3892" y="4319"/>
                  </a:lnTo>
                  <a:lnTo>
                    <a:pt x="3889" y="4322"/>
                  </a:lnTo>
                  <a:lnTo>
                    <a:pt x="3888" y="4326"/>
                  </a:lnTo>
                  <a:lnTo>
                    <a:pt x="3885" y="4338"/>
                  </a:lnTo>
                  <a:lnTo>
                    <a:pt x="3879" y="4357"/>
                  </a:lnTo>
                  <a:lnTo>
                    <a:pt x="3870" y="4380"/>
                  </a:lnTo>
                  <a:lnTo>
                    <a:pt x="3859" y="4409"/>
                  </a:lnTo>
                  <a:lnTo>
                    <a:pt x="3847" y="4439"/>
                  </a:lnTo>
                  <a:lnTo>
                    <a:pt x="3832" y="4471"/>
                  </a:lnTo>
                  <a:lnTo>
                    <a:pt x="3817" y="4504"/>
                  </a:lnTo>
                  <a:lnTo>
                    <a:pt x="3800" y="4536"/>
                  </a:lnTo>
                  <a:lnTo>
                    <a:pt x="3783" y="4567"/>
                  </a:lnTo>
                  <a:lnTo>
                    <a:pt x="3766" y="4596"/>
                  </a:lnTo>
                  <a:lnTo>
                    <a:pt x="3750" y="4621"/>
                  </a:lnTo>
                  <a:lnTo>
                    <a:pt x="3736" y="4642"/>
                  </a:lnTo>
                  <a:lnTo>
                    <a:pt x="3725" y="4658"/>
                  </a:lnTo>
                  <a:lnTo>
                    <a:pt x="3719" y="4669"/>
                  </a:lnTo>
                  <a:lnTo>
                    <a:pt x="3716" y="4672"/>
                  </a:lnTo>
                  <a:lnTo>
                    <a:pt x="3713" y="4676"/>
                  </a:lnTo>
                  <a:lnTo>
                    <a:pt x="3706" y="4686"/>
                  </a:lnTo>
                  <a:lnTo>
                    <a:pt x="3694" y="4701"/>
                  </a:lnTo>
                  <a:lnTo>
                    <a:pt x="3679" y="4722"/>
                  </a:lnTo>
                  <a:lnTo>
                    <a:pt x="3661" y="4744"/>
                  </a:lnTo>
                  <a:lnTo>
                    <a:pt x="3639" y="4770"/>
                  </a:lnTo>
                  <a:lnTo>
                    <a:pt x="3615" y="4796"/>
                  </a:lnTo>
                  <a:lnTo>
                    <a:pt x="3589" y="4823"/>
                  </a:lnTo>
                  <a:lnTo>
                    <a:pt x="3563" y="4849"/>
                  </a:lnTo>
                  <a:lnTo>
                    <a:pt x="3537" y="4873"/>
                  </a:lnTo>
                  <a:lnTo>
                    <a:pt x="3513" y="4896"/>
                  </a:lnTo>
                  <a:lnTo>
                    <a:pt x="3490" y="4915"/>
                  </a:lnTo>
                  <a:lnTo>
                    <a:pt x="3470" y="4930"/>
                  </a:lnTo>
                  <a:lnTo>
                    <a:pt x="3455" y="4943"/>
                  </a:lnTo>
                  <a:lnTo>
                    <a:pt x="3446" y="4951"/>
                  </a:lnTo>
                  <a:lnTo>
                    <a:pt x="3441" y="4953"/>
                  </a:lnTo>
                  <a:lnTo>
                    <a:pt x="3438" y="4955"/>
                  </a:lnTo>
                  <a:lnTo>
                    <a:pt x="3428" y="4963"/>
                  </a:lnTo>
                  <a:lnTo>
                    <a:pt x="3412" y="4974"/>
                  </a:lnTo>
                  <a:lnTo>
                    <a:pt x="3392" y="4989"/>
                  </a:lnTo>
                  <a:lnTo>
                    <a:pt x="3367" y="5005"/>
                  </a:lnTo>
                  <a:lnTo>
                    <a:pt x="3339" y="5022"/>
                  </a:lnTo>
                  <a:lnTo>
                    <a:pt x="3307" y="5040"/>
                  </a:lnTo>
                  <a:lnTo>
                    <a:pt x="3275" y="5058"/>
                  </a:lnTo>
                  <a:lnTo>
                    <a:pt x="3243" y="5074"/>
                  </a:lnTo>
                  <a:lnTo>
                    <a:pt x="3211" y="5089"/>
                  </a:lnTo>
                  <a:lnTo>
                    <a:pt x="3181" y="5103"/>
                  </a:lnTo>
                  <a:lnTo>
                    <a:pt x="3153" y="5114"/>
                  </a:lnTo>
                  <a:lnTo>
                    <a:pt x="3130" y="5122"/>
                  </a:lnTo>
                  <a:lnTo>
                    <a:pt x="3112" y="5129"/>
                  </a:lnTo>
                  <a:lnTo>
                    <a:pt x="3100" y="5133"/>
                  </a:lnTo>
                  <a:lnTo>
                    <a:pt x="3096" y="5134"/>
                  </a:lnTo>
                  <a:lnTo>
                    <a:pt x="3091" y="5136"/>
                  </a:lnTo>
                  <a:lnTo>
                    <a:pt x="3079" y="5140"/>
                  </a:lnTo>
                  <a:lnTo>
                    <a:pt x="3061" y="5146"/>
                  </a:lnTo>
                  <a:lnTo>
                    <a:pt x="3037" y="5153"/>
                  </a:lnTo>
                  <a:lnTo>
                    <a:pt x="3009" y="5160"/>
                  </a:lnTo>
                  <a:lnTo>
                    <a:pt x="2977" y="5169"/>
                  </a:lnTo>
                  <a:lnTo>
                    <a:pt x="2942" y="5176"/>
                  </a:lnTo>
                  <a:lnTo>
                    <a:pt x="2907" y="5183"/>
                  </a:lnTo>
                  <a:lnTo>
                    <a:pt x="2870" y="5188"/>
                  </a:lnTo>
                  <a:lnTo>
                    <a:pt x="2834" y="5193"/>
                  </a:lnTo>
                  <a:lnTo>
                    <a:pt x="2802" y="5196"/>
                  </a:lnTo>
                  <a:lnTo>
                    <a:pt x="2772" y="5198"/>
                  </a:lnTo>
                  <a:lnTo>
                    <a:pt x="2747" y="5199"/>
                  </a:lnTo>
                  <a:lnTo>
                    <a:pt x="2727" y="5200"/>
                  </a:lnTo>
                  <a:lnTo>
                    <a:pt x="2714" y="5200"/>
                  </a:lnTo>
                  <a:lnTo>
                    <a:pt x="2710" y="5200"/>
                  </a:lnTo>
                  <a:lnTo>
                    <a:pt x="2706" y="5200"/>
                  </a:lnTo>
                  <a:lnTo>
                    <a:pt x="2693" y="5200"/>
                  </a:lnTo>
                  <a:lnTo>
                    <a:pt x="2674" y="5200"/>
                  </a:lnTo>
                  <a:lnTo>
                    <a:pt x="2652" y="5201"/>
                  </a:lnTo>
                  <a:lnTo>
                    <a:pt x="2626" y="5201"/>
                  </a:lnTo>
                  <a:lnTo>
                    <a:pt x="2598" y="5202"/>
                  </a:lnTo>
                  <a:lnTo>
                    <a:pt x="2567" y="5203"/>
                  </a:lnTo>
                  <a:lnTo>
                    <a:pt x="2534" y="5206"/>
                  </a:lnTo>
                  <a:lnTo>
                    <a:pt x="2499" y="5208"/>
                  </a:lnTo>
                  <a:lnTo>
                    <a:pt x="2464" y="5210"/>
                  </a:lnTo>
                  <a:lnTo>
                    <a:pt x="2426" y="5214"/>
                  </a:lnTo>
                  <a:lnTo>
                    <a:pt x="2387" y="5217"/>
                  </a:lnTo>
                  <a:lnTo>
                    <a:pt x="2348" y="5223"/>
                  </a:lnTo>
                  <a:lnTo>
                    <a:pt x="2309" y="5228"/>
                  </a:lnTo>
                  <a:lnTo>
                    <a:pt x="2270" y="5234"/>
                  </a:lnTo>
                  <a:lnTo>
                    <a:pt x="2232" y="5240"/>
                  </a:lnTo>
                  <a:lnTo>
                    <a:pt x="2194" y="5247"/>
                  </a:lnTo>
                  <a:lnTo>
                    <a:pt x="2157" y="5254"/>
                  </a:lnTo>
                  <a:lnTo>
                    <a:pt x="2121" y="5262"/>
                  </a:lnTo>
                  <a:lnTo>
                    <a:pt x="2087" y="5269"/>
                  </a:lnTo>
                  <a:lnTo>
                    <a:pt x="2054" y="5277"/>
                  </a:lnTo>
                  <a:lnTo>
                    <a:pt x="2025" y="5284"/>
                  </a:lnTo>
                  <a:lnTo>
                    <a:pt x="1972" y="5298"/>
                  </a:lnTo>
                  <a:lnTo>
                    <a:pt x="1932" y="5309"/>
                  </a:lnTo>
                  <a:lnTo>
                    <a:pt x="1906" y="5317"/>
                  </a:lnTo>
                  <a:lnTo>
                    <a:pt x="1898" y="5320"/>
                  </a:lnTo>
                  <a:lnTo>
                    <a:pt x="1889" y="5323"/>
                  </a:lnTo>
                  <a:lnTo>
                    <a:pt x="1863" y="5331"/>
                  </a:lnTo>
                  <a:lnTo>
                    <a:pt x="1823" y="5344"/>
                  </a:lnTo>
                  <a:lnTo>
                    <a:pt x="1772" y="5362"/>
                  </a:lnTo>
                  <a:lnTo>
                    <a:pt x="1743" y="5373"/>
                  </a:lnTo>
                  <a:lnTo>
                    <a:pt x="1713" y="5385"/>
                  </a:lnTo>
                  <a:lnTo>
                    <a:pt x="1681" y="5398"/>
                  </a:lnTo>
                  <a:lnTo>
                    <a:pt x="1646" y="5412"/>
                  </a:lnTo>
                  <a:lnTo>
                    <a:pt x="1612" y="5427"/>
                  </a:lnTo>
                  <a:lnTo>
                    <a:pt x="1577" y="5442"/>
                  </a:lnTo>
                  <a:lnTo>
                    <a:pt x="1541" y="5458"/>
                  </a:lnTo>
                  <a:lnTo>
                    <a:pt x="1506" y="5476"/>
                  </a:lnTo>
                  <a:lnTo>
                    <a:pt x="1470" y="5494"/>
                  </a:lnTo>
                  <a:lnTo>
                    <a:pt x="1435" y="5512"/>
                  </a:lnTo>
                  <a:lnTo>
                    <a:pt x="1401" y="5531"/>
                  </a:lnTo>
                  <a:lnTo>
                    <a:pt x="1369" y="5548"/>
                  </a:lnTo>
                  <a:lnTo>
                    <a:pt x="1337" y="5566"/>
                  </a:lnTo>
                  <a:lnTo>
                    <a:pt x="1307" y="5585"/>
                  </a:lnTo>
                  <a:lnTo>
                    <a:pt x="1279" y="5602"/>
                  </a:lnTo>
                  <a:lnTo>
                    <a:pt x="1253" y="5618"/>
                  </a:lnTo>
                  <a:lnTo>
                    <a:pt x="1208" y="5647"/>
                  </a:lnTo>
                  <a:lnTo>
                    <a:pt x="1173" y="5670"/>
                  </a:lnTo>
                  <a:lnTo>
                    <a:pt x="1150" y="5686"/>
                  </a:lnTo>
                  <a:lnTo>
                    <a:pt x="1143" y="5692"/>
                  </a:lnTo>
                  <a:lnTo>
                    <a:pt x="1135" y="5697"/>
                  </a:lnTo>
                  <a:lnTo>
                    <a:pt x="1114" y="5712"/>
                  </a:lnTo>
                  <a:lnTo>
                    <a:pt x="1080" y="5737"/>
                  </a:lnTo>
                  <a:lnTo>
                    <a:pt x="1037" y="5769"/>
                  </a:lnTo>
                  <a:lnTo>
                    <a:pt x="1013" y="5789"/>
                  </a:lnTo>
                  <a:lnTo>
                    <a:pt x="987" y="5809"/>
                  </a:lnTo>
                  <a:lnTo>
                    <a:pt x="960" y="5832"/>
                  </a:lnTo>
                  <a:lnTo>
                    <a:pt x="933" y="5856"/>
                  </a:lnTo>
                  <a:lnTo>
                    <a:pt x="905" y="5880"/>
                  </a:lnTo>
                  <a:lnTo>
                    <a:pt x="876" y="5905"/>
                  </a:lnTo>
                  <a:lnTo>
                    <a:pt x="847" y="5932"/>
                  </a:lnTo>
                  <a:lnTo>
                    <a:pt x="819" y="5959"/>
                  </a:lnTo>
                  <a:lnTo>
                    <a:pt x="791" y="5988"/>
                  </a:lnTo>
                  <a:lnTo>
                    <a:pt x="764" y="6016"/>
                  </a:lnTo>
                  <a:lnTo>
                    <a:pt x="737" y="6043"/>
                  </a:lnTo>
                  <a:lnTo>
                    <a:pt x="711" y="6071"/>
                  </a:lnTo>
                  <a:lnTo>
                    <a:pt x="687" y="6098"/>
                  </a:lnTo>
                  <a:lnTo>
                    <a:pt x="663" y="6124"/>
                  </a:lnTo>
                  <a:lnTo>
                    <a:pt x="642" y="6148"/>
                  </a:lnTo>
                  <a:lnTo>
                    <a:pt x="622" y="6172"/>
                  </a:lnTo>
                  <a:lnTo>
                    <a:pt x="588" y="6213"/>
                  </a:lnTo>
                  <a:lnTo>
                    <a:pt x="563" y="6247"/>
                  </a:lnTo>
                  <a:lnTo>
                    <a:pt x="547" y="6267"/>
                  </a:lnTo>
                  <a:lnTo>
                    <a:pt x="540" y="6275"/>
                  </a:lnTo>
                  <a:lnTo>
                    <a:pt x="535" y="6282"/>
                  </a:lnTo>
                  <a:lnTo>
                    <a:pt x="518" y="6304"/>
                  </a:lnTo>
                  <a:lnTo>
                    <a:pt x="495" y="6337"/>
                  </a:lnTo>
                  <a:lnTo>
                    <a:pt x="463" y="6382"/>
                  </a:lnTo>
                  <a:lnTo>
                    <a:pt x="446" y="6408"/>
                  </a:lnTo>
                  <a:lnTo>
                    <a:pt x="429" y="6436"/>
                  </a:lnTo>
                  <a:lnTo>
                    <a:pt x="409" y="6465"/>
                  </a:lnTo>
                  <a:lnTo>
                    <a:pt x="391" y="6496"/>
                  </a:lnTo>
                  <a:lnTo>
                    <a:pt x="372" y="6529"/>
                  </a:lnTo>
                  <a:lnTo>
                    <a:pt x="352" y="6561"/>
                  </a:lnTo>
                  <a:lnTo>
                    <a:pt x="333" y="6596"/>
                  </a:lnTo>
                  <a:lnTo>
                    <a:pt x="314" y="6630"/>
                  </a:lnTo>
                  <a:lnTo>
                    <a:pt x="296" y="6666"/>
                  </a:lnTo>
                  <a:lnTo>
                    <a:pt x="278" y="6700"/>
                  </a:lnTo>
                  <a:lnTo>
                    <a:pt x="261" y="6735"/>
                  </a:lnTo>
                  <a:lnTo>
                    <a:pt x="245" y="6769"/>
                  </a:lnTo>
                  <a:lnTo>
                    <a:pt x="230" y="6803"/>
                  </a:lnTo>
                  <a:lnTo>
                    <a:pt x="216" y="6834"/>
                  </a:lnTo>
                  <a:lnTo>
                    <a:pt x="203" y="6866"/>
                  </a:lnTo>
                  <a:lnTo>
                    <a:pt x="192" y="6894"/>
                  </a:lnTo>
                  <a:lnTo>
                    <a:pt x="173" y="6944"/>
                  </a:lnTo>
                  <a:lnTo>
                    <a:pt x="158" y="6983"/>
                  </a:lnTo>
                  <a:lnTo>
                    <a:pt x="149" y="7008"/>
                  </a:lnTo>
                  <a:lnTo>
                    <a:pt x="146" y="7018"/>
                  </a:lnTo>
                  <a:lnTo>
                    <a:pt x="143" y="7026"/>
                  </a:lnTo>
                  <a:lnTo>
                    <a:pt x="134" y="7052"/>
                  </a:lnTo>
                  <a:lnTo>
                    <a:pt x="122" y="7091"/>
                  </a:lnTo>
                  <a:lnTo>
                    <a:pt x="106" y="7143"/>
                  </a:lnTo>
                  <a:lnTo>
                    <a:pt x="97" y="7173"/>
                  </a:lnTo>
                  <a:lnTo>
                    <a:pt x="89" y="7205"/>
                  </a:lnTo>
                  <a:lnTo>
                    <a:pt x="80" y="7239"/>
                  </a:lnTo>
                  <a:lnTo>
                    <a:pt x="71" y="7274"/>
                  </a:lnTo>
                  <a:lnTo>
                    <a:pt x="64" y="7312"/>
                  </a:lnTo>
                  <a:lnTo>
                    <a:pt x="55" y="7348"/>
                  </a:lnTo>
                  <a:lnTo>
                    <a:pt x="48" y="7387"/>
                  </a:lnTo>
                  <a:lnTo>
                    <a:pt x="41" y="7426"/>
                  </a:lnTo>
                  <a:lnTo>
                    <a:pt x="33" y="7465"/>
                  </a:lnTo>
                  <a:lnTo>
                    <a:pt x="28" y="7504"/>
                  </a:lnTo>
                  <a:lnTo>
                    <a:pt x="23" y="7542"/>
                  </a:lnTo>
                  <a:lnTo>
                    <a:pt x="18" y="7579"/>
                  </a:lnTo>
                  <a:lnTo>
                    <a:pt x="14" y="7616"/>
                  </a:lnTo>
                  <a:lnTo>
                    <a:pt x="11" y="7651"/>
                  </a:lnTo>
                  <a:lnTo>
                    <a:pt x="9" y="7683"/>
                  </a:lnTo>
                  <a:lnTo>
                    <a:pt x="6" y="7713"/>
                  </a:lnTo>
                  <a:lnTo>
                    <a:pt x="3" y="7767"/>
                  </a:lnTo>
                  <a:lnTo>
                    <a:pt x="1" y="7809"/>
                  </a:lnTo>
                  <a:lnTo>
                    <a:pt x="1" y="7835"/>
                  </a:lnTo>
                  <a:lnTo>
                    <a:pt x="0" y="7845"/>
                  </a:lnTo>
                  <a:lnTo>
                    <a:pt x="0" y="7855"/>
                  </a:lnTo>
                  <a:lnTo>
                    <a:pt x="0" y="7881"/>
                  </a:lnTo>
                  <a:lnTo>
                    <a:pt x="0" y="7923"/>
                  </a:lnTo>
                  <a:lnTo>
                    <a:pt x="1" y="7976"/>
                  </a:lnTo>
                  <a:lnTo>
                    <a:pt x="2" y="8007"/>
                  </a:lnTo>
                  <a:lnTo>
                    <a:pt x="4" y="8040"/>
                  </a:lnTo>
                  <a:lnTo>
                    <a:pt x="6" y="8074"/>
                  </a:lnTo>
                  <a:lnTo>
                    <a:pt x="9" y="8111"/>
                  </a:lnTo>
                  <a:lnTo>
                    <a:pt x="12" y="8149"/>
                  </a:lnTo>
                  <a:lnTo>
                    <a:pt x="16" y="8186"/>
                  </a:lnTo>
                  <a:lnTo>
                    <a:pt x="21" y="8225"/>
                  </a:lnTo>
                  <a:lnTo>
                    <a:pt x="26" y="8264"/>
                  </a:lnTo>
                  <a:lnTo>
                    <a:pt x="31" y="8304"/>
                  </a:lnTo>
                  <a:lnTo>
                    <a:pt x="38" y="8342"/>
                  </a:lnTo>
                  <a:lnTo>
                    <a:pt x="44" y="8381"/>
                  </a:lnTo>
                  <a:lnTo>
                    <a:pt x="51" y="8418"/>
                  </a:lnTo>
                  <a:lnTo>
                    <a:pt x="58" y="8453"/>
                  </a:lnTo>
                  <a:lnTo>
                    <a:pt x="66" y="8488"/>
                  </a:lnTo>
                  <a:lnTo>
                    <a:pt x="73" y="8519"/>
                  </a:lnTo>
                  <a:lnTo>
                    <a:pt x="81" y="8549"/>
                  </a:lnTo>
                  <a:lnTo>
                    <a:pt x="94" y="8602"/>
                  </a:lnTo>
                  <a:lnTo>
                    <a:pt x="106" y="8642"/>
                  </a:lnTo>
                  <a:lnTo>
                    <a:pt x="113" y="8668"/>
                  </a:lnTo>
                  <a:lnTo>
                    <a:pt x="116" y="8677"/>
                  </a:lnTo>
                  <a:lnTo>
                    <a:pt x="119" y="8685"/>
                  </a:lnTo>
                  <a:lnTo>
                    <a:pt x="126" y="8711"/>
                  </a:lnTo>
                  <a:lnTo>
                    <a:pt x="139" y="8751"/>
                  </a:lnTo>
                  <a:lnTo>
                    <a:pt x="158" y="8802"/>
                  </a:lnTo>
                  <a:lnTo>
                    <a:pt x="168" y="8831"/>
                  </a:lnTo>
                  <a:lnTo>
                    <a:pt x="180" y="8862"/>
                  </a:lnTo>
                  <a:lnTo>
                    <a:pt x="192" y="8895"/>
                  </a:lnTo>
                  <a:lnTo>
                    <a:pt x="206" y="8928"/>
                  </a:lnTo>
                  <a:lnTo>
                    <a:pt x="221" y="8963"/>
                  </a:lnTo>
                  <a:lnTo>
                    <a:pt x="237" y="8999"/>
                  </a:lnTo>
                  <a:lnTo>
                    <a:pt x="253" y="9034"/>
                  </a:lnTo>
                  <a:lnTo>
                    <a:pt x="270" y="9070"/>
                  </a:lnTo>
                  <a:lnTo>
                    <a:pt x="287" y="9105"/>
                  </a:lnTo>
                  <a:lnTo>
                    <a:pt x="306" y="9140"/>
                  </a:lnTo>
                  <a:lnTo>
                    <a:pt x="324" y="9174"/>
                  </a:lnTo>
                  <a:lnTo>
                    <a:pt x="342" y="9207"/>
                  </a:lnTo>
                  <a:lnTo>
                    <a:pt x="360" y="9238"/>
                  </a:lnTo>
                  <a:lnTo>
                    <a:pt x="378" y="9269"/>
                  </a:lnTo>
                  <a:lnTo>
                    <a:pt x="394" y="9297"/>
                  </a:lnTo>
                  <a:lnTo>
                    <a:pt x="412" y="9324"/>
                  </a:lnTo>
                  <a:lnTo>
                    <a:pt x="440" y="9369"/>
                  </a:lnTo>
                  <a:lnTo>
                    <a:pt x="463" y="9404"/>
                  </a:lnTo>
                  <a:lnTo>
                    <a:pt x="478" y="9425"/>
                  </a:lnTo>
                  <a:lnTo>
                    <a:pt x="484" y="9433"/>
                  </a:lnTo>
                  <a:lnTo>
                    <a:pt x="489" y="9441"/>
                  </a:lnTo>
                  <a:lnTo>
                    <a:pt x="504" y="9463"/>
                  </a:lnTo>
                  <a:lnTo>
                    <a:pt x="529" y="9496"/>
                  </a:lnTo>
                  <a:lnTo>
                    <a:pt x="562" y="9540"/>
                  </a:lnTo>
                  <a:lnTo>
                    <a:pt x="581" y="9563"/>
                  </a:lnTo>
                  <a:lnTo>
                    <a:pt x="602" y="9589"/>
                  </a:lnTo>
                  <a:lnTo>
                    <a:pt x="623" y="9616"/>
                  </a:lnTo>
                  <a:lnTo>
                    <a:pt x="647" y="9643"/>
                  </a:lnTo>
                  <a:lnTo>
                    <a:pt x="672" y="9672"/>
                  </a:lnTo>
                  <a:lnTo>
                    <a:pt x="698" y="9701"/>
                  </a:lnTo>
                  <a:lnTo>
                    <a:pt x="724" y="9730"/>
                  </a:lnTo>
                  <a:lnTo>
                    <a:pt x="751" y="9758"/>
                  </a:lnTo>
                  <a:lnTo>
                    <a:pt x="779" y="9787"/>
                  </a:lnTo>
                  <a:lnTo>
                    <a:pt x="806" y="9814"/>
                  </a:lnTo>
                  <a:lnTo>
                    <a:pt x="834" y="9841"/>
                  </a:lnTo>
                  <a:lnTo>
                    <a:pt x="861" y="9867"/>
                  </a:lnTo>
                  <a:lnTo>
                    <a:pt x="888" y="9892"/>
                  </a:lnTo>
                  <a:lnTo>
                    <a:pt x="914" y="9914"/>
                  </a:lnTo>
                  <a:lnTo>
                    <a:pt x="939" y="9936"/>
                  </a:lnTo>
                  <a:lnTo>
                    <a:pt x="962" y="9955"/>
                  </a:lnTo>
                  <a:lnTo>
                    <a:pt x="1003" y="9990"/>
                  </a:lnTo>
                  <a:lnTo>
                    <a:pt x="1036" y="10016"/>
                  </a:lnTo>
                  <a:lnTo>
                    <a:pt x="1057" y="10032"/>
                  </a:lnTo>
                  <a:lnTo>
                    <a:pt x="1065" y="10039"/>
                  </a:lnTo>
                  <a:lnTo>
                    <a:pt x="1073" y="10044"/>
                  </a:lnTo>
                  <a:lnTo>
                    <a:pt x="1094" y="10060"/>
                  </a:lnTo>
                  <a:lnTo>
                    <a:pt x="1128" y="10084"/>
                  </a:lnTo>
                  <a:lnTo>
                    <a:pt x="1172" y="10115"/>
                  </a:lnTo>
                  <a:lnTo>
                    <a:pt x="1198" y="10133"/>
                  </a:lnTo>
                  <a:lnTo>
                    <a:pt x="1225" y="10151"/>
                  </a:lnTo>
                  <a:lnTo>
                    <a:pt x="1254" y="10169"/>
                  </a:lnTo>
                  <a:lnTo>
                    <a:pt x="1285" y="10189"/>
                  </a:lnTo>
                  <a:lnTo>
                    <a:pt x="1318" y="10208"/>
                  </a:lnTo>
                  <a:lnTo>
                    <a:pt x="1350" y="10228"/>
                  </a:lnTo>
                  <a:lnTo>
                    <a:pt x="1385" y="10247"/>
                  </a:lnTo>
                  <a:lnTo>
                    <a:pt x="1419" y="10266"/>
                  </a:lnTo>
                  <a:lnTo>
                    <a:pt x="1455" y="10285"/>
                  </a:lnTo>
                  <a:lnTo>
                    <a:pt x="1489" y="10302"/>
                  </a:lnTo>
                  <a:lnTo>
                    <a:pt x="1524" y="10319"/>
                  </a:lnTo>
                  <a:lnTo>
                    <a:pt x="1559" y="10336"/>
                  </a:lnTo>
                  <a:lnTo>
                    <a:pt x="1591" y="10351"/>
                  </a:lnTo>
                  <a:lnTo>
                    <a:pt x="1623" y="10365"/>
                  </a:lnTo>
                  <a:lnTo>
                    <a:pt x="1654" y="10378"/>
                  </a:lnTo>
                  <a:lnTo>
                    <a:pt x="1682" y="10390"/>
                  </a:lnTo>
                  <a:lnTo>
                    <a:pt x="1733" y="10409"/>
                  </a:lnTo>
                  <a:lnTo>
                    <a:pt x="1771" y="10424"/>
                  </a:lnTo>
                  <a:lnTo>
                    <a:pt x="1796" y="10433"/>
                  </a:lnTo>
                  <a:lnTo>
                    <a:pt x="1806" y="10436"/>
                  </a:lnTo>
                  <a:lnTo>
                    <a:pt x="1815" y="10439"/>
                  </a:lnTo>
                  <a:lnTo>
                    <a:pt x="1841" y="10448"/>
                  </a:lnTo>
                  <a:lnTo>
                    <a:pt x="1879" y="10461"/>
                  </a:lnTo>
                  <a:lnTo>
                    <a:pt x="1931" y="10476"/>
                  </a:lnTo>
                  <a:lnTo>
                    <a:pt x="1961" y="10485"/>
                  </a:lnTo>
                  <a:lnTo>
                    <a:pt x="1993" y="10493"/>
                  </a:lnTo>
                  <a:lnTo>
                    <a:pt x="2027" y="10502"/>
                  </a:lnTo>
                  <a:lnTo>
                    <a:pt x="2062" y="10512"/>
                  </a:lnTo>
                  <a:lnTo>
                    <a:pt x="2099" y="10520"/>
                  </a:lnTo>
                  <a:lnTo>
                    <a:pt x="2136" y="10528"/>
                  </a:lnTo>
                  <a:lnTo>
                    <a:pt x="2175" y="10535"/>
                  </a:lnTo>
                  <a:lnTo>
                    <a:pt x="2214" y="10543"/>
                  </a:lnTo>
                  <a:lnTo>
                    <a:pt x="2253" y="10549"/>
                  </a:lnTo>
                  <a:lnTo>
                    <a:pt x="2292" y="10556"/>
                  </a:lnTo>
                  <a:lnTo>
                    <a:pt x="2330" y="10561"/>
                  </a:lnTo>
                  <a:lnTo>
                    <a:pt x="2368" y="10566"/>
                  </a:lnTo>
                  <a:lnTo>
                    <a:pt x="2403" y="10570"/>
                  </a:lnTo>
                  <a:lnTo>
                    <a:pt x="2438" y="10573"/>
                  </a:lnTo>
                  <a:lnTo>
                    <a:pt x="2471" y="10576"/>
                  </a:lnTo>
                  <a:lnTo>
                    <a:pt x="2502" y="10579"/>
                  </a:lnTo>
                  <a:lnTo>
                    <a:pt x="2556" y="10582"/>
                  </a:lnTo>
                  <a:lnTo>
                    <a:pt x="2597" y="10584"/>
                  </a:lnTo>
                  <a:lnTo>
                    <a:pt x="2624" y="10585"/>
                  </a:lnTo>
                  <a:lnTo>
                    <a:pt x="2633" y="10585"/>
                  </a:lnTo>
                  <a:lnTo>
                    <a:pt x="2642" y="10585"/>
                  </a:lnTo>
                  <a:lnTo>
                    <a:pt x="2669" y="10585"/>
                  </a:lnTo>
                  <a:lnTo>
                    <a:pt x="2710" y="10585"/>
                  </a:lnTo>
                  <a:lnTo>
                    <a:pt x="2764" y="10585"/>
                  </a:lnTo>
                  <a:lnTo>
                    <a:pt x="2794" y="10584"/>
                  </a:lnTo>
                  <a:lnTo>
                    <a:pt x="2828" y="10582"/>
                  </a:lnTo>
                  <a:lnTo>
                    <a:pt x="2862" y="10581"/>
                  </a:lnTo>
                  <a:lnTo>
                    <a:pt x="2899" y="10578"/>
                  </a:lnTo>
                  <a:lnTo>
                    <a:pt x="2936" y="10574"/>
                  </a:lnTo>
                  <a:lnTo>
                    <a:pt x="2975" y="10571"/>
                  </a:lnTo>
                  <a:lnTo>
                    <a:pt x="3014" y="10567"/>
                  </a:lnTo>
                  <a:lnTo>
                    <a:pt x="3052" y="10561"/>
                  </a:lnTo>
                  <a:lnTo>
                    <a:pt x="3091" y="10556"/>
                  </a:lnTo>
                  <a:lnTo>
                    <a:pt x="3130" y="10551"/>
                  </a:lnTo>
                  <a:lnTo>
                    <a:pt x="3168" y="10544"/>
                  </a:lnTo>
                  <a:lnTo>
                    <a:pt x="3206" y="10536"/>
                  </a:lnTo>
                  <a:lnTo>
                    <a:pt x="3241" y="10530"/>
                  </a:lnTo>
                  <a:lnTo>
                    <a:pt x="3275" y="10522"/>
                  </a:lnTo>
                  <a:lnTo>
                    <a:pt x="3307" y="10515"/>
                  </a:lnTo>
                  <a:lnTo>
                    <a:pt x="3338" y="10507"/>
                  </a:lnTo>
                  <a:lnTo>
                    <a:pt x="3390" y="10494"/>
                  </a:lnTo>
                  <a:lnTo>
                    <a:pt x="3430" y="10484"/>
                  </a:lnTo>
                  <a:lnTo>
                    <a:pt x="3456" y="10476"/>
                  </a:lnTo>
                  <a:lnTo>
                    <a:pt x="3465" y="10473"/>
                  </a:lnTo>
                  <a:lnTo>
                    <a:pt x="3474" y="10471"/>
                  </a:lnTo>
                  <a:lnTo>
                    <a:pt x="3500" y="10463"/>
                  </a:lnTo>
                  <a:lnTo>
                    <a:pt x="3540" y="10450"/>
                  </a:lnTo>
                  <a:lnTo>
                    <a:pt x="3590" y="10432"/>
                  </a:lnTo>
                  <a:lnTo>
                    <a:pt x="3619" y="10422"/>
                  </a:lnTo>
                  <a:lnTo>
                    <a:pt x="3651" y="10410"/>
                  </a:lnTo>
                  <a:lnTo>
                    <a:pt x="3683" y="10397"/>
                  </a:lnTo>
                  <a:lnTo>
                    <a:pt x="3717" y="10384"/>
                  </a:lnTo>
                  <a:lnTo>
                    <a:pt x="3752" y="10369"/>
                  </a:lnTo>
                  <a:lnTo>
                    <a:pt x="3787" y="10354"/>
                  </a:lnTo>
                  <a:lnTo>
                    <a:pt x="3823" y="10338"/>
                  </a:lnTo>
                  <a:lnTo>
                    <a:pt x="3859" y="10320"/>
                  </a:lnTo>
                  <a:lnTo>
                    <a:pt x="3894" y="10303"/>
                  </a:lnTo>
                  <a:lnTo>
                    <a:pt x="3929" y="10286"/>
                  </a:lnTo>
                  <a:lnTo>
                    <a:pt x="3963" y="10268"/>
                  </a:lnTo>
                  <a:lnTo>
                    <a:pt x="3996" y="10249"/>
                  </a:lnTo>
                  <a:lnTo>
                    <a:pt x="4028" y="10232"/>
                  </a:lnTo>
                  <a:lnTo>
                    <a:pt x="4058" y="10215"/>
                  </a:lnTo>
                  <a:lnTo>
                    <a:pt x="4087" y="10197"/>
                  </a:lnTo>
                  <a:lnTo>
                    <a:pt x="4113" y="10181"/>
                  </a:lnTo>
                  <a:lnTo>
                    <a:pt x="4158" y="10152"/>
                  </a:lnTo>
                  <a:lnTo>
                    <a:pt x="4193" y="10129"/>
                  </a:lnTo>
                  <a:lnTo>
                    <a:pt x="4216" y="10114"/>
                  </a:lnTo>
                  <a:lnTo>
                    <a:pt x="4223" y="10109"/>
                  </a:lnTo>
                  <a:lnTo>
                    <a:pt x="4231" y="10103"/>
                  </a:lnTo>
                  <a:lnTo>
                    <a:pt x="4252" y="10088"/>
                  </a:lnTo>
                  <a:lnTo>
                    <a:pt x="4287" y="10063"/>
                  </a:lnTo>
                  <a:lnTo>
                    <a:pt x="4330" y="10031"/>
                  </a:lnTo>
                  <a:lnTo>
                    <a:pt x="4354" y="10013"/>
                  </a:lnTo>
                  <a:lnTo>
                    <a:pt x="4380" y="9992"/>
                  </a:lnTo>
                  <a:lnTo>
                    <a:pt x="4407" y="9969"/>
                  </a:lnTo>
                  <a:lnTo>
                    <a:pt x="4435" y="9947"/>
                  </a:lnTo>
                  <a:lnTo>
                    <a:pt x="4463" y="9922"/>
                  </a:lnTo>
                  <a:lnTo>
                    <a:pt x="4492" y="9897"/>
                  </a:lnTo>
                  <a:lnTo>
                    <a:pt x="4521" y="9870"/>
                  </a:lnTo>
                  <a:lnTo>
                    <a:pt x="4549" y="9843"/>
                  </a:lnTo>
                  <a:lnTo>
                    <a:pt x="4578" y="9816"/>
                  </a:lnTo>
                  <a:lnTo>
                    <a:pt x="4606" y="9788"/>
                  </a:lnTo>
                  <a:lnTo>
                    <a:pt x="4633" y="9761"/>
                  </a:lnTo>
                  <a:lnTo>
                    <a:pt x="4659" y="9734"/>
                  </a:lnTo>
                  <a:lnTo>
                    <a:pt x="4683" y="9707"/>
                  </a:lnTo>
                  <a:lnTo>
                    <a:pt x="4706" y="9681"/>
                  </a:lnTo>
                  <a:lnTo>
                    <a:pt x="4729" y="9656"/>
                  </a:lnTo>
                  <a:lnTo>
                    <a:pt x="4748" y="9633"/>
                  </a:lnTo>
                  <a:lnTo>
                    <a:pt x="4783" y="9591"/>
                  </a:lnTo>
                  <a:lnTo>
                    <a:pt x="4809" y="9559"/>
                  </a:lnTo>
                  <a:lnTo>
                    <a:pt x="4825" y="9537"/>
                  </a:lnTo>
                  <a:lnTo>
                    <a:pt x="4831" y="9530"/>
                  </a:lnTo>
                  <a:lnTo>
                    <a:pt x="4837" y="9522"/>
                  </a:lnTo>
                  <a:lnTo>
                    <a:pt x="4853" y="9502"/>
                  </a:lnTo>
                  <a:lnTo>
                    <a:pt x="4878" y="9468"/>
                  </a:lnTo>
                  <a:lnTo>
                    <a:pt x="4908" y="9424"/>
                  </a:lnTo>
                  <a:lnTo>
                    <a:pt x="4926" y="9398"/>
                  </a:lnTo>
                  <a:lnTo>
                    <a:pt x="4944" y="9371"/>
                  </a:lnTo>
                  <a:lnTo>
                    <a:pt x="4963" y="9342"/>
                  </a:lnTo>
                  <a:lnTo>
                    <a:pt x="4983" y="9311"/>
                  </a:lnTo>
                  <a:lnTo>
                    <a:pt x="5002" y="9279"/>
                  </a:lnTo>
                  <a:lnTo>
                    <a:pt x="5021" y="9246"/>
                  </a:lnTo>
                  <a:lnTo>
                    <a:pt x="5041" y="9211"/>
                  </a:lnTo>
                  <a:lnTo>
                    <a:pt x="5060" y="9177"/>
                  </a:lnTo>
                  <a:lnTo>
                    <a:pt x="5079" y="9142"/>
                  </a:lnTo>
                  <a:lnTo>
                    <a:pt x="5097" y="9108"/>
                  </a:lnTo>
                  <a:lnTo>
                    <a:pt x="5114" y="9073"/>
                  </a:lnTo>
                  <a:lnTo>
                    <a:pt x="5131" y="9039"/>
                  </a:lnTo>
                  <a:lnTo>
                    <a:pt x="5146" y="9006"/>
                  </a:lnTo>
                  <a:lnTo>
                    <a:pt x="5160" y="8974"/>
                  </a:lnTo>
                  <a:lnTo>
                    <a:pt x="5173" y="8943"/>
                  </a:lnTo>
                  <a:lnTo>
                    <a:pt x="5185" y="8915"/>
                  </a:lnTo>
                  <a:lnTo>
                    <a:pt x="5205" y="8865"/>
                  </a:lnTo>
                  <a:lnTo>
                    <a:pt x="5220" y="8826"/>
                  </a:lnTo>
                  <a:lnTo>
                    <a:pt x="5229" y="8801"/>
                  </a:lnTo>
                  <a:lnTo>
                    <a:pt x="5232" y="8791"/>
                  </a:lnTo>
                  <a:lnTo>
                    <a:pt x="5235" y="8783"/>
                  </a:lnTo>
                  <a:lnTo>
                    <a:pt x="5244" y="8758"/>
                  </a:lnTo>
                  <a:lnTo>
                    <a:pt x="5257" y="8718"/>
                  </a:lnTo>
                  <a:lnTo>
                    <a:pt x="5273" y="8666"/>
                  </a:lnTo>
                  <a:lnTo>
                    <a:pt x="5282" y="8637"/>
                  </a:lnTo>
                  <a:lnTo>
                    <a:pt x="5290" y="8604"/>
                  </a:lnTo>
                  <a:lnTo>
                    <a:pt x="5300" y="8571"/>
                  </a:lnTo>
                  <a:lnTo>
                    <a:pt x="5309" y="8535"/>
                  </a:lnTo>
                  <a:lnTo>
                    <a:pt x="5317" y="8499"/>
                  </a:lnTo>
                  <a:lnTo>
                    <a:pt x="5326" y="8461"/>
                  </a:lnTo>
                  <a:lnTo>
                    <a:pt x="5334" y="8423"/>
                  </a:lnTo>
                  <a:lnTo>
                    <a:pt x="5341" y="8384"/>
                  </a:lnTo>
                  <a:lnTo>
                    <a:pt x="5348" y="8345"/>
                  </a:lnTo>
                  <a:lnTo>
                    <a:pt x="5354" y="8306"/>
                  </a:lnTo>
                  <a:lnTo>
                    <a:pt x="5360" y="8268"/>
                  </a:lnTo>
                  <a:lnTo>
                    <a:pt x="5365" y="8231"/>
                  </a:lnTo>
                  <a:lnTo>
                    <a:pt x="5369" y="8195"/>
                  </a:lnTo>
                  <a:lnTo>
                    <a:pt x="5372" y="8159"/>
                  </a:lnTo>
                  <a:lnTo>
                    <a:pt x="5376" y="8127"/>
                  </a:lnTo>
                  <a:lnTo>
                    <a:pt x="5378" y="8097"/>
                  </a:lnTo>
                  <a:lnTo>
                    <a:pt x="5382" y="8043"/>
                  </a:lnTo>
                  <a:lnTo>
                    <a:pt x="5383" y="8002"/>
                  </a:lnTo>
                  <a:lnTo>
                    <a:pt x="5384" y="7975"/>
                  </a:lnTo>
                  <a:lnTo>
                    <a:pt x="5384" y="7965"/>
                  </a:lnTo>
                  <a:lnTo>
                    <a:pt x="5385" y="7963"/>
                  </a:lnTo>
                  <a:lnTo>
                    <a:pt x="5385" y="7955"/>
                  </a:lnTo>
                  <a:lnTo>
                    <a:pt x="5385" y="7944"/>
                  </a:lnTo>
                  <a:lnTo>
                    <a:pt x="5385" y="7929"/>
                  </a:lnTo>
                  <a:lnTo>
                    <a:pt x="5385" y="7916"/>
                  </a:lnTo>
                  <a:lnTo>
                    <a:pt x="5385" y="7901"/>
                  </a:lnTo>
                  <a:lnTo>
                    <a:pt x="5387" y="7884"/>
                  </a:lnTo>
                  <a:lnTo>
                    <a:pt x="5387" y="7866"/>
                  </a:lnTo>
                  <a:lnTo>
                    <a:pt x="5388" y="7835"/>
                  </a:lnTo>
                  <a:lnTo>
                    <a:pt x="5389" y="7802"/>
                  </a:lnTo>
                  <a:lnTo>
                    <a:pt x="5392" y="7766"/>
                  </a:lnTo>
                  <a:lnTo>
                    <a:pt x="5396" y="7730"/>
                  </a:lnTo>
                  <a:lnTo>
                    <a:pt x="5402" y="7694"/>
                  </a:lnTo>
                  <a:lnTo>
                    <a:pt x="5408" y="7658"/>
                  </a:lnTo>
                  <a:lnTo>
                    <a:pt x="5415" y="7626"/>
                  </a:lnTo>
                  <a:lnTo>
                    <a:pt x="5421" y="7598"/>
                  </a:lnTo>
                  <a:lnTo>
                    <a:pt x="5426" y="7573"/>
                  </a:lnTo>
                  <a:lnTo>
                    <a:pt x="5432" y="7555"/>
                  </a:lnTo>
                  <a:lnTo>
                    <a:pt x="5435" y="7543"/>
                  </a:lnTo>
                  <a:lnTo>
                    <a:pt x="5436" y="7538"/>
                  </a:lnTo>
                  <a:lnTo>
                    <a:pt x="5437" y="7534"/>
                  </a:lnTo>
                  <a:lnTo>
                    <a:pt x="5442" y="7522"/>
                  </a:lnTo>
                  <a:lnTo>
                    <a:pt x="5447" y="7504"/>
                  </a:lnTo>
                  <a:lnTo>
                    <a:pt x="5456" y="7480"/>
                  </a:lnTo>
                  <a:lnTo>
                    <a:pt x="5465" y="7452"/>
                  </a:lnTo>
                  <a:lnTo>
                    <a:pt x="5477" y="7422"/>
                  </a:lnTo>
                  <a:lnTo>
                    <a:pt x="5491" y="7389"/>
                  </a:lnTo>
                  <a:lnTo>
                    <a:pt x="5506" y="7356"/>
                  </a:lnTo>
                  <a:lnTo>
                    <a:pt x="5523" y="7323"/>
                  </a:lnTo>
                  <a:lnTo>
                    <a:pt x="5539" y="7292"/>
                  </a:lnTo>
                  <a:lnTo>
                    <a:pt x="5555" y="7263"/>
                  </a:lnTo>
                  <a:lnTo>
                    <a:pt x="5570" y="7237"/>
                  </a:lnTo>
                  <a:lnTo>
                    <a:pt x="5584" y="7217"/>
                  </a:lnTo>
                  <a:lnTo>
                    <a:pt x="5595" y="7200"/>
                  </a:lnTo>
                  <a:lnTo>
                    <a:pt x="5601" y="7190"/>
                  </a:lnTo>
                  <a:lnTo>
                    <a:pt x="5604" y="7186"/>
                  </a:lnTo>
                  <a:lnTo>
                    <a:pt x="5607" y="7182"/>
                  </a:lnTo>
                  <a:lnTo>
                    <a:pt x="5613" y="7172"/>
                  </a:lnTo>
                  <a:lnTo>
                    <a:pt x="5625" y="7156"/>
                  </a:lnTo>
                  <a:lnTo>
                    <a:pt x="5640" y="7136"/>
                  </a:lnTo>
                  <a:lnTo>
                    <a:pt x="5659" y="7113"/>
                  </a:lnTo>
                  <a:lnTo>
                    <a:pt x="5679" y="7087"/>
                  </a:lnTo>
                  <a:lnTo>
                    <a:pt x="5703" y="7060"/>
                  </a:lnTo>
                  <a:lnTo>
                    <a:pt x="5728" y="7033"/>
                  </a:lnTo>
                  <a:lnTo>
                    <a:pt x="5754" y="7006"/>
                  </a:lnTo>
                  <a:lnTo>
                    <a:pt x="5779" y="6981"/>
                  </a:lnTo>
                  <a:lnTo>
                    <a:pt x="5803" y="6958"/>
                  </a:lnTo>
                  <a:lnTo>
                    <a:pt x="5826" y="6939"/>
                  </a:lnTo>
                  <a:lnTo>
                    <a:pt x="5846" y="6923"/>
                  </a:lnTo>
                  <a:lnTo>
                    <a:pt x="5861" y="6911"/>
                  </a:lnTo>
                  <a:lnTo>
                    <a:pt x="5870" y="6903"/>
                  </a:lnTo>
                  <a:lnTo>
                    <a:pt x="5874" y="6900"/>
                  </a:lnTo>
                  <a:lnTo>
                    <a:pt x="5877" y="6898"/>
                  </a:lnTo>
                  <a:lnTo>
                    <a:pt x="5887" y="6890"/>
                  </a:lnTo>
                  <a:lnTo>
                    <a:pt x="5903" y="6879"/>
                  </a:lnTo>
                  <a:lnTo>
                    <a:pt x="5923" y="6864"/>
                  </a:lnTo>
                  <a:lnTo>
                    <a:pt x="5948" y="6847"/>
                  </a:lnTo>
                  <a:lnTo>
                    <a:pt x="5975" y="6829"/>
                  </a:lnTo>
                  <a:lnTo>
                    <a:pt x="6005" y="6810"/>
                  </a:lnTo>
                  <a:lnTo>
                    <a:pt x="6038" y="6793"/>
                  </a:lnTo>
                  <a:lnTo>
                    <a:pt x="6070" y="6776"/>
                  </a:lnTo>
                  <a:lnTo>
                    <a:pt x="6102" y="6760"/>
                  </a:lnTo>
                  <a:lnTo>
                    <a:pt x="6132" y="6746"/>
                  </a:lnTo>
                  <a:lnTo>
                    <a:pt x="6159" y="6735"/>
                  </a:lnTo>
                  <a:lnTo>
                    <a:pt x="6183" y="6725"/>
                  </a:lnTo>
                  <a:lnTo>
                    <a:pt x="6200" y="6718"/>
                  </a:lnTo>
                  <a:lnTo>
                    <a:pt x="6212" y="6714"/>
                  </a:lnTo>
                  <a:lnTo>
                    <a:pt x="6216" y="6712"/>
                  </a:lnTo>
                  <a:lnTo>
                    <a:pt x="6220" y="6711"/>
                  </a:lnTo>
                  <a:lnTo>
                    <a:pt x="6232" y="6707"/>
                  </a:lnTo>
                  <a:lnTo>
                    <a:pt x="6251" y="6700"/>
                  </a:lnTo>
                  <a:lnTo>
                    <a:pt x="6274" y="6693"/>
                  </a:lnTo>
                  <a:lnTo>
                    <a:pt x="6302" y="6685"/>
                  </a:lnTo>
                  <a:lnTo>
                    <a:pt x="6335" y="6677"/>
                  </a:lnTo>
                  <a:lnTo>
                    <a:pt x="6369" y="6668"/>
                  </a:lnTo>
                  <a:lnTo>
                    <a:pt x="6405" y="6661"/>
                  </a:lnTo>
                  <a:lnTo>
                    <a:pt x="6441" y="6655"/>
                  </a:lnTo>
                  <a:lnTo>
                    <a:pt x="6476" y="6650"/>
                  </a:lnTo>
                  <a:lnTo>
                    <a:pt x="6509" y="6646"/>
                  </a:lnTo>
                  <a:lnTo>
                    <a:pt x="6539" y="6643"/>
                  </a:lnTo>
                  <a:lnTo>
                    <a:pt x="6564" y="6641"/>
                  </a:lnTo>
                  <a:lnTo>
                    <a:pt x="6583" y="6641"/>
                  </a:lnTo>
                  <a:lnTo>
                    <a:pt x="6596" y="6640"/>
                  </a:lnTo>
                  <a:lnTo>
                    <a:pt x="6601" y="6640"/>
                  </a:lnTo>
                  <a:lnTo>
                    <a:pt x="6605" y="6640"/>
                  </a:lnTo>
                  <a:lnTo>
                    <a:pt x="6618" y="6640"/>
                  </a:lnTo>
                  <a:lnTo>
                    <a:pt x="6637" y="6639"/>
                  </a:lnTo>
                  <a:lnTo>
                    <a:pt x="6662" y="6640"/>
                  </a:lnTo>
                  <a:lnTo>
                    <a:pt x="6692" y="6640"/>
                  </a:lnTo>
                  <a:lnTo>
                    <a:pt x="6726" y="6642"/>
                  </a:lnTo>
                  <a:lnTo>
                    <a:pt x="6762" y="6645"/>
                  </a:lnTo>
                  <a:lnTo>
                    <a:pt x="6797" y="6648"/>
                  </a:lnTo>
                  <a:lnTo>
                    <a:pt x="6834" y="6654"/>
                  </a:lnTo>
                  <a:lnTo>
                    <a:pt x="6868" y="6660"/>
                  </a:lnTo>
                  <a:lnTo>
                    <a:pt x="6901" y="6666"/>
                  </a:lnTo>
                  <a:lnTo>
                    <a:pt x="6930" y="6672"/>
                  </a:lnTo>
                  <a:lnTo>
                    <a:pt x="6955" y="6679"/>
                  </a:lnTo>
                  <a:lnTo>
                    <a:pt x="6973" y="6684"/>
                  </a:lnTo>
                  <a:lnTo>
                    <a:pt x="6985" y="6687"/>
                  </a:lnTo>
                  <a:lnTo>
                    <a:pt x="6989" y="6688"/>
                  </a:lnTo>
                  <a:lnTo>
                    <a:pt x="6994" y="6690"/>
                  </a:lnTo>
                  <a:lnTo>
                    <a:pt x="7006" y="6693"/>
                  </a:lnTo>
                  <a:lnTo>
                    <a:pt x="7024" y="6699"/>
                  </a:lnTo>
                  <a:lnTo>
                    <a:pt x="7048" y="6707"/>
                  </a:lnTo>
                  <a:lnTo>
                    <a:pt x="7076" y="6717"/>
                  </a:lnTo>
                  <a:lnTo>
                    <a:pt x="7106" y="6728"/>
                  </a:lnTo>
                  <a:lnTo>
                    <a:pt x="7138" y="6742"/>
                  </a:lnTo>
                  <a:lnTo>
                    <a:pt x="7172" y="6758"/>
                  </a:lnTo>
                  <a:lnTo>
                    <a:pt x="7205" y="6773"/>
                  </a:lnTo>
                  <a:lnTo>
                    <a:pt x="7237" y="6790"/>
                  </a:lnTo>
                  <a:lnTo>
                    <a:pt x="7266" y="6806"/>
                  </a:lnTo>
                  <a:lnTo>
                    <a:pt x="7291" y="6821"/>
                  </a:lnTo>
                  <a:lnTo>
                    <a:pt x="7312" y="6834"/>
                  </a:lnTo>
                  <a:lnTo>
                    <a:pt x="7329" y="6845"/>
                  </a:lnTo>
                  <a:lnTo>
                    <a:pt x="7339" y="6852"/>
                  </a:lnTo>
                  <a:lnTo>
                    <a:pt x="7343" y="6854"/>
                  </a:lnTo>
                  <a:lnTo>
                    <a:pt x="7346" y="6857"/>
                  </a:lnTo>
                  <a:lnTo>
                    <a:pt x="7357" y="6863"/>
                  </a:lnTo>
                  <a:lnTo>
                    <a:pt x="7373" y="6875"/>
                  </a:lnTo>
                  <a:lnTo>
                    <a:pt x="7392" y="6890"/>
                  </a:lnTo>
                  <a:lnTo>
                    <a:pt x="7416" y="6908"/>
                  </a:lnTo>
                  <a:lnTo>
                    <a:pt x="7442" y="6929"/>
                  </a:lnTo>
                  <a:lnTo>
                    <a:pt x="7469" y="6952"/>
                  </a:lnTo>
                  <a:lnTo>
                    <a:pt x="7496" y="6977"/>
                  </a:lnTo>
                  <a:lnTo>
                    <a:pt x="7523" y="7003"/>
                  </a:lnTo>
                  <a:lnTo>
                    <a:pt x="7548" y="7028"/>
                  </a:lnTo>
                  <a:lnTo>
                    <a:pt x="7571" y="7052"/>
                  </a:lnTo>
                  <a:lnTo>
                    <a:pt x="7590" y="7075"/>
                  </a:lnTo>
                  <a:lnTo>
                    <a:pt x="7606" y="7093"/>
                  </a:lnTo>
                  <a:lnTo>
                    <a:pt x="7619" y="7109"/>
                  </a:lnTo>
                  <a:lnTo>
                    <a:pt x="7627" y="7118"/>
                  </a:lnTo>
                  <a:lnTo>
                    <a:pt x="7629" y="7123"/>
                  </a:lnTo>
                  <a:lnTo>
                    <a:pt x="7632" y="7126"/>
                  </a:lnTo>
                  <a:lnTo>
                    <a:pt x="7640" y="7136"/>
                  </a:lnTo>
                  <a:lnTo>
                    <a:pt x="7652" y="7152"/>
                  </a:lnTo>
                  <a:lnTo>
                    <a:pt x="7666" y="7171"/>
                  </a:lnTo>
                  <a:lnTo>
                    <a:pt x="7683" y="7196"/>
                  </a:lnTo>
                  <a:lnTo>
                    <a:pt x="7701" y="7224"/>
                  </a:lnTo>
                  <a:lnTo>
                    <a:pt x="7720" y="7254"/>
                  </a:lnTo>
                  <a:lnTo>
                    <a:pt x="7738" y="7286"/>
                  </a:lnTo>
                  <a:lnTo>
                    <a:pt x="7755" y="7318"/>
                  </a:lnTo>
                  <a:lnTo>
                    <a:pt x="7771" y="7350"/>
                  </a:lnTo>
                  <a:lnTo>
                    <a:pt x="7784" y="7380"/>
                  </a:lnTo>
                  <a:lnTo>
                    <a:pt x="7796" y="7407"/>
                  </a:lnTo>
                  <a:lnTo>
                    <a:pt x="7806" y="7430"/>
                  </a:lnTo>
                  <a:lnTo>
                    <a:pt x="7814" y="7449"/>
                  </a:lnTo>
                  <a:lnTo>
                    <a:pt x="7818" y="7460"/>
                  </a:lnTo>
                  <a:lnTo>
                    <a:pt x="7819" y="7464"/>
                  </a:lnTo>
                  <a:lnTo>
                    <a:pt x="7820" y="7468"/>
                  </a:lnTo>
                  <a:lnTo>
                    <a:pt x="7824" y="7480"/>
                  </a:lnTo>
                  <a:lnTo>
                    <a:pt x="7831" y="7498"/>
                  </a:lnTo>
                  <a:lnTo>
                    <a:pt x="7838" y="7522"/>
                  </a:lnTo>
                  <a:lnTo>
                    <a:pt x="7847" y="7550"/>
                  </a:lnTo>
                  <a:lnTo>
                    <a:pt x="7856" y="7583"/>
                  </a:lnTo>
                  <a:lnTo>
                    <a:pt x="7863" y="7616"/>
                  </a:lnTo>
                  <a:lnTo>
                    <a:pt x="7871" y="7653"/>
                  </a:lnTo>
                  <a:lnTo>
                    <a:pt x="7877" y="7689"/>
                  </a:lnTo>
                  <a:lnTo>
                    <a:pt x="7883" y="7723"/>
                  </a:lnTo>
                  <a:lnTo>
                    <a:pt x="7887" y="7757"/>
                  </a:lnTo>
                  <a:lnTo>
                    <a:pt x="7889" y="7786"/>
                  </a:lnTo>
                  <a:lnTo>
                    <a:pt x="7891" y="7812"/>
                  </a:lnTo>
                  <a:lnTo>
                    <a:pt x="7892" y="7831"/>
                  </a:lnTo>
                  <a:lnTo>
                    <a:pt x="7893" y="7843"/>
                  </a:lnTo>
                  <a:lnTo>
                    <a:pt x="7893" y="7847"/>
                  </a:lnTo>
                  <a:lnTo>
                    <a:pt x="7893" y="7853"/>
                  </a:lnTo>
                  <a:lnTo>
                    <a:pt x="7893" y="7865"/>
                  </a:lnTo>
                  <a:lnTo>
                    <a:pt x="7895" y="7884"/>
                  </a:lnTo>
                  <a:lnTo>
                    <a:pt x="7895" y="7910"/>
                  </a:lnTo>
                  <a:lnTo>
                    <a:pt x="7893" y="7940"/>
                  </a:lnTo>
                  <a:lnTo>
                    <a:pt x="7891" y="7974"/>
                  </a:lnTo>
                  <a:lnTo>
                    <a:pt x="7889" y="8008"/>
                  </a:lnTo>
                  <a:lnTo>
                    <a:pt x="7885" y="8045"/>
                  </a:lnTo>
                  <a:lnTo>
                    <a:pt x="7881" y="8082"/>
                  </a:lnTo>
                  <a:lnTo>
                    <a:pt x="7874" y="8116"/>
                  </a:lnTo>
                  <a:lnTo>
                    <a:pt x="7869" y="8149"/>
                  </a:lnTo>
                  <a:lnTo>
                    <a:pt x="7862" y="8178"/>
                  </a:lnTo>
                  <a:lnTo>
                    <a:pt x="7856" y="8203"/>
                  </a:lnTo>
                  <a:lnTo>
                    <a:pt x="7851" y="8221"/>
                  </a:lnTo>
                  <a:lnTo>
                    <a:pt x="7848" y="8233"/>
                  </a:lnTo>
                  <a:lnTo>
                    <a:pt x="7847" y="8237"/>
                  </a:lnTo>
                  <a:lnTo>
                    <a:pt x="7846" y="8241"/>
                  </a:lnTo>
                  <a:lnTo>
                    <a:pt x="7842" y="8253"/>
                  </a:lnTo>
                  <a:lnTo>
                    <a:pt x="7836" y="8272"/>
                  </a:lnTo>
                  <a:lnTo>
                    <a:pt x="7829" y="8295"/>
                  </a:lnTo>
                  <a:lnTo>
                    <a:pt x="7819" y="8324"/>
                  </a:lnTo>
                  <a:lnTo>
                    <a:pt x="7807" y="8354"/>
                  </a:lnTo>
                  <a:lnTo>
                    <a:pt x="7793" y="8387"/>
                  </a:lnTo>
                  <a:lnTo>
                    <a:pt x="7779" y="8421"/>
                  </a:lnTo>
                  <a:lnTo>
                    <a:pt x="7763" y="8453"/>
                  </a:lnTo>
                  <a:lnTo>
                    <a:pt x="7747" y="8484"/>
                  </a:lnTo>
                  <a:lnTo>
                    <a:pt x="7730" y="8514"/>
                  </a:lnTo>
                  <a:lnTo>
                    <a:pt x="7715" y="8540"/>
                  </a:lnTo>
                  <a:lnTo>
                    <a:pt x="7702" y="8561"/>
                  </a:lnTo>
                  <a:lnTo>
                    <a:pt x="7691" y="8577"/>
                  </a:lnTo>
                  <a:lnTo>
                    <a:pt x="7685" y="8587"/>
                  </a:lnTo>
                  <a:lnTo>
                    <a:pt x="7682" y="8591"/>
                  </a:lnTo>
                  <a:lnTo>
                    <a:pt x="7680" y="8595"/>
                  </a:lnTo>
                  <a:lnTo>
                    <a:pt x="7673" y="8605"/>
                  </a:lnTo>
                  <a:lnTo>
                    <a:pt x="7661" y="8621"/>
                  </a:lnTo>
                  <a:lnTo>
                    <a:pt x="7647" y="8641"/>
                  </a:lnTo>
                  <a:lnTo>
                    <a:pt x="7629" y="8665"/>
                  </a:lnTo>
                  <a:lnTo>
                    <a:pt x="7607" y="8691"/>
                  </a:lnTo>
                  <a:lnTo>
                    <a:pt x="7585" y="8718"/>
                  </a:lnTo>
                  <a:lnTo>
                    <a:pt x="7560" y="8745"/>
                  </a:lnTo>
                  <a:lnTo>
                    <a:pt x="7535" y="8772"/>
                  </a:lnTo>
                  <a:lnTo>
                    <a:pt x="7509" y="8797"/>
                  </a:lnTo>
                  <a:lnTo>
                    <a:pt x="7485" y="8819"/>
                  </a:lnTo>
                  <a:lnTo>
                    <a:pt x="7463" y="8840"/>
                  </a:lnTo>
                  <a:lnTo>
                    <a:pt x="7444" y="8856"/>
                  </a:lnTo>
                  <a:lnTo>
                    <a:pt x="7429" y="8868"/>
                  </a:lnTo>
                  <a:lnTo>
                    <a:pt x="7419" y="8877"/>
                  </a:lnTo>
                  <a:lnTo>
                    <a:pt x="7415" y="8879"/>
                  </a:lnTo>
                  <a:lnTo>
                    <a:pt x="7412" y="8882"/>
                  </a:lnTo>
                  <a:lnTo>
                    <a:pt x="7402" y="8889"/>
                  </a:lnTo>
                  <a:lnTo>
                    <a:pt x="7387" y="8901"/>
                  </a:lnTo>
                  <a:lnTo>
                    <a:pt x="7366" y="8915"/>
                  </a:lnTo>
                  <a:lnTo>
                    <a:pt x="7342" y="8933"/>
                  </a:lnTo>
                  <a:lnTo>
                    <a:pt x="7313" y="8951"/>
                  </a:lnTo>
                  <a:lnTo>
                    <a:pt x="7284" y="8969"/>
                  </a:lnTo>
                  <a:lnTo>
                    <a:pt x="7252" y="8988"/>
                  </a:lnTo>
                  <a:lnTo>
                    <a:pt x="7219" y="9005"/>
                  </a:lnTo>
                  <a:lnTo>
                    <a:pt x="7188" y="9021"/>
                  </a:lnTo>
                  <a:lnTo>
                    <a:pt x="7158" y="9035"/>
                  </a:lnTo>
                  <a:lnTo>
                    <a:pt x="7131" y="9047"/>
                  </a:lnTo>
                  <a:lnTo>
                    <a:pt x="7108" y="9057"/>
                  </a:lnTo>
                  <a:lnTo>
                    <a:pt x="7090" y="9064"/>
                  </a:lnTo>
                  <a:lnTo>
                    <a:pt x="7078" y="9069"/>
                  </a:lnTo>
                  <a:lnTo>
                    <a:pt x="7075" y="9070"/>
                  </a:lnTo>
                  <a:lnTo>
                    <a:pt x="7070" y="9072"/>
                  </a:lnTo>
                  <a:lnTo>
                    <a:pt x="7059" y="9076"/>
                  </a:lnTo>
                  <a:lnTo>
                    <a:pt x="7040" y="9082"/>
                  </a:lnTo>
                  <a:lnTo>
                    <a:pt x="7016" y="9089"/>
                  </a:lnTo>
                  <a:lnTo>
                    <a:pt x="6988" y="9098"/>
                  </a:lnTo>
                  <a:lnTo>
                    <a:pt x="6956" y="9107"/>
                  </a:lnTo>
                  <a:lnTo>
                    <a:pt x="6922" y="9115"/>
                  </a:lnTo>
                  <a:lnTo>
                    <a:pt x="6887" y="9123"/>
                  </a:lnTo>
                  <a:lnTo>
                    <a:pt x="6850" y="9130"/>
                  </a:lnTo>
                  <a:lnTo>
                    <a:pt x="6816" y="9135"/>
                  </a:lnTo>
                  <a:lnTo>
                    <a:pt x="6782" y="9139"/>
                  </a:lnTo>
                  <a:lnTo>
                    <a:pt x="6753" y="9142"/>
                  </a:lnTo>
                  <a:lnTo>
                    <a:pt x="6728" y="9144"/>
                  </a:lnTo>
                  <a:lnTo>
                    <a:pt x="6709" y="9145"/>
                  </a:lnTo>
                  <a:lnTo>
                    <a:pt x="6696" y="9145"/>
                  </a:lnTo>
                  <a:lnTo>
                    <a:pt x="6691" y="9147"/>
                  </a:lnTo>
                  <a:lnTo>
                    <a:pt x="6687" y="9147"/>
                  </a:lnTo>
                  <a:lnTo>
                    <a:pt x="6674" y="9147"/>
                  </a:lnTo>
                  <a:lnTo>
                    <a:pt x="6662" y="9147"/>
                  </a:lnTo>
                  <a:lnTo>
                    <a:pt x="6649" y="9147"/>
                  </a:lnTo>
                  <a:lnTo>
                    <a:pt x="6634" y="9148"/>
                  </a:lnTo>
                  <a:lnTo>
                    <a:pt x="6617" y="9148"/>
                  </a:lnTo>
                  <a:lnTo>
                    <a:pt x="6587" y="9148"/>
                  </a:lnTo>
                  <a:lnTo>
                    <a:pt x="6553" y="9149"/>
                  </a:lnTo>
                  <a:lnTo>
                    <a:pt x="6518" y="9150"/>
                  </a:lnTo>
                  <a:lnTo>
                    <a:pt x="6483" y="9152"/>
                  </a:lnTo>
                  <a:lnTo>
                    <a:pt x="6445" y="9154"/>
                  </a:lnTo>
                  <a:lnTo>
                    <a:pt x="6406" y="9157"/>
                  </a:lnTo>
                  <a:lnTo>
                    <a:pt x="6367" y="9161"/>
                  </a:lnTo>
                  <a:lnTo>
                    <a:pt x="6328" y="9165"/>
                  </a:lnTo>
                  <a:lnTo>
                    <a:pt x="6290" y="9170"/>
                  </a:lnTo>
                  <a:lnTo>
                    <a:pt x="6251" y="9176"/>
                  </a:lnTo>
                  <a:lnTo>
                    <a:pt x="6212" y="9181"/>
                  </a:lnTo>
                  <a:lnTo>
                    <a:pt x="6175" y="9188"/>
                  </a:lnTo>
                  <a:lnTo>
                    <a:pt x="6139" y="9194"/>
                  </a:lnTo>
                  <a:lnTo>
                    <a:pt x="6105" y="9201"/>
                  </a:lnTo>
                  <a:lnTo>
                    <a:pt x="6072" y="9207"/>
                  </a:lnTo>
                  <a:lnTo>
                    <a:pt x="6042" y="9213"/>
                  </a:lnTo>
                  <a:lnTo>
                    <a:pt x="5990" y="9226"/>
                  </a:lnTo>
                  <a:lnTo>
                    <a:pt x="5949" y="9236"/>
                  </a:lnTo>
                  <a:lnTo>
                    <a:pt x="5923" y="9244"/>
                  </a:lnTo>
                  <a:lnTo>
                    <a:pt x="5915" y="9246"/>
                  </a:lnTo>
                  <a:lnTo>
                    <a:pt x="5905" y="9249"/>
                  </a:lnTo>
                  <a:lnTo>
                    <a:pt x="5879" y="9257"/>
                  </a:lnTo>
                  <a:lnTo>
                    <a:pt x="5839" y="9269"/>
                  </a:lnTo>
                  <a:lnTo>
                    <a:pt x="5788" y="9285"/>
                  </a:lnTo>
                  <a:lnTo>
                    <a:pt x="5759" y="9294"/>
                  </a:lnTo>
                  <a:lnTo>
                    <a:pt x="5728" y="9306"/>
                  </a:lnTo>
                  <a:lnTo>
                    <a:pt x="5694" y="9318"/>
                  </a:lnTo>
                  <a:lnTo>
                    <a:pt x="5661" y="9331"/>
                  </a:lnTo>
                  <a:lnTo>
                    <a:pt x="5625" y="9345"/>
                  </a:lnTo>
                  <a:lnTo>
                    <a:pt x="5590" y="9359"/>
                  </a:lnTo>
                  <a:lnTo>
                    <a:pt x="5554" y="9375"/>
                  </a:lnTo>
                  <a:lnTo>
                    <a:pt x="5518" y="9392"/>
                  </a:lnTo>
                  <a:lnTo>
                    <a:pt x="5482" y="9408"/>
                  </a:lnTo>
                  <a:lnTo>
                    <a:pt x="5447" y="9425"/>
                  </a:lnTo>
                  <a:lnTo>
                    <a:pt x="5412" y="9442"/>
                  </a:lnTo>
                  <a:lnTo>
                    <a:pt x="5379" y="9460"/>
                  </a:lnTo>
                  <a:lnTo>
                    <a:pt x="5347" y="9477"/>
                  </a:lnTo>
                  <a:lnTo>
                    <a:pt x="5316" y="9494"/>
                  </a:lnTo>
                  <a:lnTo>
                    <a:pt x="5288" y="9510"/>
                  </a:lnTo>
                  <a:lnTo>
                    <a:pt x="5261" y="9527"/>
                  </a:lnTo>
                  <a:lnTo>
                    <a:pt x="5215" y="9555"/>
                  </a:lnTo>
                  <a:lnTo>
                    <a:pt x="5180" y="9577"/>
                  </a:lnTo>
                  <a:lnTo>
                    <a:pt x="5158" y="9591"/>
                  </a:lnTo>
                  <a:lnTo>
                    <a:pt x="5150" y="9597"/>
                  </a:lnTo>
                  <a:lnTo>
                    <a:pt x="5141" y="9602"/>
                  </a:lnTo>
                  <a:lnTo>
                    <a:pt x="5120" y="9617"/>
                  </a:lnTo>
                  <a:lnTo>
                    <a:pt x="5085" y="9641"/>
                  </a:lnTo>
                  <a:lnTo>
                    <a:pt x="5042" y="9672"/>
                  </a:lnTo>
                  <a:lnTo>
                    <a:pt x="5017" y="9691"/>
                  </a:lnTo>
                  <a:lnTo>
                    <a:pt x="4991" y="9711"/>
                  </a:lnTo>
                  <a:lnTo>
                    <a:pt x="4963" y="9733"/>
                  </a:lnTo>
                  <a:lnTo>
                    <a:pt x="4935" y="9756"/>
                  </a:lnTo>
                  <a:lnTo>
                    <a:pt x="4906" y="9779"/>
                  </a:lnTo>
                  <a:lnTo>
                    <a:pt x="4877" y="9804"/>
                  </a:lnTo>
                  <a:lnTo>
                    <a:pt x="4848" y="9830"/>
                  </a:lnTo>
                  <a:lnTo>
                    <a:pt x="4818" y="9856"/>
                  </a:lnTo>
                  <a:lnTo>
                    <a:pt x="4789" y="9883"/>
                  </a:lnTo>
                  <a:lnTo>
                    <a:pt x="4761" y="9910"/>
                  </a:lnTo>
                  <a:lnTo>
                    <a:pt x="4734" y="9938"/>
                  </a:lnTo>
                  <a:lnTo>
                    <a:pt x="4708" y="9964"/>
                  </a:lnTo>
                  <a:lnTo>
                    <a:pt x="4682" y="9991"/>
                  </a:lnTo>
                  <a:lnTo>
                    <a:pt x="4659" y="10016"/>
                  </a:lnTo>
                  <a:lnTo>
                    <a:pt x="4637" y="10041"/>
                  </a:lnTo>
                  <a:lnTo>
                    <a:pt x="4616" y="10063"/>
                  </a:lnTo>
                  <a:lnTo>
                    <a:pt x="4581" y="10104"/>
                  </a:lnTo>
                  <a:lnTo>
                    <a:pt x="4555" y="10136"/>
                  </a:lnTo>
                  <a:lnTo>
                    <a:pt x="4538" y="10157"/>
                  </a:lnTo>
                  <a:lnTo>
                    <a:pt x="4532" y="10165"/>
                  </a:lnTo>
                  <a:lnTo>
                    <a:pt x="4526" y="10171"/>
                  </a:lnTo>
                  <a:lnTo>
                    <a:pt x="4509" y="10193"/>
                  </a:lnTo>
                  <a:lnTo>
                    <a:pt x="4485" y="10227"/>
                  </a:lnTo>
                  <a:lnTo>
                    <a:pt x="4452" y="10270"/>
                  </a:lnTo>
                  <a:lnTo>
                    <a:pt x="4435" y="10295"/>
                  </a:lnTo>
                  <a:lnTo>
                    <a:pt x="4416" y="10322"/>
                  </a:lnTo>
                  <a:lnTo>
                    <a:pt x="4396" y="10351"/>
                  </a:lnTo>
                  <a:lnTo>
                    <a:pt x="4377" y="10381"/>
                  </a:lnTo>
                  <a:lnTo>
                    <a:pt x="4356" y="10412"/>
                  </a:lnTo>
                  <a:lnTo>
                    <a:pt x="4336" y="10446"/>
                  </a:lnTo>
                  <a:lnTo>
                    <a:pt x="4316" y="10479"/>
                  </a:lnTo>
                  <a:lnTo>
                    <a:pt x="4296" y="10514"/>
                  </a:lnTo>
                  <a:lnTo>
                    <a:pt x="4277" y="10548"/>
                  </a:lnTo>
                  <a:lnTo>
                    <a:pt x="4258" y="10583"/>
                  </a:lnTo>
                  <a:lnTo>
                    <a:pt x="4241" y="10616"/>
                  </a:lnTo>
                  <a:lnTo>
                    <a:pt x="4223" y="10651"/>
                  </a:lnTo>
                  <a:lnTo>
                    <a:pt x="4208" y="10683"/>
                  </a:lnTo>
                  <a:lnTo>
                    <a:pt x="4193" y="10715"/>
                  </a:lnTo>
                  <a:lnTo>
                    <a:pt x="4179" y="10745"/>
                  </a:lnTo>
                  <a:lnTo>
                    <a:pt x="4167" y="10773"/>
                  </a:lnTo>
                  <a:lnTo>
                    <a:pt x="4145" y="10823"/>
                  </a:lnTo>
                  <a:lnTo>
                    <a:pt x="4130" y="10862"/>
                  </a:lnTo>
                  <a:lnTo>
                    <a:pt x="4121" y="10886"/>
                  </a:lnTo>
                  <a:lnTo>
                    <a:pt x="4117" y="10896"/>
                  </a:lnTo>
                  <a:lnTo>
                    <a:pt x="4114" y="10905"/>
                  </a:lnTo>
                  <a:lnTo>
                    <a:pt x="4104" y="10930"/>
                  </a:lnTo>
                  <a:lnTo>
                    <a:pt x="4091" y="10970"/>
                  </a:lnTo>
                  <a:lnTo>
                    <a:pt x="4074" y="11020"/>
                  </a:lnTo>
                  <a:lnTo>
                    <a:pt x="4064" y="11051"/>
                  </a:lnTo>
                  <a:lnTo>
                    <a:pt x="4056" y="11082"/>
                  </a:lnTo>
                  <a:lnTo>
                    <a:pt x="4046" y="11115"/>
                  </a:lnTo>
                  <a:lnTo>
                    <a:pt x="4036" y="11151"/>
                  </a:lnTo>
                  <a:lnTo>
                    <a:pt x="4027" y="11187"/>
                  </a:lnTo>
                  <a:lnTo>
                    <a:pt x="4018" y="11224"/>
                  </a:lnTo>
                  <a:lnTo>
                    <a:pt x="4009" y="11263"/>
                  </a:lnTo>
                  <a:lnTo>
                    <a:pt x="4001" y="11301"/>
                  </a:lnTo>
                  <a:lnTo>
                    <a:pt x="3993" y="11340"/>
                  </a:lnTo>
                  <a:lnTo>
                    <a:pt x="3987" y="11379"/>
                  </a:lnTo>
                  <a:lnTo>
                    <a:pt x="3980" y="11417"/>
                  </a:lnTo>
                  <a:lnTo>
                    <a:pt x="3975" y="11454"/>
                  </a:lnTo>
                  <a:lnTo>
                    <a:pt x="3969" y="11490"/>
                  </a:lnTo>
                  <a:lnTo>
                    <a:pt x="3965" y="11525"/>
                  </a:lnTo>
                  <a:lnTo>
                    <a:pt x="3962" y="11558"/>
                  </a:lnTo>
                  <a:lnTo>
                    <a:pt x="3959" y="11588"/>
                  </a:lnTo>
                  <a:lnTo>
                    <a:pt x="3954" y="11642"/>
                  </a:lnTo>
                  <a:lnTo>
                    <a:pt x="3951" y="11683"/>
                  </a:lnTo>
                  <a:lnTo>
                    <a:pt x="3950" y="11710"/>
                  </a:lnTo>
                  <a:lnTo>
                    <a:pt x="3950" y="11719"/>
                  </a:lnTo>
                  <a:lnTo>
                    <a:pt x="3949" y="11729"/>
                  </a:lnTo>
                  <a:lnTo>
                    <a:pt x="3949" y="11756"/>
                  </a:lnTo>
                  <a:lnTo>
                    <a:pt x="3948" y="11797"/>
                  </a:lnTo>
                  <a:lnTo>
                    <a:pt x="3947" y="11851"/>
                  </a:lnTo>
                  <a:lnTo>
                    <a:pt x="3948" y="11881"/>
                  </a:lnTo>
                  <a:lnTo>
                    <a:pt x="3948" y="11915"/>
                  </a:lnTo>
                  <a:lnTo>
                    <a:pt x="3949" y="11949"/>
                  </a:lnTo>
                  <a:lnTo>
                    <a:pt x="3951" y="11985"/>
                  </a:lnTo>
                  <a:lnTo>
                    <a:pt x="3953" y="12023"/>
                  </a:lnTo>
                  <a:lnTo>
                    <a:pt x="3956" y="12061"/>
                  </a:lnTo>
                  <a:lnTo>
                    <a:pt x="3960" y="12100"/>
                  </a:lnTo>
                  <a:lnTo>
                    <a:pt x="3964" y="12139"/>
                  </a:lnTo>
                  <a:lnTo>
                    <a:pt x="3968" y="12178"/>
                  </a:lnTo>
                  <a:lnTo>
                    <a:pt x="3974" y="12217"/>
                  </a:lnTo>
                  <a:lnTo>
                    <a:pt x="3979" y="12256"/>
                  </a:lnTo>
                  <a:lnTo>
                    <a:pt x="3986" y="12293"/>
                  </a:lnTo>
                  <a:lnTo>
                    <a:pt x="3991" y="12328"/>
                  </a:lnTo>
                  <a:lnTo>
                    <a:pt x="3999" y="12363"/>
                  </a:lnTo>
                  <a:lnTo>
                    <a:pt x="4005" y="12395"/>
                  </a:lnTo>
                  <a:lnTo>
                    <a:pt x="4012" y="12425"/>
                  </a:lnTo>
                  <a:lnTo>
                    <a:pt x="4023" y="12478"/>
                  </a:lnTo>
                  <a:lnTo>
                    <a:pt x="4033" y="12518"/>
                  </a:lnTo>
                  <a:lnTo>
                    <a:pt x="4041" y="12544"/>
                  </a:lnTo>
                  <a:lnTo>
                    <a:pt x="4043" y="12554"/>
                  </a:lnTo>
                  <a:lnTo>
                    <a:pt x="4045" y="12563"/>
                  </a:lnTo>
                  <a:lnTo>
                    <a:pt x="4053" y="12588"/>
                  </a:lnTo>
                  <a:lnTo>
                    <a:pt x="4064" y="12628"/>
                  </a:lnTo>
                  <a:lnTo>
                    <a:pt x="4081" y="12680"/>
                  </a:lnTo>
                  <a:lnTo>
                    <a:pt x="4090" y="12709"/>
                  </a:lnTo>
                  <a:lnTo>
                    <a:pt x="4102" y="12741"/>
                  </a:lnTo>
                  <a:lnTo>
                    <a:pt x="4114" y="12773"/>
                  </a:lnTo>
                  <a:lnTo>
                    <a:pt x="4127" y="12808"/>
                  </a:lnTo>
                  <a:lnTo>
                    <a:pt x="4140" y="12842"/>
                  </a:lnTo>
                  <a:lnTo>
                    <a:pt x="4155" y="12878"/>
                  </a:lnTo>
                  <a:lnTo>
                    <a:pt x="4170" y="12915"/>
                  </a:lnTo>
                  <a:lnTo>
                    <a:pt x="4187" y="12950"/>
                  </a:lnTo>
                  <a:lnTo>
                    <a:pt x="4203" y="12987"/>
                  </a:lnTo>
                  <a:lnTo>
                    <a:pt x="4220" y="13022"/>
                  </a:lnTo>
                  <a:lnTo>
                    <a:pt x="4237" y="13056"/>
                  </a:lnTo>
                  <a:lnTo>
                    <a:pt x="4255" y="13090"/>
                  </a:lnTo>
                  <a:lnTo>
                    <a:pt x="4272" y="13122"/>
                  </a:lnTo>
                  <a:lnTo>
                    <a:pt x="4288" y="13152"/>
                  </a:lnTo>
                  <a:lnTo>
                    <a:pt x="4305" y="13181"/>
                  </a:lnTo>
                  <a:lnTo>
                    <a:pt x="4320" y="13208"/>
                  </a:lnTo>
                  <a:lnTo>
                    <a:pt x="4349" y="13254"/>
                  </a:lnTo>
                  <a:lnTo>
                    <a:pt x="4370" y="13289"/>
                  </a:lnTo>
                  <a:lnTo>
                    <a:pt x="4385" y="13312"/>
                  </a:lnTo>
                  <a:lnTo>
                    <a:pt x="4391" y="13320"/>
                  </a:lnTo>
                  <a:lnTo>
                    <a:pt x="4395" y="13327"/>
                  </a:lnTo>
                  <a:lnTo>
                    <a:pt x="4410" y="13350"/>
                  </a:lnTo>
                  <a:lnTo>
                    <a:pt x="4434" y="13384"/>
                  </a:lnTo>
                  <a:lnTo>
                    <a:pt x="4465" y="13428"/>
                  </a:lnTo>
                  <a:lnTo>
                    <a:pt x="4484" y="13452"/>
                  </a:lnTo>
                  <a:lnTo>
                    <a:pt x="4504" y="13479"/>
                  </a:lnTo>
                  <a:lnTo>
                    <a:pt x="4525" y="13506"/>
                  </a:lnTo>
                  <a:lnTo>
                    <a:pt x="4547" y="13535"/>
                  </a:lnTo>
                  <a:lnTo>
                    <a:pt x="4572" y="13564"/>
                  </a:lnTo>
                  <a:lnTo>
                    <a:pt x="4597" y="13593"/>
                  </a:lnTo>
                  <a:lnTo>
                    <a:pt x="4622" y="13623"/>
                  </a:lnTo>
                  <a:lnTo>
                    <a:pt x="4649" y="13652"/>
                  </a:lnTo>
                  <a:lnTo>
                    <a:pt x="4675" y="13681"/>
                  </a:lnTo>
                  <a:lnTo>
                    <a:pt x="4702" y="13710"/>
                  </a:lnTo>
                  <a:lnTo>
                    <a:pt x="4729" y="13737"/>
                  </a:lnTo>
                  <a:lnTo>
                    <a:pt x="4756" y="13764"/>
                  </a:lnTo>
                  <a:lnTo>
                    <a:pt x="4782" y="13788"/>
                  </a:lnTo>
                  <a:lnTo>
                    <a:pt x="4808" y="13812"/>
                  </a:lnTo>
                  <a:lnTo>
                    <a:pt x="4831" y="13835"/>
                  </a:lnTo>
                  <a:lnTo>
                    <a:pt x="4854" y="13855"/>
                  </a:lnTo>
                  <a:lnTo>
                    <a:pt x="4895" y="13891"/>
                  </a:lnTo>
                  <a:lnTo>
                    <a:pt x="4927" y="13917"/>
                  </a:lnTo>
                  <a:lnTo>
                    <a:pt x="4948" y="13934"/>
                  </a:lnTo>
                  <a:lnTo>
                    <a:pt x="4956" y="13941"/>
                  </a:lnTo>
                  <a:lnTo>
                    <a:pt x="4962" y="13946"/>
                  </a:lnTo>
                  <a:lnTo>
                    <a:pt x="4984" y="13962"/>
                  </a:lnTo>
                  <a:lnTo>
                    <a:pt x="5016" y="13988"/>
                  </a:lnTo>
                  <a:lnTo>
                    <a:pt x="5059" y="14021"/>
                  </a:lnTo>
                  <a:lnTo>
                    <a:pt x="5085" y="14038"/>
                  </a:lnTo>
                  <a:lnTo>
                    <a:pt x="5112" y="14057"/>
                  </a:lnTo>
                  <a:lnTo>
                    <a:pt x="5140" y="14077"/>
                  </a:lnTo>
                  <a:lnTo>
                    <a:pt x="5171" y="14096"/>
                  </a:lnTo>
                  <a:lnTo>
                    <a:pt x="5203" y="14117"/>
                  </a:lnTo>
                  <a:lnTo>
                    <a:pt x="5235" y="14137"/>
                  </a:lnTo>
                  <a:lnTo>
                    <a:pt x="5269" y="14158"/>
                  </a:lnTo>
                  <a:lnTo>
                    <a:pt x="5303" y="14177"/>
                  </a:lnTo>
                  <a:lnTo>
                    <a:pt x="5338" y="14197"/>
                  </a:lnTo>
                  <a:lnTo>
                    <a:pt x="5372" y="14216"/>
                  </a:lnTo>
                  <a:lnTo>
                    <a:pt x="5406" y="14233"/>
                  </a:lnTo>
                  <a:lnTo>
                    <a:pt x="5439" y="14251"/>
                  </a:lnTo>
                  <a:lnTo>
                    <a:pt x="5473" y="14267"/>
                  </a:lnTo>
                  <a:lnTo>
                    <a:pt x="5504" y="14282"/>
                  </a:lnTo>
                  <a:lnTo>
                    <a:pt x="5535" y="14295"/>
                  </a:lnTo>
                  <a:lnTo>
                    <a:pt x="5563" y="14308"/>
                  </a:lnTo>
                  <a:lnTo>
                    <a:pt x="5612" y="14329"/>
                  </a:lnTo>
                  <a:lnTo>
                    <a:pt x="5651" y="14345"/>
                  </a:lnTo>
                  <a:lnTo>
                    <a:pt x="5676" y="14354"/>
                  </a:lnTo>
                  <a:lnTo>
                    <a:pt x="5685" y="14358"/>
                  </a:lnTo>
                  <a:lnTo>
                    <a:pt x="5693" y="14361"/>
                  </a:lnTo>
                  <a:lnTo>
                    <a:pt x="5718" y="14370"/>
                  </a:lnTo>
                  <a:lnTo>
                    <a:pt x="5758" y="14385"/>
                  </a:lnTo>
                  <a:lnTo>
                    <a:pt x="5809" y="14402"/>
                  </a:lnTo>
                  <a:lnTo>
                    <a:pt x="5839" y="14410"/>
                  </a:lnTo>
                  <a:lnTo>
                    <a:pt x="5870" y="14420"/>
                  </a:lnTo>
                  <a:lnTo>
                    <a:pt x="5904" y="14430"/>
                  </a:lnTo>
                  <a:lnTo>
                    <a:pt x="5940" y="14440"/>
                  </a:lnTo>
                  <a:lnTo>
                    <a:pt x="5975" y="14449"/>
                  </a:lnTo>
                  <a:lnTo>
                    <a:pt x="6013" y="14459"/>
                  </a:lnTo>
                  <a:lnTo>
                    <a:pt x="6051" y="14468"/>
                  </a:lnTo>
                  <a:lnTo>
                    <a:pt x="6090" y="14476"/>
                  </a:lnTo>
                  <a:lnTo>
                    <a:pt x="6129" y="14484"/>
                  </a:lnTo>
                  <a:lnTo>
                    <a:pt x="6167" y="14490"/>
                  </a:lnTo>
                  <a:lnTo>
                    <a:pt x="6205" y="14497"/>
                  </a:lnTo>
                  <a:lnTo>
                    <a:pt x="6243" y="14503"/>
                  </a:lnTo>
                  <a:lnTo>
                    <a:pt x="6279" y="14508"/>
                  </a:lnTo>
                  <a:lnTo>
                    <a:pt x="6313" y="14513"/>
                  </a:lnTo>
                  <a:lnTo>
                    <a:pt x="6346" y="14516"/>
                  </a:lnTo>
                  <a:lnTo>
                    <a:pt x="6377" y="14520"/>
                  </a:lnTo>
                  <a:lnTo>
                    <a:pt x="6430" y="14524"/>
                  </a:lnTo>
                  <a:lnTo>
                    <a:pt x="6472" y="14527"/>
                  </a:lnTo>
                  <a:lnTo>
                    <a:pt x="6498" y="14528"/>
                  </a:lnTo>
                  <a:lnTo>
                    <a:pt x="6508" y="14529"/>
                  </a:lnTo>
                  <a:lnTo>
                    <a:pt x="6517" y="14529"/>
                  </a:lnTo>
                  <a:lnTo>
                    <a:pt x="6544" y="14530"/>
                  </a:lnTo>
                  <a:lnTo>
                    <a:pt x="6585" y="14531"/>
                  </a:lnTo>
                  <a:lnTo>
                    <a:pt x="6639" y="14532"/>
                  </a:lnTo>
                  <a:lnTo>
                    <a:pt x="6670" y="14532"/>
                  </a:lnTo>
                  <a:lnTo>
                    <a:pt x="6702" y="14531"/>
                  </a:lnTo>
                  <a:lnTo>
                    <a:pt x="6738" y="14530"/>
                  </a:lnTo>
                  <a:lnTo>
                    <a:pt x="6773" y="14529"/>
                  </a:lnTo>
                  <a:lnTo>
                    <a:pt x="6811" y="14527"/>
                  </a:lnTo>
                  <a:lnTo>
                    <a:pt x="6849" y="14524"/>
                  </a:lnTo>
                  <a:lnTo>
                    <a:pt x="6888" y="14521"/>
                  </a:lnTo>
                  <a:lnTo>
                    <a:pt x="6928" y="14517"/>
                  </a:lnTo>
                  <a:lnTo>
                    <a:pt x="6967" y="14513"/>
                  </a:lnTo>
                  <a:lnTo>
                    <a:pt x="7006" y="14508"/>
                  </a:lnTo>
                  <a:lnTo>
                    <a:pt x="7043" y="14502"/>
                  </a:lnTo>
                  <a:lnTo>
                    <a:pt x="7081" y="14496"/>
                  </a:lnTo>
                  <a:lnTo>
                    <a:pt x="7117" y="14490"/>
                  </a:lnTo>
                  <a:lnTo>
                    <a:pt x="7151" y="14484"/>
                  </a:lnTo>
                  <a:lnTo>
                    <a:pt x="7184" y="14477"/>
                  </a:lnTo>
                  <a:lnTo>
                    <a:pt x="7214" y="14471"/>
                  </a:lnTo>
                  <a:lnTo>
                    <a:pt x="7267" y="14459"/>
                  </a:lnTo>
                  <a:lnTo>
                    <a:pt x="7307" y="14449"/>
                  </a:lnTo>
                  <a:lnTo>
                    <a:pt x="7333" y="14442"/>
                  </a:lnTo>
                  <a:lnTo>
                    <a:pt x="7343" y="14440"/>
                  </a:lnTo>
                  <a:lnTo>
                    <a:pt x="7351" y="14437"/>
                  </a:lnTo>
                  <a:lnTo>
                    <a:pt x="7377" y="14430"/>
                  </a:lnTo>
                  <a:lnTo>
                    <a:pt x="7417" y="14418"/>
                  </a:lnTo>
                  <a:lnTo>
                    <a:pt x="7469" y="14402"/>
                  </a:lnTo>
                  <a:lnTo>
                    <a:pt x="7498" y="14392"/>
                  </a:lnTo>
                  <a:lnTo>
                    <a:pt x="7529" y="14381"/>
                  </a:lnTo>
                  <a:lnTo>
                    <a:pt x="7563" y="14369"/>
                  </a:lnTo>
                  <a:lnTo>
                    <a:pt x="7596" y="14358"/>
                  </a:lnTo>
                  <a:lnTo>
                    <a:pt x="7632" y="14343"/>
                  </a:lnTo>
                  <a:lnTo>
                    <a:pt x="7668" y="14329"/>
                  </a:lnTo>
                  <a:lnTo>
                    <a:pt x="7703" y="14314"/>
                  </a:lnTo>
                  <a:lnTo>
                    <a:pt x="7740" y="14298"/>
                  </a:lnTo>
                  <a:lnTo>
                    <a:pt x="7776" y="14282"/>
                  </a:lnTo>
                  <a:lnTo>
                    <a:pt x="7811" y="14265"/>
                  </a:lnTo>
                  <a:lnTo>
                    <a:pt x="7846" y="14247"/>
                  </a:lnTo>
                  <a:lnTo>
                    <a:pt x="7879" y="14230"/>
                  </a:lnTo>
                  <a:lnTo>
                    <a:pt x="7912" y="14214"/>
                  </a:lnTo>
                  <a:lnTo>
                    <a:pt x="7942" y="14197"/>
                  </a:lnTo>
                  <a:lnTo>
                    <a:pt x="7971" y="14180"/>
                  </a:lnTo>
                  <a:lnTo>
                    <a:pt x="7998" y="14165"/>
                  </a:lnTo>
                  <a:lnTo>
                    <a:pt x="8045" y="14137"/>
                  </a:lnTo>
                  <a:lnTo>
                    <a:pt x="8079" y="14116"/>
                  </a:lnTo>
                  <a:lnTo>
                    <a:pt x="8102" y="14102"/>
                  </a:lnTo>
                  <a:lnTo>
                    <a:pt x="8111" y="14096"/>
                  </a:lnTo>
                  <a:lnTo>
                    <a:pt x="8118" y="14091"/>
                  </a:lnTo>
                  <a:lnTo>
                    <a:pt x="8141" y="14076"/>
                  </a:lnTo>
                  <a:lnTo>
                    <a:pt x="8174" y="14052"/>
                  </a:lnTo>
                  <a:lnTo>
                    <a:pt x="8219" y="14022"/>
                  </a:lnTo>
                  <a:lnTo>
                    <a:pt x="8243" y="14003"/>
                  </a:lnTo>
                  <a:lnTo>
                    <a:pt x="8270" y="13983"/>
                  </a:lnTo>
                  <a:lnTo>
                    <a:pt x="8297" y="13962"/>
                  </a:lnTo>
                  <a:lnTo>
                    <a:pt x="8326" y="13940"/>
                  </a:lnTo>
                  <a:lnTo>
                    <a:pt x="8355" y="13916"/>
                  </a:lnTo>
                  <a:lnTo>
                    <a:pt x="8385" y="13891"/>
                  </a:lnTo>
                  <a:lnTo>
                    <a:pt x="8414" y="13865"/>
                  </a:lnTo>
                  <a:lnTo>
                    <a:pt x="8443" y="13839"/>
                  </a:lnTo>
                  <a:lnTo>
                    <a:pt x="8472" y="13812"/>
                  </a:lnTo>
                  <a:lnTo>
                    <a:pt x="8502" y="13785"/>
                  </a:lnTo>
                  <a:lnTo>
                    <a:pt x="8529" y="13759"/>
                  </a:lnTo>
                  <a:lnTo>
                    <a:pt x="8556" y="13732"/>
                  </a:lnTo>
                  <a:lnTo>
                    <a:pt x="8580" y="13706"/>
                  </a:lnTo>
                  <a:lnTo>
                    <a:pt x="8605" y="13681"/>
                  </a:lnTo>
                  <a:lnTo>
                    <a:pt x="8627" y="13657"/>
                  </a:lnTo>
                  <a:lnTo>
                    <a:pt x="8647" y="13634"/>
                  </a:lnTo>
                  <a:lnTo>
                    <a:pt x="8683" y="13594"/>
                  </a:lnTo>
                  <a:lnTo>
                    <a:pt x="8710" y="13562"/>
                  </a:lnTo>
                  <a:lnTo>
                    <a:pt x="8727" y="13541"/>
                  </a:lnTo>
                  <a:lnTo>
                    <a:pt x="8733" y="13533"/>
                  </a:lnTo>
                  <a:lnTo>
                    <a:pt x="8739" y="13526"/>
                  </a:lnTo>
                  <a:lnTo>
                    <a:pt x="8755" y="13505"/>
                  </a:lnTo>
                  <a:lnTo>
                    <a:pt x="8781" y="13473"/>
                  </a:lnTo>
                  <a:lnTo>
                    <a:pt x="8814" y="13430"/>
                  </a:lnTo>
                  <a:lnTo>
                    <a:pt x="8832" y="13405"/>
                  </a:lnTo>
                  <a:lnTo>
                    <a:pt x="8850" y="13378"/>
                  </a:lnTo>
                  <a:lnTo>
                    <a:pt x="8870" y="13349"/>
                  </a:lnTo>
                  <a:lnTo>
                    <a:pt x="8890" y="13319"/>
                  </a:lnTo>
                  <a:lnTo>
                    <a:pt x="8911" y="13287"/>
                  </a:lnTo>
                  <a:lnTo>
                    <a:pt x="8931" y="13255"/>
                  </a:lnTo>
                  <a:lnTo>
                    <a:pt x="8952" y="13221"/>
                  </a:lnTo>
                  <a:lnTo>
                    <a:pt x="8973" y="13187"/>
                  </a:lnTo>
                  <a:lnTo>
                    <a:pt x="8992" y="13152"/>
                  </a:lnTo>
                  <a:lnTo>
                    <a:pt x="9010" y="13118"/>
                  </a:lnTo>
                  <a:lnTo>
                    <a:pt x="9029" y="13084"/>
                  </a:lnTo>
                  <a:lnTo>
                    <a:pt x="9046" y="13051"/>
                  </a:lnTo>
                  <a:lnTo>
                    <a:pt x="9062" y="13018"/>
                  </a:lnTo>
                  <a:lnTo>
                    <a:pt x="9077" y="12986"/>
                  </a:lnTo>
                  <a:lnTo>
                    <a:pt x="9091" y="12957"/>
                  </a:lnTo>
                  <a:lnTo>
                    <a:pt x="9103" y="12929"/>
                  </a:lnTo>
                  <a:lnTo>
                    <a:pt x="9125" y="12879"/>
                  </a:lnTo>
                  <a:lnTo>
                    <a:pt x="9141" y="12840"/>
                  </a:lnTo>
                  <a:lnTo>
                    <a:pt x="9151" y="12815"/>
                  </a:lnTo>
                  <a:lnTo>
                    <a:pt x="9154" y="12807"/>
                  </a:lnTo>
                  <a:lnTo>
                    <a:pt x="9157" y="12797"/>
                  </a:lnTo>
                  <a:lnTo>
                    <a:pt x="9167" y="12772"/>
                  </a:lnTo>
                  <a:lnTo>
                    <a:pt x="9181" y="12733"/>
                  </a:lnTo>
                  <a:lnTo>
                    <a:pt x="9198" y="12681"/>
                  </a:lnTo>
                  <a:lnTo>
                    <a:pt x="9208" y="12652"/>
                  </a:lnTo>
                  <a:lnTo>
                    <a:pt x="9218" y="12621"/>
                  </a:lnTo>
                  <a:lnTo>
                    <a:pt x="9227" y="12587"/>
                  </a:lnTo>
                  <a:lnTo>
                    <a:pt x="9237" y="12552"/>
                  </a:lnTo>
                  <a:lnTo>
                    <a:pt x="9247" y="12516"/>
                  </a:lnTo>
                  <a:lnTo>
                    <a:pt x="9257" y="12478"/>
                  </a:lnTo>
                  <a:lnTo>
                    <a:pt x="9265" y="12441"/>
                  </a:lnTo>
                  <a:lnTo>
                    <a:pt x="9274" y="12402"/>
                  </a:lnTo>
                  <a:lnTo>
                    <a:pt x="9282" y="12363"/>
                  </a:lnTo>
                  <a:lnTo>
                    <a:pt x="9289" y="12324"/>
                  </a:lnTo>
                  <a:lnTo>
                    <a:pt x="9295" y="12286"/>
                  </a:lnTo>
                  <a:lnTo>
                    <a:pt x="9302" y="12249"/>
                  </a:lnTo>
                  <a:lnTo>
                    <a:pt x="9307" y="12213"/>
                  </a:lnTo>
                  <a:lnTo>
                    <a:pt x="9312" y="12178"/>
                  </a:lnTo>
                  <a:lnTo>
                    <a:pt x="9316" y="12146"/>
                  </a:lnTo>
                  <a:lnTo>
                    <a:pt x="9319" y="12115"/>
                  </a:lnTo>
                  <a:lnTo>
                    <a:pt x="9324" y="12061"/>
                  </a:lnTo>
                  <a:lnTo>
                    <a:pt x="9327" y="12020"/>
                  </a:lnTo>
                  <a:lnTo>
                    <a:pt x="9329" y="11993"/>
                  </a:lnTo>
                  <a:lnTo>
                    <a:pt x="9329" y="11984"/>
                  </a:lnTo>
                  <a:lnTo>
                    <a:pt x="9330" y="11974"/>
                  </a:lnTo>
                  <a:lnTo>
                    <a:pt x="9331" y="11948"/>
                  </a:lnTo>
                  <a:lnTo>
                    <a:pt x="9332" y="11906"/>
                  </a:lnTo>
                  <a:lnTo>
                    <a:pt x="9333" y="11853"/>
                  </a:lnTo>
                  <a:lnTo>
                    <a:pt x="9333" y="11844"/>
                  </a:lnTo>
                  <a:lnTo>
                    <a:pt x="9333" y="11835"/>
                  </a:lnTo>
                  <a:lnTo>
                    <a:pt x="9333" y="11825"/>
                  </a:lnTo>
                  <a:lnTo>
                    <a:pt x="9333" y="11816"/>
                  </a:lnTo>
                  <a:lnTo>
                    <a:pt x="9333" y="11808"/>
                  </a:lnTo>
                  <a:lnTo>
                    <a:pt x="9333" y="11799"/>
                  </a:lnTo>
                  <a:lnTo>
                    <a:pt x="9334" y="11791"/>
                  </a:lnTo>
                  <a:lnTo>
                    <a:pt x="9334" y="11783"/>
                  </a:lnTo>
                  <a:lnTo>
                    <a:pt x="9335" y="11764"/>
                  </a:lnTo>
                  <a:lnTo>
                    <a:pt x="9337" y="11747"/>
                  </a:lnTo>
                  <a:lnTo>
                    <a:pt x="9338" y="11729"/>
                  </a:lnTo>
                  <a:lnTo>
                    <a:pt x="9340" y="11710"/>
                  </a:lnTo>
                  <a:lnTo>
                    <a:pt x="9344" y="11674"/>
                  </a:lnTo>
                  <a:lnTo>
                    <a:pt x="9348" y="11638"/>
                  </a:lnTo>
                  <a:lnTo>
                    <a:pt x="9355" y="11606"/>
                  </a:lnTo>
                  <a:lnTo>
                    <a:pt x="9360" y="11577"/>
                  </a:lnTo>
                  <a:lnTo>
                    <a:pt x="9366" y="11553"/>
                  </a:lnTo>
                  <a:lnTo>
                    <a:pt x="9370" y="11533"/>
                  </a:lnTo>
                  <a:lnTo>
                    <a:pt x="9373" y="11521"/>
                  </a:lnTo>
                  <a:lnTo>
                    <a:pt x="9374" y="11517"/>
                  </a:lnTo>
                  <a:lnTo>
                    <a:pt x="9375" y="11513"/>
                  </a:lnTo>
                  <a:lnTo>
                    <a:pt x="9379" y="11501"/>
                  </a:lnTo>
                  <a:lnTo>
                    <a:pt x="9384" y="11483"/>
                  </a:lnTo>
                  <a:lnTo>
                    <a:pt x="9392" y="11459"/>
                  </a:lnTo>
                  <a:lnTo>
                    <a:pt x="9401" y="11431"/>
                  </a:lnTo>
                  <a:lnTo>
                    <a:pt x="9412" y="11399"/>
                  </a:lnTo>
                  <a:lnTo>
                    <a:pt x="9425" y="11367"/>
                  </a:lnTo>
                  <a:lnTo>
                    <a:pt x="9439" y="11334"/>
                  </a:lnTo>
                  <a:lnTo>
                    <a:pt x="9454" y="11300"/>
                  </a:lnTo>
                  <a:lnTo>
                    <a:pt x="9470" y="11268"/>
                  </a:lnTo>
                  <a:lnTo>
                    <a:pt x="9486" y="11238"/>
                  </a:lnTo>
                  <a:lnTo>
                    <a:pt x="9501" y="11213"/>
                  </a:lnTo>
                  <a:lnTo>
                    <a:pt x="9514" y="11191"/>
                  </a:lnTo>
                  <a:lnTo>
                    <a:pt x="9523" y="11175"/>
                  </a:lnTo>
                  <a:lnTo>
                    <a:pt x="9530" y="11164"/>
                  </a:lnTo>
                  <a:lnTo>
                    <a:pt x="9532" y="11161"/>
                  </a:lnTo>
                  <a:lnTo>
                    <a:pt x="9535" y="11156"/>
                  </a:lnTo>
                  <a:lnTo>
                    <a:pt x="9542" y="11147"/>
                  </a:lnTo>
                  <a:lnTo>
                    <a:pt x="9553" y="11130"/>
                  </a:lnTo>
                  <a:lnTo>
                    <a:pt x="9568" y="11110"/>
                  </a:lnTo>
                  <a:lnTo>
                    <a:pt x="9585" y="11086"/>
                  </a:lnTo>
                  <a:lnTo>
                    <a:pt x="9605" y="11059"/>
                  </a:lnTo>
                  <a:lnTo>
                    <a:pt x="9628" y="11032"/>
                  </a:lnTo>
                  <a:lnTo>
                    <a:pt x="9652" y="11004"/>
                  </a:lnTo>
                  <a:lnTo>
                    <a:pt x="9677" y="10977"/>
                  </a:lnTo>
                  <a:lnTo>
                    <a:pt x="9702" y="10951"/>
                  </a:lnTo>
                  <a:lnTo>
                    <a:pt x="9725" y="10929"/>
                  </a:lnTo>
                  <a:lnTo>
                    <a:pt x="9747" y="10908"/>
                  </a:lnTo>
                  <a:lnTo>
                    <a:pt x="9766" y="10892"/>
                  </a:lnTo>
                  <a:lnTo>
                    <a:pt x="9782" y="10879"/>
                  </a:lnTo>
                  <a:lnTo>
                    <a:pt x="9791" y="10871"/>
                  </a:lnTo>
                  <a:lnTo>
                    <a:pt x="9794" y="10868"/>
                  </a:lnTo>
                  <a:lnTo>
                    <a:pt x="9798" y="10865"/>
                  </a:lnTo>
                  <a:lnTo>
                    <a:pt x="9807" y="10857"/>
                  </a:lnTo>
                  <a:lnTo>
                    <a:pt x="9823" y="10845"/>
                  </a:lnTo>
                  <a:lnTo>
                    <a:pt x="9843" y="10830"/>
                  </a:lnTo>
                  <a:lnTo>
                    <a:pt x="9867" y="10813"/>
                  </a:lnTo>
                  <a:lnTo>
                    <a:pt x="9894" y="10795"/>
                  </a:lnTo>
                  <a:lnTo>
                    <a:pt x="9924" y="10775"/>
                  </a:lnTo>
                  <a:lnTo>
                    <a:pt x="9955" y="10756"/>
                  </a:lnTo>
                  <a:lnTo>
                    <a:pt x="9988" y="10738"/>
                  </a:lnTo>
                  <a:lnTo>
                    <a:pt x="10019" y="10721"/>
                  </a:lnTo>
                  <a:lnTo>
                    <a:pt x="10048" y="10707"/>
                  </a:lnTo>
                  <a:lnTo>
                    <a:pt x="10075" y="10694"/>
                  </a:lnTo>
                  <a:lnTo>
                    <a:pt x="10098" y="10684"/>
                  </a:lnTo>
                  <a:lnTo>
                    <a:pt x="10116" y="10677"/>
                  </a:lnTo>
                  <a:lnTo>
                    <a:pt x="10127" y="10673"/>
                  </a:lnTo>
                  <a:lnTo>
                    <a:pt x="10131" y="10670"/>
                  </a:lnTo>
                  <a:lnTo>
                    <a:pt x="10136" y="10669"/>
                  </a:lnTo>
                  <a:lnTo>
                    <a:pt x="10148" y="10665"/>
                  </a:lnTo>
                  <a:lnTo>
                    <a:pt x="10166" y="10659"/>
                  </a:lnTo>
                  <a:lnTo>
                    <a:pt x="10189" y="10650"/>
                  </a:lnTo>
                  <a:lnTo>
                    <a:pt x="10218" y="10641"/>
                  </a:lnTo>
                  <a:lnTo>
                    <a:pt x="10249" y="10632"/>
                  </a:lnTo>
                  <a:lnTo>
                    <a:pt x="10284" y="10623"/>
                  </a:lnTo>
                  <a:lnTo>
                    <a:pt x="10318" y="10614"/>
                  </a:lnTo>
                  <a:lnTo>
                    <a:pt x="10355" y="10607"/>
                  </a:lnTo>
                  <a:lnTo>
                    <a:pt x="10390" y="10601"/>
                  </a:lnTo>
                  <a:lnTo>
                    <a:pt x="10422" y="10596"/>
                  </a:lnTo>
                  <a:lnTo>
                    <a:pt x="10452" y="10593"/>
                  </a:lnTo>
                  <a:lnTo>
                    <a:pt x="10477" y="10590"/>
                  </a:lnTo>
                  <a:lnTo>
                    <a:pt x="10497" y="10589"/>
                  </a:lnTo>
                  <a:lnTo>
                    <a:pt x="10508" y="10588"/>
                  </a:lnTo>
                  <a:lnTo>
                    <a:pt x="10514" y="10588"/>
                  </a:lnTo>
                  <a:lnTo>
                    <a:pt x="10518" y="10587"/>
                  </a:lnTo>
                  <a:lnTo>
                    <a:pt x="10530" y="10587"/>
                  </a:lnTo>
                  <a:lnTo>
                    <a:pt x="10549" y="10586"/>
                  </a:lnTo>
                  <a:lnTo>
                    <a:pt x="10575" y="10586"/>
                  </a:lnTo>
                  <a:lnTo>
                    <a:pt x="10606" y="10586"/>
                  </a:lnTo>
                  <a:lnTo>
                    <a:pt x="10639" y="10587"/>
                  </a:lnTo>
                  <a:lnTo>
                    <a:pt x="10675" y="10588"/>
                  </a:lnTo>
                  <a:lnTo>
                    <a:pt x="10711" y="10592"/>
                  </a:lnTo>
                  <a:lnTo>
                    <a:pt x="10747" y="10596"/>
                  </a:lnTo>
                  <a:lnTo>
                    <a:pt x="10783" y="10601"/>
                  </a:lnTo>
                  <a:lnTo>
                    <a:pt x="10815" y="10607"/>
                  </a:lnTo>
                  <a:lnTo>
                    <a:pt x="10844" y="10612"/>
                  </a:lnTo>
                  <a:lnTo>
                    <a:pt x="10869" y="10617"/>
                  </a:lnTo>
                  <a:lnTo>
                    <a:pt x="10888" y="10622"/>
                  </a:lnTo>
                  <a:lnTo>
                    <a:pt x="10899" y="10625"/>
                  </a:lnTo>
                  <a:lnTo>
                    <a:pt x="10904" y="10626"/>
                  </a:lnTo>
                  <a:lnTo>
                    <a:pt x="10908" y="10627"/>
                  </a:lnTo>
                  <a:lnTo>
                    <a:pt x="10920" y="10630"/>
                  </a:lnTo>
                  <a:lnTo>
                    <a:pt x="10938" y="10636"/>
                  </a:lnTo>
                  <a:lnTo>
                    <a:pt x="10963" y="10642"/>
                  </a:lnTo>
                  <a:lnTo>
                    <a:pt x="10991" y="10652"/>
                  </a:lnTo>
                  <a:lnTo>
                    <a:pt x="11023" y="10663"/>
                  </a:lnTo>
                  <a:lnTo>
                    <a:pt x="11055" y="10676"/>
                  </a:lnTo>
                  <a:lnTo>
                    <a:pt x="11088" y="10690"/>
                  </a:lnTo>
                  <a:lnTo>
                    <a:pt x="11122" y="10705"/>
                  </a:lnTo>
                  <a:lnTo>
                    <a:pt x="11153" y="10720"/>
                  </a:lnTo>
                  <a:lnTo>
                    <a:pt x="11183" y="10736"/>
                  </a:lnTo>
                  <a:lnTo>
                    <a:pt x="11209" y="10750"/>
                  </a:lnTo>
                  <a:lnTo>
                    <a:pt x="11231" y="10763"/>
                  </a:lnTo>
                  <a:lnTo>
                    <a:pt x="11247" y="10773"/>
                  </a:lnTo>
                  <a:lnTo>
                    <a:pt x="11258" y="10779"/>
                  </a:lnTo>
                  <a:lnTo>
                    <a:pt x="11261" y="10783"/>
                  </a:lnTo>
                  <a:lnTo>
                    <a:pt x="11266" y="10785"/>
                  </a:lnTo>
                  <a:lnTo>
                    <a:pt x="11275" y="10791"/>
                  </a:lnTo>
                  <a:lnTo>
                    <a:pt x="11292" y="10802"/>
                  </a:lnTo>
                  <a:lnTo>
                    <a:pt x="11312" y="10816"/>
                  </a:lnTo>
                  <a:lnTo>
                    <a:pt x="11337" y="10835"/>
                  </a:lnTo>
                  <a:lnTo>
                    <a:pt x="11363" y="10854"/>
                  </a:lnTo>
                  <a:lnTo>
                    <a:pt x="11391" y="10877"/>
                  </a:lnTo>
                  <a:lnTo>
                    <a:pt x="11419" y="10900"/>
                  </a:lnTo>
                  <a:lnTo>
                    <a:pt x="11446" y="10925"/>
                  </a:lnTo>
                  <a:lnTo>
                    <a:pt x="11471" y="10950"/>
                  </a:lnTo>
                  <a:lnTo>
                    <a:pt x="11495" y="10974"/>
                  </a:lnTo>
                  <a:lnTo>
                    <a:pt x="11515" y="10995"/>
                  </a:lnTo>
                  <a:lnTo>
                    <a:pt x="11531" y="11015"/>
                  </a:lnTo>
                  <a:lnTo>
                    <a:pt x="11544" y="11029"/>
                  </a:lnTo>
                  <a:lnTo>
                    <a:pt x="11553" y="11039"/>
                  </a:lnTo>
                  <a:lnTo>
                    <a:pt x="11555" y="11043"/>
                  </a:lnTo>
                  <a:lnTo>
                    <a:pt x="11558" y="11046"/>
                  </a:lnTo>
                  <a:lnTo>
                    <a:pt x="11566" y="11056"/>
                  </a:lnTo>
                  <a:lnTo>
                    <a:pt x="11578" y="11071"/>
                  </a:lnTo>
                  <a:lnTo>
                    <a:pt x="11593" y="11091"/>
                  </a:lnTo>
                  <a:lnTo>
                    <a:pt x="11611" y="11115"/>
                  </a:lnTo>
                  <a:lnTo>
                    <a:pt x="11630" y="11142"/>
                  </a:lnTo>
                  <a:lnTo>
                    <a:pt x="11649" y="11173"/>
                  </a:lnTo>
                  <a:lnTo>
                    <a:pt x="11668" y="11203"/>
                  </a:lnTo>
                  <a:lnTo>
                    <a:pt x="11686" y="11235"/>
                  </a:lnTo>
                  <a:lnTo>
                    <a:pt x="11703" y="11267"/>
                  </a:lnTo>
                  <a:lnTo>
                    <a:pt x="11718" y="11296"/>
                  </a:lnTo>
                  <a:lnTo>
                    <a:pt x="11730" y="11323"/>
                  </a:lnTo>
                  <a:lnTo>
                    <a:pt x="11741" y="11345"/>
                  </a:lnTo>
                  <a:lnTo>
                    <a:pt x="11748" y="11364"/>
                  </a:lnTo>
                  <a:lnTo>
                    <a:pt x="11753" y="11376"/>
                  </a:lnTo>
                  <a:lnTo>
                    <a:pt x="11754" y="11379"/>
                  </a:lnTo>
                  <a:lnTo>
                    <a:pt x="11756" y="11383"/>
                  </a:lnTo>
                  <a:lnTo>
                    <a:pt x="11760" y="11395"/>
                  </a:lnTo>
                  <a:lnTo>
                    <a:pt x="11767" y="11413"/>
                  </a:lnTo>
                  <a:lnTo>
                    <a:pt x="11775" y="11436"/>
                  </a:lnTo>
                  <a:lnTo>
                    <a:pt x="11784" y="11464"/>
                  </a:lnTo>
                  <a:lnTo>
                    <a:pt x="11794" y="11497"/>
                  </a:lnTo>
                  <a:lnTo>
                    <a:pt x="11803" y="11530"/>
                  </a:lnTo>
                  <a:lnTo>
                    <a:pt x="11811" y="11566"/>
                  </a:lnTo>
                  <a:lnTo>
                    <a:pt x="11819" y="11601"/>
                  </a:lnTo>
                  <a:lnTo>
                    <a:pt x="11825" y="11637"/>
                  </a:lnTo>
                  <a:lnTo>
                    <a:pt x="11829" y="11669"/>
                  </a:lnTo>
                  <a:lnTo>
                    <a:pt x="11834" y="11699"/>
                  </a:lnTo>
                  <a:lnTo>
                    <a:pt x="11836" y="11724"/>
                  </a:lnTo>
                  <a:lnTo>
                    <a:pt x="11838" y="11744"/>
                  </a:lnTo>
                  <a:lnTo>
                    <a:pt x="11838" y="11756"/>
                  </a:lnTo>
                  <a:lnTo>
                    <a:pt x="11839" y="11760"/>
                  </a:lnTo>
                  <a:lnTo>
                    <a:pt x="11839" y="11764"/>
                  </a:lnTo>
                  <a:lnTo>
                    <a:pt x="11840" y="11777"/>
                  </a:lnTo>
                  <a:lnTo>
                    <a:pt x="11840" y="11797"/>
                  </a:lnTo>
                  <a:lnTo>
                    <a:pt x="11841" y="11822"/>
                  </a:lnTo>
                  <a:lnTo>
                    <a:pt x="11841" y="11843"/>
                  </a:lnTo>
                  <a:lnTo>
                    <a:pt x="11841" y="11867"/>
                  </a:lnTo>
                  <a:lnTo>
                    <a:pt x="11841" y="11891"/>
                  </a:lnTo>
                  <a:lnTo>
                    <a:pt x="11841" y="11917"/>
                  </a:lnTo>
                  <a:lnTo>
                    <a:pt x="11841" y="11943"/>
                  </a:lnTo>
                  <a:lnTo>
                    <a:pt x="11841" y="11970"/>
                  </a:lnTo>
                  <a:lnTo>
                    <a:pt x="11841" y="11998"/>
                  </a:lnTo>
                  <a:lnTo>
                    <a:pt x="11841" y="12025"/>
                  </a:lnTo>
                  <a:lnTo>
                    <a:pt x="11841" y="12083"/>
                  </a:lnTo>
                  <a:lnTo>
                    <a:pt x="11841" y="12138"/>
                  </a:lnTo>
                  <a:lnTo>
                    <a:pt x="11841" y="12191"/>
                  </a:lnTo>
                  <a:lnTo>
                    <a:pt x="11841" y="12237"/>
                  </a:lnTo>
                  <a:lnTo>
                    <a:pt x="11841" y="12277"/>
                  </a:lnTo>
                  <a:lnTo>
                    <a:pt x="11841" y="12308"/>
                  </a:lnTo>
                  <a:lnTo>
                    <a:pt x="11841" y="12327"/>
                  </a:lnTo>
                  <a:lnTo>
                    <a:pt x="11841" y="12334"/>
                  </a:lnTo>
                  <a:lnTo>
                    <a:pt x="11841" y="12952"/>
                  </a:lnTo>
                  <a:lnTo>
                    <a:pt x="11841" y="13570"/>
                  </a:lnTo>
                  <a:lnTo>
                    <a:pt x="11841" y="14189"/>
                  </a:lnTo>
                  <a:lnTo>
                    <a:pt x="11841" y="14807"/>
                  </a:lnTo>
                  <a:lnTo>
                    <a:pt x="11841" y="15426"/>
                  </a:lnTo>
                  <a:lnTo>
                    <a:pt x="11841" y="16043"/>
                  </a:lnTo>
                  <a:lnTo>
                    <a:pt x="11841" y="16662"/>
                  </a:lnTo>
                  <a:lnTo>
                    <a:pt x="11841" y="17280"/>
                  </a:lnTo>
                  <a:lnTo>
                    <a:pt x="13280" y="17280"/>
                  </a:lnTo>
                  <a:lnTo>
                    <a:pt x="13280" y="16662"/>
                  </a:lnTo>
                  <a:lnTo>
                    <a:pt x="13280" y="16043"/>
                  </a:lnTo>
                  <a:lnTo>
                    <a:pt x="13280" y="15426"/>
                  </a:lnTo>
                  <a:lnTo>
                    <a:pt x="13280" y="14807"/>
                  </a:lnTo>
                  <a:lnTo>
                    <a:pt x="13280" y="14189"/>
                  </a:lnTo>
                  <a:lnTo>
                    <a:pt x="13280" y="13570"/>
                  </a:lnTo>
                  <a:lnTo>
                    <a:pt x="13280" y="12952"/>
                  </a:lnTo>
                  <a:lnTo>
                    <a:pt x="13280" y="12334"/>
                  </a:lnTo>
                  <a:lnTo>
                    <a:pt x="13280" y="12327"/>
                  </a:lnTo>
                  <a:lnTo>
                    <a:pt x="13280" y="12308"/>
                  </a:lnTo>
                  <a:lnTo>
                    <a:pt x="13280" y="12277"/>
                  </a:lnTo>
                  <a:lnTo>
                    <a:pt x="13280" y="12237"/>
                  </a:lnTo>
                  <a:lnTo>
                    <a:pt x="13280" y="12191"/>
                  </a:lnTo>
                  <a:lnTo>
                    <a:pt x="13280" y="12138"/>
                  </a:lnTo>
                  <a:lnTo>
                    <a:pt x="13280" y="12083"/>
                  </a:lnTo>
                  <a:lnTo>
                    <a:pt x="13280" y="12025"/>
                  </a:lnTo>
                  <a:lnTo>
                    <a:pt x="13280" y="11994"/>
                  </a:lnTo>
                  <a:lnTo>
                    <a:pt x="13280" y="11964"/>
                  </a:lnTo>
                  <a:lnTo>
                    <a:pt x="13280" y="11935"/>
                  </a:lnTo>
                  <a:lnTo>
                    <a:pt x="13280" y="11906"/>
                  </a:lnTo>
                  <a:lnTo>
                    <a:pt x="13280" y="11879"/>
                  </a:lnTo>
                  <a:lnTo>
                    <a:pt x="13280" y="11852"/>
                  </a:lnTo>
                  <a:lnTo>
                    <a:pt x="13280" y="11826"/>
                  </a:lnTo>
                  <a:lnTo>
                    <a:pt x="13280" y="11802"/>
                  </a:lnTo>
                  <a:close/>
                </a:path>
              </a:pathLst>
            </a:custGeom>
            <a:solidFill>
              <a:srgbClr val="434343"/>
            </a:solidFill>
            <a:ln>
              <a:noFill/>
            </a:ln>
          </p:spPr>
          <p:txBody>
            <a:bodyPr vert="horz" wrap="square" lIns="91299" tIns="45649" rIns="91299" bIns="45649" numCol="1" anchor="t" anchorCtr="0" compatLnSpc="1">
              <a:prstTxWarp prst="textNoShape">
                <a:avLst/>
              </a:prstTxWarp>
            </a:bodyPr>
            <a:lstStyle/>
            <a:p>
              <a:endParaRPr lang="en-US" sz="1798"/>
            </a:p>
          </p:txBody>
        </p:sp>
        <p:sp>
          <p:nvSpPr>
            <p:cNvPr id="7" name="Rectangle 6">
              <a:extLst>
                <a:ext uri="{FF2B5EF4-FFF2-40B4-BE49-F238E27FC236}">
                  <a16:creationId xmlns:a16="http://schemas.microsoft.com/office/drawing/2014/main" id="{7164BD21-E5A9-4D8D-B7B8-CE5F350C801C}"/>
                </a:ext>
              </a:extLst>
            </p:cNvPr>
            <p:cNvSpPr>
              <a:spLocks noChangeArrowheads="1"/>
            </p:cNvSpPr>
            <p:nvPr/>
          </p:nvSpPr>
          <p:spPr bwMode="auto">
            <a:xfrm>
              <a:off x="4256298" y="6137402"/>
              <a:ext cx="38165" cy="154130"/>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8" name="Freeform 7">
              <a:extLst>
                <a:ext uri="{FF2B5EF4-FFF2-40B4-BE49-F238E27FC236}">
                  <a16:creationId xmlns:a16="http://schemas.microsoft.com/office/drawing/2014/main" id="{FC1643E4-D6C3-46C5-8EDC-4971E53F4510}"/>
                </a:ext>
              </a:extLst>
            </p:cNvPr>
            <p:cNvSpPr>
              <a:spLocks/>
            </p:cNvSpPr>
            <p:nvPr/>
          </p:nvSpPr>
          <p:spPr bwMode="auto">
            <a:xfrm>
              <a:off x="-88689" y="22128"/>
              <a:ext cx="63120" cy="158533"/>
            </a:xfrm>
            <a:custGeom>
              <a:avLst/>
              <a:gdLst>
                <a:gd name="T0" fmla="*/ 66 w 168"/>
                <a:gd name="T1" fmla="*/ 432 h 432"/>
                <a:gd name="T2" fmla="*/ 168 w 168"/>
                <a:gd name="T3" fmla="*/ 404 h 432"/>
                <a:gd name="T4" fmla="*/ 167 w 168"/>
                <a:gd name="T5" fmla="*/ 400 h 432"/>
                <a:gd name="T6" fmla="*/ 164 w 168"/>
                <a:gd name="T7" fmla="*/ 387 h 432"/>
                <a:gd name="T8" fmla="*/ 158 w 168"/>
                <a:gd name="T9" fmla="*/ 367 h 432"/>
                <a:gd name="T10" fmla="*/ 152 w 168"/>
                <a:gd name="T11" fmla="*/ 342 h 432"/>
                <a:gd name="T12" fmla="*/ 145 w 168"/>
                <a:gd name="T13" fmla="*/ 312 h 432"/>
                <a:gd name="T14" fmla="*/ 139 w 168"/>
                <a:gd name="T15" fmla="*/ 278 h 432"/>
                <a:gd name="T16" fmla="*/ 131 w 168"/>
                <a:gd name="T17" fmla="*/ 241 h 432"/>
                <a:gd name="T18" fmla="*/ 125 w 168"/>
                <a:gd name="T19" fmla="*/ 204 h 432"/>
                <a:gd name="T20" fmla="*/ 120 w 168"/>
                <a:gd name="T21" fmla="*/ 165 h 432"/>
                <a:gd name="T22" fmla="*/ 115 w 168"/>
                <a:gd name="T23" fmla="*/ 129 h 432"/>
                <a:gd name="T24" fmla="*/ 112 w 168"/>
                <a:gd name="T25" fmla="*/ 95 h 432"/>
                <a:gd name="T26" fmla="*/ 109 w 168"/>
                <a:gd name="T27" fmla="*/ 64 h 432"/>
                <a:gd name="T28" fmla="*/ 107 w 168"/>
                <a:gd name="T29" fmla="*/ 38 h 432"/>
                <a:gd name="T30" fmla="*/ 106 w 168"/>
                <a:gd name="T31" fmla="*/ 17 h 432"/>
                <a:gd name="T32" fmla="*/ 104 w 168"/>
                <a:gd name="T33" fmla="*/ 4 h 432"/>
                <a:gd name="T34" fmla="*/ 104 w 168"/>
                <a:gd name="T35" fmla="*/ 0 h 432"/>
                <a:gd name="T36" fmla="*/ 0 w 168"/>
                <a:gd name="T37" fmla="*/ 4 h 432"/>
                <a:gd name="T38" fmla="*/ 0 w 168"/>
                <a:gd name="T39" fmla="*/ 10 h 432"/>
                <a:gd name="T40" fmla="*/ 0 w 168"/>
                <a:gd name="T41" fmla="*/ 24 h 432"/>
                <a:gd name="T42" fmla="*/ 2 w 168"/>
                <a:gd name="T43" fmla="*/ 44 h 432"/>
                <a:gd name="T44" fmla="*/ 4 w 168"/>
                <a:gd name="T45" fmla="*/ 72 h 432"/>
                <a:gd name="T46" fmla="*/ 6 w 168"/>
                <a:gd name="T47" fmla="*/ 105 h 432"/>
                <a:gd name="T48" fmla="*/ 10 w 168"/>
                <a:gd name="T49" fmla="*/ 142 h 432"/>
                <a:gd name="T50" fmla="*/ 15 w 168"/>
                <a:gd name="T51" fmla="*/ 180 h 432"/>
                <a:gd name="T52" fmla="*/ 21 w 168"/>
                <a:gd name="T53" fmla="*/ 220 h 432"/>
                <a:gd name="T54" fmla="*/ 28 w 168"/>
                <a:gd name="T55" fmla="*/ 260 h 432"/>
                <a:gd name="T56" fmla="*/ 35 w 168"/>
                <a:gd name="T57" fmla="*/ 298 h 432"/>
                <a:gd name="T58" fmla="*/ 43 w 168"/>
                <a:gd name="T59" fmla="*/ 334 h 432"/>
                <a:gd name="T60" fmla="*/ 49 w 168"/>
                <a:gd name="T61" fmla="*/ 366 h 432"/>
                <a:gd name="T62" fmla="*/ 56 w 168"/>
                <a:gd name="T63" fmla="*/ 393 h 432"/>
                <a:gd name="T64" fmla="*/ 61 w 168"/>
                <a:gd name="T65" fmla="*/ 414 h 432"/>
                <a:gd name="T66" fmla="*/ 64 w 168"/>
                <a:gd name="T67" fmla="*/ 427 h 432"/>
                <a:gd name="T68" fmla="*/ 66 w 168"/>
                <a:gd name="T69" fmla="*/ 432 h 432"/>
                <a:gd name="T70" fmla="*/ 66 w 168"/>
                <a:gd name="T7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8" h="432">
                  <a:moveTo>
                    <a:pt x="66" y="432"/>
                  </a:moveTo>
                  <a:lnTo>
                    <a:pt x="168" y="404"/>
                  </a:lnTo>
                  <a:lnTo>
                    <a:pt x="167" y="400"/>
                  </a:lnTo>
                  <a:lnTo>
                    <a:pt x="164" y="387"/>
                  </a:lnTo>
                  <a:lnTo>
                    <a:pt x="158" y="367"/>
                  </a:lnTo>
                  <a:lnTo>
                    <a:pt x="152" y="342"/>
                  </a:lnTo>
                  <a:lnTo>
                    <a:pt x="145" y="312"/>
                  </a:lnTo>
                  <a:lnTo>
                    <a:pt x="139" y="278"/>
                  </a:lnTo>
                  <a:lnTo>
                    <a:pt x="131" y="241"/>
                  </a:lnTo>
                  <a:lnTo>
                    <a:pt x="125" y="204"/>
                  </a:lnTo>
                  <a:lnTo>
                    <a:pt x="120" y="165"/>
                  </a:lnTo>
                  <a:lnTo>
                    <a:pt x="115" y="129"/>
                  </a:lnTo>
                  <a:lnTo>
                    <a:pt x="112" y="95"/>
                  </a:lnTo>
                  <a:lnTo>
                    <a:pt x="109" y="64"/>
                  </a:lnTo>
                  <a:lnTo>
                    <a:pt x="107" y="38"/>
                  </a:lnTo>
                  <a:lnTo>
                    <a:pt x="106" y="17"/>
                  </a:lnTo>
                  <a:lnTo>
                    <a:pt x="104" y="4"/>
                  </a:lnTo>
                  <a:lnTo>
                    <a:pt x="104" y="0"/>
                  </a:lnTo>
                  <a:lnTo>
                    <a:pt x="0" y="4"/>
                  </a:lnTo>
                  <a:lnTo>
                    <a:pt x="0" y="10"/>
                  </a:lnTo>
                  <a:lnTo>
                    <a:pt x="0" y="24"/>
                  </a:lnTo>
                  <a:lnTo>
                    <a:pt x="2" y="44"/>
                  </a:lnTo>
                  <a:lnTo>
                    <a:pt x="4" y="72"/>
                  </a:lnTo>
                  <a:lnTo>
                    <a:pt x="6" y="105"/>
                  </a:lnTo>
                  <a:lnTo>
                    <a:pt x="10" y="142"/>
                  </a:lnTo>
                  <a:lnTo>
                    <a:pt x="15" y="180"/>
                  </a:lnTo>
                  <a:lnTo>
                    <a:pt x="21" y="220"/>
                  </a:lnTo>
                  <a:lnTo>
                    <a:pt x="28" y="260"/>
                  </a:lnTo>
                  <a:lnTo>
                    <a:pt x="35" y="298"/>
                  </a:lnTo>
                  <a:lnTo>
                    <a:pt x="43" y="334"/>
                  </a:lnTo>
                  <a:lnTo>
                    <a:pt x="49" y="366"/>
                  </a:lnTo>
                  <a:lnTo>
                    <a:pt x="56" y="393"/>
                  </a:lnTo>
                  <a:lnTo>
                    <a:pt x="61" y="414"/>
                  </a:lnTo>
                  <a:lnTo>
                    <a:pt x="64" y="427"/>
                  </a:lnTo>
                  <a:lnTo>
                    <a:pt x="66" y="432"/>
                  </a:lnTo>
                  <a:lnTo>
                    <a:pt x="66" y="432"/>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9" name="Freeform 8">
              <a:extLst>
                <a:ext uri="{FF2B5EF4-FFF2-40B4-BE49-F238E27FC236}">
                  <a16:creationId xmlns:a16="http://schemas.microsoft.com/office/drawing/2014/main" id="{FA6EA302-461D-4985-880A-FEE370CB14C8}"/>
                </a:ext>
              </a:extLst>
            </p:cNvPr>
            <p:cNvSpPr>
              <a:spLocks/>
            </p:cNvSpPr>
            <p:nvPr/>
          </p:nvSpPr>
          <p:spPr bwMode="auto">
            <a:xfrm>
              <a:off x="-40249" y="237909"/>
              <a:ext cx="104221" cy="154130"/>
            </a:xfrm>
            <a:custGeom>
              <a:avLst/>
              <a:gdLst>
                <a:gd name="T0" fmla="*/ 88 w 284"/>
                <a:gd name="T1" fmla="*/ 235 h 422"/>
                <a:gd name="T2" fmla="*/ 106 w 284"/>
                <a:gd name="T3" fmla="*/ 271 h 422"/>
                <a:gd name="T4" fmla="*/ 125 w 284"/>
                <a:gd name="T5" fmla="*/ 304 h 422"/>
                <a:gd name="T6" fmla="*/ 144 w 284"/>
                <a:gd name="T7" fmla="*/ 337 h 422"/>
                <a:gd name="T8" fmla="*/ 160 w 284"/>
                <a:gd name="T9" fmla="*/ 365 h 422"/>
                <a:gd name="T10" fmla="*/ 175 w 284"/>
                <a:gd name="T11" fmla="*/ 388 h 422"/>
                <a:gd name="T12" fmla="*/ 186 w 284"/>
                <a:gd name="T13" fmla="*/ 406 h 422"/>
                <a:gd name="T14" fmla="*/ 194 w 284"/>
                <a:gd name="T15" fmla="*/ 418 h 422"/>
                <a:gd name="T16" fmla="*/ 196 w 284"/>
                <a:gd name="T17" fmla="*/ 422 h 422"/>
                <a:gd name="T18" fmla="*/ 284 w 284"/>
                <a:gd name="T19" fmla="*/ 365 h 422"/>
                <a:gd name="T20" fmla="*/ 282 w 284"/>
                <a:gd name="T21" fmla="*/ 360 h 422"/>
                <a:gd name="T22" fmla="*/ 275 w 284"/>
                <a:gd name="T23" fmla="*/ 349 h 422"/>
                <a:gd name="T24" fmla="*/ 264 w 284"/>
                <a:gd name="T25" fmla="*/ 332 h 422"/>
                <a:gd name="T26" fmla="*/ 251 w 284"/>
                <a:gd name="T27" fmla="*/ 310 h 422"/>
                <a:gd name="T28" fmla="*/ 235 w 284"/>
                <a:gd name="T29" fmla="*/ 284 h 422"/>
                <a:gd name="T30" fmla="*/ 217 w 284"/>
                <a:gd name="T31" fmla="*/ 253 h 422"/>
                <a:gd name="T32" fmla="*/ 200 w 284"/>
                <a:gd name="T33" fmla="*/ 221 h 422"/>
                <a:gd name="T34" fmla="*/ 182 w 284"/>
                <a:gd name="T35" fmla="*/ 186 h 422"/>
                <a:gd name="T36" fmla="*/ 164 w 284"/>
                <a:gd name="T37" fmla="*/ 153 h 422"/>
                <a:gd name="T38" fmla="*/ 149 w 284"/>
                <a:gd name="T39" fmla="*/ 119 h 422"/>
                <a:gd name="T40" fmla="*/ 135 w 284"/>
                <a:gd name="T41" fmla="*/ 87 h 422"/>
                <a:gd name="T42" fmla="*/ 122 w 284"/>
                <a:gd name="T43" fmla="*/ 59 h 422"/>
                <a:gd name="T44" fmla="*/ 113 w 284"/>
                <a:gd name="T45" fmla="*/ 34 h 422"/>
                <a:gd name="T46" fmla="*/ 105 w 284"/>
                <a:gd name="T47" fmla="*/ 16 h 422"/>
                <a:gd name="T48" fmla="*/ 101 w 284"/>
                <a:gd name="T49" fmla="*/ 4 h 422"/>
                <a:gd name="T50" fmla="*/ 98 w 284"/>
                <a:gd name="T51" fmla="*/ 0 h 422"/>
                <a:gd name="T52" fmla="*/ 0 w 284"/>
                <a:gd name="T53" fmla="*/ 36 h 422"/>
                <a:gd name="T54" fmla="*/ 2 w 284"/>
                <a:gd name="T55" fmla="*/ 42 h 422"/>
                <a:gd name="T56" fmla="*/ 7 w 284"/>
                <a:gd name="T57" fmla="*/ 55 h 422"/>
                <a:gd name="T58" fmla="*/ 15 w 284"/>
                <a:gd name="T59" fmla="*/ 74 h 422"/>
                <a:gd name="T60" fmla="*/ 25 w 284"/>
                <a:gd name="T61" fmla="*/ 100 h 422"/>
                <a:gd name="T62" fmla="*/ 38 w 284"/>
                <a:gd name="T63" fmla="*/ 130 h 422"/>
                <a:gd name="T64" fmla="*/ 53 w 284"/>
                <a:gd name="T65" fmla="*/ 163 h 422"/>
                <a:gd name="T66" fmla="*/ 70 w 284"/>
                <a:gd name="T67" fmla="*/ 198 h 422"/>
                <a:gd name="T68" fmla="*/ 88 w 284"/>
                <a:gd name="T69" fmla="*/ 23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4" h="422">
                  <a:moveTo>
                    <a:pt x="88" y="235"/>
                  </a:moveTo>
                  <a:lnTo>
                    <a:pt x="106" y="271"/>
                  </a:lnTo>
                  <a:lnTo>
                    <a:pt x="125" y="304"/>
                  </a:lnTo>
                  <a:lnTo>
                    <a:pt x="144" y="337"/>
                  </a:lnTo>
                  <a:lnTo>
                    <a:pt x="160" y="365"/>
                  </a:lnTo>
                  <a:lnTo>
                    <a:pt x="175" y="388"/>
                  </a:lnTo>
                  <a:lnTo>
                    <a:pt x="186" y="406"/>
                  </a:lnTo>
                  <a:lnTo>
                    <a:pt x="194" y="418"/>
                  </a:lnTo>
                  <a:lnTo>
                    <a:pt x="196" y="422"/>
                  </a:lnTo>
                  <a:lnTo>
                    <a:pt x="284" y="365"/>
                  </a:lnTo>
                  <a:lnTo>
                    <a:pt x="282" y="360"/>
                  </a:lnTo>
                  <a:lnTo>
                    <a:pt x="275" y="349"/>
                  </a:lnTo>
                  <a:lnTo>
                    <a:pt x="264" y="332"/>
                  </a:lnTo>
                  <a:lnTo>
                    <a:pt x="251" y="310"/>
                  </a:lnTo>
                  <a:lnTo>
                    <a:pt x="235" y="284"/>
                  </a:lnTo>
                  <a:lnTo>
                    <a:pt x="217" y="253"/>
                  </a:lnTo>
                  <a:lnTo>
                    <a:pt x="200" y="221"/>
                  </a:lnTo>
                  <a:lnTo>
                    <a:pt x="182" y="186"/>
                  </a:lnTo>
                  <a:lnTo>
                    <a:pt x="164" y="153"/>
                  </a:lnTo>
                  <a:lnTo>
                    <a:pt x="149" y="119"/>
                  </a:lnTo>
                  <a:lnTo>
                    <a:pt x="135" y="87"/>
                  </a:lnTo>
                  <a:lnTo>
                    <a:pt x="122" y="59"/>
                  </a:lnTo>
                  <a:lnTo>
                    <a:pt x="113" y="34"/>
                  </a:lnTo>
                  <a:lnTo>
                    <a:pt x="105" y="16"/>
                  </a:lnTo>
                  <a:lnTo>
                    <a:pt x="101" y="4"/>
                  </a:lnTo>
                  <a:lnTo>
                    <a:pt x="98" y="0"/>
                  </a:lnTo>
                  <a:lnTo>
                    <a:pt x="0" y="36"/>
                  </a:lnTo>
                  <a:lnTo>
                    <a:pt x="2" y="42"/>
                  </a:lnTo>
                  <a:lnTo>
                    <a:pt x="7" y="55"/>
                  </a:lnTo>
                  <a:lnTo>
                    <a:pt x="15" y="74"/>
                  </a:lnTo>
                  <a:lnTo>
                    <a:pt x="25" y="100"/>
                  </a:lnTo>
                  <a:lnTo>
                    <a:pt x="38" y="130"/>
                  </a:lnTo>
                  <a:lnTo>
                    <a:pt x="53" y="163"/>
                  </a:lnTo>
                  <a:lnTo>
                    <a:pt x="70" y="198"/>
                  </a:lnTo>
                  <a:lnTo>
                    <a:pt x="88" y="235"/>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10" name="Freeform 9">
              <a:extLst>
                <a:ext uri="{FF2B5EF4-FFF2-40B4-BE49-F238E27FC236}">
                  <a16:creationId xmlns:a16="http://schemas.microsoft.com/office/drawing/2014/main" id="{FE762C54-068B-461E-B3C7-042AE861B6B2}"/>
                </a:ext>
              </a:extLst>
            </p:cNvPr>
            <p:cNvSpPr>
              <a:spLocks/>
            </p:cNvSpPr>
            <p:nvPr/>
          </p:nvSpPr>
          <p:spPr bwMode="auto">
            <a:xfrm>
              <a:off x="74247" y="428737"/>
              <a:ext cx="136515" cy="136515"/>
            </a:xfrm>
            <a:custGeom>
              <a:avLst/>
              <a:gdLst>
                <a:gd name="T0" fmla="*/ 304 w 371"/>
                <a:gd name="T1" fmla="*/ 373 h 373"/>
                <a:gd name="T2" fmla="*/ 371 w 371"/>
                <a:gd name="T3" fmla="*/ 291 h 373"/>
                <a:gd name="T4" fmla="*/ 357 w 371"/>
                <a:gd name="T5" fmla="*/ 279 h 373"/>
                <a:gd name="T6" fmla="*/ 321 w 371"/>
                <a:gd name="T7" fmla="*/ 250 h 373"/>
                <a:gd name="T8" fmla="*/ 299 w 371"/>
                <a:gd name="T9" fmla="*/ 229 h 373"/>
                <a:gd name="T10" fmla="*/ 273 w 371"/>
                <a:gd name="T11" fmla="*/ 205 h 373"/>
                <a:gd name="T12" fmla="*/ 246 w 371"/>
                <a:gd name="T13" fmla="*/ 180 h 373"/>
                <a:gd name="T14" fmla="*/ 219 w 371"/>
                <a:gd name="T15" fmla="*/ 153 h 373"/>
                <a:gd name="T16" fmla="*/ 192 w 371"/>
                <a:gd name="T17" fmla="*/ 125 h 373"/>
                <a:gd name="T18" fmla="*/ 167 w 371"/>
                <a:gd name="T19" fmla="*/ 98 h 373"/>
                <a:gd name="T20" fmla="*/ 143 w 371"/>
                <a:gd name="T21" fmla="*/ 72 h 373"/>
                <a:gd name="T22" fmla="*/ 123 w 371"/>
                <a:gd name="T23" fmla="*/ 50 h 373"/>
                <a:gd name="T24" fmla="*/ 93 w 371"/>
                <a:gd name="T25" fmla="*/ 14 h 373"/>
                <a:gd name="T26" fmla="*/ 82 w 371"/>
                <a:gd name="T27" fmla="*/ 0 h 373"/>
                <a:gd name="T28" fmla="*/ 0 w 371"/>
                <a:gd name="T29" fmla="*/ 66 h 373"/>
                <a:gd name="T30" fmla="*/ 11 w 371"/>
                <a:gd name="T31" fmla="*/ 81 h 373"/>
                <a:gd name="T32" fmla="*/ 43 w 371"/>
                <a:gd name="T33" fmla="*/ 118 h 373"/>
                <a:gd name="T34" fmla="*/ 64 w 371"/>
                <a:gd name="T35" fmla="*/ 143 h 373"/>
                <a:gd name="T36" fmla="*/ 89 w 371"/>
                <a:gd name="T37" fmla="*/ 170 h 373"/>
                <a:gd name="T38" fmla="*/ 116 w 371"/>
                <a:gd name="T39" fmla="*/ 199 h 373"/>
                <a:gd name="T40" fmla="*/ 144 w 371"/>
                <a:gd name="T41" fmla="*/ 228 h 373"/>
                <a:gd name="T42" fmla="*/ 172 w 371"/>
                <a:gd name="T43" fmla="*/ 256 h 373"/>
                <a:gd name="T44" fmla="*/ 201 w 371"/>
                <a:gd name="T45" fmla="*/ 283 h 373"/>
                <a:gd name="T46" fmla="*/ 229 w 371"/>
                <a:gd name="T47" fmla="*/ 307 h 373"/>
                <a:gd name="T48" fmla="*/ 252 w 371"/>
                <a:gd name="T49" fmla="*/ 328 h 373"/>
                <a:gd name="T50" fmla="*/ 290 w 371"/>
                <a:gd name="T51" fmla="*/ 361 h 373"/>
                <a:gd name="T52" fmla="*/ 304 w 371"/>
                <a:gd name="T53"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1" h="373">
                  <a:moveTo>
                    <a:pt x="304" y="373"/>
                  </a:moveTo>
                  <a:lnTo>
                    <a:pt x="371" y="291"/>
                  </a:lnTo>
                  <a:lnTo>
                    <a:pt x="357" y="279"/>
                  </a:lnTo>
                  <a:lnTo>
                    <a:pt x="321" y="250"/>
                  </a:lnTo>
                  <a:lnTo>
                    <a:pt x="299" y="229"/>
                  </a:lnTo>
                  <a:lnTo>
                    <a:pt x="273" y="205"/>
                  </a:lnTo>
                  <a:lnTo>
                    <a:pt x="246" y="180"/>
                  </a:lnTo>
                  <a:lnTo>
                    <a:pt x="219" y="153"/>
                  </a:lnTo>
                  <a:lnTo>
                    <a:pt x="192" y="125"/>
                  </a:lnTo>
                  <a:lnTo>
                    <a:pt x="167" y="98"/>
                  </a:lnTo>
                  <a:lnTo>
                    <a:pt x="143" y="72"/>
                  </a:lnTo>
                  <a:lnTo>
                    <a:pt x="123" y="50"/>
                  </a:lnTo>
                  <a:lnTo>
                    <a:pt x="93" y="14"/>
                  </a:lnTo>
                  <a:lnTo>
                    <a:pt x="82" y="0"/>
                  </a:lnTo>
                  <a:lnTo>
                    <a:pt x="0" y="66"/>
                  </a:lnTo>
                  <a:lnTo>
                    <a:pt x="11" y="81"/>
                  </a:lnTo>
                  <a:lnTo>
                    <a:pt x="43" y="118"/>
                  </a:lnTo>
                  <a:lnTo>
                    <a:pt x="64" y="143"/>
                  </a:lnTo>
                  <a:lnTo>
                    <a:pt x="89" y="170"/>
                  </a:lnTo>
                  <a:lnTo>
                    <a:pt x="116" y="199"/>
                  </a:lnTo>
                  <a:lnTo>
                    <a:pt x="144" y="228"/>
                  </a:lnTo>
                  <a:lnTo>
                    <a:pt x="172" y="256"/>
                  </a:lnTo>
                  <a:lnTo>
                    <a:pt x="201" y="283"/>
                  </a:lnTo>
                  <a:lnTo>
                    <a:pt x="229" y="307"/>
                  </a:lnTo>
                  <a:lnTo>
                    <a:pt x="252" y="328"/>
                  </a:lnTo>
                  <a:lnTo>
                    <a:pt x="290" y="361"/>
                  </a:lnTo>
                  <a:lnTo>
                    <a:pt x="304" y="373"/>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11" name="Freeform 10">
              <a:extLst>
                <a:ext uri="{FF2B5EF4-FFF2-40B4-BE49-F238E27FC236}">
                  <a16:creationId xmlns:a16="http://schemas.microsoft.com/office/drawing/2014/main" id="{59C1F7F3-BDF7-4815-BC64-6C8984A5A707}"/>
                </a:ext>
              </a:extLst>
            </p:cNvPr>
            <p:cNvSpPr>
              <a:spLocks/>
            </p:cNvSpPr>
            <p:nvPr/>
          </p:nvSpPr>
          <p:spPr bwMode="auto">
            <a:xfrm>
              <a:off x="245992" y="575527"/>
              <a:ext cx="155597" cy="105689"/>
            </a:xfrm>
            <a:custGeom>
              <a:avLst/>
              <a:gdLst>
                <a:gd name="T0" fmla="*/ 385 w 423"/>
                <a:gd name="T1" fmla="*/ 285 h 285"/>
                <a:gd name="T2" fmla="*/ 423 w 423"/>
                <a:gd name="T3" fmla="*/ 187 h 285"/>
                <a:gd name="T4" fmla="*/ 418 w 423"/>
                <a:gd name="T5" fmla="*/ 185 h 285"/>
                <a:gd name="T6" fmla="*/ 406 w 423"/>
                <a:gd name="T7" fmla="*/ 180 h 285"/>
                <a:gd name="T8" fmla="*/ 387 w 423"/>
                <a:gd name="T9" fmla="*/ 173 h 285"/>
                <a:gd name="T10" fmla="*/ 363 w 423"/>
                <a:gd name="T11" fmla="*/ 163 h 285"/>
                <a:gd name="T12" fmla="*/ 335 w 423"/>
                <a:gd name="T13" fmla="*/ 150 h 285"/>
                <a:gd name="T14" fmla="*/ 303 w 423"/>
                <a:gd name="T15" fmla="*/ 136 h 285"/>
                <a:gd name="T16" fmla="*/ 269 w 423"/>
                <a:gd name="T17" fmla="*/ 120 h 285"/>
                <a:gd name="T18" fmla="*/ 236 w 423"/>
                <a:gd name="T19" fmla="*/ 103 h 285"/>
                <a:gd name="T20" fmla="*/ 201 w 423"/>
                <a:gd name="T21" fmla="*/ 85 h 285"/>
                <a:gd name="T22" fmla="*/ 169 w 423"/>
                <a:gd name="T23" fmla="*/ 67 h 285"/>
                <a:gd name="T24" fmla="*/ 140 w 423"/>
                <a:gd name="T25" fmla="*/ 50 h 285"/>
                <a:gd name="T26" fmla="*/ 113 w 423"/>
                <a:gd name="T27" fmla="*/ 33 h 285"/>
                <a:gd name="T28" fmla="*/ 90 w 423"/>
                <a:gd name="T29" fmla="*/ 19 h 285"/>
                <a:gd name="T30" fmla="*/ 74 w 423"/>
                <a:gd name="T31" fmla="*/ 9 h 285"/>
                <a:gd name="T32" fmla="*/ 62 w 423"/>
                <a:gd name="T33" fmla="*/ 2 h 285"/>
                <a:gd name="T34" fmla="*/ 59 w 423"/>
                <a:gd name="T35" fmla="*/ 0 h 285"/>
                <a:gd name="T36" fmla="*/ 0 w 423"/>
                <a:gd name="T37" fmla="*/ 87 h 285"/>
                <a:gd name="T38" fmla="*/ 5 w 423"/>
                <a:gd name="T39" fmla="*/ 91 h 285"/>
                <a:gd name="T40" fmla="*/ 16 w 423"/>
                <a:gd name="T41" fmla="*/ 98 h 285"/>
                <a:gd name="T42" fmla="*/ 34 w 423"/>
                <a:gd name="T43" fmla="*/ 109 h 285"/>
                <a:gd name="T44" fmla="*/ 57 w 423"/>
                <a:gd name="T45" fmla="*/ 124 h 285"/>
                <a:gd name="T46" fmla="*/ 86 w 423"/>
                <a:gd name="T47" fmla="*/ 140 h 285"/>
                <a:gd name="T48" fmla="*/ 117 w 423"/>
                <a:gd name="T49" fmla="*/ 159 h 285"/>
                <a:gd name="T50" fmla="*/ 151 w 423"/>
                <a:gd name="T51" fmla="*/ 178 h 285"/>
                <a:gd name="T52" fmla="*/ 187 w 423"/>
                <a:gd name="T53" fmla="*/ 197 h 285"/>
                <a:gd name="T54" fmla="*/ 223 w 423"/>
                <a:gd name="T55" fmla="*/ 215 h 285"/>
                <a:gd name="T56" fmla="*/ 258 w 423"/>
                <a:gd name="T57" fmla="*/ 232 h 285"/>
                <a:gd name="T58" fmla="*/ 292 w 423"/>
                <a:gd name="T59" fmla="*/ 246 h 285"/>
                <a:gd name="T60" fmla="*/ 322 w 423"/>
                <a:gd name="T61" fmla="*/ 259 h 285"/>
                <a:gd name="T62" fmla="*/ 347 w 423"/>
                <a:gd name="T63" fmla="*/ 270 h 285"/>
                <a:gd name="T64" fmla="*/ 367 w 423"/>
                <a:gd name="T65" fmla="*/ 279 h 285"/>
                <a:gd name="T66" fmla="*/ 380 w 423"/>
                <a:gd name="T67" fmla="*/ 283 h 285"/>
                <a:gd name="T68" fmla="*/ 385 w 423"/>
                <a:gd name="T6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3" h="285">
                  <a:moveTo>
                    <a:pt x="385" y="285"/>
                  </a:moveTo>
                  <a:lnTo>
                    <a:pt x="423" y="187"/>
                  </a:lnTo>
                  <a:lnTo>
                    <a:pt x="418" y="185"/>
                  </a:lnTo>
                  <a:lnTo>
                    <a:pt x="406" y="180"/>
                  </a:lnTo>
                  <a:lnTo>
                    <a:pt x="387" y="173"/>
                  </a:lnTo>
                  <a:lnTo>
                    <a:pt x="363" y="163"/>
                  </a:lnTo>
                  <a:lnTo>
                    <a:pt x="335" y="150"/>
                  </a:lnTo>
                  <a:lnTo>
                    <a:pt x="303" y="136"/>
                  </a:lnTo>
                  <a:lnTo>
                    <a:pt x="269" y="120"/>
                  </a:lnTo>
                  <a:lnTo>
                    <a:pt x="236" y="103"/>
                  </a:lnTo>
                  <a:lnTo>
                    <a:pt x="201" y="85"/>
                  </a:lnTo>
                  <a:lnTo>
                    <a:pt x="169" y="67"/>
                  </a:lnTo>
                  <a:lnTo>
                    <a:pt x="140" y="50"/>
                  </a:lnTo>
                  <a:lnTo>
                    <a:pt x="113" y="33"/>
                  </a:lnTo>
                  <a:lnTo>
                    <a:pt x="90" y="19"/>
                  </a:lnTo>
                  <a:lnTo>
                    <a:pt x="74" y="9"/>
                  </a:lnTo>
                  <a:lnTo>
                    <a:pt x="62" y="2"/>
                  </a:lnTo>
                  <a:lnTo>
                    <a:pt x="59" y="0"/>
                  </a:lnTo>
                  <a:lnTo>
                    <a:pt x="0" y="87"/>
                  </a:lnTo>
                  <a:lnTo>
                    <a:pt x="5" y="91"/>
                  </a:lnTo>
                  <a:lnTo>
                    <a:pt x="16" y="98"/>
                  </a:lnTo>
                  <a:lnTo>
                    <a:pt x="34" y="109"/>
                  </a:lnTo>
                  <a:lnTo>
                    <a:pt x="57" y="124"/>
                  </a:lnTo>
                  <a:lnTo>
                    <a:pt x="86" y="140"/>
                  </a:lnTo>
                  <a:lnTo>
                    <a:pt x="117" y="159"/>
                  </a:lnTo>
                  <a:lnTo>
                    <a:pt x="151" y="178"/>
                  </a:lnTo>
                  <a:lnTo>
                    <a:pt x="187" y="197"/>
                  </a:lnTo>
                  <a:lnTo>
                    <a:pt x="223" y="215"/>
                  </a:lnTo>
                  <a:lnTo>
                    <a:pt x="258" y="232"/>
                  </a:lnTo>
                  <a:lnTo>
                    <a:pt x="292" y="246"/>
                  </a:lnTo>
                  <a:lnTo>
                    <a:pt x="322" y="259"/>
                  </a:lnTo>
                  <a:lnTo>
                    <a:pt x="347" y="270"/>
                  </a:lnTo>
                  <a:lnTo>
                    <a:pt x="367" y="279"/>
                  </a:lnTo>
                  <a:lnTo>
                    <a:pt x="380" y="283"/>
                  </a:lnTo>
                  <a:lnTo>
                    <a:pt x="385" y="285"/>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12" name="Freeform 11">
              <a:extLst>
                <a:ext uri="{FF2B5EF4-FFF2-40B4-BE49-F238E27FC236}">
                  <a16:creationId xmlns:a16="http://schemas.microsoft.com/office/drawing/2014/main" id="{2DBE941E-E239-4CDB-A62B-334CAA0A61BB}"/>
                </a:ext>
              </a:extLst>
            </p:cNvPr>
            <p:cNvSpPr>
              <a:spLocks/>
            </p:cNvSpPr>
            <p:nvPr/>
          </p:nvSpPr>
          <p:spPr bwMode="auto">
            <a:xfrm>
              <a:off x="457370" y="666536"/>
              <a:ext cx="158533" cy="63120"/>
            </a:xfrm>
            <a:custGeom>
              <a:avLst/>
              <a:gdLst>
                <a:gd name="T0" fmla="*/ 426 w 432"/>
                <a:gd name="T1" fmla="*/ 171 h 171"/>
                <a:gd name="T2" fmla="*/ 432 w 432"/>
                <a:gd name="T3" fmla="*/ 66 h 171"/>
                <a:gd name="T4" fmla="*/ 427 w 432"/>
                <a:gd name="T5" fmla="*/ 65 h 171"/>
                <a:gd name="T6" fmla="*/ 414 w 432"/>
                <a:gd name="T7" fmla="*/ 65 h 171"/>
                <a:gd name="T8" fmla="*/ 394 w 432"/>
                <a:gd name="T9" fmla="*/ 63 h 171"/>
                <a:gd name="T10" fmla="*/ 367 w 432"/>
                <a:gd name="T11" fmla="*/ 61 h 171"/>
                <a:gd name="T12" fmla="*/ 337 w 432"/>
                <a:gd name="T13" fmla="*/ 59 h 171"/>
                <a:gd name="T14" fmla="*/ 302 w 432"/>
                <a:gd name="T15" fmla="*/ 54 h 171"/>
                <a:gd name="T16" fmla="*/ 266 w 432"/>
                <a:gd name="T17" fmla="*/ 50 h 171"/>
                <a:gd name="T18" fmla="*/ 228 w 432"/>
                <a:gd name="T19" fmla="*/ 43 h 171"/>
                <a:gd name="T20" fmla="*/ 190 w 432"/>
                <a:gd name="T21" fmla="*/ 38 h 171"/>
                <a:gd name="T22" fmla="*/ 153 w 432"/>
                <a:gd name="T23" fmla="*/ 30 h 171"/>
                <a:gd name="T24" fmla="*/ 120 w 432"/>
                <a:gd name="T25" fmla="*/ 23 h 171"/>
                <a:gd name="T26" fmla="*/ 90 w 432"/>
                <a:gd name="T27" fmla="*/ 16 h 171"/>
                <a:gd name="T28" fmla="*/ 64 w 432"/>
                <a:gd name="T29" fmla="*/ 10 h 171"/>
                <a:gd name="T30" fmla="*/ 44 w 432"/>
                <a:gd name="T31" fmla="*/ 5 h 171"/>
                <a:gd name="T32" fmla="*/ 31 w 432"/>
                <a:gd name="T33" fmla="*/ 1 h 171"/>
                <a:gd name="T34" fmla="*/ 27 w 432"/>
                <a:gd name="T35" fmla="*/ 0 h 171"/>
                <a:gd name="T36" fmla="*/ 0 w 432"/>
                <a:gd name="T37" fmla="*/ 102 h 171"/>
                <a:gd name="T38" fmla="*/ 4 w 432"/>
                <a:gd name="T39" fmla="*/ 104 h 171"/>
                <a:gd name="T40" fmla="*/ 17 w 432"/>
                <a:gd name="T41" fmla="*/ 107 h 171"/>
                <a:gd name="T42" fmla="*/ 38 w 432"/>
                <a:gd name="T43" fmla="*/ 113 h 171"/>
                <a:gd name="T44" fmla="*/ 65 w 432"/>
                <a:gd name="T45" fmla="*/ 119 h 171"/>
                <a:gd name="T46" fmla="*/ 97 w 432"/>
                <a:gd name="T47" fmla="*/ 127 h 171"/>
                <a:gd name="T48" fmla="*/ 133 w 432"/>
                <a:gd name="T49" fmla="*/ 134 h 171"/>
                <a:gd name="T50" fmla="*/ 171 w 432"/>
                <a:gd name="T51" fmla="*/ 142 h 171"/>
                <a:gd name="T52" fmla="*/ 211 w 432"/>
                <a:gd name="T53" fmla="*/ 148 h 171"/>
                <a:gd name="T54" fmla="*/ 251 w 432"/>
                <a:gd name="T55" fmla="*/ 155 h 171"/>
                <a:gd name="T56" fmla="*/ 289 w 432"/>
                <a:gd name="T57" fmla="*/ 159 h 171"/>
                <a:gd name="T58" fmla="*/ 326 w 432"/>
                <a:gd name="T59" fmla="*/ 163 h 171"/>
                <a:gd name="T60" fmla="*/ 359 w 432"/>
                <a:gd name="T61" fmla="*/ 167 h 171"/>
                <a:gd name="T62" fmla="*/ 386 w 432"/>
                <a:gd name="T63" fmla="*/ 169 h 171"/>
                <a:gd name="T64" fmla="*/ 407 w 432"/>
                <a:gd name="T65" fmla="*/ 170 h 171"/>
                <a:gd name="T66" fmla="*/ 421 w 432"/>
                <a:gd name="T67" fmla="*/ 171 h 171"/>
                <a:gd name="T68" fmla="*/ 426 w 432"/>
                <a:gd name="T6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2" h="171">
                  <a:moveTo>
                    <a:pt x="426" y="171"/>
                  </a:moveTo>
                  <a:lnTo>
                    <a:pt x="432" y="66"/>
                  </a:lnTo>
                  <a:lnTo>
                    <a:pt x="427" y="65"/>
                  </a:lnTo>
                  <a:lnTo>
                    <a:pt x="414" y="65"/>
                  </a:lnTo>
                  <a:lnTo>
                    <a:pt x="394" y="63"/>
                  </a:lnTo>
                  <a:lnTo>
                    <a:pt x="367" y="61"/>
                  </a:lnTo>
                  <a:lnTo>
                    <a:pt x="337" y="59"/>
                  </a:lnTo>
                  <a:lnTo>
                    <a:pt x="302" y="54"/>
                  </a:lnTo>
                  <a:lnTo>
                    <a:pt x="266" y="50"/>
                  </a:lnTo>
                  <a:lnTo>
                    <a:pt x="228" y="43"/>
                  </a:lnTo>
                  <a:lnTo>
                    <a:pt x="190" y="38"/>
                  </a:lnTo>
                  <a:lnTo>
                    <a:pt x="153" y="30"/>
                  </a:lnTo>
                  <a:lnTo>
                    <a:pt x="120" y="23"/>
                  </a:lnTo>
                  <a:lnTo>
                    <a:pt x="90" y="16"/>
                  </a:lnTo>
                  <a:lnTo>
                    <a:pt x="64" y="10"/>
                  </a:lnTo>
                  <a:lnTo>
                    <a:pt x="44" y="5"/>
                  </a:lnTo>
                  <a:lnTo>
                    <a:pt x="31" y="1"/>
                  </a:lnTo>
                  <a:lnTo>
                    <a:pt x="27" y="0"/>
                  </a:lnTo>
                  <a:lnTo>
                    <a:pt x="0" y="102"/>
                  </a:lnTo>
                  <a:lnTo>
                    <a:pt x="4" y="104"/>
                  </a:lnTo>
                  <a:lnTo>
                    <a:pt x="17" y="107"/>
                  </a:lnTo>
                  <a:lnTo>
                    <a:pt x="38" y="113"/>
                  </a:lnTo>
                  <a:lnTo>
                    <a:pt x="65" y="119"/>
                  </a:lnTo>
                  <a:lnTo>
                    <a:pt x="97" y="127"/>
                  </a:lnTo>
                  <a:lnTo>
                    <a:pt x="133" y="134"/>
                  </a:lnTo>
                  <a:lnTo>
                    <a:pt x="171" y="142"/>
                  </a:lnTo>
                  <a:lnTo>
                    <a:pt x="211" y="148"/>
                  </a:lnTo>
                  <a:lnTo>
                    <a:pt x="251" y="155"/>
                  </a:lnTo>
                  <a:lnTo>
                    <a:pt x="289" y="159"/>
                  </a:lnTo>
                  <a:lnTo>
                    <a:pt x="326" y="163"/>
                  </a:lnTo>
                  <a:lnTo>
                    <a:pt x="359" y="167"/>
                  </a:lnTo>
                  <a:lnTo>
                    <a:pt x="386" y="169"/>
                  </a:lnTo>
                  <a:lnTo>
                    <a:pt x="407" y="170"/>
                  </a:lnTo>
                  <a:lnTo>
                    <a:pt x="421" y="171"/>
                  </a:lnTo>
                  <a:lnTo>
                    <a:pt x="426" y="171"/>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13" name="Freeform 12">
              <a:extLst>
                <a:ext uri="{FF2B5EF4-FFF2-40B4-BE49-F238E27FC236}">
                  <a16:creationId xmlns:a16="http://schemas.microsoft.com/office/drawing/2014/main" id="{FFBED414-5DF0-442B-A546-6F5D12D99F5C}"/>
                </a:ext>
              </a:extLst>
            </p:cNvPr>
            <p:cNvSpPr>
              <a:spLocks/>
            </p:cNvSpPr>
            <p:nvPr/>
          </p:nvSpPr>
          <p:spPr bwMode="auto">
            <a:xfrm>
              <a:off x="686363" y="692959"/>
              <a:ext cx="158533" cy="60184"/>
            </a:xfrm>
            <a:custGeom>
              <a:avLst/>
              <a:gdLst>
                <a:gd name="T0" fmla="*/ 405 w 432"/>
                <a:gd name="T1" fmla="*/ 168 h 168"/>
                <a:gd name="T2" fmla="*/ 432 w 432"/>
                <a:gd name="T3" fmla="*/ 65 h 168"/>
                <a:gd name="T4" fmla="*/ 427 w 432"/>
                <a:gd name="T5" fmla="*/ 64 h 168"/>
                <a:gd name="T6" fmla="*/ 414 w 432"/>
                <a:gd name="T7" fmla="*/ 61 h 168"/>
                <a:gd name="T8" fmla="*/ 393 w 432"/>
                <a:gd name="T9" fmla="*/ 55 h 168"/>
                <a:gd name="T10" fmla="*/ 366 w 432"/>
                <a:gd name="T11" fmla="*/ 49 h 168"/>
                <a:gd name="T12" fmla="*/ 334 w 432"/>
                <a:gd name="T13" fmla="*/ 43 h 168"/>
                <a:gd name="T14" fmla="*/ 298 w 432"/>
                <a:gd name="T15" fmla="*/ 35 h 168"/>
                <a:gd name="T16" fmla="*/ 259 w 432"/>
                <a:gd name="T17" fmla="*/ 28 h 168"/>
                <a:gd name="T18" fmla="*/ 221 w 432"/>
                <a:gd name="T19" fmla="*/ 22 h 168"/>
                <a:gd name="T20" fmla="*/ 181 w 432"/>
                <a:gd name="T21" fmla="*/ 16 h 168"/>
                <a:gd name="T22" fmla="*/ 142 w 432"/>
                <a:gd name="T23" fmla="*/ 11 h 168"/>
                <a:gd name="T24" fmla="*/ 105 w 432"/>
                <a:gd name="T25" fmla="*/ 8 h 168"/>
                <a:gd name="T26" fmla="*/ 73 w 432"/>
                <a:gd name="T27" fmla="*/ 5 h 168"/>
                <a:gd name="T28" fmla="*/ 44 w 432"/>
                <a:gd name="T29" fmla="*/ 3 h 168"/>
                <a:gd name="T30" fmla="*/ 23 w 432"/>
                <a:gd name="T31" fmla="*/ 1 h 168"/>
                <a:gd name="T32" fmla="*/ 10 w 432"/>
                <a:gd name="T33" fmla="*/ 0 h 168"/>
                <a:gd name="T34" fmla="*/ 5 w 432"/>
                <a:gd name="T35" fmla="*/ 0 h 168"/>
                <a:gd name="T36" fmla="*/ 0 w 432"/>
                <a:gd name="T37" fmla="*/ 106 h 168"/>
                <a:gd name="T38" fmla="*/ 5 w 432"/>
                <a:gd name="T39" fmla="*/ 106 h 168"/>
                <a:gd name="T40" fmla="*/ 17 w 432"/>
                <a:gd name="T41" fmla="*/ 107 h 168"/>
                <a:gd name="T42" fmla="*/ 38 w 432"/>
                <a:gd name="T43" fmla="*/ 108 h 168"/>
                <a:gd name="T44" fmla="*/ 64 w 432"/>
                <a:gd name="T45" fmla="*/ 109 h 168"/>
                <a:gd name="T46" fmla="*/ 95 w 432"/>
                <a:gd name="T47" fmla="*/ 113 h 168"/>
                <a:gd name="T48" fmla="*/ 130 w 432"/>
                <a:gd name="T49" fmla="*/ 116 h 168"/>
                <a:gd name="T50" fmla="*/ 167 w 432"/>
                <a:gd name="T51" fmla="*/ 120 h 168"/>
                <a:gd name="T52" fmla="*/ 204 w 432"/>
                <a:gd name="T53" fmla="*/ 126 h 168"/>
                <a:gd name="T54" fmla="*/ 242 w 432"/>
                <a:gd name="T55" fmla="*/ 132 h 168"/>
                <a:gd name="T56" fmla="*/ 279 w 432"/>
                <a:gd name="T57" fmla="*/ 139 h 168"/>
                <a:gd name="T58" fmla="*/ 312 w 432"/>
                <a:gd name="T59" fmla="*/ 146 h 168"/>
                <a:gd name="T60" fmla="*/ 343 w 432"/>
                <a:gd name="T61" fmla="*/ 153 h 168"/>
                <a:gd name="T62" fmla="*/ 369 w 432"/>
                <a:gd name="T63" fmla="*/ 158 h 168"/>
                <a:gd name="T64" fmla="*/ 388 w 432"/>
                <a:gd name="T65" fmla="*/ 163 h 168"/>
                <a:gd name="T66" fmla="*/ 401 w 432"/>
                <a:gd name="T67" fmla="*/ 167 h 168"/>
                <a:gd name="T68" fmla="*/ 405 w 432"/>
                <a:gd name="T6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2" h="168">
                  <a:moveTo>
                    <a:pt x="405" y="168"/>
                  </a:moveTo>
                  <a:lnTo>
                    <a:pt x="432" y="65"/>
                  </a:lnTo>
                  <a:lnTo>
                    <a:pt x="427" y="64"/>
                  </a:lnTo>
                  <a:lnTo>
                    <a:pt x="414" y="61"/>
                  </a:lnTo>
                  <a:lnTo>
                    <a:pt x="393" y="55"/>
                  </a:lnTo>
                  <a:lnTo>
                    <a:pt x="366" y="49"/>
                  </a:lnTo>
                  <a:lnTo>
                    <a:pt x="334" y="43"/>
                  </a:lnTo>
                  <a:lnTo>
                    <a:pt x="298" y="35"/>
                  </a:lnTo>
                  <a:lnTo>
                    <a:pt x="259" y="28"/>
                  </a:lnTo>
                  <a:lnTo>
                    <a:pt x="221" y="22"/>
                  </a:lnTo>
                  <a:lnTo>
                    <a:pt x="181" y="16"/>
                  </a:lnTo>
                  <a:lnTo>
                    <a:pt x="142" y="11"/>
                  </a:lnTo>
                  <a:lnTo>
                    <a:pt x="105" y="8"/>
                  </a:lnTo>
                  <a:lnTo>
                    <a:pt x="73" y="5"/>
                  </a:lnTo>
                  <a:lnTo>
                    <a:pt x="44" y="3"/>
                  </a:lnTo>
                  <a:lnTo>
                    <a:pt x="23" y="1"/>
                  </a:lnTo>
                  <a:lnTo>
                    <a:pt x="10" y="0"/>
                  </a:lnTo>
                  <a:lnTo>
                    <a:pt x="5" y="0"/>
                  </a:lnTo>
                  <a:lnTo>
                    <a:pt x="0" y="106"/>
                  </a:lnTo>
                  <a:lnTo>
                    <a:pt x="5" y="106"/>
                  </a:lnTo>
                  <a:lnTo>
                    <a:pt x="17" y="107"/>
                  </a:lnTo>
                  <a:lnTo>
                    <a:pt x="38" y="108"/>
                  </a:lnTo>
                  <a:lnTo>
                    <a:pt x="64" y="109"/>
                  </a:lnTo>
                  <a:lnTo>
                    <a:pt x="95" y="113"/>
                  </a:lnTo>
                  <a:lnTo>
                    <a:pt x="130" y="116"/>
                  </a:lnTo>
                  <a:lnTo>
                    <a:pt x="167" y="120"/>
                  </a:lnTo>
                  <a:lnTo>
                    <a:pt x="204" y="126"/>
                  </a:lnTo>
                  <a:lnTo>
                    <a:pt x="242" y="132"/>
                  </a:lnTo>
                  <a:lnTo>
                    <a:pt x="279" y="139"/>
                  </a:lnTo>
                  <a:lnTo>
                    <a:pt x="312" y="146"/>
                  </a:lnTo>
                  <a:lnTo>
                    <a:pt x="343" y="153"/>
                  </a:lnTo>
                  <a:lnTo>
                    <a:pt x="369" y="158"/>
                  </a:lnTo>
                  <a:lnTo>
                    <a:pt x="388" y="163"/>
                  </a:lnTo>
                  <a:lnTo>
                    <a:pt x="401" y="167"/>
                  </a:lnTo>
                  <a:lnTo>
                    <a:pt x="405" y="168"/>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14" name="Freeform 13">
              <a:extLst>
                <a:ext uri="{FF2B5EF4-FFF2-40B4-BE49-F238E27FC236}">
                  <a16:creationId xmlns:a16="http://schemas.microsoft.com/office/drawing/2014/main" id="{99DCCC37-5093-4335-A0E1-FABCB9ED5BC8}"/>
                </a:ext>
              </a:extLst>
            </p:cNvPr>
            <p:cNvSpPr>
              <a:spLocks/>
            </p:cNvSpPr>
            <p:nvPr/>
          </p:nvSpPr>
          <p:spPr bwMode="auto">
            <a:xfrm>
              <a:off x="902144" y="738463"/>
              <a:ext cx="155597" cy="104221"/>
            </a:xfrm>
            <a:custGeom>
              <a:avLst/>
              <a:gdLst>
                <a:gd name="T0" fmla="*/ 365 w 422"/>
                <a:gd name="T1" fmla="*/ 283 h 283"/>
                <a:gd name="T2" fmla="*/ 422 w 422"/>
                <a:gd name="T3" fmla="*/ 194 h 283"/>
                <a:gd name="T4" fmla="*/ 418 w 422"/>
                <a:gd name="T5" fmla="*/ 191 h 283"/>
                <a:gd name="T6" fmla="*/ 407 w 422"/>
                <a:gd name="T7" fmla="*/ 184 h 283"/>
                <a:gd name="T8" fmla="*/ 389 w 422"/>
                <a:gd name="T9" fmla="*/ 173 h 283"/>
                <a:gd name="T10" fmla="*/ 365 w 422"/>
                <a:gd name="T11" fmla="*/ 159 h 283"/>
                <a:gd name="T12" fmla="*/ 337 w 422"/>
                <a:gd name="T13" fmla="*/ 142 h 283"/>
                <a:gd name="T14" fmla="*/ 304 w 422"/>
                <a:gd name="T15" fmla="*/ 124 h 283"/>
                <a:gd name="T16" fmla="*/ 271 w 422"/>
                <a:gd name="T17" fmla="*/ 106 h 283"/>
                <a:gd name="T18" fmla="*/ 234 w 422"/>
                <a:gd name="T19" fmla="*/ 86 h 283"/>
                <a:gd name="T20" fmla="*/ 199 w 422"/>
                <a:gd name="T21" fmla="*/ 69 h 283"/>
                <a:gd name="T22" fmla="*/ 163 w 422"/>
                <a:gd name="T23" fmla="*/ 53 h 283"/>
                <a:gd name="T24" fmla="*/ 129 w 422"/>
                <a:gd name="T25" fmla="*/ 38 h 283"/>
                <a:gd name="T26" fmla="*/ 99 w 422"/>
                <a:gd name="T27" fmla="*/ 25 h 283"/>
                <a:gd name="T28" fmla="*/ 73 w 422"/>
                <a:gd name="T29" fmla="*/ 15 h 283"/>
                <a:gd name="T30" fmla="*/ 54 w 422"/>
                <a:gd name="T31" fmla="*/ 6 h 283"/>
                <a:gd name="T32" fmla="*/ 41 w 422"/>
                <a:gd name="T33" fmla="*/ 2 h 283"/>
                <a:gd name="T34" fmla="*/ 37 w 422"/>
                <a:gd name="T35" fmla="*/ 0 h 283"/>
                <a:gd name="T36" fmla="*/ 0 w 422"/>
                <a:gd name="T37" fmla="*/ 99 h 283"/>
                <a:gd name="T38" fmla="*/ 4 w 422"/>
                <a:gd name="T39" fmla="*/ 100 h 283"/>
                <a:gd name="T40" fmla="*/ 16 w 422"/>
                <a:gd name="T41" fmla="*/ 105 h 283"/>
                <a:gd name="T42" fmla="*/ 34 w 422"/>
                <a:gd name="T43" fmla="*/ 112 h 283"/>
                <a:gd name="T44" fmla="*/ 59 w 422"/>
                <a:gd name="T45" fmla="*/ 122 h 283"/>
                <a:gd name="T46" fmla="*/ 87 w 422"/>
                <a:gd name="T47" fmla="*/ 135 h 283"/>
                <a:gd name="T48" fmla="*/ 120 w 422"/>
                <a:gd name="T49" fmla="*/ 149 h 283"/>
                <a:gd name="T50" fmla="*/ 153 w 422"/>
                <a:gd name="T51" fmla="*/ 164 h 283"/>
                <a:gd name="T52" fmla="*/ 187 w 422"/>
                <a:gd name="T53" fmla="*/ 181 h 283"/>
                <a:gd name="T54" fmla="*/ 221 w 422"/>
                <a:gd name="T55" fmla="*/ 198 h 283"/>
                <a:gd name="T56" fmla="*/ 254 w 422"/>
                <a:gd name="T57" fmla="*/ 216 h 283"/>
                <a:gd name="T58" fmla="*/ 284 w 422"/>
                <a:gd name="T59" fmla="*/ 233 h 283"/>
                <a:gd name="T60" fmla="*/ 311 w 422"/>
                <a:gd name="T61" fmla="*/ 249 h 283"/>
                <a:gd name="T62" fmla="*/ 332 w 422"/>
                <a:gd name="T63" fmla="*/ 262 h 283"/>
                <a:gd name="T64" fmla="*/ 350 w 422"/>
                <a:gd name="T65" fmla="*/ 273 h 283"/>
                <a:gd name="T66" fmla="*/ 362 w 422"/>
                <a:gd name="T67" fmla="*/ 281 h 283"/>
                <a:gd name="T68" fmla="*/ 365 w 422"/>
                <a:gd name="T6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2" h="283">
                  <a:moveTo>
                    <a:pt x="365" y="283"/>
                  </a:moveTo>
                  <a:lnTo>
                    <a:pt x="422" y="194"/>
                  </a:lnTo>
                  <a:lnTo>
                    <a:pt x="418" y="191"/>
                  </a:lnTo>
                  <a:lnTo>
                    <a:pt x="407" y="184"/>
                  </a:lnTo>
                  <a:lnTo>
                    <a:pt x="389" y="173"/>
                  </a:lnTo>
                  <a:lnTo>
                    <a:pt x="365" y="159"/>
                  </a:lnTo>
                  <a:lnTo>
                    <a:pt x="337" y="142"/>
                  </a:lnTo>
                  <a:lnTo>
                    <a:pt x="304" y="124"/>
                  </a:lnTo>
                  <a:lnTo>
                    <a:pt x="271" y="106"/>
                  </a:lnTo>
                  <a:lnTo>
                    <a:pt x="234" y="86"/>
                  </a:lnTo>
                  <a:lnTo>
                    <a:pt x="199" y="69"/>
                  </a:lnTo>
                  <a:lnTo>
                    <a:pt x="163" y="53"/>
                  </a:lnTo>
                  <a:lnTo>
                    <a:pt x="129" y="38"/>
                  </a:lnTo>
                  <a:lnTo>
                    <a:pt x="99" y="25"/>
                  </a:lnTo>
                  <a:lnTo>
                    <a:pt x="73" y="15"/>
                  </a:lnTo>
                  <a:lnTo>
                    <a:pt x="54" y="6"/>
                  </a:lnTo>
                  <a:lnTo>
                    <a:pt x="41" y="2"/>
                  </a:lnTo>
                  <a:lnTo>
                    <a:pt x="37" y="0"/>
                  </a:lnTo>
                  <a:lnTo>
                    <a:pt x="0" y="99"/>
                  </a:lnTo>
                  <a:lnTo>
                    <a:pt x="4" y="100"/>
                  </a:lnTo>
                  <a:lnTo>
                    <a:pt x="16" y="105"/>
                  </a:lnTo>
                  <a:lnTo>
                    <a:pt x="34" y="112"/>
                  </a:lnTo>
                  <a:lnTo>
                    <a:pt x="59" y="122"/>
                  </a:lnTo>
                  <a:lnTo>
                    <a:pt x="87" y="135"/>
                  </a:lnTo>
                  <a:lnTo>
                    <a:pt x="120" y="149"/>
                  </a:lnTo>
                  <a:lnTo>
                    <a:pt x="153" y="164"/>
                  </a:lnTo>
                  <a:lnTo>
                    <a:pt x="187" y="181"/>
                  </a:lnTo>
                  <a:lnTo>
                    <a:pt x="221" y="198"/>
                  </a:lnTo>
                  <a:lnTo>
                    <a:pt x="254" y="216"/>
                  </a:lnTo>
                  <a:lnTo>
                    <a:pt x="284" y="233"/>
                  </a:lnTo>
                  <a:lnTo>
                    <a:pt x="311" y="249"/>
                  </a:lnTo>
                  <a:lnTo>
                    <a:pt x="332" y="262"/>
                  </a:lnTo>
                  <a:lnTo>
                    <a:pt x="350" y="273"/>
                  </a:lnTo>
                  <a:lnTo>
                    <a:pt x="362" y="281"/>
                  </a:lnTo>
                  <a:lnTo>
                    <a:pt x="365" y="283"/>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15" name="Freeform 14">
              <a:extLst>
                <a:ext uri="{FF2B5EF4-FFF2-40B4-BE49-F238E27FC236}">
                  <a16:creationId xmlns:a16="http://schemas.microsoft.com/office/drawing/2014/main" id="{8907AAB3-D429-4A05-889C-DA48D57ACF59}"/>
                </a:ext>
              </a:extLst>
            </p:cNvPr>
            <p:cNvSpPr>
              <a:spLocks/>
            </p:cNvSpPr>
            <p:nvPr/>
          </p:nvSpPr>
          <p:spPr bwMode="auto">
            <a:xfrm>
              <a:off x="1092971" y="852959"/>
              <a:ext cx="137983" cy="136515"/>
            </a:xfrm>
            <a:custGeom>
              <a:avLst/>
              <a:gdLst>
                <a:gd name="T0" fmla="*/ 228 w 374"/>
                <a:gd name="T1" fmla="*/ 144 h 370"/>
                <a:gd name="T2" fmla="*/ 199 w 374"/>
                <a:gd name="T3" fmla="*/ 115 h 370"/>
                <a:gd name="T4" fmla="*/ 170 w 374"/>
                <a:gd name="T5" fmla="*/ 88 h 370"/>
                <a:gd name="T6" fmla="*/ 143 w 374"/>
                <a:gd name="T7" fmla="*/ 65 h 370"/>
                <a:gd name="T8" fmla="*/ 118 w 374"/>
                <a:gd name="T9" fmla="*/ 43 h 370"/>
                <a:gd name="T10" fmla="*/ 98 w 374"/>
                <a:gd name="T11" fmla="*/ 25 h 370"/>
                <a:gd name="T12" fmla="*/ 80 w 374"/>
                <a:gd name="T13" fmla="*/ 12 h 370"/>
                <a:gd name="T14" fmla="*/ 71 w 374"/>
                <a:gd name="T15" fmla="*/ 3 h 370"/>
                <a:gd name="T16" fmla="*/ 66 w 374"/>
                <a:gd name="T17" fmla="*/ 0 h 370"/>
                <a:gd name="T18" fmla="*/ 0 w 374"/>
                <a:gd name="T19" fmla="*/ 82 h 370"/>
                <a:gd name="T20" fmla="*/ 14 w 374"/>
                <a:gd name="T21" fmla="*/ 94 h 370"/>
                <a:gd name="T22" fmla="*/ 50 w 374"/>
                <a:gd name="T23" fmla="*/ 123 h 370"/>
                <a:gd name="T24" fmla="*/ 74 w 374"/>
                <a:gd name="T25" fmla="*/ 144 h 370"/>
                <a:gd name="T26" fmla="*/ 100 w 374"/>
                <a:gd name="T27" fmla="*/ 166 h 370"/>
                <a:gd name="T28" fmla="*/ 127 w 374"/>
                <a:gd name="T29" fmla="*/ 192 h 370"/>
                <a:gd name="T30" fmla="*/ 154 w 374"/>
                <a:gd name="T31" fmla="*/ 218 h 370"/>
                <a:gd name="T32" fmla="*/ 181 w 374"/>
                <a:gd name="T33" fmla="*/ 245 h 370"/>
                <a:gd name="T34" fmla="*/ 207 w 374"/>
                <a:gd name="T35" fmla="*/ 272 h 370"/>
                <a:gd name="T36" fmla="*/ 230 w 374"/>
                <a:gd name="T37" fmla="*/ 298 h 370"/>
                <a:gd name="T38" fmla="*/ 251 w 374"/>
                <a:gd name="T39" fmla="*/ 321 h 370"/>
                <a:gd name="T40" fmla="*/ 281 w 374"/>
                <a:gd name="T41" fmla="*/ 356 h 370"/>
                <a:gd name="T42" fmla="*/ 292 w 374"/>
                <a:gd name="T43" fmla="*/ 370 h 370"/>
                <a:gd name="T44" fmla="*/ 374 w 374"/>
                <a:gd name="T45" fmla="*/ 303 h 370"/>
                <a:gd name="T46" fmla="*/ 362 w 374"/>
                <a:gd name="T47" fmla="*/ 289 h 370"/>
                <a:gd name="T48" fmla="*/ 330 w 374"/>
                <a:gd name="T49" fmla="*/ 252 h 370"/>
                <a:gd name="T50" fmla="*/ 308 w 374"/>
                <a:gd name="T51" fmla="*/ 227 h 370"/>
                <a:gd name="T52" fmla="*/ 283 w 374"/>
                <a:gd name="T53" fmla="*/ 201 h 370"/>
                <a:gd name="T54" fmla="*/ 256 w 374"/>
                <a:gd name="T55" fmla="*/ 172 h 370"/>
                <a:gd name="T56" fmla="*/ 228 w 374"/>
                <a:gd name="T57" fmla="*/ 14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4" h="370">
                  <a:moveTo>
                    <a:pt x="228" y="144"/>
                  </a:moveTo>
                  <a:lnTo>
                    <a:pt x="199" y="115"/>
                  </a:lnTo>
                  <a:lnTo>
                    <a:pt x="170" y="88"/>
                  </a:lnTo>
                  <a:lnTo>
                    <a:pt x="143" y="65"/>
                  </a:lnTo>
                  <a:lnTo>
                    <a:pt x="118" y="43"/>
                  </a:lnTo>
                  <a:lnTo>
                    <a:pt x="98" y="25"/>
                  </a:lnTo>
                  <a:lnTo>
                    <a:pt x="80" y="12"/>
                  </a:lnTo>
                  <a:lnTo>
                    <a:pt x="71" y="3"/>
                  </a:lnTo>
                  <a:lnTo>
                    <a:pt x="66" y="0"/>
                  </a:lnTo>
                  <a:lnTo>
                    <a:pt x="0" y="82"/>
                  </a:lnTo>
                  <a:lnTo>
                    <a:pt x="14" y="94"/>
                  </a:lnTo>
                  <a:lnTo>
                    <a:pt x="50" y="123"/>
                  </a:lnTo>
                  <a:lnTo>
                    <a:pt x="74" y="144"/>
                  </a:lnTo>
                  <a:lnTo>
                    <a:pt x="100" y="166"/>
                  </a:lnTo>
                  <a:lnTo>
                    <a:pt x="127" y="192"/>
                  </a:lnTo>
                  <a:lnTo>
                    <a:pt x="154" y="218"/>
                  </a:lnTo>
                  <a:lnTo>
                    <a:pt x="181" y="245"/>
                  </a:lnTo>
                  <a:lnTo>
                    <a:pt x="207" y="272"/>
                  </a:lnTo>
                  <a:lnTo>
                    <a:pt x="230" y="298"/>
                  </a:lnTo>
                  <a:lnTo>
                    <a:pt x="251" y="321"/>
                  </a:lnTo>
                  <a:lnTo>
                    <a:pt x="281" y="356"/>
                  </a:lnTo>
                  <a:lnTo>
                    <a:pt x="292" y="370"/>
                  </a:lnTo>
                  <a:lnTo>
                    <a:pt x="374" y="303"/>
                  </a:lnTo>
                  <a:lnTo>
                    <a:pt x="362" y="289"/>
                  </a:lnTo>
                  <a:lnTo>
                    <a:pt x="330" y="252"/>
                  </a:lnTo>
                  <a:lnTo>
                    <a:pt x="308" y="227"/>
                  </a:lnTo>
                  <a:lnTo>
                    <a:pt x="283" y="201"/>
                  </a:lnTo>
                  <a:lnTo>
                    <a:pt x="256" y="172"/>
                  </a:lnTo>
                  <a:lnTo>
                    <a:pt x="228" y="144"/>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16" name="Freeform 15">
              <a:extLst>
                <a:ext uri="{FF2B5EF4-FFF2-40B4-BE49-F238E27FC236}">
                  <a16:creationId xmlns:a16="http://schemas.microsoft.com/office/drawing/2014/main" id="{785466A2-23F0-4E11-801D-F95A478503EA}"/>
                </a:ext>
              </a:extLst>
            </p:cNvPr>
            <p:cNvSpPr>
              <a:spLocks/>
            </p:cNvSpPr>
            <p:nvPr/>
          </p:nvSpPr>
          <p:spPr bwMode="auto">
            <a:xfrm>
              <a:off x="1241229" y="1024704"/>
              <a:ext cx="105689" cy="154130"/>
            </a:xfrm>
            <a:custGeom>
              <a:avLst/>
              <a:gdLst>
                <a:gd name="T0" fmla="*/ 89 w 288"/>
                <a:gd name="T1" fmla="*/ 0 h 423"/>
                <a:gd name="T2" fmla="*/ 0 w 288"/>
                <a:gd name="T3" fmla="*/ 59 h 423"/>
                <a:gd name="T4" fmla="*/ 4 w 288"/>
                <a:gd name="T5" fmla="*/ 63 h 423"/>
                <a:gd name="T6" fmla="*/ 10 w 288"/>
                <a:gd name="T7" fmla="*/ 74 h 423"/>
                <a:gd name="T8" fmla="*/ 21 w 288"/>
                <a:gd name="T9" fmla="*/ 91 h 423"/>
                <a:gd name="T10" fmla="*/ 35 w 288"/>
                <a:gd name="T11" fmla="*/ 113 h 423"/>
                <a:gd name="T12" fmla="*/ 51 w 288"/>
                <a:gd name="T13" fmla="*/ 140 h 423"/>
                <a:gd name="T14" fmla="*/ 68 w 288"/>
                <a:gd name="T15" fmla="*/ 170 h 423"/>
                <a:gd name="T16" fmla="*/ 87 w 288"/>
                <a:gd name="T17" fmla="*/ 201 h 423"/>
                <a:gd name="T18" fmla="*/ 105 w 288"/>
                <a:gd name="T19" fmla="*/ 236 h 423"/>
                <a:gd name="T20" fmla="*/ 123 w 288"/>
                <a:gd name="T21" fmla="*/ 269 h 423"/>
                <a:gd name="T22" fmla="*/ 139 w 288"/>
                <a:gd name="T23" fmla="*/ 303 h 423"/>
                <a:gd name="T24" fmla="*/ 153 w 288"/>
                <a:gd name="T25" fmla="*/ 334 h 423"/>
                <a:gd name="T26" fmla="*/ 166 w 288"/>
                <a:gd name="T27" fmla="*/ 363 h 423"/>
                <a:gd name="T28" fmla="*/ 175 w 288"/>
                <a:gd name="T29" fmla="*/ 387 h 423"/>
                <a:gd name="T30" fmla="*/ 183 w 288"/>
                <a:gd name="T31" fmla="*/ 405 h 423"/>
                <a:gd name="T32" fmla="*/ 188 w 288"/>
                <a:gd name="T33" fmla="*/ 418 h 423"/>
                <a:gd name="T34" fmla="*/ 189 w 288"/>
                <a:gd name="T35" fmla="*/ 423 h 423"/>
                <a:gd name="T36" fmla="*/ 288 w 288"/>
                <a:gd name="T37" fmla="*/ 384 h 423"/>
                <a:gd name="T38" fmla="*/ 287 w 288"/>
                <a:gd name="T39" fmla="*/ 379 h 423"/>
                <a:gd name="T40" fmla="*/ 281 w 288"/>
                <a:gd name="T41" fmla="*/ 366 h 423"/>
                <a:gd name="T42" fmla="*/ 273 w 288"/>
                <a:gd name="T43" fmla="*/ 347 h 423"/>
                <a:gd name="T44" fmla="*/ 262 w 288"/>
                <a:gd name="T45" fmla="*/ 321 h 423"/>
                <a:gd name="T46" fmla="*/ 249 w 288"/>
                <a:gd name="T47" fmla="*/ 291 h 423"/>
                <a:gd name="T48" fmla="*/ 234 w 288"/>
                <a:gd name="T49" fmla="*/ 258 h 423"/>
                <a:gd name="T50" fmla="*/ 216 w 288"/>
                <a:gd name="T51" fmla="*/ 223 h 423"/>
                <a:gd name="T52" fmla="*/ 198 w 288"/>
                <a:gd name="T53" fmla="*/ 187 h 423"/>
                <a:gd name="T54" fmla="*/ 180 w 288"/>
                <a:gd name="T55" fmla="*/ 152 h 423"/>
                <a:gd name="T56" fmla="*/ 160 w 288"/>
                <a:gd name="T57" fmla="*/ 117 h 423"/>
                <a:gd name="T58" fmla="*/ 142 w 288"/>
                <a:gd name="T59" fmla="*/ 86 h 423"/>
                <a:gd name="T60" fmla="*/ 125 w 288"/>
                <a:gd name="T61" fmla="*/ 58 h 423"/>
                <a:gd name="T62" fmla="*/ 111 w 288"/>
                <a:gd name="T63" fmla="*/ 34 h 423"/>
                <a:gd name="T64" fmla="*/ 99 w 288"/>
                <a:gd name="T65" fmla="*/ 17 h 423"/>
                <a:gd name="T66" fmla="*/ 91 w 288"/>
                <a:gd name="T67" fmla="*/ 5 h 423"/>
                <a:gd name="T68" fmla="*/ 89 w 288"/>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 h="423">
                  <a:moveTo>
                    <a:pt x="89" y="0"/>
                  </a:moveTo>
                  <a:lnTo>
                    <a:pt x="0" y="59"/>
                  </a:lnTo>
                  <a:lnTo>
                    <a:pt x="4" y="63"/>
                  </a:lnTo>
                  <a:lnTo>
                    <a:pt x="10" y="74"/>
                  </a:lnTo>
                  <a:lnTo>
                    <a:pt x="21" y="91"/>
                  </a:lnTo>
                  <a:lnTo>
                    <a:pt x="35" y="113"/>
                  </a:lnTo>
                  <a:lnTo>
                    <a:pt x="51" y="140"/>
                  </a:lnTo>
                  <a:lnTo>
                    <a:pt x="68" y="170"/>
                  </a:lnTo>
                  <a:lnTo>
                    <a:pt x="87" y="201"/>
                  </a:lnTo>
                  <a:lnTo>
                    <a:pt x="105" y="236"/>
                  </a:lnTo>
                  <a:lnTo>
                    <a:pt x="123" y="269"/>
                  </a:lnTo>
                  <a:lnTo>
                    <a:pt x="139" y="303"/>
                  </a:lnTo>
                  <a:lnTo>
                    <a:pt x="153" y="334"/>
                  </a:lnTo>
                  <a:lnTo>
                    <a:pt x="166" y="363"/>
                  </a:lnTo>
                  <a:lnTo>
                    <a:pt x="175" y="387"/>
                  </a:lnTo>
                  <a:lnTo>
                    <a:pt x="183" y="405"/>
                  </a:lnTo>
                  <a:lnTo>
                    <a:pt x="188" y="418"/>
                  </a:lnTo>
                  <a:lnTo>
                    <a:pt x="189" y="423"/>
                  </a:lnTo>
                  <a:lnTo>
                    <a:pt x="288" y="384"/>
                  </a:lnTo>
                  <a:lnTo>
                    <a:pt x="287" y="379"/>
                  </a:lnTo>
                  <a:lnTo>
                    <a:pt x="281" y="366"/>
                  </a:lnTo>
                  <a:lnTo>
                    <a:pt x="273" y="347"/>
                  </a:lnTo>
                  <a:lnTo>
                    <a:pt x="262" y="321"/>
                  </a:lnTo>
                  <a:lnTo>
                    <a:pt x="249" y="291"/>
                  </a:lnTo>
                  <a:lnTo>
                    <a:pt x="234" y="258"/>
                  </a:lnTo>
                  <a:lnTo>
                    <a:pt x="216" y="223"/>
                  </a:lnTo>
                  <a:lnTo>
                    <a:pt x="198" y="187"/>
                  </a:lnTo>
                  <a:lnTo>
                    <a:pt x="180" y="152"/>
                  </a:lnTo>
                  <a:lnTo>
                    <a:pt x="160" y="117"/>
                  </a:lnTo>
                  <a:lnTo>
                    <a:pt x="142" y="86"/>
                  </a:lnTo>
                  <a:lnTo>
                    <a:pt x="125" y="58"/>
                  </a:lnTo>
                  <a:lnTo>
                    <a:pt x="111" y="34"/>
                  </a:lnTo>
                  <a:lnTo>
                    <a:pt x="99" y="17"/>
                  </a:lnTo>
                  <a:lnTo>
                    <a:pt x="91" y="5"/>
                  </a:lnTo>
                  <a:lnTo>
                    <a:pt x="89" y="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17" name="Freeform 16">
              <a:extLst>
                <a:ext uri="{FF2B5EF4-FFF2-40B4-BE49-F238E27FC236}">
                  <a16:creationId xmlns:a16="http://schemas.microsoft.com/office/drawing/2014/main" id="{69F49C59-07A2-40ED-B9C3-D1CE07C81F7F}"/>
                </a:ext>
              </a:extLst>
            </p:cNvPr>
            <p:cNvSpPr>
              <a:spLocks/>
            </p:cNvSpPr>
            <p:nvPr/>
          </p:nvSpPr>
          <p:spPr bwMode="auto">
            <a:xfrm>
              <a:off x="1333706" y="1234614"/>
              <a:ext cx="63120" cy="160002"/>
            </a:xfrm>
            <a:custGeom>
              <a:avLst/>
              <a:gdLst>
                <a:gd name="T0" fmla="*/ 119 w 173"/>
                <a:gd name="T1" fmla="*/ 66 h 433"/>
                <a:gd name="T2" fmla="*/ 112 w 173"/>
                <a:gd name="T3" fmla="*/ 39 h 433"/>
                <a:gd name="T4" fmla="*/ 107 w 173"/>
                <a:gd name="T5" fmla="*/ 18 h 433"/>
                <a:gd name="T6" fmla="*/ 104 w 173"/>
                <a:gd name="T7" fmla="*/ 5 h 433"/>
                <a:gd name="T8" fmla="*/ 101 w 173"/>
                <a:gd name="T9" fmla="*/ 0 h 433"/>
                <a:gd name="T10" fmla="*/ 0 w 173"/>
                <a:gd name="T11" fmla="*/ 29 h 433"/>
                <a:gd name="T12" fmla="*/ 2 w 173"/>
                <a:gd name="T13" fmla="*/ 33 h 433"/>
                <a:gd name="T14" fmla="*/ 5 w 173"/>
                <a:gd name="T15" fmla="*/ 45 h 433"/>
                <a:gd name="T16" fmla="*/ 10 w 173"/>
                <a:gd name="T17" fmla="*/ 66 h 433"/>
                <a:gd name="T18" fmla="*/ 16 w 173"/>
                <a:gd name="T19" fmla="*/ 91 h 433"/>
                <a:gd name="T20" fmla="*/ 24 w 173"/>
                <a:gd name="T21" fmla="*/ 121 h 433"/>
                <a:gd name="T22" fmla="*/ 31 w 173"/>
                <a:gd name="T23" fmla="*/ 154 h 433"/>
                <a:gd name="T24" fmla="*/ 38 w 173"/>
                <a:gd name="T25" fmla="*/ 191 h 433"/>
                <a:gd name="T26" fmla="*/ 44 w 173"/>
                <a:gd name="T27" fmla="*/ 229 h 433"/>
                <a:gd name="T28" fmla="*/ 51 w 173"/>
                <a:gd name="T29" fmla="*/ 267 h 433"/>
                <a:gd name="T30" fmla="*/ 56 w 173"/>
                <a:gd name="T31" fmla="*/ 303 h 433"/>
                <a:gd name="T32" fmla="*/ 59 w 173"/>
                <a:gd name="T33" fmla="*/ 338 h 433"/>
                <a:gd name="T34" fmla="*/ 63 w 173"/>
                <a:gd name="T35" fmla="*/ 368 h 433"/>
                <a:gd name="T36" fmla="*/ 65 w 173"/>
                <a:gd name="T37" fmla="*/ 395 h 433"/>
                <a:gd name="T38" fmla="*/ 66 w 173"/>
                <a:gd name="T39" fmla="*/ 415 h 433"/>
                <a:gd name="T40" fmla="*/ 67 w 173"/>
                <a:gd name="T41" fmla="*/ 428 h 433"/>
                <a:gd name="T42" fmla="*/ 67 w 173"/>
                <a:gd name="T43" fmla="*/ 433 h 433"/>
                <a:gd name="T44" fmla="*/ 173 w 173"/>
                <a:gd name="T45" fmla="*/ 427 h 433"/>
                <a:gd name="T46" fmla="*/ 173 w 173"/>
                <a:gd name="T47" fmla="*/ 421 h 433"/>
                <a:gd name="T48" fmla="*/ 172 w 173"/>
                <a:gd name="T49" fmla="*/ 408 h 433"/>
                <a:gd name="T50" fmla="*/ 170 w 173"/>
                <a:gd name="T51" fmla="*/ 387 h 433"/>
                <a:gd name="T52" fmla="*/ 167 w 173"/>
                <a:gd name="T53" fmla="*/ 360 h 433"/>
                <a:gd name="T54" fmla="*/ 164 w 173"/>
                <a:gd name="T55" fmla="*/ 326 h 433"/>
                <a:gd name="T56" fmla="*/ 160 w 173"/>
                <a:gd name="T57" fmla="*/ 290 h 433"/>
                <a:gd name="T58" fmla="*/ 155 w 173"/>
                <a:gd name="T59" fmla="*/ 252 h 433"/>
                <a:gd name="T60" fmla="*/ 149 w 173"/>
                <a:gd name="T61" fmla="*/ 212 h 433"/>
                <a:gd name="T62" fmla="*/ 141 w 173"/>
                <a:gd name="T63" fmla="*/ 172 h 433"/>
                <a:gd name="T64" fmla="*/ 134 w 173"/>
                <a:gd name="T65" fmla="*/ 134 h 433"/>
                <a:gd name="T66" fmla="*/ 126 w 173"/>
                <a:gd name="T67" fmla="*/ 98 h 433"/>
                <a:gd name="T68" fmla="*/ 119 w 173"/>
                <a:gd name="T69" fmla="*/ 66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 h="433">
                  <a:moveTo>
                    <a:pt x="119" y="66"/>
                  </a:moveTo>
                  <a:lnTo>
                    <a:pt x="112" y="39"/>
                  </a:lnTo>
                  <a:lnTo>
                    <a:pt x="107" y="18"/>
                  </a:lnTo>
                  <a:lnTo>
                    <a:pt x="104" y="5"/>
                  </a:lnTo>
                  <a:lnTo>
                    <a:pt x="101" y="0"/>
                  </a:lnTo>
                  <a:lnTo>
                    <a:pt x="0" y="29"/>
                  </a:lnTo>
                  <a:lnTo>
                    <a:pt x="2" y="33"/>
                  </a:lnTo>
                  <a:lnTo>
                    <a:pt x="5" y="45"/>
                  </a:lnTo>
                  <a:lnTo>
                    <a:pt x="10" y="66"/>
                  </a:lnTo>
                  <a:lnTo>
                    <a:pt x="16" y="91"/>
                  </a:lnTo>
                  <a:lnTo>
                    <a:pt x="24" y="121"/>
                  </a:lnTo>
                  <a:lnTo>
                    <a:pt x="31" y="154"/>
                  </a:lnTo>
                  <a:lnTo>
                    <a:pt x="38" y="191"/>
                  </a:lnTo>
                  <a:lnTo>
                    <a:pt x="44" y="229"/>
                  </a:lnTo>
                  <a:lnTo>
                    <a:pt x="51" y="267"/>
                  </a:lnTo>
                  <a:lnTo>
                    <a:pt x="56" y="303"/>
                  </a:lnTo>
                  <a:lnTo>
                    <a:pt x="59" y="338"/>
                  </a:lnTo>
                  <a:lnTo>
                    <a:pt x="63" y="368"/>
                  </a:lnTo>
                  <a:lnTo>
                    <a:pt x="65" y="395"/>
                  </a:lnTo>
                  <a:lnTo>
                    <a:pt x="66" y="415"/>
                  </a:lnTo>
                  <a:lnTo>
                    <a:pt x="67" y="428"/>
                  </a:lnTo>
                  <a:lnTo>
                    <a:pt x="67" y="433"/>
                  </a:lnTo>
                  <a:lnTo>
                    <a:pt x="173" y="427"/>
                  </a:lnTo>
                  <a:lnTo>
                    <a:pt x="173" y="421"/>
                  </a:lnTo>
                  <a:lnTo>
                    <a:pt x="172" y="408"/>
                  </a:lnTo>
                  <a:lnTo>
                    <a:pt x="170" y="387"/>
                  </a:lnTo>
                  <a:lnTo>
                    <a:pt x="167" y="360"/>
                  </a:lnTo>
                  <a:lnTo>
                    <a:pt x="164" y="326"/>
                  </a:lnTo>
                  <a:lnTo>
                    <a:pt x="160" y="290"/>
                  </a:lnTo>
                  <a:lnTo>
                    <a:pt x="155" y="252"/>
                  </a:lnTo>
                  <a:lnTo>
                    <a:pt x="149" y="212"/>
                  </a:lnTo>
                  <a:lnTo>
                    <a:pt x="141" y="172"/>
                  </a:lnTo>
                  <a:lnTo>
                    <a:pt x="134" y="134"/>
                  </a:lnTo>
                  <a:lnTo>
                    <a:pt x="126" y="98"/>
                  </a:lnTo>
                  <a:lnTo>
                    <a:pt x="119" y="66"/>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18" name="Freeform 17">
              <a:extLst>
                <a:ext uri="{FF2B5EF4-FFF2-40B4-BE49-F238E27FC236}">
                  <a16:creationId xmlns:a16="http://schemas.microsoft.com/office/drawing/2014/main" id="{5BF5F5C2-9265-47A0-883A-7D1705318E95}"/>
                </a:ext>
              </a:extLst>
            </p:cNvPr>
            <p:cNvSpPr>
              <a:spLocks/>
            </p:cNvSpPr>
            <p:nvPr/>
          </p:nvSpPr>
          <p:spPr bwMode="auto">
            <a:xfrm>
              <a:off x="1336642" y="1463606"/>
              <a:ext cx="60184" cy="158533"/>
            </a:xfrm>
            <a:custGeom>
              <a:avLst/>
              <a:gdLst>
                <a:gd name="T0" fmla="*/ 144 w 165"/>
                <a:gd name="T1" fmla="*/ 219 h 431"/>
                <a:gd name="T2" fmla="*/ 150 w 165"/>
                <a:gd name="T3" fmla="*/ 179 h 431"/>
                <a:gd name="T4" fmla="*/ 154 w 165"/>
                <a:gd name="T5" fmla="*/ 141 h 431"/>
                <a:gd name="T6" fmla="*/ 158 w 165"/>
                <a:gd name="T7" fmla="*/ 105 h 431"/>
                <a:gd name="T8" fmla="*/ 161 w 165"/>
                <a:gd name="T9" fmla="*/ 71 h 431"/>
                <a:gd name="T10" fmla="*/ 163 w 165"/>
                <a:gd name="T11" fmla="*/ 44 h 431"/>
                <a:gd name="T12" fmla="*/ 164 w 165"/>
                <a:gd name="T13" fmla="*/ 23 h 431"/>
                <a:gd name="T14" fmla="*/ 164 w 165"/>
                <a:gd name="T15" fmla="*/ 9 h 431"/>
                <a:gd name="T16" fmla="*/ 165 w 165"/>
                <a:gd name="T17" fmla="*/ 4 h 431"/>
                <a:gd name="T18" fmla="*/ 59 w 165"/>
                <a:gd name="T19" fmla="*/ 0 h 431"/>
                <a:gd name="T20" fmla="*/ 59 w 165"/>
                <a:gd name="T21" fmla="*/ 4 h 431"/>
                <a:gd name="T22" fmla="*/ 58 w 165"/>
                <a:gd name="T23" fmla="*/ 17 h 431"/>
                <a:gd name="T24" fmla="*/ 57 w 165"/>
                <a:gd name="T25" fmla="*/ 38 h 431"/>
                <a:gd name="T26" fmla="*/ 56 w 165"/>
                <a:gd name="T27" fmla="*/ 64 h 431"/>
                <a:gd name="T28" fmla="*/ 53 w 165"/>
                <a:gd name="T29" fmla="*/ 95 h 431"/>
                <a:gd name="T30" fmla="*/ 49 w 165"/>
                <a:gd name="T31" fmla="*/ 130 h 431"/>
                <a:gd name="T32" fmla="*/ 45 w 165"/>
                <a:gd name="T33" fmla="*/ 166 h 431"/>
                <a:gd name="T34" fmla="*/ 40 w 165"/>
                <a:gd name="T35" fmla="*/ 204 h 431"/>
                <a:gd name="T36" fmla="*/ 34 w 165"/>
                <a:gd name="T37" fmla="*/ 242 h 431"/>
                <a:gd name="T38" fmla="*/ 28 w 165"/>
                <a:gd name="T39" fmla="*/ 279 h 431"/>
                <a:gd name="T40" fmla="*/ 21 w 165"/>
                <a:gd name="T41" fmla="*/ 312 h 431"/>
                <a:gd name="T42" fmla="*/ 15 w 165"/>
                <a:gd name="T43" fmla="*/ 343 h 431"/>
                <a:gd name="T44" fmla="*/ 8 w 165"/>
                <a:gd name="T45" fmla="*/ 368 h 431"/>
                <a:gd name="T46" fmla="*/ 4 w 165"/>
                <a:gd name="T47" fmla="*/ 388 h 431"/>
                <a:gd name="T48" fmla="*/ 1 w 165"/>
                <a:gd name="T49" fmla="*/ 401 h 431"/>
                <a:gd name="T50" fmla="*/ 0 w 165"/>
                <a:gd name="T51" fmla="*/ 405 h 431"/>
                <a:gd name="T52" fmla="*/ 101 w 165"/>
                <a:gd name="T53" fmla="*/ 431 h 431"/>
                <a:gd name="T54" fmla="*/ 102 w 165"/>
                <a:gd name="T55" fmla="*/ 427 h 431"/>
                <a:gd name="T56" fmla="*/ 106 w 165"/>
                <a:gd name="T57" fmla="*/ 414 h 431"/>
                <a:gd name="T58" fmla="*/ 111 w 165"/>
                <a:gd name="T59" fmla="*/ 393 h 431"/>
                <a:gd name="T60" fmla="*/ 117 w 165"/>
                <a:gd name="T61" fmla="*/ 366 h 431"/>
                <a:gd name="T62" fmla="*/ 124 w 165"/>
                <a:gd name="T63" fmla="*/ 334 h 431"/>
                <a:gd name="T64" fmla="*/ 131 w 165"/>
                <a:gd name="T65" fmla="*/ 298 h 431"/>
                <a:gd name="T66" fmla="*/ 138 w 165"/>
                <a:gd name="T67" fmla="*/ 259 h 431"/>
                <a:gd name="T68" fmla="*/ 144 w 165"/>
                <a:gd name="T69" fmla="*/ 219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 h="431">
                  <a:moveTo>
                    <a:pt x="144" y="219"/>
                  </a:moveTo>
                  <a:lnTo>
                    <a:pt x="150" y="179"/>
                  </a:lnTo>
                  <a:lnTo>
                    <a:pt x="154" y="141"/>
                  </a:lnTo>
                  <a:lnTo>
                    <a:pt x="158" y="105"/>
                  </a:lnTo>
                  <a:lnTo>
                    <a:pt x="161" y="71"/>
                  </a:lnTo>
                  <a:lnTo>
                    <a:pt x="163" y="44"/>
                  </a:lnTo>
                  <a:lnTo>
                    <a:pt x="164" y="23"/>
                  </a:lnTo>
                  <a:lnTo>
                    <a:pt x="164" y="9"/>
                  </a:lnTo>
                  <a:lnTo>
                    <a:pt x="165" y="4"/>
                  </a:lnTo>
                  <a:lnTo>
                    <a:pt x="59" y="0"/>
                  </a:lnTo>
                  <a:lnTo>
                    <a:pt x="59" y="4"/>
                  </a:lnTo>
                  <a:lnTo>
                    <a:pt x="58" y="17"/>
                  </a:lnTo>
                  <a:lnTo>
                    <a:pt x="57" y="38"/>
                  </a:lnTo>
                  <a:lnTo>
                    <a:pt x="56" y="64"/>
                  </a:lnTo>
                  <a:lnTo>
                    <a:pt x="53" y="95"/>
                  </a:lnTo>
                  <a:lnTo>
                    <a:pt x="49" y="130"/>
                  </a:lnTo>
                  <a:lnTo>
                    <a:pt x="45" y="166"/>
                  </a:lnTo>
                  <a:lnTo>
                    <a:pt x="40" y="204"/>
                  </a:lnTo>
                  <a:lnTo>
                    <a:pt x="34" y="242"/>
                  </a:lnTo>
                  <a:lnTo>
                    <a:pt x="28" y="279"/>
                  </a:lnTo>
                  <a:lnTo>
                    <a:pt x="21" y="312"/>
                  </a:lnTo>
                  <a:lnTo>
                    <a:pt x="15" y="343"/>
                  </a:lnTo>
                  <a:lnTo>
                    <a:pt x="8" y="368"/>
                  </a:lnTo>
                  <a:lnTo>
                    <a:pt x="4" y="388"/>
                  </a:lnTo>
                  <a:lnTo>
                    <a:pt x="1" y="401"/>
                  </a:lnTo>
                  <a:lnTo>
                    <a:pt x="0" y="405"/>
                  </a:lnTo>
                  <a:lnTo>
                    <a:pt x="101" y="431"/>
                  </a:lnTo>
                  <a:lnTo>
                    <a:pt x="102" y="427"/>
                  </a:lnTo>
                  <a:lnTo>
                    <a:pt x="106" y="414"/>
                  </a:lnTo>
                  <a:lnTo>
                    <a:pt x="111" y="393"/>
                  </a:lnTo>
                  <a:lnTo>
                    <a:pt x="117" y="366"/>
                  </a:lnTo>
                  <a:lnTo>
                    <a:pt x="124" y="334"/>
                  </a:lnTo>
                  <a:lnTo>
                    <a:pt x="131" y="298"/>
                  </a:lnTo>
                  <a:lnTo>
                    <a:pt x="138" y="259"/>
                  </a:lnTo>
                  <a:lnTo>
                    <a:pt x="144" y="219"/>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19" name="Freeform 18">
              <a:extLst>
                <a:ext uri="{FF2B5EF4-FFF2-40B4-BE49-F238E27FC236}">
                  <a16:creationId xmlns:a16="http://schemas.microsoft.com/office/drawing/2014/main" id="{12A0008C-1104-4995-A3C4-E866D9C24C34}"/>
                </a:ext>
              </a:extLst>
            </p:cNvPr>
            <p:cNvSpPr>
              <a:spLocks/>
            </p:cNvSpPr>
            <p:nvPr/>
          </p:nvSpPr>
          <p:spPr bwMode="auto">
            <a:xfrm>
              <a:off x="1248568" y="1679388"/>
              <a:ext cx="102753" cy="155597"/>
            </a:xfrm>
            <a:custGeom>
              <a:avLst/>
              <a:gdLst>
                <a:gd name="T0" fmla="*/ 159 w 281"/>
                <a:gd name="T1" fmla="*/ 59 h 423"/>
                <a:gd name="T2" fmla="*/ 147 w 281"/>
                <a:gd name="T3" fmla="*/ 88 h 423"/>
                <a:gd name="T4" fmla="*/ 133 w 281"/>
                <a:gd name="T5" fmla="*/ 120 h 423"/>
                <a:gd name="T6" fmla="*/ 118 w 281"/>
                <a:gd name="T7" fmla="*/ 153 h 423"/>
                <a:gd name="T8" fmla="*/ 100 w 281"/>
                <a:gd name="T9" fmla="*/ 188 h 423"/>
                <a:gd name="T10" fmla="*/ 83 w 281"/>
                <a:gd name="T11" fmla="*/ 222 h 423"/>
                <a:gd name="T12" fmla="*/ 66 w 281"/>
                <a:gd name="T13" fmla="*/ 255 h 423"/>
                <a:gd name="T14" fmla="*/ 48 w 281"/>
                <a:gd name="T15" fmla="*/ 285 h 423"/>
                <a:gd name="T16" fmla="*/ 33 w 281"/>
                <a:gd name="T17" fmla="*/ 312 h 423"/>
                <a:gd name="T18" fmla="*/ 19 w 281"/>
                <a:gd name="T19" fmla="*/ 334 h 423"/>
                <a:gd name="T20" fmla="*/ 10 w 281"/>
                <a:gd name="T21" fmla="*/ 352 h 423"/>
                <a:gd name="T22" fmla="*/ 2 w 281"/>
                <a:gd name="T23" fmla="*/ 363 h 423"/>
                <a:gd name="T24" fmla="*/ 0 w 281"/>
                <a:gd name="T25" fmla="*/ 366 h 423"/>
                <a:gd name="T26" fmla="*/ 88 w 281"/>
                <a:gd name="T27" fmla="*/ 423 h 423"/>
                <a:gd name="T28" fmla="*/ 92 w 281"/>
                <a:gd name="T29" fmla="*/ 419 h 423"/>
                <a:gd name="T30" fmla="*/ 98 w 281"/>
                <a:gd name="T31" fmla="*/ 407 h 423"/>
                <a:gd name="T32" fmla="*/ 110 w 281"/>
                <a:gd name="T33" fmla="*/ 390 h 423"/>
                <a:gd name="T34" fmla="*/ 124 w 281"/>
                <a:gd name="T35" fmla="*/ 366 h 423"/>
                <a:gd name="T36" fmla="*/ 140 w 281"/>
                <a:gd name="T37" fmla="*/ 337 h 423"/>
                <a:gd name="T38" fmla="*/ 159 w 281"/>
                <a:gd name="T39" fmla="*/ 305 h 423"/>
                <a:gd name="T40" fmla="*/ 177 w 281"/>
                <a:gd name="T41" fmla="*/ 271 h 423"/>
                <a:gd name="T42" fmla="*/ 195 w 281"/>
                <a:gd name="T43" fmla="*/ 235 h 423"/>
                <a:gd name="T44" fmla="*/ 213 w 281"/>
                <a:gd name="T45" fmla="*/ 198 h 423"/>
                <a:gd name="T46" fmla="*/ 229 w 281"/>
                <a:gd name="T47" fmla="*/ 163 h 423"/>
                <a:gd name="T48" fmla="*/ 244 w 281"/>
                <a:gd name="T49" fmla="*/ 129 h 423"/>
                <a:gd name="T50" fmla="*/ 257 w 281"/>
                <a:gd name="T51" fmla="*/ 99 h 423"/>
                <a:gd name="T52" fmla="*/ 267 w 281"/>
                <a:gd name="T53" fmla="*/ 74 h 423"/>
                <a:gd name="T54" fmla="*/ 274 w 281"/>
                <a:gd name="T55" fmla="*/ 54 h 423"/>
                <a:gd name="T56" fmla="*/ 280 w 281"/>
                <a:gd name="T57" fmla="*/ 41 h 423"/>
                <a:gd name="T58" fmla="*/ 281 w 281"/>
                <a:gd name="T59" fmla="*/ 36 h 423"/>
                <a:gd name="T60" fmla="*/ 182 w 281"/>
                <a:gd name="T61" fmla="*/ 0 h 423"/>
                <a:gd name="T62" fmla="*/ 180 w 281"/>
                <a:gd name="T63" fmla="*/ 4 h 423"/>
                <a:gd name="T64" fmla="*/ 176 w 281"/>
                <a:gd name="T65" fmla="*/ 16 h 423"/>
                <a:gd name="T66" fmla="*/ 168 w 281"/>
                <a:gd name="T67" fmla="*/ 35 h 423"/>
                <a:gd name="T68" fmla="*/ 159 w 281"/>
                <a:gd name="T69" fmla="*/ 5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1" h="423">
                  <a:moveTo>
                    <a:pt x="159" y="59"/>
                  </a:moveTo>
                  <a:lnTo>
                    <a:pt x="147" y="88"/>
                  </a:lnTo>
                  <a:lnTo>
                    <a:pt x="133" y="120"/>
                  </a:lnTo>
                  <a:lnTo>
                    <a:pt x="118" y="153"/>
                  </a:lnTo>
                  <a:lnTo>
                    <a:pt x="100" y="188"/>
                  </a:lnTo>
                  <a:lnTo>
                    <a:pt x="83" y="222"/>
                  </a:lnTo>
                  <a:lnTo>
                    <a:pt x="66" y="255"/>
                  </a:lnTo>
                  <a:lnTo>
                    <a:pt x="48" y="285"/>
                  </a:lnTo>
                  <a:lnTo>
                    <a:pt x="33" y="312"/>
                  </a:lnTo>
                  <a:lnTo>
                    <a:pt x="19" y="334"/>
                  </a:lnTo>
                  <a:lnTo>
                    <a:pt x="10" y="352"/>
                  </a:lnTo>
                  <a:lnTo>
                    <a:pt x="2" y="363"/>
                  </a:lnTo>
                  <a:lnTo>
                    <a:pt x="0" y="366"/>
                  </a:lnTo>
                  <a:lnTo>
                    <a:pt x="88" y="423"/>
                  </a:lnTo>
                  <a:lnTo>
                    <a:pt x="92" y="419"/>
                  </a:lnTo>
                  <a:lnTo>
                    <a:pt x="98" y="407"/>
                  </a:lnTo>
                  <a:lnTo>
                    <a:pt x="110" y="390"/>
                  </a:lnTo>
                  <a:lnTo>
                    <a:pt x="124" y="366"/>
                  </a:lnTo>
                  <a:lnTo>
                    <a:pt x="140" y="337"/>
                  </a:lnTo>
                  <a:lnTo>
                    <a:pt x="159" y="305"/>
                  </a:lnTo>
                  <a:lnTo>
                    <a:pt x="177" y="271"/>
                  </a:lnTo>
                  <a:lnTo>
                    <a:pt x="195" y="235"/>
                  </a:lnTo>
                  <a:lnTo>
                    <a:pt x="213" y="198"/>
                  </a:lnTo>
                  <a:lnTo>
                    <a:pt x="229" y="163"/>
                  </a:lnTo>
                  <a:lnTo>
                    <a:pt x="244" y="129"/>
                  </a:lnTo>
                  <a:lnTo>
                    <a:pt x="257" y="99"/>
                  </a:lnTo>
                  <a:lnTo>
                    <a:pt x="267" y="74"/>
                  </a:lnTo>
                  <a:lnTo>
                    <a:pt x="274" y="54"/>
                  </a:lnTo>
                  <a:lnTo>
                    <a:pt x="280" y="41"/>
                  </a:lnTo>
                  <a:lnTo>
                    <a:pt x="281" y="36"/>
                  </a:lnTo>
                  <a:lnTo>
                    <a:pt x="182" y="0"/>
                  </a:lnTo>
                  <a:lnTo>
                    <a:pt x="180" y="4"/>
                  </a:lnTo>
                  <a:lnTo>
                    <a:pt x="176" y="16"/>
                  </a:lnTo>
                  <a:lnTo>
                    <a:pt x="168" y="35"/>
                  </a:lnTo>
                  <a:lnTo>
                    <a:pt x="159" y="59"/>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20" name="Freeform 19">
              <a:extLst>
                <a:ext uri="{FF2B5EF4-FFF2-40B4-BE49-F238E27FC236}">
                  <a16:creationId xmlns:a16="http://schemas.microsoft.com/office/drawing/2014/main" id="{D64CDD36-F840-466B-9BC2-C90CE057E3A3}"/>
                </a:ext>
              </a:extLst>
            </p:cNvPr>
            <p:cNvSpPr>
              <a:spLocks/>
            </p:cNvSpPr>
            <p:nvPr/>
          </p:nvSpPr>
          <p:spPr bwMode="auto">
            <a:xfrm>
              <a:off x="1103246" y="1871682"/>
              <a:ext cx="135047" cy="136515"/>
            </a:xfrm>
            <a:custGeom>
              <a:avLst/>
              <a:gdLst>
                <a:gd name="T0" fmla="*/ 0 w 370"/>
                <a:gd name="T1" fmla="*/ 293 h 374"/>
                <a:gd name="T2" fmla="*/ 67 w 370"/>
                <a:gd name="T3" fmla="*/ 374 h 374"/>
                <a:gd name="T4" fmla="*/ 81 w 370"/>
                <a:gd name="T5" fmla="*/ 362 h 374"/>
                <a:gd name="T6" fmla="*/ 119 w 370"/>
                <a:gd name="T7" fmla="*/ 331 h 374"/>
                <a:gd name="T8" fmla="*/ 143 w 370"/>
                <a:gd name="T9" fmla="*/ 308 h 374"/>
                <a:gd name="T10" fmla="*/ 170 w 370"/>
                <a:gd name="T11" fmla="*/ 283 h 374"/>
                <a:gd name="T12" fmla="*/ 198 w 370"/>
                <a:gd name="T13" fmla="*/ 256 h 374"/>
                <a:gd name="T14" fmla="*/ 227 w 370"/>
                <a:gd name="T15" fmla="*/ 228 h 374"/>
                <a:gd name="T16" fmla="*/ 254 w 370"/>
                <a:gd name="T17" fmla="*/ 199 h 374"/>
                <a:gd name="T18" fmla="*/ 281 w 370"/>
                <a:gd name="T19" fmla="*/ 170 h 374"/>
                <a:gd name="T20" fmla="*/ 305 w 370"/>
                <a:gd name="T21" fmla="*/ 143 h 374"/>
                <a:gd name="T22" fmla="*/ 327 w 370"/>
                <a:gd name="T23" fmla="*/ 118 h 374"/>
                <a:gd name="T24" fmla="*/ 344 w 370"/>
                <a:gd name="T25" fmla="*/ 97 h 374"/>
                <a:gd name="T26" fmla="*/ 358 w 370"/>
                <a:gd name="T27" fmla="*/ 80 h 374"/>
                <a:gd name="T28" fmla="*/ 367 w 370"/>
                <a:gd name="T29" fmla="*/ 70 h 374"/>
                <a:gd name="T30" fmla="*/ 370 w 370"/>
                <a:gd name="T31" fmla="*/ 65 h 374"/>
                <a:gd name="T32" fmla="*/ 287 w 370"/>
                <a:gd name="T33" fmla="*/ 0 h 374"/>
                <a:gd name="T34" fmla="*/ 276 w 370"/>
                <a:gd name="T35" fmla="*/ 14 h 374"/>
                <a:gd name="T36" fmla="*/ 246 w 370"/>
                <a:gd name="T37" fmla="*/ 50 h 374"/>
                <a:gd name="T38" fmla="*/ 226 w 370"/>
                <a:gd name="T39" fmla="*/ 74 h 374"/>
                <a:gd name="T40" fmla="*/ 202 w 370"/>
                <a:gd name="T41" fmla="*/ 100 h 374"/>
                <a:gd name="T42" fmla="*/ 178 w 370"/>
                <a:gd name="T43" fmla="*/ 127 h 374"/>
                <a:gd name="T44" fmla="*/ 152 w 370"/>
                <a:gd name="T45" fmla="*/ 154 h 374"/>
                <a:gd name="T46" fmla="*/ 125 w 370"/>
                <a:gd name="T47" fmla="*/ 182 h 374"/>
                <a:gd name="T48" fmla="*/ 98 w 370"/>
                <a:gd name="T49" fmla="*/ 207 h 374"/>
                <a:gd name="T50" fmla="*/ 72 w 370"/>
                <a:gd name="T51" fmla="*/ 230 h 374"/>
                <a:gd name="T52" fmla="*/ 49 w 370"/>
                <a:gd name="T53" fmla="*/ 251 h 374"/>
                <a:gd name="T54" fmla="*/ 13 w 370"/>
                <a:gd name="T55" fmla="*/ 281 h 374"/>
                <a:gd name="T56" fmla="*/ 0 w 370"/>
                <a:gd name="T57" fmla="*/ 29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0" h="374">
                  <a:moveTo>
                    <a:pt x="0" y="293"/>
                  </a:moveTo>
                  <a:lnTo>
                    <a:pt x="67" y="374"/>
                  </a:lnTo>
                  <a:lnTo>
                    <a:pt x="81" y="362"/>
                  </a:lnTo>
                  <a:lnTo>
                    <a:pt x="119" y="331"/>
                  </a:lnTo>
                  <a:lnTo>
                    <a:pt x="143" y="308"/>
                  </a:lnTo>
                  <a:lnTo>
                    <a:pt x="170" y="283"/>
                  </a:lnTo>
                  <a:lnTo>
                    <a:pt x="198" y="256"/>
                  </a:lnTo>
                  <a:lnTo>
                    <a:pt x="227" y="228"/>
                  </a:lnTo>
                  <a:lnTo>
                    <a:pt x="254" y="199"/>
                  </a:lnTo>
                  <a:lnTo>
                    <a:pt x="281" y="170"/>
                  </a:lnTo>
                  <a:lnTo>
                    <a:pt x="305" y="143"/>
                  </a:lnTo>
                  <a:lnTo>
                    <a:pt x="327" y="118"/>
                  </a:lnTo>
                  <a:lnTo>
                    <a:pt x="344" y="97"/>
                  </a:lnTo>
                  <a:lnTo>
                    <a:pt x="358" y="80"/>
                  </a:lnTo>
                  <a:lnTo>
                    <a:pt x="367" y="70"/>
                  </a:lnTo>
                  <a:lnTo>
                    <a:pt x="370" y="65"/>
                  </a:lnTo>
                  <a:lnTo>
                    <a:pt x="287" y="0"/>
                  </a:lnTo>
                  <a:lnTo>
                    <a:pt x="276" y="14"/>
                  </a:lnTo>
                  <a:lnTo>
                    <a:pt x="246" y="50"/>
                  </a:lnTo>
                  <a:lnTo>
                    <a:pt x="226" y="74"/>
                  </a:lnTo>
                  <a:lnTo>
                    <a:pt x="202" y="100"/>
                  </a:lnTo>
                  <a:lnTo>
                    <a:pt x="178" y="127"/>
                  </a:lnTo>
                  <a:lnTo>
                    <a:pt x="152" y="154"/>
                  </a:lnTo>
                  <a:lnTo>
                    <a:pt x="125" y="182"/>
                  </a:lnTo>
                  <a:lnTo>
                    <a:pt x="98" y="207"/>
                  </a:lnTo>
                  <a:lnTo>
                    <a:pt x="72" y="230"/>
                  </a:lnTo>
                  <a:lnTo>
                    <a:pt x="49" y="251"/>
                  </a:lnTo>
                  <a:lnTo>
                    <a:pt x="13" y="281"/>
                  </a:lnTo>
                  <a:lnTo>
                    <a:pt x="0" y="293"/>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21" name="Freeform 20">
              <a:extLst>
                <a:ext uri="{FF2B5EF4-FFF2-40B4-BE49-F238E27FC236}">
                  <a16:creationId xmlns:a16="http://schemas.microsoft.com/office/drawing/2014/main" id="{F2FA001B-081A-4573-9C56-A41AFAC71081}"/>
                </a:ext>
              </a:extLst>
            </p:cNvPr>
            <p:cNvSpPr>
              <a:spLocks/>
            </p:cNvSpPr>
            <p:nvPr/>
          </p:nvSpPr>
          <p:spPr bwMode="auto">
            <a:xfrm>
              <a:off x="913887" y="2021408"/>
              <a:ext cx="154130" cy="105689"/>
            </a:xfrm>
            <a:custGeom>
              <a:avLst/>
              <a:gdLst>
                <a:gd name="T0" fmla="*/ 187 w 421"/>
                <a:gd name="T1" fmla="*/ 104 h 288"/>
                <a:gd name="T2" fmla="*/ 152 w 421"/>
                <a:gd name="T3" fmla="*/ 122 h 288"/>
                <a:gd name="T4" fmla="*/ 119 w 421"/>
                <a:gd name="T5" fmla="*/ 138 h 288"/>
                <a:gd name="T6" fmla="*/ 88 w 421"/>
                <a:gd name="T7" fmla="*/ 153 h 288"/>
                <a:gd name="T8" fmla="*/ 60 w 421"/>
                <a:gd name="T9" fmla="*/ 165 h 288"/>
                <a:gd name="T10" fmla="*/ 36 w 421"/>
                <a:gd name="T11" fmla="*/ 176 h 288"/>
                <a:gd name="T12" fmla="*/ 16 w 421"/>
                <a:gd name="T13" fmla="*/ 183 h 288"/>
                <a:gd name="T14" fmla="*/ 4 w 421"/>
                <a:gd name="T15" fmla="*/ 189 h 288"/>
                <a:gd name="T16" fmla="*/ 0 w 421"/>
                <a:gd name="T17" fmla="*/ 190 h 288"/>
                <a:gd name="T18" fmla="*/ 39 w 421"/>
                <a:gd name="T19" fmla="*/ 288 h 288"/>
                <a:gd name="T20" fmla="*/ 43 w 421"/>
                <a:gd name="T21" fmla="*/ 287 h 288"/>
                <a:gd name="T22" fmla="*/ 56 w 421"/>
                <a:gd name="T23" fmla="*/ 281 h 288"/>
                <a:gd name="T24" fmla="*/ 76 w 421"/>
                <a:gd name="T25" fmla="*/ 273 h 288"/>
                <a:gd name="T26" fmla="*/ 102 w 421"/>
                <a:gd name="T27" fmla="*/ 262 h 288"/>
                <a:gd name="T28" fmla="*/ 132 w 421"/>
                <a:gd name="T29" fmla="*/ 249 h 288"/>
                <a:gd name="T30" fmla="*/ 164 w 421"/>
                <a:gd name="T31" fmla="*/ 234 h 288"/>
                <a:gd name="T32" fmla="*/ 200 w 421"/>
                <a:gd name="T33" fmla="*/ 217 h 288"/>
                <a:gd name="T34" fmla="*/ 236 w 421"/>
                <a:gd name="T35" fmla="*/ 198 h 288"/>
                <a:gd name="T36" fmla="*/ 271 w 421"/>
                <a:gd name="T37" fmla="*/ 179 h 288"/>
                <a:gd name="T38" fmla="*/ 306 w 421"/>
                <a:gd name="T39" fmla="*/ 159 h 288"/>
                <a:gd name="T40" fmla="*/ 337 w 421"/>
                <a:gd name="T41" fmla="*/ 141 h 288"/>
                <a:gd name="T42" fmla="*/ 365 w 421"/>
                <a:gd name="T43" fmla="*/ 124 h 288"/>
                <a:gd name="T44" fmla="*/ 388 w 421"/>
                <a:gd name="T45" fmla="*/ 109 h 288"/>
                <a:gd name="T46" fmla="*/ 406 w 421"/>
                <a:gd name="T47" fmla="*/ 98 h 288"/>
                <a:gd name="T48" fmla="*/ 417 w 421"/>
                <a:gd name="T49" fmla="*/ 90 h 288"/>
                <a:gd name="T50" fmla="*/ 421 w 421"/>
                <a:gd name="T51" fmla="*/ 87 h 288"/>
                <a:gd name="T52" fmla="*/ 363 w 421"/>
                <a:gd name="T53" fmla="*/ 0 h 288"/>
                <a:gd name="T54" fmla="*/ 359 w 421"/>
                <a:gd name="T55" fmla="*/ 2 h 288"/>
                <a:gd name="T56" fmla="*/ 348 w 421"/>
                <a:gd name="T57" fmla="*/ 9 h 288"/>
                <a:gd name="T58" fmla="*/ 331 w 421"/>
                <a:gd name="T59" fmla="*/ 20 h 288"/>
                <a:gd name="T60" fmla="*/ 309 w 421"/>
                <a:gd name="T61" fmla="*/ 34 h 288"/>
                <a:gd name="T62" fmla="*/ 282 w 421"/>
                <a:gd name="T63" fmla="*/ 50 h 288"/>
                <a:gd name="T64" fmla="*/ 253 w 421"/>
                <a:gd name="T65" fmla="*/ 68 h 288"/>
                <a:gd name="T66" fmla="*/ 220 w 421"/>
                <a:gd name="T67" fmla="*/ 86 h 288"/>
                <a:gd name="T68" fmla="*/ 187 w 421"/>
                <a:gd name="T69" fmla="*/ 10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1" h="288">
                  <a:moveTo>
                    <a:pt x="187" y="104"/>
                  </a:moveTo>
                  <a:lnTo>
                    <a:pt x="152" y="122"/>
                  </a:lnTo>
                  <a:lnTo>
                    <a:pt x="119" y="138"/>
                  </a:lnTo>
                  <a:lnTo>
                    <a:pt x="88" y="153"/>
                  </a:lnTo>
                  <a:lnTo>
                    <a:pt x="60" y="165"/>
                  </a:lnTo>
                  <a:lnTo>
                    <a:pt x="36" y="176"/>
                  </a:lnTo>
                  <a:lnTo>
                    <a:pt x="16" y="183"/>
                  </a:lnTo>
                  <a:lnTo>
                    <a:pt x="4" y="189"/>
                  </a:lnTo>
                  <a:lnTo>
                    <a:pt x="0" y="190"/>
                  </a:lnTo>
                  <a:lnTo>
                    <a:pt x="39" y="288"/>
                  </a:lnTo>
                  <a:lnTo>
                    <a:pt x="43" y="287"/>
                  </a:lnTo>
                  <a:lnTo>
                    <a:pt x="56" y="281"/>
                  </a:lnTo>
                  <a:lnTo>
                    <a:pt x="76" y="273"/>
                  </a:lnTo>
                  <a:lnTo>
                    <a:pt x="102" y="262"/>
                  </a:lnTo>
                  <a:lnTo>
                    <a:pt x="132" y="249"/>
                  </a:lnTo>
                  <a:lnTo>
                    <a:pt x="164" y="234"/>
                  </a:lnTo>
                  <a:lnTo>
                    <a:pt x="200" y="217"/>
                  </a:lnTo>
                  <a:lnTo>
                    <a:pt x="236" y="198"/>
                  </a:lnTo>
                  <a:lnTo>
                    <a:pt x="271" y="179"/>
                  </a:lnTo>
                  <a:lnTo>
                    <a:pt x="306" y="159"/>
                  </a:lnTo>
                  <a:lnTo>
                    <a:pt x="337" y="141"/>
                  </a:lnTo>
                  <a:lnTo>
                    <a:pt x="365" y="124"/>
                  </a:lnTo>
                  <a:lnTo>
                    <a:pt x="388" y="109"/>
                  </a:lnTo>
                  <a:lnTo>
                    <a:pt x="406" y="98"/>
                  </a:lnTo>
                  <a:lnTo>
                    <a:pt x="417" y="90"/>
                  </a:lnTo>
                  <a:lnTo>
                    <a:pt x="421" y="87"/>
                  </a:lnTo>
                  <a:lnTo>
                    <a:pt x="363" y="0"/>
                  </a:lnTo>
                  <a:lnTo>
                    <a:pt x="359" y="2"/>
                  </a:lnTo>
                  <a:lnTo>
                    <a:pt x="348" y="9"/>
                  </a:lnTo>
                  <a:lnTo>
                    <a:pt x="331" y="20"/>
                  </a:lnTo>
                  <a:lnTo>
                    <a:pt x="309" y="34"/>
                  </a:lnTo>
                  <a:lnTo>
                    <a:pt x="282" y="50"/>
                  </a:lnTo>
                  <a:lnTo>
                    <a:pt x="253" y="68"/>
                  </a:lnTo>
                  <a:lnTo>
                    <a:pt x="220" y="86"/>
                  </a:lnTo>
                  <a:lnTo>
                    <a:pt x="187" y="104"/>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22" name="Freeform 21">
              <a:extLst>
                <a:ext uri="{FF2B5EF4-FFF2-40B4-BE49-F238E27FC236}">
                  <a16:creationId xmlns:a16="http://schemas.microsoft.com/office/drawing/2014/main" id="{2153AD40-D180-457D-B701-6C440FECEB09}"/>
                </a:ext>
              </a:extLst>
            </p:cNvPr>
            <p:cNvSpPr>
              <a:spLocks/>
            </p:cNvSpPr>
            <p:nvPr/>
          </p:nvSpPr>
          <p:spPr bwMode="auto">
            <a:xfrm>
              <a:off x="699573" y="2113887"/>
              <a:ext cx="158533" cy="63120"/>
            </a:xfrm>
            <a:custGeom>
              <a:avLst/>
              <a:gdLst>
                <a:gd name="T0" fmla="*/ 0 w 432"/>
                <a:gd name="T1" fmla="*/ 69 h 174"/>
                <a:gd name="T2" fmla="*/ 6 w 432"/>
                <a:gd name="T3" fmla="*/ 174 h 174"/>
                <a:gd name="T4" fmla="*/ 11 w 432"/>
                <a:gd name="T5" fmla="*/ 174 h 174"/>
                <a:gd name="T6" fmla="*/ 25 w 432"/>
                <a:gd name="T7" fmla="*/ 173 h 174"/>
                <a:gd name="T8" fmla="*/ 46 w 432"/>
                <a:gd name="T9" fmla="*/ 172 h 174"/>
                <a:gd name="T10" fmla="*/ 73 w 432"/>
                <a:gd name="T11" fmla="*/ 169 h 174"/>
                <a:gd name="T12" fmla="*/ 106 w 432"/>
                <a:gd name="T13" fmla="*/ 165 h 174"/>
                <a:gd name="T14" fmla="*/ 142 w 432"/>
                <a:gd name="T15" fmla="*/ 161 h 174"/>
                <a:gd name="T16" fmla="*/ 181 w 432"/>
                <a:gd name="T17" fmla="*/ 156 h 174"/>
                <a:gd name="T18" fmla="*/ 221 w 432"/>
                <a:gd name="T19" fmla="*/ 149 h 174"/>
                <a:gd name="T20" fmla="*/ 261 w 432"/>
                <a:gd name="T21" fmla="*/ 143 h 174"/>
                <a:gd name="T22" fmla="*/ 299 w 432"/>
                <a:gd name="T23" fmla="*/ 135 h 174"/>
                <a:gd name="T24" fmla="*/ 335 w 432"/>
                <a:gd name="T25" fmla="*/ 127 h 174"/>
                <a:gd name="T26" fmla="*/ 367 w 432"/>
                <a:gd name="T27" fmla="*/ 119 h 174"/>
                <a:gd name="T28" fmla="*/ 393 w 432"/>
                <a:gd name="T29" fmla="*/ 113 h 174"/>
                <a:gd name="T30" fmla="*/ 413 w 432"/>
                <a:gd name="T31" fmla="*/ 107 h 174"/>
                <a:gd name="T32" fmla="*/ 428 w 432"/>
                <a:gd name="T33" fmla="*/ 103 h 174"/>
                <a:gd name="T34" fmla="*/ 432 w 432"/>
                <a:gd name="T35" fmla="*/ 102 h 174"/>
                <a:gd name="T36" fmla="*/ 403 w 432"/>
                <a:gd name="T37" fmla="*/ 0 h 174"/>
                <a:gd name="T38" fmla="*/ 398 w 432"/>
                <a:gd name="T39" fmla="*/ 1 h 174"/>
                <a:gd name="T40" fmla="*/ 386 w 432"/>
                <a:gd name="T41" fmla="*/ 6 h 174"/>
                <a:gd name="T42" fmla="*/ 367 w 432"/>
                <a:gd name="T43" fmla="*/ 10 h 174"/>
                <a:gd name="T44" fmla="*/ 341 w 432"/>
                <a:gd name="T45" fmla="*/ 16 h 174"/>
                <a:gd name="T46" fmla="*/ 311 w 432"/>
                <a:gd name="T47" fmla="*/ 24 h 174"/>
                <a:gd name="T48" fmla="*/ 277 w 432"/>
                <a:gd name="T49" fmla="*/ 32 h 174"/>
                <a:gd name="T50" fmla="*/ 241 w 432"/>
                <a:gd name="T51" fmla="*/ 39 h 174"/>
                <a:gd name="T52" fmla="*/ 203 w 432"/>
                <a:gd name="T53" fmla="*/ 46 h 174"/>
                <a:gd name="T54" fmla="*/ 165 w 432"/>
                <a:gd name="T55" fmla="*/ 52 h 174"/>
                <a:gd name="T56" fmla="*/ 128 w 432"/>
                <a:gd name="T57" fmla="*/ 56 h 174"/>
                <a:gd name="T58" fmla="*/ 95 w 432"/>
                <a:gd name="T59" fmla="*/ 61 h 174"/>
                <a:gd name="T60" fmla="*/ 64 w 432"/>
                <a:gd name="T61" fmla="*/ 64 h 174"/>
                <a:gd name="T62" fmla="*/ 38 w 432"/>
                <a:gd name="T63" fmla="*/ 66 h 174"/>
                <a:gd name="T64" fmla="*/ 17 w 432"/>
                <a:gd name="T65" fmla="*/ 68 h 174"/>
                <a:gd name="T66" fmla="*/ 4 w 432"/>
                <a:gd name="T67" fmla="*/ 69 h 174"/>
                <a:gd name="T68" fmla="*/ 0 w 432"/>
                <a:gd name="T69" fmla="*/ 6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2" h="174">
                  <a:moveTo>
                    <a:pt x="0" y="69"/>
                  </a:moveTo>
                  <a:lnTo>
                    <a:pt x="6" y="174"/>
                  </a:lnTo>
                  <a:lnTo>
                    <a:pt x="11" y="174"/>
                  </a:lnTo>
                  <a:lnTo>
                    <a:pt x="25" y="173"/>
                  </a:lnTo>
                  <a:lnTo>
                    <a:pt x="46" y="172"/>
                  </a:lnTo>
                  <a:lnTo>
                    <a:pt x="73" y="169"/>
                  </a:lnTo>
                  <a:lnTo>
                    <a:pt x="106" y="165"/>
                  </a:lnTo>
                  <a:lnTo>
                    <a:pt x="142" y="161"/>
                  </a:lnTo>
                  <a:lnTo>
                    <a:pt x="181" y="156"/>
                  </a:lnTo>
                  <a:lnTo>
                    <a:pt x="221" y="149"/>
                  </a:lnTo>
                  <a:lnTo>
                    <a:pt x="261" y="143"/>
                  </a:lnTo>
                  <a:lnTo>
                    <a:pt x="299" y="135"/>
                  </a:lnTo>
                  <a:lnTo>
                    <a:pt x="335" y="127"/>
                  </a:lnTo>
                  <a:lnTo>
                    <a:pt x="367" y="119"/>
                  </a:lnTo>
                  <a:lnTo>
                    <a:pt x="393" y="113"/>
                  </a:lnTo>
                  <a:lnTo>
                    <a:pt x="413" y="107"/>
                  </a:lnTo>
                  <a:lnTo>
                    <a:pt x="428" y="103"/>
                  </a:lnTo>
                  <a:lnTo>
                    <a:pt x="432" y="102"/>
                  </a:lnTo>
                  <a:lnTo>
                    <a:pt x="403" y="0"/>
                  </a:lnTo>
                  <a:lnTo>
                    <a:pt x="398" y="1"/>
                  </a:lnTo>
                  <a:lnTo>
                    <a:pt x="386" y="6"/>
                  </a:lnTo>
                  <a:lnTo>
                    <a:pt x="367" y="10"/>
                  </a:lnTo>
                  <a:lnTo>
                    <a:pt x="341" y="16"/>
                  </a:lnTo>
                  <a:lnTo>
                    <a:pt x="311" y="24"/>
                  </a:lnTo>
                  <a:lnTo>
                    <a:pt x="277" y="32"/>
                  </a:lnTo>
                  <a:lnTo>
                    <a:pt x="241" y="39"/>
                  </a:lnTo>
                  <a:lnTo>
                    <a:pt x="203" y="46"/>
                  </a:lnTo>
                  <a:lnTo>
                    <a:pt x="165" y="52"/>
                  </a:lnTo>
                  <a:lnTo>
                    <a:pt x="128" y="56"/>
                  </a:lnTo>
                  <a:lnTo>
                    <a:pt x="95" y="61"/>
                  </a:lnTo>
                  <a:lnTo>
                    <a:pt x="64" y="64"/>
                  </a:lnTo>
                  <a:lnTo>
                    <a:pt x="38" y="66"/>
                  </a:lnTo>
                  <a:lnTo>
                    <a:pt x="17" y="68"/>
                  </a:lnTo>
                  <a:lnTo>
                    <a:pt x="4" y="69"/>
                  </a:lnTo>
                  <a:lnTo>
                    <a:pt x="0" y="69"/>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23" name="Freeform 22">
              <a:extLst>
                <a:ext uri="{FF2B5EF4-FFF2-40B4-BE49-F238E27FC236}">
                  <a16:creationId xmlns:a16="http://schemas.microsoft.com/office/drawing/2014/main" id="{D4AE7703-B40B-49C9-ACD0-970DDC2419E2}"/>
                </a:ext>
              </a:extLst>
            </p:cNvPr>
            <p:cNvSpPr>
              <a:spLocks/>
            </p:cNvSpPr>
            <p:nvPr/>
          </p:nvSpPr>
          <p:spPr bwMode="auto">
            <a:xfrm>
              <a:off x="470581" y="2140309"/>
              <a:ext cx="158533" cy="60184"/>
            </a:xfrm>
            <a:custGeom>
              <a:avLst/>
              <a:gdLst>
                <a:gd name="T0" fmla="*/ 65 w 431"/>
                <a:gd name="T1" fmla="*/ 45 h 163"/>
                <a:gd name="T2" fmla="*/ 38 w 431"/>
                <a:gd name="T3" fmla="*/ 52 h 163"/>
                <a:gd name="T4" fmla="*/ 18 w 431"/>
                <a:gd name="T5" fmla="*/ 56 h 163"/>
                <a:gd name="T6" fmla="*/ 4 w 431"/>
                <a:gd name="T7" fmla="*/ 59 h 163"/>
                <a:gd name="T8" fmla="*/ 0 w 431"/>
                <a:gd name="T9" fmla="*/ 60 h 163"/>
                <a:gd name="T10" fmla="*/ 25 w 431"/>
                <a:gd name="T11" fmla="*/ 163 h 163"/>
                <a:gd name="T12" fmla="*/ 30 w 431"/>
                <a:gd name="T13" fmla="*/ 162 h 163"/>
                <a:gd name="T14" fmla="*/ 43 w 431"/>
                <a:gd name="T15" fmla="*/ 158 h 163"/>
                <a:gd name="T16" fmla="*/ 62 w 431"/>
                <a:gd name="T17" fmla="*/ 154 h 163"/>
                <a:gd name="T18" fmla="*/ 88 w 431"/>
                <a:gd name="T19" fmla="*/ 148 h 163"/>
                <a:gd name="T20" fmla="*/ 118 w 431"/>
                <a:gd name="T21" fmla="*/ 142 h 163"/>
                <a:gd name="T22" fmla="*/ 153 w 431"/>
                <a:gd name="T23" fmla="*/ 135 h 163"/>
                <a:gd name="T24" fmla="*/ 189 w 431"/>
                <a:gd name="T25" fmla="*/ 128 h 163"/>
                <a:gd name="T26" fmla="*/ 226 w 431"/>
                <a:gd name="T27" fmla="*/ 123 h 163"/>
                <a:gd name="T28" fmla="*/ 264 w 431"/>
                <a:gd name="T29" fmla="*/ 117 h 163"/>
                <a:gd name="T30" fmla="*/ 302 w 431"/>
                <a:gd name="T31" fmla="*/ 114 h 163"/>
                <a:gd name="T32" fmla="*/ 335 w 431"/>
                <a:gd name="T33" fmla="*/ 111 h 163"/>
                <a:gd name="T34" fmla="*/ 367 w 431"/>
                <a:gd name="T35" fmla="*/ 109 h 163"/>
                <a:gd name="T36" fmla="*/ 393 w 431"/>
                <a:gd name="T37" fmla="*/ 107 h 163"/>
                <a:gd name="T38" fmla="*/ 413 w 431"/>
                <a:gd name="T39" fmla="*/ 106 h 163"/>
                <a:gd name="T40" fmla="*/ 426 w 431"/>
                <a:gd name="T41" fmla="*/ 106 h 163"/>
                <a:gd name="T42" fmla="*/ 431 w 431"/>
                <a:gd name="T43" fmla="*/ 104 h 163"/>
                <a:gd name="T44" fmla="*/ 427 w 431"/>
                <a:gd name="T45" fmla="*/ 0 h 163"/>
                <a:gd name="T46" fmla="*/ 422 w 431"/>
                <a:gd name="T47" fmla="*/ 0 h 163"/>
                <a:gd name="T48" fmla="*/ 409 w 431"/>
                <a:gd name="T49" fmla="*/ 0 h 163"/>
                <a:gd name="T50" fmla="*/ 387 w 431"/>
                <a:gd name="T51" fmla="*/ 1 h 163"/>
                <a:gd name="T52" fmla="*/ 359 w 431"/>
                <a:gd name="T53" fmla="*/ 3 h 163"/>
                <a:gd name="T54" fmla="*/ 327 w 431"/>
                <a:gd name="T55" fmla="*/ 5 h 163"/>
                <a:gd name="T56" fmla="*/ 291 w 431"/>
                <a:gd name="T57" fmla="*/ 8 h 163"/>
                <a:gd name="T58" fmla="*/ 252 w 431"/>
                <a:gd name="T59" fmla="*/ 13 h 163"/>
                <a:gd name="T60" fmla="*/ 212 w 431"/>
                <a:gd name="T61" fmla="*/ 18 h 163"/>
                <a:gd name="T62" fmla="*/ 172 w 431"/>
                <a:gd name="T63" fmla="*/ 25 h 163"/>
                <a:gd name="T64" fmla="*/ 133 w 431"/>
                <a:gd name="T65" fmla="*/ 31 h 163"/>
                <a:gd name="T66" fmla="*/ 98 w 431"/>
                <a:gd name="T67" fmla="*/ 39 h 163"/>
                <a:gd name="T68" fmla="*/ 65 w 431"/>
                <a:gd name="T69" fmla="*/ 4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1" h="163">
                  <a:moveTo>
                    <a:pt x="65" y="45"/>
                  </a:moveTo>
                  <a:lnTo>
                    <a:pt x="38" y="52"/>
                  </a:lnTo>
                  <a:lnTo>
                    <a:pt x="18" y="56"/>
                  </a:lnTo>
                  <a:lnTo>
                    <a:pt x="4" y="59"/>
                  </a:lnTo>
                  <a:lnTo>
                    <a:pt x="0" y="60"/>
                  </a:lnTo>
                  <a:lnTo>
                    <a:pt x="25" y="163"/>
                  </a:lnTo>
                  <a:lnTo>
                    <a:pt x="30" y="162"/>
                  </a:lnTo>
                  <a:lnTo>
                    <a:pt x="43" y="158"/>
                  </a:lnTo>
                  <a:lnTo>
                    <a:pt x="62" y="154"/>
                  </a:lnTo>
                  <a:lnTo>
                    <a:pt x="88" y="148"/>
                  </a:lnTo>
                  <a:lnTo>
                    <a:pt x="118" y="142"/>
                  </a:lnTo>
                  <a:lnTo>
                    <a:pt x="153" y="135"/>
                  </a:lnTo>
                  <a:lnTo>
                    <a:pt x="189" y="128"/>
                  </a:lnTo>
                  <a:lnTo>
                    <a:pt x="226" y="123"/>
                  </a:lnTo>
                  <a:lnTo>
                    <a:pt x="264" y="117"/>
                  </a:lnTo>
                  <a:lnTo>
                    <a:pt x="302" y="114"/>
                  </a:lnTo>
                  <a:lnTo>
                    <a:pt x="335" y="111"/>
                  </a:lnTo>
                  <a:lnTo>
                    <a:pt x="367" y="109"/>
                  </a:lnTo>
                  <a:lnTo>
                    <a:pt x="393" y="107"/>
                  </a:lnTo>
                  <a:lnTo>
                    <a:pt x="413" y="106"/>
                  </a:lnTo>
                  <a:lnTo>
                    <a:pt x="426" y="106"/>
                  </a:lnTo>
                  <a:lnTo>
                    <a:pt x="431" y="104"/>
                  </a:lnTo>
                  <a:lnTo>
                    <a:pt x="427" y="0"/>
                  </a:lnTo>
                  <a:lnTo>
                    <a:pt x="422" y="0"/>
                  </a:lnTo>
                  <a:lnTo>
                    <a:pt x="409" y="0"/>
                  </a:lnTo>
                  <a:lnTo>
                    <a:pt x="387" y="1"/>
                  </a:lnTo>
                  <a:lnTo>
                    <a:pt x="359" y="3"/>
                  </a:lnTo>
                  <a:lnTo>
                    <a:pt x="327" y="5"/>
                  </a:lnTo>
                  <a:lnTo>
                    <a:pt x="291" y="8"/>
                  </a:lnTo>
                  <a:lnTo>
                    <a:pt x="252" y="13"/>
                  </a:lnTo>
                  <a:lnTo>
                    <a:pt x="212" y="18"/>
                  </a:lnTo>
                  <a:lnTo>
                    <a:pt x="172" y="25"/>
                  </a:lnTo>
                  <a:lnTo>
                    <a:pt x="133" y="31"/>
                  </a:lnTo>
                  <a:lnTo>
                    <a:pt x="98" y="39"/>
                  </a:lnTo>
                  <a:lnTo>
                    <a:pt x="65" y="45"/>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24" name="Freeform 23">
              <a:extLst>
                <a:ext uri="{FF2B5EF4-FFF2-40B4-BE49-F238E27FC236}">
                  <a16:creationId xmlns:a16="http://schemas.microsoft.com/office/drawing/2014/main" id="{BBF37636-6A63-429E-8042-329FE71529F7}"/>
                </a:ext>
              </a:extLst>
            </p:cNvPr>
            <p:cNvSpPr>
              <a:spLocks/>
            </p:cNvSpPr>
            <p:nvPr/>
          </p:nvSpPr>
          <p:spPr bwMode="auto">
            <a:xfrm>
              <a:off x="257736" y="2184346"/>
              <a:ext cx="155597" cy="102753"/>
            </a:xfrm>
            <a:custGeom>
              <a:avLst/>
              <a:gdLst>
                <a:gd name="T0" fmla="*/ 0 w 425"/>
                <a:gd name="T1" fmla="*/ 190 h 279"/>
                <a:gd name="T2" fmla="*/ 58 w 425"/>
                <a:gd name="T3" fmla="*/ 279 h 279"/>
                <a:gd name="T4" fmla="*/ 61 w 425"/>
                <a:gd name="T5" fmla="*/ 276 h 279"/>
                <a:gd name="T6" fmla="*/ 73 w 425"/>
                <a:gd name="T7" fmla="*/ 270 h 279"/>
                <a:gd name="T8" fmla="*/ 90 w 425"/>
                <a:gd name="T9" fmla="*/ 259 h 279"/>
                <a:gd name="T10" fmla="*/ 112 w 425"/>
                <a:gd name="T11" fmla="*/ 246 h 279"/>
                <a:gd name="T12" fmla="*/ 139 w 425"/>
                <a:gd name="T13" fmla="*/ 230 h 279"/>
                <a:gd name="T14" fmla="*/ 169 w 425"/>
                <a:gd name="T15" fmla="*/ 214 h 279"/>
                <a:gd name="T16" fmla="*/ 202 w 425"/>
                <a:gd name="T17" fmla="*/ 196 h 279"/>
                <a:gd name="T18" fmla="*/ 236 w 425"/>
                <a:gd name="T19" fmla="*/ 179 h 279"/>
                <a:gd name="T20" fmla="*/ 270 w 425"/>
                <a:gd name="T21" fmla="*/ 162 h 279"/>
                <a:gd name="T22" fmla="*/ 304 w 425"/>
                <a:gd name="T23" fmla="*/ 147 h 279"/>
                <a:gd name="T24" fmla="*/ 336 w 425"/>
                <a:gd name="T25" fmla="*/ 134 h 279"/>
                <a:gd name="T26" fmla="*/ 364 w 425"/>
                <a:gd name="T27" fmla="*/ 122 h 279"/>
                <a:gd name="T28" fmla="*/ 389 w 425"/>
                <a:gd name="T29" fmla="*/ 112 h 279"/>
                <a:gd name="T30" fmla="*/ 408 w 425"/>
                <a:gd name="T31" fmla="*/ 104 h 279"/>
                <a:gd name="T32" fmla="*/ 421 w 425"/>
                <a:gd name="T33" fmla="*/ 100 h 279"/>
                <a:gd name="T34" fmla="*/ 425 w 425"/>
                <a:gd name="T35" fmla="*/ 98 h 279"/>
                <a:gd name="T36" fmla="*/ 388 w 425"/>
                <a:gd name="T37" fmla="*/ 0 h 279"/>
                <a:gd name="T38" fmla="*/ 384 w 425"/>
                <a:gd name="T39" fmla="*/ 1 h 279"/>
                <a:gd name="T40" fmla="*/ 371 w 425"/>
                <a:gd name="T41" fmla="*/ 6 h 279"/>
                <a:gd name="T42" fmla="*/ 351 w 425"/>
                <a:gd name="T43" fmla="*/ 14 h 279"/>
                <a:gd name="T44" fmla="*/ 326 w 425"/>
                <a:gd name="T45" fmla="*/ 23 h 279"/>
                <a:gd name="T46" fmla="*/ 295 w 425"/>
                <a:gd name="T47" fmla="*/ 36 h 279"/>
                <a:gd name="T48" fmla="*/ 262 w 425"/>
                <a:gd name="T49" fmla="*/ 50 h 279"/>
                <a:gd name="T50" fmla="*/ 226 w 425"/>
                <a:gd name="T51" fmla="*/ 67 h 279"/>
                <a:gd name="T52" fmla="*/ 189 w 425"/>
                <a:gd name="T53" fmla="*/ 84 h 279"/>
                <a:gd name="T54" fmla="*/ 154 w 425"/>
                <a:gd name="T55" fmla="*/ 102 h 279"/>
                <a:gd name="T56" fmla="*/ 119 w 425"/>
                <a:gd name="T57" fmla="*/ 121 h 279"/>
                <a:gd name="T58" fmla="*/ 87 w 425"/>
                <a:gd name="T59" fmla="*/ 138 h 279"/>
                <a:gd name="T60" fmla="*/ 59 w 425"/>
                <a:gd name="T61" fmla="*/ 155 h 279"/>
                <a:gd name="T62" fmla="*/ 35 w 425"/>
                <a:gd name="T63" fmla="*/ 169 h 279"/>
                <a:gd name="T64" fmla="*/ 17 w 425"/>
                <a:gd name="T65" fmla="*/ 180 h 279"/>
                <a:gd name="T66" fmla="*/ 5 w 425"/>
                <a:gd name="T67" fmla="*/ 188 h 279"/>
                <a:gd name="T68" fmla="*/ 0 w 425"/>
                <a:gd name="T69" fmla="*/ 19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5" h="279">
                  <a:moveTo>
                    <a:pt x="0" y="190"/>
                  </a:moveTo>
                  <a:lnTo>
                    <a:pt x="58" y="279"/>
                  </a:lnTo>
                  <a:lnTo>
                    <a:pt x="61" y="276"/>
                  </a:lnTo>
                  <a:lnTo>
                    <a:pt x="73" y="270"/>
                  </a:lnTo>
                  <a:lnTo>
                    <a:pt x="90" y="259"/>
                  </a:lnTo>
                  <a:lnTo>
                    <a:pt x="112" y="246"/>
                  </a:lnTo>
                  <a:lnTo>
                    <a:pt x="139" y="230"/>
                  </a:lnTo>
                  <a:lnTo>
                    <a:pt x="169" y="214"/>
                  </a:lnTo>
                  <a:lnTo>
                    <a:pt x="202" y="196"/>
                  </a:lnTo>
                  <a:lnTo>
                    <a:pt x="236" y="179"/>
                  </a:lnTo>
                  <a:lnTo>
                    <a:pt x="270" y="162"/>
                  </a:lnTo>
                  <a:lnTo>
                    <a:pt x="304" y="147"/>
                  </a:lnTo>
                  <a:lnTo>
                    <a:pt x="336" y="134"/>
                  </a:lnTo>
                  <a:lnTo>
                    <a:pt x="364" y="122"/>
                  </a:lnTo>
                  <a:lnTo>
                    <a:pt x="389" y="112"/>
                  </a:lnTo>
                  <a:lnTo>
                    <a:pt x="408" y="104"/>
                  </a:lnTo>
                  <a:lnTo>
                    <a:pt x="421" y="100"/>
                  </a:lnTo>
                  <a:lnTo>
                    <a:pt x="425" y="98"/>
                  </a:lnTo>
                  <a:lnTo>
                    <a:pt x="388" y="0"/>
                  </a:lnTo>
                  <a:lnTo>
                    <a:pt x="384" y="1"/>
                  </a:lnTo>
                  <a:lnTo>
                    <a:pt x="371" y="6"/>
                  </a:lnTo>
                  <a:lnTo>
                    <a:pt x="351" y="14"/>
                  </a:lnTo>
                  <a:lnTo>
                    <a:pt x="326" y="23"/>
                  </a:lnTo>
                  <a:lnTo>
                    <a:pt x="295" y="36"/>
                  </a:lnTo>
                  <a:lnTo>
                    <a:pt x="262" y="50"/>
                  </a:lnTo>
                  <a:lnTo>
                    <a:pt x="226" y="67"/>
                  </a:lnTo>
                  <a:lnTo>
                    <a:pt x="189" y="84"/>
                  </a:lnTo>
                  <a:lnTo>
                    <a:pt x="154" y="102"/>
                  </a:lnTo>
                  <a:lnTo>
                    <a:pt x="119" y="121"/>
                  </a:lnTo>
                  <a:lnTo>
                    <a:pt x="87" y="138"/>
                  </a:lnTo>
                  <a:lnTo>
                    <a:pt x="59" y="155"/>
                  </a:lnTo>
                  <a:lnTo>
                    <a:pt x="35" y="169"/>
                  </a:lnTo>
                  <a:lnTo>
                    <a:pt x="17" y="180"/>
                  </a:lnTo>
                  <a:lnTo>
                    <a:pt x="5" y="188"/>
                  </a:lnTo>
                  <a:lnTo>
                    <a:pt x="0" y="19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25" name="Freeform 24">
              <a:extLst>
                <a:ext uri="{FF2B5EF4-FFF2-40B4-BE49-F238E27FC236}">
                  <a16:creationId xmlns:a16="http://schemas.microsoft.com/office/drawing/2014/main" id="{D9C694D8-B1F8-4D21-BF34-002AB192B250}"/>
                </a:ext>
              </a:extLst>
            </p:cNvPr>
            <p:cNvSpPr>
              <a:spLocks/>
            </p:cNvSpPr>
            <p:nvPr/>
          </p:nvSpPr>
          <p:spPr bwMode="auto">
            <a:xfrm>
              <a:off x="83055" y="2297374"/>
              <a:ext cx="137983" cy="135047"/>
            </a:xfrm>
            <a:custGeom>
              <a:avLst/>
              <a:gdLst>
                <a:gd name="T0" fmla="*/ 311 w 376"/>
                <a:gd name="T1" fmla="*/ 0 h 369"/>
                <a:gd name="T2" fmla="*/ 307 w 376"/>
                <a:gd name="T3" fmla="*/ 4 h 369"/>
                <a:gd name="T4" fmla="*/ 296 w 376"/>
                <a:gd name="T5" fmla="*/ 11 h 369"/>
                <a:gd name="T6" fmla="*/ 280 w 376"/>
                <a:gd name="T7" fmla="*/ 25 h 369"/>
                <a:gd name="T8" fmla="*/ 258 w 376"/>
                <a:gd name="T9" fmla="*/ 43 h 369"/>
                <a:gd name="T10" fmla="*/ 234 w 376"/>
                <a:gd name="T11" fmla="*/ 64 h 369"/>
                <a:gd name="T12" fmla="*/ 205 w 376"/>
                <a:gd name="T13" fmla="*/ 88 h 369"/>
                <a:gd name="T14" fmla="*/ 177 w 376"/>
                <a:gd name="T15" fmla="*/ 115 h 369"/>
                <a:gd name="T16" fmla="*/ 148 w 376"/>
                <a:gd name="T17" fmla="*/ 142 h 369"/>
                <a:gd name="T18" fmla="*/ 119 w 376"/>
                <a:gd name="T19" fmla="*/ 171 h 369"/>
                <a:gd name="T20" fmla="*/ 92 w 376"/>
                <a:gd name="T21" fmla="*/ 198 h 369"/>
                <a:gd name="T22" fmla="*/ 67 w 376"/>
                <a:gd name="T23" fmla="*/ 225 h 369"/>
                <a:gd name="T24" fmla="*/ 44 w 376"/>
                <a:gd name="T25" fmla="*/ 250 h 369"/>
                <a:gd name="T26" fmla="*/ 13 w 376"/>
                <a:gd name="T27" fmla="*/ 287 h 369"/>
                <a:gd name="T28" fmla="*/ 0 w 376"/>
                <a:gd name="T29" fmla="*/ 301 h 369"/>
                <a:gd name="T30" fmla="*/ 82 w 376"/>
                <a:gd name="T31" fmla="*/ 369 h 369"/>
                <a:gd name="T32" fmla="*/ 93 w 376"/>
                <a:gd name="T33" fmla="*/ 355 h 369"/>
                <a:gd name="T34" fmla="*/ 123 w 376"/>
                <a:gd name="T35" fmla="*/ 320 h 369"/>
                <a:gd name="T36" fmla="*/ 145 w 376"/>
                <a:gd name="T37" fmla="*/ 296 h 369"/>
                <a:gd name="T38" fmla="*/ 169 w 376"/>
                <a:gd name="T39" fmla="*/ 271 h 369"/>
                <a:gd name="T40" fmla="*/ 194 w 376"/>
                <a:gd name="T41" fmla="*/ 244 h 369"/>
                <a:gd name="T42" fmla="*/ 222 w 376"/>
                <a:gd name="T43" fmla="*/ 217 h 369"/>
                <a:gd name="T44" fmla="*/ 249 w 376"/>
                <a:gd name="T45" fmla="*/ 192 h 369"/>
                <a:gd name="T46" fmla="*/ 277 w 376"/>
                <a:gd name="T47" fmla="*/ 167 h 369"/>
                <a:gd name="T48" fmla="*/ 303 w 376"/>
                <a:gd name="T49" fmla="*/ 144 h 369"/>
                <a:gd name="T50" fmla="*/ 326 w 376"/>
                <a:gd name="T51" fmla="*/ 124 h 369"/>
                <a:gd name="T52" fmla="*/ 362 w 376"/>
                <a:gd name="T53" fmla="*/ 94 h 369"/>
                <a:gd name="T54" fmla="*/ 376 w 376"/>
                <a:gd name="T55" fmla="*/ 84 h 369"/>
                <a:gd name="T56" fmla="*/ 311 w 376"/>
                <a:gd name="T5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6" h="369">
                  <a:moveTo>
                    <a:pt x="311" y="0"/>
                  </a:moveTo>
                  <a:lnTo>
                    <a:pt x="307" y="4"/>
                  </a:lnTo>
                  <a:lnTo>
                    <a:pt x="296" y="11"/>
                  </a:lnTo>
                  <a:lnTo>
                    <a:pt x="280" y="25"/>
                  </a:lnTo>
                  <a:lnTo>
                    <a:pt x="258" y="43"/>
                  </a:lnTo>
                  <a:lnTo>
                    <a:pt x="234" y="64"/>
                  </a:lnTo>
                  <a:lnTo>
                    <a:pt x="205" y="88"/>
                  </a:lnTo>
                  <a:lnTo>
                    <a:pt x="177" y="115"/>
                  </a:lnTo>
                  <a:lnTo>
                    <a:pt x="148" y="142"/>
                  </a:lnTo>
                  <a:lnTo>
                    <a:pt x="119" y="171"/>
                  </a:lnTo>
                  <a:lnTo>
                    <a:pt x="92" y="198"/>
                  </a:lnTo>
                  <a:lnTo>
                    <a:pt x="67" y="225"/>
                  </a:lnTo>
                  <a:lnTo>
                    <a:pt x="44" y="250"/>
                  </a:lnTo>
                  <a:lnTo>
                    <a:pt x="13" y="287"/>
                  </a:lnTo>
                  <a:lnTo>
                    <a:pt x="0" y="301"/>
                  </a:lnTo>
                  <a:lnTo>
                    <a:pt x="82" y="369"/>
                  </a:lnTo>
                  <a:lnTo>
                    <a:pt x="93" y="355"/>
                  </a:lnTo>
                  <a:lnTo>
                    <a:pt x="123" y="320"/>
                  </a:lnTo>
                  <a:lnTo>
                    <a:pt x="145" y="296"/>
                  </a:lnTo>
                  <a:lnTo>
                    <a:pt x="169" y="271"/>
                  </a:lnTo>
                  <a:lnTo>
                    <a:pt x="194" y="244"/>
                  </a:lnTo>
                  <a:lnTo>
                    <a:pt x="222" y="217"/>
                  </a:lnTo>
                  <a:lnTo>
                    <a:pt x="249" y="192"/>
                  </a:lnTo>
                  <a:lnTo>
                    <a:pt x="277" y="167"/>
                  </a:lnTo>
                  <a:lnTo>
                    <a:pt x="303" y="144"/>
                  </a:lnTo>
                  <a:lnTo>
                    <a:pt x="326" y="124"/>
                  </a:lnTo>
                  <a:lnTo>
                    <a:pt x="362" y="94"/>
                  </a:lnTo>
                  <a:lnTo>
                    <a:pt x="376" y="84"/>
                  </a:lnTo>
                  <a:lnTo>
                    <a:pt x="311" y="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26" name="Freeform 25">
              <a:extLst>
                <a:ext uri="{FF2B5EF4-FFF2-40B4-BE49-F238E27FC236}">
                  <a16:creationId xmlns:a16="http://schemas.microsoft.com/office/drawing/2014/main" id="{CBC7D745-CA1E-4364-B20A-AFF1EE8DF5F9}"/>
                </a:ext>
              </a:extLst>
            </p:cNvPr>
            <p:cNvSpPr>
              <a:spLocks/>
            </p:cNvSpPr>
            <p:nvPr/>
          </p:nvSpPr>
          <p:spPr bwMode="auto">
            <a:xfrm>
              <a:off x="-35845" y="2466183"/>
              <a:ext cx="105689" cy="155597"/>
            </a:xfrm>
            <a:custGeom>
              <a:avLst/>
              <a:gdLst>
                <a:gd name="T0" fmla="*/ 203 w 291"/>
                <a:gd name="T1" fmla="*/ 0 h 421"/>
                <a:gd name="T2" fmla="*/ 201 w 291"/>
                <a:gd name="T3" fmla="*/ 4 h 421"/>
                <a:gd name="T4" fmla="*/ 192 w 291"/>
                <a:gd name="T5" fmla="*/ 16 h 421"/>
                <a:gd name="T6" fmla="*/ 182 w 291"/>
                <a:gd name="T7" fmla="*/ 33 h 421"/>
                <a:gd name="T8" fmla="*/ 167 w 291"/>
                <a:gd name="T9" fmla="*/ 57 h 421"/>
                <a:gd name="T10" fmla="*/ 149 w 291"/>
                <a:gd name="T11" fmla="*/ 85 h 421"/>
                <a:gd name="T12" fmla="*/ 131 w 291"/>
                <a:gd name="T13" fmla="*/ 116 h 421"/>
                <a:gd name="T14" fmla="*/ 111 w 291"/>
                <a:gd name="T15" fmla="*/ 150 h 421"/>
                <a:gd name="T16" fmla="*/ 92 w 291"/>
                <a:gd name="T17" fmla="*/ 185 h 421"/>
                <a:gd name="T18" fmla="*/ 73 w 291"/>
                <a:gd name="T19" fmla="*/ 221 h 421"/>
                <a:gd name="T20" fmla="*/ 55 w 291"/>
                <a:gd name="T21" fmla="*/ 257 h 421"/>
                <a:gd name="T22" fmla="*/ 40 w 291"/>
                <a:gd name="T23" fmla="*/ 289 h 421"/>
                <a:gd name="T24" fmla="*/ 27 w 291"/>
                <a:gd name="T25" fmla="*/ 319 h 421"/>
                <a:gd name="T26" fmla="*/ 15 w 291"/>
                <a:gd name="T27" fmla="*/ 344 h 421"/>
                <a:gd name="T28" fmla="*/ 8 w 291"/>
                <a:gd name="T29" fmla="*/ 365 h 421"/>
                <a:gd name="T30" fmla="*/ 2 w 291"/>
                <a:gd name="T31" fmla="*/ 376 h 421"/>
                <a:gd name="T32" fmla="*/ 0 w 291"/>
                <a:gd name="T33" fmla="*/ 382 h 421"/>
                <a:gd name="T34" fmla="*/ 98 w 291"/>
                <a:gd name="T35" fmla="*/ 421 h 421"/>
                <a:gd name="T36" fmla="*/ 101 w 291"/>
                <a:gd name="T37" fmla="*/ 416 h 421"/>
                <a:gd name="T38" fmla="*/ 105 w 291"/>
                <a:gd name="T39" fmla="*/ 405 h 421"/>
                <a:gd name="T40" fmla="*/ 112 w 291"/>
                <a:gd name="T41" fmla="*/ 386 h 421"/>
                <a:gd name="T42" fmla="*/ 123 w 291"/>
                <a:gd name="T43" fmla="*/ 361 h 421"/>
                <a:gd name="T44" fmla="*/ 136 w 291"/>
                <a:gd name="T45" fmla="*/ 333 h 421"/>
                <a:gd name="T46" fmla="*/ 150 w 291"/>
                <a:gd name="T47" fmla="*/ 302 h 421"/>
                <a:gd name="T48" fmla="*/ 168 w 291"/>
                <a:gd name="T49" fmla="*/ 268 h 421"/>
                <a:gd name="T50" fmla="*/ 185 w 291"/>
                <a:gd name="T51" fmla="*/ 235 h 421"/>
                <a:gd name="T52" fmla="*/ 203 w 291"/>
                <a:gd name="T53" fmla="*/ 202 h 421"/>
                <a:gd name="T54" fmla="*/ 222 w 291"/>
                <a:gd name="T55" fmla="*/ 169 h 421"/>
                <a:gd name="T56" fmla="*/ 239 w 291"/>
                <a:gd name="T57" fmla="*/ 139 h 421"/>
                <a:gd name="T58" fmla="*/ 256 w 291"/>
                <a:gd name="T59" fmla="*/ 113 h 421"/>
                <a:gd name="T60" fmla="*/ 270 w 291"/>
                <a:gd name="T61" fmla="*/ 91 h 421"/>
                <a:gd name="T62" fmla="*/ 281 w 291"/>
                <a:gd name="T63" fmla="*/ 74 h 421"/>
                <a:gd name="T64" fmla="*/ 289 w 291"/>
                <a:gd name="T65" fmla="*/ 63 h 421"/>
                <a:gd name="T66" fmla="*/ 291 w 291"/>
                <a:gd name="T67" fmla="*/ 59 h 421"/>
                <a:gd name="T68" fmla="*/ 203 w 291"/>
                <a:gd name="T69"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1" h="421">
                  <a:moveTo>
                    <a:pt x="203" y="0"/>
                  </a:moveTo>
                  <a:lnTo>
                    <a:pt x="201" y="4"/>
                  </a:lnTo>
                  <a:lnTo>
                    <a:pt x="192" y="16"/>
                  </a:lnTo>
                  <a:lnTo>
                    <a:pt x="182" y="33"/>
                  </a:lnTo>
                  <a:lnTo>
                    <a:pt x="167" y="57"/>
                  </a:lnTo>
                  <a:lnTo>
                    <a:pt x="149" y="85"/>
                  </a:lnTo>
                  <a:lnTo>
                    <a:pt x="131" y="116"/>
                  </a:lnTo>
                  <a:lnTo>
                    <a:pt x="111" y="150"/>
                  </a:lnTo>
                  <a:lnTo>
                    <a:pt x="92" y="185"/>
                  </a:lnTo>
                  <a:lnTo>
                    <a:pt x="73" y="221"/>
                  </a:lnTo>
                  <a:lnTo>
                    <a:pt x="55" y="257"/>
                  </a:lnTo>
                  <a:lnTo>
                    <a:pt x="40" y="289"/>
                  </a:lnTo>
                  <a:lnTo>
                    <a:pt x="27" y="319"/>
                  </a:lnTo>
                  <a:lnTo>
                    <a:pt x="15" y="344"/>
                  </a:lnTo>
                  <a:lnTo>
                    <a:pt x="8" y="365"/>
                  </a:lnTo>
                  <a:lnTo>
                    <a:pt x="2" y="376"/>
                  </a:lnTo>
                  <a:lnTo>
                    <a:pt x="0" y="382"/>
                  </a:lnTo>
                  <a:lnTo>
                    <a:pt x="98" y="421"/>
                  </a:lnTo>
                  <a:lnTo>
                    <a:pt x="101" y="416"/>
                  </a:lnTo>
                  <a:lnTo>
                    <a:pt x="105" y="405"/>
                  </a:lnTo>
                  <a:lnTo>
                    <a:pt x="112" y="386"/>
                  </a:lnTo>
                  <a:lnTo>
                    <a:pt x="123" y="361"/>
                  </a:lnTo>
                  <a:lnTo>
                    <a:pt x="136" y="333"/>
                  </a:lnTo>
                  <a:lnTo>
                    <a:pt x="150" y="302"/>
                  </a:lnTo>
                  <a:lnTo>
                    <a:pt x="168" y="268"/>
                  </a:lnTo>
                  <a:lnTo>
                    <a:pt x="185" y="235"/>
                  </a:lnTo>
                  <a:lnTo>
                    <a:pt x="203" y="202"/>
                  </a:lnTo>
                  <a:lnTo>
                    <a:pt x="222" y="169"/>
                  </a:lnTo>
                  <a:lnTo>
                    <a:pt x="239" y="139"/>
                  </a:lnTo>
                  <a:lnTo>
                    <a:pt x="256" y="113"/>
                  </a:lnTo>
                  <a:lnTo>
                    <a:pt x="270" y="91"/>
                  </a:lnTo>
                  <a:lnTo>
                    <a:pt x="281" y="74"/>
                  </a:lnTo>
                  <a:lnTo>
                    <a:pt x="289" y="63"/>
                  </a:lnTo>
                  <a:lnTo>
                    <a:pt x="291" y="59"/>
                  </a:lnTo>
                  <a:lnTo>
                    <a:pt x="203" y="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27" name="Freeform 26">
              <a:extLst>
                <a:ext uri="{FF2B5EF4-FFF2-40B4-BE49-F238E27FC236}">
                  <a16:creationId xmlns:a16="http://schemas.microsoft.com/office/drawing/2014/main" id="{B5A3A5DC-A1DA-4671-A94C-8F322A00DCE0}"/>
                </a:ext>
              </a:extLst>
            </p:cNvPr>
            <p:cNvSpPr>
              <a:spLocks/>
            </p:cNvSpPr>
            <p:nvPr/>
          </p:nvSpPr>
          <p:spPr bwMode="auto">
            <a:xfrm>
              <a:off x="-87222" y="2676092"/>
              <a:ext cx="64588" cy="160002"/>
            </a:xfrm>
            <a:custGeom>
              <a:avLst/>
              <a:gdLst>
                <a:gd name="T0" fmla="*/ 111 w 176"/>
                <a:gd name="T1" fmla="*/ 369 h 433"/>
                <a:gd name="T2" fmla="*/ 114 w 176"/>
                <a:gd name="T3" fmla="*/ 338 h 433"/>
                <a:gd name="T4" fmla="*/ 119 w 176"/>
                <a:gd name="T5" fmla="*/ 303 h 433"/>
                <a:gd name="T6" fmla="*/ 124 w 176"/>
                <a:gd name="T7" fmla="*/ 267 h 433"/>
                <a:gd name="T8" fmla="*/ 130 w 176"/>
                <a:gd name="T9" fmla="*/ 229 h 433"/>
                <a:gd name="T10" fmla="*/ 137 w 176"/>
                <a:gd name="T11" fmla="*/ 192 h 433"/>
                <a:gd name="T12" fmla="*/ 144 w 176"/>
                <a:gd name="T13" fmla="*/ 155 h 433"/>
                <a:gd name="T14" fmla="*/ 152 w 176"/>
                <a:gd name="T15" fmla="*/ 122 h 433"/>
                <a:gd name="T16" fmla="*/ 160 w 176"/>
                <a:gd name="T17" fmla="*/ 92 h 433"/>
                <a:gd name="T18" fmla="*/ 166 w 176"/>
                <a:gd name="T19" fmla="*/ 66 h 433"/>
                <a:gd name="T20" fmla="*/ 171 w 176"/>
                <a:gd name="T21" fmla="*/ 46 h 433"/>
                <a:gd name="T22" fmla="*/ 175 w 176"/>
                <a:gd name="T23" fmla="*/ 35 h 433"/>
                <a:gd name="T24" fmla="*/ 176 w 176"/>
                <a:gd name="T25" fmla="*/ 30 h 433"/>
                <a:gd name="T26" fmla="*/ 75 w 176"/>
                <a:gd name="T27" fmla="*/ 0 h 433"/>
                <a:gd name="T28" fmla="*/ 73 w 176"/>
                <a:gd name="T29" fmla="*/ 5 h 433"/>
                <a:gd name="T30" fmla="*/ 70 w 176"/>
                <a:gd name="T31" fmla="*/ 18 h 433"/>
                <a:gd name="T32" fmla="*/ 65 w 176"/>
                <a:gd name="T33" fmla="*/ 39 h 433"/>
                <a:gd name="T34" fmla="*/ 57 w 176"/>
                <a:gd name="T35" fmla="*/ 66 h 433"/>
                <a:gd name="T36" fmla="*/ 49 w 176"/>
                <a:gd name="T37" fmla="*/ 97 h 433"/>
                <a:gd name="T38" fmla="*/ 42 w 176"/>
                <a:gd name="T39" fmla="*/ 133 h 433"/>
                <a:gd name="T40" fmla="*/ 33 w 176"/>
                <a:gd name="T41" fmla="*/ 172 h 433"/>
                <a:gd name="T42" fmla="*/ 26 w 176"/>
                <a:gd name="T43" fmla="*/ 212 h 433"/>
                <a:gd name="T44" fmla="*/ 19 w 176"/>
                <a:gd name="T45" fmla="*/ 251 h 433"/>
                <a:gd name="T46" fmla="*/ 14 w 176"/>
                <a:gd name="T47" fmla="*/ 289 h 433"/>
                <a:gd name="T48" fmla="*/ 9 w 176"/>
                <a:gd name="T49" fmla="*/ 326 h 433"/>
                <a:gd name="T50" fmla="*/ 6 w 176"/>
                <a:gd name="T51" fmla="*/ 359 h 433"/>
                <a:gd name="T52" fmla="*/ 3 w 176"/>
                <a:gd name="T53" fmla="*/ 387 h 433"/>
                <a:gd name="T54" fmla="*/ 2 w 176"/>
                <a:gd name="T55" fmla="*/ 407 h 433"/>
                <a:gd name="T56" fmla="*/ 1 w 176"/>
                <a:gd name="T57" fmla="*/ 421 h 433"/>
                <a:gd name="T58" fmla="*/ 0 w 176"/>
                <a:gd name="T59" fmla="*/ 425 h 433"/>
                <a:gd name="T60" fmla="*/ 106 w 176"/>
                <a:gd name="T61" fmla="*/ 433 h 433"/>
                <a:gd name="T62" fmla="*/ 106 w 176"/>
                <a:gd name="T63" fmla="*/ 429 h 433"/>
                <a:gd name="T64" fmla="*/ 107 w 176"/>
                <a:gd name="T65" fmla="*/ 416 h 433"/>
                <a:gd name="T66" fmla="*/ 109 w 176"/>
                <a:gd name="T67" fmla="*/ 395 h 433"/>
                <a:gd name="T68" fmla="*/ 111 w 176"/>
                <a:gd name="T69" fmla="*/ 36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433">
                  <a:moveTo>
                    <a:pt x="111" y="369"/>
                  </a:moveTo>
                  <a:lnTo>
                    <a:pt x="114" y="338"/>
                  </a:lnTo>
                  <a:lnTo>
                    <a:pt x="119" y="303"/>
                  </a:lnTo>
                  <a:lnTo>
                    <a:pt x="124" y="267"/>
                  </a:lnTo>
                  <a:lnTo>
                    <a:pt x="130" y="229"/>
                  </a:lnTo>
                  <a:lnTo>
                    <a:pt x="137" y="192"/>
                  </a:lnTo>
                  <a:lnTo>
                    <a:pt x="144" y="155"/>
                  </a:lnTo>
                  <a:lnTo>
                    <a:pt x="152" y="122"/>
                  </a:lnTo>
                  <a:lnTo>
                    <a:pt x="160" y="92"/>
                  </a:lnTo>
                  <a:lnTo>
                    <a:pt x="166" y="66"/>
                  </a:lnTo>
                  <a:lnTo>
                    <a:pt x="171" y="46"/>
                  </a:lnTo>
                  <a:lnTo>
                    <a:pt x="175" y="35"/>
                  </a:lnTo>
                  <a:lnTo>
                    <a:pt x="176" y="30"/>
                  </a:lnTo>
                  <a:lnTo>
                    <a:pt x="75" y="0"/>
                  </a:lnTo>
                  <a:lnTo>
                    <a:pt x="73" y="5"/>
                  </a:lnTo>
                  <a:lnTo>
                    <a:pt x="70" y="18"/>
                  </a:lnTo>
                  <a:lnTo>
                    <a:pt x="65" y="39"/>
                  </a:lnTo>
                  <a:lnTo>
                    <a:pt x="57" y="66"/>
                  </a:lnTo>
                  <a:lnTo>
                    <a:pt x="49" y="97"/>
                  </a:lnTo>
                  <a:lnTo>
                    <a:pt x="42" y="133"/>
                  </a:lnTo>
                  <a:lnTo>
                    <a:pt x="33" y="172"/>
                  </a:lnTo>
                  <a:lnTo>
                    <a:pt x="26" y="212"/>
                  </a:lnTo>
                  <a:lnTo>
                    <a:pt x="19" y="251"/>
                  </a:lnTo>
                  <a:lnTo>
                    <a:pt x="14" y="289"/>
                  </a:lnTo>
                  <a:lnTo>
                    <a:pt x="9" y="326"/>
                  </a:lnTo>
                  <a:lnTo>
                    <a:pt x="6" y="359"/>
                  </a:lnTo>
                  <a:lnTo>
                    <a:pt x="3" y="387"/>
                  </a:lnTo>
                  <a:lnTo>
                    <a:pt x="2" y="407"/>
                  </a:lnTo>
                  <a:lnTo>
                    <a:pt x="1" y="421"/>
                  </a:lnTo>
                  <a:lnTo>
                    <a:pt x="0" y="425"/>
                  </a:lnTo>
                  <a:lnTo>
                    <a:pt x="106" y="433"/>
                  </a:lnTo>
                  <a:lnTo>
                    <a:pt x="106" y="429"/>
                  </a:lnTo>
                  <a:lnTo>
                    <a:pt x="107" y="416"/>
                  </a:lnTo>
                  <a:lnTo>
                    <a:pt x="109" y="395"/>
                  </a:lnTo>
                  <a:lnTo>
                    <a:pt x="111" y="369"/>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28" name="Freeform 27">
              <a:extLst>
                <a:ext uri="{FF2B5EF4-FFF2-40B4-BE49-F238E27FC236}">
                  <a16:creationId xmlns:a16="http://schemas.microsoft.com/office/drawing/2014/main" id="{4A46C261-6364-4848-B021-6C8ADFF338CA}"/>
                </a:ext>
              </a:extLst>
            </p:cNvPr>
            <p:cNvSpPr>
              <a:spLocks/>
            </p:cNvSpPr>
            <p:nvPr/>
          </p:nvSpPr>
          <p:spPr bwMode="auto">
            <a:xfrm>
              <a:off x="-88689" y="2906553"/>
              <a:ext cx="58716" cy="157066"/>
            </a:xfrm>
            <a:custGeom>
              <a:avLst/>
              <a:gdLst>
                <a:gd name="T0" fmla="*/ 18 w 162"/>
                <a:gd name="T1" fmla="*/ 219 h 431"/>
                <a:gd name="T2" fmla="*/ 23 w 162"/>
                <a:gd name="T3" fmla="*/ 259 h 431"/>
                <a:gd name="T4" fmla="*/ 30 w 162"/>
                <a:gd name="T5" fmla="*/ 297 h 431"/>
                <a:gd name="T6" fmla="*/ 37 w 162"/>
                <a:gd name="T7" fmla="*/ 334 h 431"/>
                <a:gd name="T8" fmla="*/ 44 w 162"/>
                <a:gd name="T9" fmla="*/ 365 h 431"/>
                <a:gd name="T10" fmla="*/ 49 w 162"/>
                <a:gd name="T11" fmla="*/ 392 h 431"/>
                <a:gd name="T12" fmla="*/ 55 w 162"/>
                <a:gd name="T13" fmla="*/ 414 h 431"/>
                <a:gd name="T14" fmla="*/ 58 w 162"/>
                <a:gd name="T15" fmla="*/ 427 h 431"/>
                <a:gd name="T16" fmla="*/ 59 w 162"/>
                <a:gd name="T17" fmla="*/ 431 h 431"/>
                <a:gd name="T18" fmla="*/ 162 w 162"/>
                <a:gd name="T19" fmla="*/ 406 h 431"/>
                <a:gd name="T20" fmla="*/ 160 w 162"/>
                <a:gd name="T21" fmla="*/ 402 h 431"/>
                <a:gd name="T22" fmla="*/ 157 w 162"/>
                <a:gd name="T23" fmla="*/ 389 h 431"/>
                <a:gd name="T24" fmla="*/ 153 w 162"/>
                <a:gd name="T25" fmla="*/ 370 h 431"/>
                <a:gd name="T26" fmla="*/ 146 w 162"/>
                <a:gd name="T27" fmla="*/ 344 h 431"/>
                <a:gd name="T28" fmla="*/ 141 w 162"/>
                <a:gd name="T29" fmla="*/ 313 h 431"/>
                <a:gd name="T30" fmla="*/ 135 w 162"/>
                <a:gd name="T31" fmla="*/ 279 h 431"/>
                <a:gd name="T32" fmla="*/ 128 w 162"/>
                <a:gd name="T33" fmla="*/ 242 h 431"/>
                <a:gd name="T34" fmla="*/ 123 w 162"/>
                <a:gd name="T35" fmla="*/ 204 h 431"/>
                <a:gd name="T36" fmla="*/ 117 w 162"/>
                <a:gd name="T37" fmla="*/ 167 h 431"/>
                <a:gd name="T38" fmla="*/ 114 w 162"/>
                <a:gd name="T39" fmla="*/ 130 h 431"/>
                <a:gd name="T40" fmla="*/ 111 w 162"/>
                <a:gd name="T41" fmla="*/ 95 h 431"/>
                <a:gd name="T42" fmla="*/ 109 w 162"/>
                <a:gd name="T43" fmla="*/ 65 h 431"/>
                <a:gd name="T44" fmla="*/ 106 w 162"/>
                <a:gd name="T45" fmla="*/ 38 h 431"/>
                <a:gd name="T46" fmla="*/ 105 w 162"/>
                <a:gd name="T47" fmla="*/ 19 h 431"/>
                <a:gd name="T48" fmla="*/ 105 w 162"/>
                <a:gd name="T49" fmla="*/ 6 h 431"/>
                <a:gd name="T50" fmla="*/ 105 w 162"/>
                <a:gd name="T51" fmla="*/ 0 h 431"/>
                <a:gd name="T52" fmla="*/ 0 w 162"/>
                <a:gd name="T53" fmla="*/ 3 h 431"/>
                <a:gd name="T54" fmla="*/ 0 w 162"/>
                <a:gd name="T55" fmla="*/ 9 h 431"/>
                <a:gd name="T56" fmla="*/ 1 w 162"/>
                <a:gd name="T57" fmla="*/ 23 h 431"/>
                <a:gd name="T58" fmla="*/ 2 w 162"/>
                <a:gd name="T59" fmla="*/ 43 h 431"/>
                <a:gd name="T60" fmla="*/ 3 w 162"/>
                <a:gd name="T61" fmla="*/ 71 h 431"/>
                <a:gd name="T62" fmla="*/ 5 w 162"/>
                <a:gd name="T63" fmla="*/ 104 h 431"/>
                <a:gd name="T64" fmla="*/ 8 w 162"/>
                <a:gd name="T65" fmla="*/ 141 h 431"/>
                <a:gd name="T66" fmla="*/ 12 w 162"/>
                <a:gd name="T67" fmla="*/ 179 h 431"/>
                <a:gd name="T68" fmla="*/ 18 w 162"/>
                <a:gd name="T69" fmla="*/ 219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431">
                  <a:moveTo>
                    <a:pt x="18" y="219"/>
                  </a:moveTo>
                  <a:lnTo>
                    <a:pt x="23" y="259"/>
                  </a:lnTo>
                  <a:lnTo>
                    <a:pt x="30" y="297"/>
                  </a:lnTo>
                  <a:lnTo>
                    <a:pt x="37" y="334"/>
                  </a:lnTo>
                  <a:lnTo>
                    <a:pt x="44" y="365"/>
                  </a:lnTo>
                  <a:lnTo>
                    <a:pt x="49" y="392"/>
                  </a:lnTo>
                  <a:lnTo>
                    <a:pt x="55" y="414"/>
                  </a:lnTo>
                  <a:lnTo>
                    <a:pt x="58" y="427"/>
                  </a:lnTo>
                  <a:lnTo>
                    <a:pt x="59" y="431"/>
                  </a:lnTo>
                  <a:lnTo>
                    <a:pt x="162" y="406"/>
                  </a:lnTo>
                  <a:lnTo>
                    <a:pt x="160" y="402"/>
                  </a:lnTo>
                  <a:lnTo>
                    <a:pt x="157" y="389"/>
                  </a:lnTo>
                  <a:lnTo>
                    <a:pt x="153" y="370"/>
                  </a:lnTo>
                  <a:lnTo>
                    <a:pt x="146" y="344"/>
                  </a:lnTo>
                  <a:lnTo>
                    <a:pt x="141" y="313"/>
                  </a:lnTo>
                  <a:lnTo>
                    <a:pt x="135" y="279"/>
                  </a:lnTo>
                  <a:lnTo>
                    <a:pt x="128" y="242"/>
                  </a:lnTo>
                  <a:lnTo>
                    <a:pt x="123" y="204"/>
                  </a:lnTo>
                  <a:lnTo>
                    <a:pt x="117" y="167"/>
                  </a:lnTo>
                  <a:lnTo>
                    <a:pt x="114" y="130"/>
                  </a:lnTo>
                  <a:lnTo>
                    <a:pt x="111" y="95"/>
                  </a:lnTo>
                  <a:lnTo>
                    <a:pt x="109" y="65"/>
                  </a:lnTo>
                  <a:lnTo>
                    <a:pt x="106" y="38"/>
                  </a:lnTo>
                  <a:lnTo>
                    <a:pt x="105" y="19"/>
                  </a:lnTo>
                  <a:lnTo>
                    <a:pt x="105" y="6"/>
                  </a:lnTo>
                  <a:lnTo>
                    <a:pt x="105" y="0"/>
                  </a:lnTo>
                  <a:lnTo>
                    <a:pt x="0" y="3"/>
                  </a:lnTo>
                  <a:lnTo>
                    <a:pt x="0" y="9"/>
                  </a:lnTo>
                  <a:lnTo>
                    <a:pt x="1" y="23"/>
                  </a:lnTo>
                  <a:lnTo>
                    <a:pt x="2" y="43"/>
                  </a:lnTo>
                  <a:lnTo>
                    <a:pt x="3" y="71"/>
                  </a:lnTo>
                  <a:lnTo>
                    <a:pt x="5" y="104"/>
                  </a:lnTo>
                  <a:lnTo>
                    <a:pt x="8" y="141"/>
                  </a:lnTo>
                  <a:lnTo>
                    <a:pt x="12" y="179"/>
                  </a:lnTo>
                  <a:lnTo>
                    <a:pt x="18" y="219"/>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29" name="Freeform 28">
              <a:extLst>
                <a:ext uri="{FF2B5EF4-FFF2-40B4-BE49-F238E27FC236}">
                  <a16:creationId xmlns:a16="http://schemas.microsoft.com/office/drawing/2014/main" id="{47880EBA-2BA8-4597-B127-770EC1AF5B83}"/>
                </a:ext>
              </a:extLst>
            </p:cNvPr>
            <p:cNvSpPr>
              <a:spLocks/>
            </p:cNvSpPr>
            <p:nvPr/>
          </p:nvSpPr>
          <p:spPr bwMode="auto">
            <a:xfrm>
              <a:off x="-46120" y="3122334"/>
              <a:ext cx="102753" cy="155597"/>
            </a:xfrm>
            <a:custGeom>
              <a:avLst/>
              <a:gdLst>
                <a:gd name="T0" fmla="*/ 189 w 279"/>
                <a:gd name="T1" fmla="*/ 424 h 424"/>
                <a:gd name="T2" fmla="*/ 279 w 279"/>
                <a:gd name="T3" fmla="*/ 368 h 424"/>
                <a:gd name="T4" fmla="*/ 277 w 279"/>
                <a:gd name="T5" fmla="*/ 365 h 424"/>
                <a:gd name="T6" fmla="*/ 269 w 279"/>
                <a:gd name="T7" fmla="*/ 353 h 424"/>
                <a:gd name="T8" fmla="*/ 259 w 279"/>
                <a:gd name="T9" fmla="*/ 336 h 424"/>
                <a:gd name="T10" fmla="*/ 245 w 279"/>
                <a:gd name="T11" fmla="*/ 313 h 424"/>
                <a:gd name="T12" fmla="*/ 230 w 279"/>
                <a:gd name="T13" fmla="*/ 286 h 424"/>
                <a:gd name="T14" fmla="*/ 214 w 279"/>
                <a:gd name="T15" fmla="*/ 256 h 424"/>
                <a:gd name="T16" fmla="*/ 197 w 279"/>
                <a:gd name="T17" fmla="*/ 223 h 424"/>
                <a:gd name="T18" fmla="*/ 180 w 279"/>
                <a:gd name="T19" fmla="*/ 189 h 424"/>
                <a:gd name="T20" fmla="*/ 163 w 279"/>
                <a:gd name="T21" fmla="*/ 154 h 424"/>
                <a:gd name="T22" fmla="*/ 148 w 279"/>
                <a:gd name="T23" fmla="*/ 121 h 424"/>
                <a:gd name="T24" fmla="*/ 134 w 279"/>
                <a:gd name="T25" fmla="*/ 88 h 424"/>
                <a:gd name="T26" fmla="*/ 122 w 279"/>
                <a:gd name="T27" fmla="*/ 60 h 424"/>
                <a:gd name="T28" fmla="*/ 114 w 279"/>
                <a:gd name="T29" fmla="*/ 35 h 424"/>
                <a:gd name="T30" fmla="*/ 106 w 279"/>
                <a:gd name="T31" fmla="*/ 17 h 424"/>
                <a:gd name="T32" fmla="*/ 102 w 279"/>
                <a:gd name="T33" fmla="*/ 4 h 424"/>
                <a:gd name="T34" fmla="*/ 100 w 279"/>
                <a:gd name="T35" fmla="*/ 0 h 424"/>
                <a:gd name="T36" fmla="*/ 0 w 279"/>
                <a:gd name="T37" fmla="*/ 35 h 424"/>
                <a:gd name="T38" fmla="*/ 2 w 279"/>
                <a:gd name="T39" fmla="*/ 41 h 424"/>
                <a:gd name="T40" fmla="*/ 7 w 279"/>
                <a:gd name="T41" fmla="*/ 54 h 424"/>
                <a:gd name="T42" fmla="*/ 14 w 279"/>
                <a:gd name="T43" fmla="*/ 73 h 424"/>
                <a:gd name="T44" fmla="*/ 25 w 279"/>
                <a:gd name="T45" fmla="*/ 99 h 424"/>
                <a:gd name="T46" fmla="*/ 37 w 279"/>
                <a:gd name="T47" fmla="*/ 129 h 424"/>
                <a:gd name="T48" fmla="*/ 51 w 279"/>
                <a:gd name="T49" fmla="*/ 163 h 424"/>
                <a:gd name="T50" fmla="*/ 67 w 279"/>
                <a:gd name="T51" fmla="*/ 199 h 424"/>
                <a:gd name="T52" fmla="*/ 84 w 279"/>
                <a:gd name="T53" fmla="*/ 235 h 424"/>
                <a:gd name="T54" fmla="*/ 103 w 279"/>
                <a:gd name="T55" fmla="*/ 271 h 424"/>
                <a:gd name="T56" fmla="*/ 121 w 279"/>
                <a:gd name="T57" fmla="*/ 305 h 424"/>
                <a:gd name="T58" fmla="*/ 138 w 279"/>
                <a:gd name="T59" fmla="*/ 338 h 424"/>
                <a:gd name="T60" fmla="*/ 155 w 279"/>
                <a:gd name="T61" fmla="*/ 366 h 424"/>
                <a:gd name="T62" fmla="*/ 169 w 279"/>
                <a:gd name="T63" fmla="*/ 390 h 424"/>
                <a:gd name="T64" fmla="*/ 180 w 279"/>
                <a:gd name="T65" fmla="*/ 408 h 424"/>
                <a:gd name="T66" fmla="*/ 187 w 279"/>
                <a:gd name="T67" fmla="*/ 420 h 424"/>
                <a:gd name="T68" fmla="*/ 189 w 279"/>
                <a:gd name="T69"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9" h="424">
                  <a:moveTo>
                    <a:pt x="189" y="424"/>
                  </a:moveTo>
                  <a:lnTo>
                    <a:pt x="279" y="368"/>
                  </a:lnTo>
                  <a:lnTo>
                    <a:pt x="277" y="365"/>
                  </a:lnTo>
                  <a:lnTo>
                    <a:pt x="269" y="353"/>
                  </a:lnTo>
                  <a:lnTo>
                    <a:pt x="259" y="336"/>
                  </a:lnTo>
                  <a:lnTo>
                    <a:pt x="245" y="313"/>
                  </a:lnTo>
                  <a:lnTo>
                    <a:pt x="230" y="286"/>
                  </a:lnTo>
                  <a:lnTo>
                    <a:pt x="214" y="256"/>
                  </a:lnTo>
                  <a:lnTo>
                    <a:pt x="197" y="223"/>
                  </a:lnTo>
                  <a:lnTo>
                    <a:pt x="180" y="189"/>
                  </a:lnTo>
                  <a:lnTo>
                    <a:pt x="163" y="154"/>
                  </a:lnTo>
                  <a:lnTo>
                    <a:pt x="148" y="121"/>
                  </a:lnTo>
                  <a:lnTo>
                    <a:pt x="134" y="88"/>
                  </a:lnTo>
                  <a:lnTo>
                    <a:pt x="122" y="60"/>
                  </a:lnTo>
                  <a:lnTo>
                    <a:pt x="114" y="35"/>
                  </a:lnTo>
                  <a:lnTo>
                    <a:pt x="106" y="17"/>
                  </a:lnTo>
                  <a:lnTo>
                    <a:pt x="102" y="4"/>
                  </a:lnTo>
                  <a:lnTo>
                    <a:pt x="100" y="0"/>
                  </a:lnTo>
                  <a:lnTo>
                    <a:pt x="0" y="35"/>
                  </a:lnTo>
                  <a:lnTo>
                    <a:pt x="2" y="41"/>
                  </a:lnTo>
                  <a:lnTo>
                    <a:pt x="7" y="54"/>
                  </a:lnTo>
                  <a:lnTo>
                    <a:pt x="14" y="73"/>
                  </a:lnTo>
                  <a:lnTo>
                    <a:pt x="25" y="99"/>
                  </a:lnTo>
                  <a:lnTo>
                    <a:pt x="37" y="129"/>
                  </a:lnTo>
                  <a:lnTo>
                    <a:pt x="51" y="163"/>
                  </a:lnTo>
                  <a:lnTo>
                    <a:pt x="67" y="199"/>
                  </a:lnTo>
                  <a:lnTo>
                    <a:pt x="84" y="235"/>
                  </a:lnTo>
                  <a:lnTo>
                    <a:pt x="103" y="271"/>
                  </a:lnTo>
                  <a:lnTo>
                    <a:pt x="121" y="305"/>
                  </a:lnTo>
                  <a:lnTo>
                    <a:pt x="138" y="338"/>
                  </a:lnTo>
                  <a:lnTo>
                    <a:pt x="155" y="366"/>
                  </a:lnTo>
                  <a:lnTo>
                    <a:pt x="169" y="390"/>
                  </a:lnTo>
                  <a:lnTo>
                    <a:pt x="180" y="408"/>
                  </a:lnTo>
                  <a:lnTo>
                    <a:pt x="187" y="420"/>
                  </a:lnTo>
                  <a:lnTo>
                    <a:pt x="189" y="424"/>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30" name="Freeform 29">
              <a:extLst>
                <a:ext uri="{FF2B5EF4-FFF2-40B4-BE49-F238E27FC236}">
                  <a16:creationId xmlns:a16="http://schemas.microsoft.com/office/drawing/2014/main" id="{51BC35C7-FFAE-4D31-A1B4-56CBD1402008}"/>
                </a:ext>
              </a:extLst>
            </p:cNvPr>
            <p:cNvSpPr>
              <a:spLocks/>
            </p:cNvSpPr>
            <p:nvPr/>
          </p:nvSpPr>
          <p:spPr bwMode="auto">
            <a:xfrm>
              <a:off x="65440" y="3314629"/>
              <a:ext cx="135047" cy="137983"/>
            </a:xfrm>
            <a:custGeom>
              <a:avLst/>
              <a:gdLst>
                <a:gd name="T0" fmla="*/ 299 w 367"/>
                <a:gd name="T1" fmla="*/ 376 h 376"/>
                <a:gd name="T2" fmla="*/ 367 w 367"/>
                <a:gd name="T3" fmla="*/ 295 h 376"/>
                <a:gd name="T4" fmla="*/ 354 w 367"/>
                <a:gd name="T5" fmla="*/ 283 h 376"/>
                <a:gd name="T6" fmla="*/ 320 w 367"/>
                <a:gd name="T7" fmla="*/ 252 h 376"/>
                <a:gd name="T8" fmla="*/ 296 w 367"/>
                <a:gd name="T9" fmla="*/ 232 h 376"/>
                <a:gd name="T10" fmla="*/ 271 w 367"/>
                <a:gd name="T11" fmla="*/ 208 h 376"/>
                <a:gd name="T12" fmla="*/ 244 w 367"/>
                <a:gd name="T13" fmla="*/ 182 h 376"/>
                <a:gd name="T14" fmla="*/ 218 w 367"/>
                <a:gd name="T15" fmla="*/ 154 h 376"/>
                <a:gd name="T16" fmla="*/ 191 w 367"/>
                <a:gd name="T17" fmla="*/ 126 h 376"/>
                <a:gd name="T18" fmla="*/ 166 w 367"/>
                <a:gd name="T19" fmla="*/ 99 h 376"/>
                <a:gd name="T20" fmla="*/ 143 w 367"/>
                <a:gd name="T21" fmla="*/ 73 h 376"/>
                <a:gd name="T22" fmla="*/ 124 w 367"/>
                <a:gd name="T23" fmla="*/ 49 h 376"/>
                <a:gd name="T24" fmla="*/ 95 w 367"/>
                <a:gd name="T25" fmla="*/ 13 h 376"/>
                <a:gd name="T26" fmla="*/ 84 w 367"/>
                <a:gd name="T27" fmla="*/ 0 h 376"/>
                <a:gd name="T28" fmla="*/ 0 w 367"/>
                <a:gd name="T29" fmla="*/ 63 h 376"/>
                <a:gd name="T30" fmla="*/ 3 w 367"/>
                <a:gd name="T31" fmla="*/ 68 h 376"/>
                <a:gd name="T32" fmla="*/ 12 w 367"/>
                <a:gd name="T33" fmla="*/ 79 h 376"/>
                <a:gd name="T34" fmla="*/ 25 w 367"/>
                <a:gd name="T35" fmla="*/ 95 h 376"/>
                <a:gd name="T36" fmla="*/ 43 w 367"/>
                <a:gd name="T37" fmla="*/ 116 h 376"/>
                <a:gd name="T38" fmla="*/ 64 w 367"/>
                <a:gd name="T39" fmla="*/ 141 h 376"/>
                <a:gd name="T40" fmla="*/ 87 w 367"/>
                <a:gd name="T41" fmla="*/ 169 h 376"/>
                <a:gd name="T42" fmla="*/ 114 w 367"/>
                <a:gd name="T43" fmla="*/ 198 h 376"/>
                <a:gd name="T44" fmla="*/ 141 w 367"/>
                <a:gd name="T45" fmla="*/ 228 h 376"/>
                <a:gd name="T46" fmla="*/ 169 w 367"/>
                <a:gd name="T47" fmla="*/ 257 h 376"/>
                <a:gd name="T48" fmla="*/ 197 w 367"/>
                <a:gd name="T49" fmla="*/ 284 h 376"/>
                <a:gd name="T50" fmla="*/ 224 w 367"/>
                <a:gd name="T51" fmla="*/ 309 h 376"/>
                <a:gd name="T52" fmla="*/ 248 w 367"/>
                <a:gd name="T53" fmla="*/ 331 h 376"/>
                <a:gd name="T54" fmla="*/ 285 w 367"/>
                <a:gd name="T55" fmla="*/ 364 h 376"/>
                <a:gd name="T56" fmla="*/ 299 w 367"/>
                <a:gd name="T57" fmla="*/ 376 h 376"/>
                <a:gd name="T58" fmla="*/ 299 w 367"/>
                <a:gd name="T5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7" h="376">
                  <a:moveTo>
                    <a:pt x="299" y="376"/>
                  </a:moveTo>
                  <a:lnTo>
                    <a:pt x="367" y="295"/>
                  </a:lnTo>
                  <a:lnTo>
                    <a:pt x="354" y="283"/>
                  </a:lnTo>
                  <a:lnTo>
                    <a:pt x="320" y="252"/>
                  </a:lnTo>
                  <a:lnTo>
                    <a:pt x="296" y="232"/>
                  </a:lnTo>
                  <a:lnTo>
                    <a:pt x="271" y="208"/>
                  </a:lnTo>
                  <a:lnTo>
                    <a:pt x="244" y="182"/>
                  </a:lnTo>
                  <a:lnTo>
                    <a:pt x="218" y="154"/>
                  </a:lnTo>
                  <a:lnTo>
                    <a:pt x="191" y="126"/>
                  </a:lnTo>
                  <a:lnTo>
                    <a:pt x="166" y="99"/>
                  </a:lnTo>
                  <a:lnTo>
                    <a:pt x="143" y="73"/>
                  </a:lnTo>
                  <a:lnTo>
                    <a:pt x="124" y="49"/>
                  </a:lnTo>
                  <a:lnTo>
                    <a:pt x="95" y="13"/>
                  </a:lnTo>
                  <a:lnTo>
                    <a:pt x="84" y="0"/>
                  </a:lnTo>
                  <a:lnTo>
                    <a:pt x="0" y="63"/>
                  </a:lnTo>
                  <a:lnTo>
                    <a:pt x="3" y="68"/>
                  </a:lnTo>
                  <a:lnTo>
                    <a:pt x="12" y="79"/>
                  </a:lnTo>
                  <a:lnTo>
                    <a:pt x="25" y="95"/>
                  </a:lnTo>
                  <a:lnTo>
                    <a:pt x="43" y="116"/>
                  </a:lnTo>
                  <a:lnTo>
                    <a:pt x="64" y="141"/>
                  </a:lnTo>
                  <a:lnTo>
                    <a:pt x="87" y="169"/>
                  </a:lnTo>
                  <a:lnTo>
                    <a:pt x="114" y="198"/>
                  </a:lnTo>
                  <a:lnTo>
                    <a:pt x="141" y="228"/>
                  </a:lnTo>
                  <a:lnTo>
                    <a:pt x="169" y="257"/>
                  </a:lnTo>
                  <a:lnTo>
                    <a:pt x="197" y="284"/>
                  </a:lnTo>
                  <a:lnTo>
                    <a:pt x="224" y="309"/>
                  </a:lnTo>
                  <a:lnTo>
                    <a:pt x="248" y="331"/>
                  </a:lnTo>
                  <a:lnTo>
                    <a:pt x="285" y="364"/>
                  </a:lnTo>
                  <a:lnTo>
                    <a:pt x="299" y="376"/>
                  </a:lnTo>
                  <a:lnTo>
                    <a:pt x="299" y="376"/>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31" name="Freeform 30">
              <a:extLst>
                <a:ext uri="{FF2B5EF4-FFF2-40B4-BE49-F238E27FC236}">
                  <a16:creationId xmlns:a16="http://schemas.microsoft.com/office/drawing/2014/main" id="{10FDA0D0-FB23-480E-8921-119FDD767240}"/>
                </a:ext>
              </a:extLst>
            </p:cNvPr>
            <p:cNvSpPr>
              <a:spLocks/>
            </p:cNvSpPr>
            <p:nvPr/>
          </p:nvSpPr>
          <p:spPr bwMode="auto">
            <a:xfrm>
              <a:off x="234249" y="3465823"/>
              <a:ext cx="155597" cy="107157"/>
            </a:xfrm>
            <a:custGeom>
              <a:avLst/>
              <a:gdLst>
                <a:gd name="T0" fmla="*/ 381 w 420"/>
                <a:gd name="T1" fmla="*/ 292 h 292"/>
                <a:gd name="T2" fmla="*/ 420 w 420"/>
                <a:gd name="T3" fmla="*/ 195 h 292"/>
                <a:gd name="T4" fmla="*/ 416 w 420"/>
                <a:gd name="T5" fmla="*/ 192 h 292"/>
                <a:gd name="T6" fmla="*/ 404 w 420"/>
                <a:gd name="T7" fmla="*/ 187 h 292"/>
                <a:gd name="T8" fmla="*/ 386 w 420"/>
                <a:gd name="T9" fmla="*/ 179 h 292"/>
                <a:gd name="T10" fmla="*/ 362 w 420"/>
                <a:gd name="T11" fmla="*/ 169 h 292"/>
                <a:gd name="T12" fmla="*/ 334 w 420"/>
                <a:gd name="T13" fmla="*/ 156 h 292"/>
                <a:gd name="T14" fmla="*/ 302 w 420"/>
                <a:gd name="T15" fmla="*/ 142 h 292"/>
                <a:gd name="T16" fmla="*/ 269 w 420"/>
                <a:gd name="T17" fmla="*/ 124 h 292"/>
                <a:gd name="T18" fmla="*/ 235 w 420"/>
                <a:gd name="T19" fmla="*/ 107 h 292"/>
                <a:gd name="T20" fmla="*/ 202 w 420"/>
                <a:gd name="T21" fmla="*/ 89 h 292"/>
                <a:gd name="T22" fmla="*/ 170 w 420"/>
                <a:gd name="T23" fmla="*/ 70 h 292"/>
                <a:gd name="T24" fmla="*/ 139 w 420"/>
                <a:gd name="T25" fmla="*/ 52 h 292"/>
                <a:gd name="T26" fmla="*/ 113 w 420"/>
                <a:gd name="T27" fmla="*/ 36 h 292"/>
                <a:gd name="T28" fmla="*/ 92 w 420"/>
                <a:gd name="T29" fmla="*/ 22 h 292"/>
                <a:gd name="T30" fmla="*/ 74 w 420"/>
                <a:gd name="T31" fmla="*/ 10 h 292"/>
                <a:gd name="T32" fmla="*/ 64 w 420"/>
                <a:gd name="T33" fmla="*/ 3 h 292"/>
                <a:gd name="T34" fmla="*/ 59 w 420"/>
                <a:gd name="T35" fmla="*/ 0 h 292"/>
                <a:gd name="T36" fmla="*/ 0 w 420"/>
                <a:gd name="T37" fmla="*/ 88 h 292"/>
                <a:gd name="T38" fmla="*/ 4 w 420"/>
                <a:gd name="T39" fmla="*/ 90 h 292"/>
                <a:gd name="T40" fmla="*/ 16 w 420"/>
                <a:gd name="T41" fmla="*/ 97 h 292"/>
                <a:gd name="T42" fmla="*/ 33 w 420"/>
                <a:gd name="T43" fmla="*/ 109 h 292"/>
                <a:gd name="T44" fmla="*/ 57 w 420"/>
                <a:gd name="T45" fmla="*/ 124 h 292"/>
                <a:gd name="T46" fmla="*/ 84 w 420"/>
                <a:gd name="T47" fmla="*/ 142 h 292"/>
                <a:gd name="T48" fmla="*/ 116 w 420"/>
                <a:gd name="T49" fmla="*/ 161 h 292"/>
                <a:gd name="T50" fmla="*/ 150 w 420"/>
                <a:gd name="T51" fmla="*/ 181 h 292"/>
                <a:gd name="T52" fmla="*/ 185 w 420"/>
                <a:gd name="T53" fmla="*/ 200 h 292"/>
                <a:gd name="T54" fmla="*/ 220 w 420"/>
                <a:gd name="T55" fmla="*/ 218 h 292"/>
                <a:gd name="T56" fmla="*/ 256 w 420"/>
                <a:gd name="T57" fmla="*/ 236 h 292"/>
                <a:gd name="T58" fmla="*/ 288 w 420"/>
                <a:gd name="T59" fmla="*/ 252 h 292"/>
                <a:gd name="T60" fmla="*/ 319 w 420"/>
                <a:gd name="T61" fmla="*/ 265 h 292"/>
                <a:gd name="T62" fmla="*/ 343 w 420"/>
                <a:gd name="T63" fmla="*/ 277 h 292"/>
                <a:gd name="T64" fmla="*/ 364 w 420"/>
                <a:gd name="T65" fmla="*/ 285 h 292"/>
                <a:gd name="T66" fmla="*/ 376 w 420"/>
                <a:gd name="T67" fmla="*/ 290 h 292"/>
                <a:gd name="T68" fmla="*/ 381 w 420"/>
                <a:gd name="T6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0" h="292">
                  <a:moveTo>
                    <a:pt x="381" y="292"/>
                  </a:moveTo>
                  <a:lnTo>
                    <a:pt x="420" y="195"/>
                  </a:lnTo>
                  <a:lnTo>
                    <a:pt x="416" y="192"/>
                  </a:lnTo>
                  <a:lnTo>
                    <a:pt x="404" y="187"/>
                  </a:lnTo>
                  <a:lnTo>
                    <a:pt x="386" y="179"/>
                  </a:lnTo>
                  <a:lnTo>
                    <a:pt x="362" y="169"/>
                  </a:lnTo>
                  <a:lnTo>
                    <a:pt x="334" y="156"/>
                  </a:lnTo>
                  <a:lnTo>
                    <a:pt x="302" y="142"/>
                  </a:lnTo>
                  <a:lnTo>
                    <a:pt x="269" y="124"/>
                  </a:lnTo>
                  <a:lnTo>
                    <a:pt x="235" y="107"/>
                  </a:lnTo>
                  <a:lnTo>
                    <a:pt x="202" y="89"/>
                  </a:lnTo>
                  <a:lnTo>
                    <a:pt x="170" y="70"/>
                  </a:lnTo>
                  <a:lnTo>
                    <a:pt x="139" y="52"/>
                  </a:lnTo>
                  <a:lnTo>
                    <a:pt x="113" y="36"/>
                  </a:lnTo>
                  <a:lnTo>
                    <a:pt x="92" y="22"/>
                  </a:lnTo>
                  <a:lnTo>
                    <a:pt x="74" y="10"/>
                  </a:lnTo>
                  <a:lnTo>
                    <a:pt x="64" y="3"/>
                  </a:lnTo>
                  <a:lnTo>
                    <a:pt x="59" y="0"/>
                  </a:lnTo>
                  <a:lnTo>
                    <a:pt x="0" y="88"/>
                  </a:lnTo>
                  <a:lnTo>
                    <a:pt x="4" y="90"/>
                  </a:lnTo>
                  <a:lnTo>
                    <a:pt x="16" y="97"/>
                  </a:lnTo>
                  <a:lnTo>
                    <a:pt x="33" y="109"/>
                  </a:lnTo>
                  <a:lnTo>
                    <a:pt x="57" y="124"/>
                  </a:lnTo>
                  <a:lnTo>
                    <a:pt x="84" y="142"/>
                  </a:lnTo>
                  <a:lnTo>
                    <a:pt x="116" y="161"/>
                  </a:lnTo>
                  <a:lnTo>
                    <a:pt x="150" y="181"/>
                  </a:lnTo>
                  <a:lnTo>
                    <a:pt x="185" y="200"/>
                  </a:lnTo>
                  <a:lnTo>
                    <a:pt x="220" y="218"/>
                  </a:lnTo>
                  <a:lnTo>
                    <a:pt x="256" y="236"/>
                  </a:lnTo>
                  <a:lnTo>
                    <a:pt x="288" y="252"/>
                  </a:lnTo>
                  <a:lnTo>
                    <a:pt x="319" y="265"/>
                  </a:lnTo>
                  <a:lnTo>
                    <a:pt x="343" y="277"/>
                  </a:lnTo>
                  <a:lnTo>
                    <a:pt x="364" y="285"/>
                  </a:lnTo>
                  <a:lnTo>
                    <a:pt x="376" y="290"/>
                  </a:lnTo>
                  <a:lnTo>
                    <a:pt x="381" y="292"/>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32" name="Freeform 31">
              <a:extLst>
                <a:ext uri="{FF2B5EF4-FFF2-40B4-BE49-F238E27FC236}">
                  <a16:creationId xmlns:a16="http://schemas.microsoft.com/office/drawing/2014/main" id="{97B21155-0344-4E9A-88E8-CC22C35C9920}"/>
                </a:ext>
              </a:extLst>
            </p:cNvPr>
            <p:cNvSpPr>
              <a:spLocks/>
            </p:cNvSpPr>
            <p:nvPr/>
          </p:nvSpPr>
          <p:spPr bwMode="auto">
            <a:xfrm>
              <a:off x="444158" y="3559768"/>
              <a:ext cx="160002" cy="66056"/>
            </a:xfrm>
            <a:custGeom>
              <a:avLst/>
              <a:gdLst>
                <a:gd name="T0" fmla="*/ 426 w 433"/>
                <a:gd name="T1" fmla="*/ 178 h 178"/>
                <a:gd name="T2" fmla="*/ 433 w 433"/>
                <a:gd name="T3" fmla="*/ 73 h 178"/>
                <a:gd name="T4" fmla="*/ 428 w 433"/>
                <a:gd name="T5" fmla="*/ 73 h 178"/>
                <a:gd name="T6" fmla="*/ 415 w 433"/>
                <a:gd name="T7" fmla="*/ 71 h 178"/>
                <a:gd name="T8" fmla="*/ 396 w 433"/>
                <a:gd name="T9" fmla="*/ 69 h 178"/>
                <a:gd name="T10" fmla="*/ 370 w 433"/>
                <a:gd name="T11" fmla="*/ 67 h 178"/>
                <a:gd name="T12" fmla="*/ 338 w 433"/>
                <a:gd name="T13" fmla="*/ 64 h 178"/>
                <a:gd name="T14" fmla="*/ 304 w 433"/>
                <a:gd name="T15" fmla="*/ 60 h 178"/>
                <a:gd name="T16" fmla="*/ 267 w 433"/>
                <a:gd name="T17" fmla="*/ 54 h 178"/>
                <a:gd name="T18" fmla="*/ 229 w 433"/>
                <a:gd name="T19" fmla="*/ 48 h 178"/>
                <a:gd name="T20" fmla="*/ 193 w 433"/>
                <a:gd name="T21" fmla="*/ 40 h 178"/>
                <a:gd name="T22" fmla="*/ 156 w 433"/>
                <a:gd name="T23" fmla="*/ 33 h 178"/>
                <a:gd name="T24" fmla="*/ 122 w 433"/>
                <a:gd name="T25" fmla="*/ 25 h 178"/>
                <a:gd name="T26" fmla="*/ 92 w 433"/>
                <a:gd name="T27" fmla="*/ 17 h 178"/>
                <a:gd name="T28" fmla="*/ 66 w 433"/>
                <a:gd name="T29" fmla="*/ 11 h 178"/>
                <a:gd name="T30" fmla="*/ 47 w 433"/>
                <a:gd name="T31" fmla="*/ 6 h 178"/>
                <a:gd name="T32" fmla="*/ 35 w 433"/>
                <a:gd name="T33" fmla="*/ 1 h 178"/>
                <a:gd name="T34" fmla="*/ 31 w 433"/>
                <a:gd name="T35" fmla="*/ 0 h 178"/>
                <a:gd name="T36" fmla="*/ 0 w 433"/>
                <a:gd name="T37" fmla="*/ 102 h 178"/>
                <a:gd name="T38" fmla="*/ 5 w 433"/>
                <a:gd name="T39" fmla="*/ 103 h 178"/>
                <a:gd name="T40" fmla="*/ 19 w 433"/>
                <a:gd name="T41" fmla="*/ 107 h 178"/>
                <a:gd name="T42" fmla="*/ 39 w 433"/>
                <a:gd name="T43" fmla="*/ 113 h 178"/>
                <a:gd name="T44" fmla="*/ 66 w 433"/>
                <a:gd name="T45" fmla="*/ 119 h 178"/>
                <a:gd name="T46" fmla="*/ 98 w 433"/>
                <a:gd name="T47" fmla="*/ 128 h 178"/>
                <a:gd name="T48" fmla="*/ 133 w 433"/>
                <a:gd name="T49" fmla="*/ 135 h 178"/>
                <a:gd name="T50" fmla="*/ 171 w 433"/>
                <a:gd name="T51" fmla="*/ 144 h 178"/>
                <a:gd name="T52" fmla="*/ 211 w 433"/>
                <a:gd name="T53" fmla="*/ 151 h 178"/>
                <a:gd name="T54" fmla="*/ 251 w 433"/>
                <a:gd name="T55" fmla="*/ 158 h 178"/>
                <a:gd name="T56" fmla="*/ 290 w 433"/>
                <a:gd name="T57" fmla="*/ 163 h 178"/>
                <a:gd name="T58" fmla="*/ 325 w 433"/>
                <a:gd name="T59" fmla="*/ 169 h 178"/>
                <a:gd name="T60" fmla="*/ 358 w 433"/>
                <a:gd name="T61" fmla="*/ 172 h 178"/>
                <a:gd name="T62" fmla="*/ 386 w 433"/>
                <a:gd name="T63" fmla="*/ 175 h 178"/>
                <a:gd name="T64" fmla="*/ 408 w 433"/>
                <a:gd name="T65" fmla="*/ 176 h 178"/>
                <a:gd name="T66" fmla="*/ 421 w 433"/>
                <a:gd name="T67" fmla="*/ 177 h 178"/>
                <a:gd name="T68" fmla="*/ 426 w 433"/>
                <a:gd name="T69"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78">
                  <a:moveTo>
                    <a:pt x="426" y="178"/>
                  </a:moveTo>
                  <a:lnTo>
                    <a:pt x="433" y="73"/>
                  </a:lnTo>
                  <a:lnTo>
                    <a:pt x="428" y="73"/>
                  </a:lnTo>
                  <a:lnTo>
                    <a:pt x="415" y="71"/>
                  </a:lnTo>
                  <a:lnTo>
                    <a:pt x="396" y="69"/>
                  </a:lnTo>
                  <a:lnTo>
                    <a:pt x="370" y="67"/>
                  </a:lnTo>
                  <a:lnTo>
                    <a:pt x="338" y="64"/>
                  </a:lnTo>
                  <a:lnTo>
                    <a:pt x="304" y="60"/>
                  </a:lnTo>
                  <a:lnTo>
                    <a:pt x="267" y="54"/>
                  </a:lnTo>
                  <a:lnTo>
                    <a:pt x="229" y="48"/>
                  </a:lnTo>
                  <a:lnTo>
                    <a:pt x="193" y="40"/>
                  </a:lnTo>
                  <a:lnTo>
                    <a:pt x="156" y="33"/>
                  </a:lnTo>
                  <a:lnTo>
                    <a:pt x="122" y="25"/>
                  </a:lnTo>
                  <a:lnTo>
                    <a:pt x="92" y="17"/>
                  </a:lnTo>
                  <a:lnTo>
                    <a:pt x="66" y="11"/>
                  </a:lnTo>
                  <a:lnTo>
                    <a:pt x="47" y="6"/>
                  </a:lnTo>
                  <a:lnTo>
                    <a:pt x="35" y="1"/>
                  </a:lnTo>
                  <a:lnTo>
                    <a:pt x="31" y="0"/>
                  </a:lnTo>
                  <a:lnTo>
                    <a:pt x="0" y="102"/>
                  </a:lnTo>
                  <a:lnTo>
                    <a:pt x="5" y="103"/>
                  </a:lnTo>
                  <a:lnTo>
                    <a:pt x="19" y="107"/>
                  </a:lnTo>
                  <a:lnTo>
                    <a:pt x="39" y="113"/>
                  </a:lnTo>
                  <a:lnTo>
                    <a:pt x="66" y="119"/>
                  </a:lnTo>
                  <a:lnTo>
                    <a:pt x="98" y="128"/>
                  </a:lnTo>
                  <a:lnTo>
                    <a:pt x="133" y="135"/>
                  </a:lnTo>
                  <a:lnTo>
                    <a:pt x="171" y="144"/>
                  </a:lnTo>
                  <a:lnTo>
                    <a:pt x="211" y="151"/>
                  </a:lnTo>
                  <a:lnTo>
                    <a:pt x="251" y="158"/>
                  </a:lnTo>
                  <a:lnTo>
                    <a:pt x="290" y="163"/>
                  </a:lnTo>
                  <a:lnTo>
                    <a:pt x="325" y="169"/>
                  </a:lnTo>
                  <a:lnTo>
                    <a:pt x="358" y="172"/>
                  </a:lnTo>
                  <a:lnTo>
                    <a:pt x="386" y="175"/>
                  </a:lnTo>
                  <a:lnTo>
                    <a:pt x="408" y="176"/>
                  </a:lnTo>
                  <a:lnTo>
                    <a:pt x="421" y="177"/>
                  </a:lnTo>
                  <a:lnTo>
                    <a:pt x="426" y="178"/>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33" name="Freeform 32">
              <a:extLst>
                <a:ext uri="{FF2B5EF4-FFF2-40B4-BE49-F238E27FC236}">
                  <a16:creationId xmlns:a16="http://schemas.microsoft.com/office/drawing/2014/main" id="{6E359FB1-7884-4FE5-A539-B49BF22D779F}"/>
                </a:ext>
              </a:extLst>
            </p:cNvPr>
            <p:cNvSpPr>
              <a:spLocks/>
            </p:cNvSpPr>
            <p:nvPr/>
          </p:nvSpPr>
          <p:spPr bwMode="auto">
            <a:xfrm>
              <a:off x="673151" y="3568576"/>
              <a:ext cx="158533" cy="58716"/>
            </a:xfrm>
            <a:custGeom>
              <a:avLst/>
              <a:gdLst>
                <a:gd name="T0" fmla="*/ 431 w 431"/>
                <a:gd name="T1" fmla="*/ 102 h 160"/>
                <a:gd name="T2" fmla="*/ 406 w 431"/>
                <a:gd name="T3" fmla="*/ 0 h 160"/>
                <a:gd name="T4" fmla="*/ 401 w 431"/>
                <a:gd name="T5" fmla="*/ 1 h 160"/>
                <a:gd name="T6" fmla="*/ 388 w 431"/>
                <a:gd name="T7" fmla="*/ 4 h 160"/>
                <a:gd name="T8" fmla="*/ 369 w 431"/>
                <a:gd name="T9" fmla="*/ 9 h 160"/>
                <a:gd name="T10" fmla="*/ 343 w 431"/>
                <a:gd name="T11" fmla="*/ 14 h 160"/>
                <a:gd name="T12" fmla="*/ 313 w 431"/>
                <a:gd name="T13" fmla="*/ 19 h 160"/>
                <a:gd name="T14" fmla="*/ 278 w 431"/>
                <a:gd name="T15" fmla="*/ 26 h 160"/>
                <a:gd name="T16" fmla="*/ 242 w 431"/>
                <a:gd name="T17" fmla="*/ 32 h 160"/>
                <a:gd name="T18" fmla="*/ 204 w 431"/>
                <a:gd name="T19" fmla="*/ 38 h 160"/>
                <a:gd name="T20" fmla="*/ 166 w 431"/>
                <a:gd name="T21" fmla="*/ 42 h 160"/>
                <a:gd name="T22" fmla="*/ 129 w 431"/>
                <a:gd name="T23" fmla="*/ 46 h 160"/>
                <a:gd name="T24" fmla="*/ 95 w 431"/>
                <a:gd name="T25" fmla="*/ 48 h 160"/>
                <a:gd name="T26" fmla="*/ 63 w 431"/>
                <a:gd name="T27" fmla="*/ 51 h 160"/>
                <a:gd name="T28" fmla="*/ 37 w 431"/>
                <a:gd name="T29" fmla="*/ 53 h 160"/>
                <a:gd name="T30" fmla="*/ 17 w 431"/>
                <a:gd name="T31" fmla="*/ 54 h 160"/>
                <a:gd name="T32" fmla="*/ 4 w 431"/>
                <a:gd name="T33" fmla="*/ 54 h 160"/>
                <a:gd name="T34" fmla="*/ 0 w 431"/>
                <a:gd name="T35" fmla="*/ 54 h 160"/>
                <a:gd name="T36" fmla="*/ 3 w 431"/>
                <a:gd name="T37" fmla="*/ 160 h 160"/>
                <a:gd name="T38" fmla="*/ 7 w 431"/>
                <a:gd name="T39" fmla="*/ 160 h 160"/>
                <a:gd name="T40" fmla="*/ 21 w 431"/>
                <a:gd name="T41" fmla="*/ 159 h 160"/>
                <a:gd name="T42" fmla="*/ 43 w 431"/>
                <a:gd name="T43" fmla="*/ 158 h 160"/>
                <a:gd name="T44" fmla="*/ 70 w 431"/>
                <a:gd name="T45" fmla="*/ 156 h 160"/>
                <a:gd name="T46" fmla="*/ 102 w 431"/>
                <a:gd name="T47" fmla="*/ 154 h 160"/>
                <a:gd name="T48" fmla="*/ 139 w 431"/>
                <a:gd name="T49" fmla="*/ 151 h 160"/>
                <a:gd name="T50" fmla="*/ 178 w 431"/>
                <a:gd name="T51" fmla="*/ 147 h 160"/>
                <a:gd name="T52" fmla="*/ 218 w 431"/>
                <a:gd name="T53" fmla="*/ 142 h 160"/>
                <a:gd name="T54" fmla="*/ 258 w 431"/>
                <a:gd name="T55" fmla="*/ 136 h 160"/>
                <a:gd name="T56" fmla="*/ 297 w 431"/>
                <a:gd name="T57" fmla="*/ 131 h 160"/>
                <a:gd name="T58" fmla="*/ 332 w 431"/>
                <a:gd name="T59" fmla="*/ 123 h 160"/>
                <a:gd name="T60" fmla="*/ 365 w 431"/>
                <a:gd name="T61" fmla="*/ 117 h 160"/>
                <a:gd name="T62" fmla="*/ 392 w 431"/>
                <a:gd name="T63" fmla="*/ 111 h 160"/>
                <a:gd name="T64" fmla="*/ 412 w 431"/>
                <a:gd name="T65" fmla="*/ 107 h 160"/>
                <a:gd name="T66" fmla="*/ 426 w 431"/>
                <a:gd name="T67" fmla="*/ 104 h 160"/>
                <a:gd name="T68" fmla="*/ 431 w 431"/>
                <a:gd name="T69" fmla="*/ 10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1" h="160">
                  <a:moveTo>
                    <a:pt x="431" y="102"/>
                  </a:moveTo>
                  <a:lnTo>
                    <a:pt x="406" y="0"/>
                  </a:lnTo>
                  <a:lnTo>
                    <a:pt x="401" y="1"/>
                  </a:lnTo>
                  <a:lnTo>
                    <a:pt x="388" y="4"/>
                  </a:lnTo>
                  <a:lnTo>
                    <a:pt x="369" y="9"/>
                  </a:lnTo>
                  <a:lnTo>
                    <a:pt x="343" y="14"/>
                  </a:lnTo>
                  <a:lnTo>
                    <a:pt x="313" y="19"/>
                  </a:lnTo>
                  <a:lnTo>
                    <a:pt x="278" y="26"/>
                  </a:lnTo>
                  <a:lnTo>
                    <a:pt x="242" y="32"/>
                  </a:lnTo>
                  <a:lnTo>
                    <a:pt x="204" y="38"/>
                  </a:lnTo>
                  <a:lnTo>
                    <a:pt x="166" y="42"/>
                  </a:lnTo>
                  <a:lnTo>
                    <a:pt x="129" y="46"/>
                  </a:lnTo>
                  <a:lnTo>
                    <a:pt x="95" y="48"/>
                  </a:lnTo>
                  <a:lnTo>
                    <a:pt x="63" y="51"/>
                  </a:lnTo>
                  <a:lnTo>
                    <a:pt x="37" y="53"/>
                  </a:lnTo>
                  <a:lnTo>
                    <a:pt x="17" y="54"/>
                  </a:lnTo>
                  <a:lnTo>
                    <a:pt x="4" y="54"/>
                  </a:lnTo>
                  <a:lnTo>
                    <a:pt x="0" y="54"/>
                  </a:lnTo>
                  <a:lnTo>
                    <a:pt x="3" y="160"/>
                  </a:lnTo>
                  <a:lnTo>
                    <a:pt x="7" y="160"/>
                  </a:lnTo>
                  <a:lnTo>
                    <a:pt x="21" y="159"/>
                  </a:lnTo>
                  <a:lnTo>
                    <a:pt x="43" y="158"/>
                  </a:lnTo>
                  <a:lnTo>
                    <a:pt x="70" y="156"/>
                  </a:lnTo>
                  <a:lnTo>
                    <a:pt x="102" y="154"/>
                  </a:lnTo>
                  <a:lnTo>
                    <a:pt x="139" y="151"/>
                  </a:lnTo>
                  <a:lnTo>
                    <a:pt x="178" y="147"/>
                  </a:lnTo>
                  <a:lnTo>
                    <a:pt x="218" y="142"/>
                  </a:lnTo>
                  <a:lnTo>
                    <a:pt x="258" y="136"/>
                  </a:lnTo>
                  <a:lnTo>
                    <a:pt x="297" y="131"/>
                  </a:lnTo>
                  <a:lnTo>
                    <a:pt x="332" y="123"/>
                  </a:lnTo>
                  <a:lnTo>
                    <a:pt x="365" y="117"/>
                  </a:lnTo>
                  <a:lnTo>
                    <a:pt x="392" y="111"/>
                  </a:lnTo>
                  <a:lnTo>
                    <a:pt x="412" y="107"/>
                  </a:lnTo>
                  <a:lnTo>
                    <a:pt x="426" y="104"/>
                  </a:lnTo>
                  <a:lnTo>
                    <a:pt x="431" y="102"/>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34" name="Freeform 33">
              <a:extLst>
                <a:ext uri="{FF2B5EF4-FFF2-40B4-BE49-F238E27FC236}">
                  <a16:creationId xmlns:a16="http://schemas.microsoft.com/office/drawing/2014/main" id="{36893C3F-22FC-44CC-BAE0-B9BCE177A5C9}"/>
                </a:ext>
              </a:extLst>
            </p:cNvPr>
            <p:cNvSpPr>
              <a:spLocks/>
            </p:cNvSpPr>
            <p:nvPr/>
          </p:nvSpPr>
          <p:spPr bwMode="auto">
            <a:xfrm>
              <a:off x="890400" y="3483437"/>
              <a:ext cx="155597" cy="101286"/>
            </a:xfrm>
            <a:custGeom>
              <a:avLst/>
              <a:gdLst>
                <a:gd name="T0" fmla="*/ 367 w 425"/>
                <a:gd name="T1" fmla="*/ 124 h 276"/>
                <a:gd name="T2" fmla="*/ 390 w 425"/>
                <a:gd name="T3" fmla="*/ 110 h 276"/>
                <a:gd name="T4" fmla="*/ 409 w 425"/>
                <a:gd name="T5" fmla="*/ 99 h 276"/>
                <a:gd name="T6" fmla="*/ 421 w 425"/>
                <a:gd name="T7" fmla="*/ 91 h 276"/>
                <a:gd name="T8" fmla="*/ 425 w 425"/>
                <a:gd name="T9" fmla="*/ 89 h 276"/>
                <a:gd name="T10" fmla="*/ 369 w 425"/>
                <a:gd name="T11" fmla="*/ 0 h 276"/>
                <a:gd name="T12" fmla="*/ 365 w 425"/>
                <a:gd name="T13" fmla="*/ 2 h 276"/>
                <a:gd name="T14" fmla="*/ 354 w 425"/>
                <a:gd name="T15" fmla="*/ 8 h 276"/>
                <a:gd name="T16" fmla="*/ 336 w 425"/>
                <a:gd name="T17" fmla="*/ 19 h 276"/>
                <a:gd name="T18" fmla="*/ 314 w 425"/>
                <a:gd name="T19" fmla="*/ 32 h 276"/>
                <a:gd name="T20" fmla="*/ 287 w 425"/>
                <a:gd name="T21" fmla="*/ 47 h 276"/>
                <a:gd name="T22" fmla="*/ 256 w 425"/>
                <a:gd name="T23" fmla="*/ 64 h 276"/>
                <a:gd name="T24" fmla="*/ 224 w 425"/>
                <a:gd name="T25" fmla="*/ 81 h 276"/>
                <a:gd name="T26" fmla="*/ 189 w 425"/>
                <a:gd name="T27" fmla="*/ 98 h 276"/>
                <a:gd name="T28" fmla="*/ 155 w 425"/>
                <a:gd name="T29" fmla="*/ 114 h 276"/>
                <a:gd name="T30" fmla="*/ 120 w 425"/>
                <a:gd name="T31" fmla="*/ 129 h 276"/>
                <a:gd name="T32" fmla="*/ 89 w 425"/>
                <a:gd name="T33" fmla="*/ 142 h 276"/>
                <a:gd name="T34" fmla="*/ 60 w 425"/>
                <a:gd name="T35" fmla="*/ 154 h 276"/>
                <a:gd name="T36" fmla="*/ 36 w 425"/>
                <a:gd name="T37" fmla="*/ 164 h 276"/>
                <a:gd name="T38" fmla="*/ 17 w 425"/>
                <a:gd name="T39" fmla="*/ 170 h 276"/>
                <a:gd name="T40" fmla="*/ 5 w 425"/>
                <a:gd name="T41" fmla="*/ 176 h 276"/>
                <a:gd name="T42" fmla="*/ 0 w 425"/>
                <a:gd name="T43" fmla="*/ 177 h 276"/>
                <a:gd name="T44" fmla="*/ 35 w 425"/>
                <a:gd name="T45" fmla="*/ 276 h 276"/>
                <a:gd name="T46" fmla="*/ 39 w 425"/>
                <a:gd name="T47" fmla="*/ 274 h 276"/>
                <a:gd name="T48" fmla="*/ 52 w 425"/>
                <a:gd name="T49" fmla="*/ 270 h 276"/>
                <a:gd name="T50" fmla="*/ 73 w 425"/>
                <a:gd name="T51" fmla="*/ 262 h 276"/>
                <a:gd name="T52" fmla="*/ 99 w 425"/>
                <a:gd name="T53" fmla="*/ 252 h 276"/>
                <a:gd name="T54" fmla="*/ 129 w 425"/>
                <a:gd name="T55" fmla="*/ 241 h 276"/>
                <a:gd name="T56" fmla="*/ 162 w 425"/>
                <a:gd name="T57" fmla="*/ 226 h 276"/>
                <a:gd name="T58" fmla="*/ 198 w 425"/>
                <a:gd name="T59" fmla="*/ 210 h 276"/>
                <a:gd name="T60" fmla="*/ 235 w 425"/>
                <a:gd name="T61" fmla="*/ 193 h 276"/>
                <a:gd name="T62" fmla="*/ 272 w 425"/>
                <a:gd name="T63" fmla="*/ 175 h 276"/>
                <a:gd name="T64" fmla="*/ 306 w 425"/>
                <a:gd name="T65" fmla="*/ 157 h 276"/>
                <a:gd name="T66" fmla="*/ 338 w 425"/>
                <a:gd name="T67" fmla="*/ 140 h 276"/>
                <a:gd name="T68" fmla="*/ 367 w 425"/>
                <a:gd name="T69" fmla="*/ 12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5" h="276">
                  <a:moveTo>
                    <a:pt x="367" y="124"/>
                  </a:moveTo>
                  <a:lnTo>
                    <a:pt x="390" y="110"/>
                  </a:lnTo>
                  <a:lnTo>
                    <a:pt x="409" y="99"/>
                  </a:lnTo>
                  <a:lnTo>
                    <a:pt x="421" y="91"/>
                  </a:lnTo>
                  <a:lnTo>
                    <a:pt x="425" y="89"/>
                  </a:lnTo>
                  <a:lnTo>
                    <a:pt x="369" y="0"/>
                  </a:lnTo>
                  <a:lnTo>
                    <a:pt x="365" y="2"/>
                  </a:lnTo>
                  <a:lnTo>
                    <a:pt x="354" y="8"/>
                  </a:lnTo>
                  <a:lnTo>
                    <a:pt x="336" y="19"/>
                  </a:lnTo>
                  <a:lnTo>
                    <a:pt x="314" y="32"/>
                  </a:lnTo>
                  <a:lnTo>
                    <a:pt x="287" y="47"/>
                  </a:lnTo>
                  <a:lnTo>
                    <a:pt x="256" y="64"/>
                  </a:lnTo>
                  <a:lnTo>
                    <a:pt x="224" y="81"/>
                  </a:lnTo>
                  <a:lnTo>
                    <a:pt x="189" y="98"/>
                  </a:lnTo>
                  <a:lnTo>
                    <a:pt x="155" y="114"/>
                  </a:lnTo>
                  <a:lnTo>
                    <a:pt x="120" y="129"/>
                  </a:lnTo>
                  <a:lnTo>
                    <a:pt x="89" y="142"/>
                  </a:lnTo>
                  <a:lnTo>
                    <a:pt x="60" y="154"/>
                  </a:lnTo>
                  <a:lnTo>
                    <a:pt x="36" y="164"/>
                  </a:lnTo>
                  <a:lnTo>
                    <a:pt x="17" y="170"/>
                  </a:lnTo>
                  <a:lnTo>
                    <a:pt x="5" y="176"/>
                  </a:lnTo>
                  <a:lnTo>
                    <a:pt x="0" y="177"/>
                  </a:lnTo>
                  <a:lnTo>
                    <a:pt x="35" y="276"/>
                  </a:lnTo>
                  <a:lnTo>
                    <a:pt x="39" y="274"/>
                  </a:lnTo>
                  <a:lnTo>
                    <a:pt x="52" y="270"/>
                  </a:lnTo>
                  <a:lnTo>
                    <a:pt x="73" y="262"/>
                  </a:lnTo>
                  <a:lnTo>
                    <a:pt x="99" y="252"/>
                  </a:lnTo>
                  <a:lnTo>
                    <a:pt x="129" y="241"/>
                  </a:lnTo>
                  <a:lnTo>
                    <a:pt x="162" y="226"/>
                  </a:lnTo>
                  <a:lnTo>
                    <a:pt x="198" y="210"/>
                  </a:lnTo>
                  <a:lnTo>
                    <a:pt x="235" y="193"/>
                  </a:lnTo>
                  <a:lnTo>
                    <a:pt x="272" y="175"/>
                  </a:lnTo>
                  <a:lnTo>
                    <a:pt x="306" y="157"/>
                  </a:lnTo>
                  <a:lnTo>
                    <a:pt x="338" y="140"/>
                  </a:lnTo>
                  <a:lnTo>
                    <a:pt x="367" y="124"/>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35" name="Freeform 34">
              <a:extLst>
                <a:ext uri="{FF2B5EF4-FFF2-40B4-BE49-F238E27FC236}">
                  <a16:creationId xmlns:a16="http://schemas.microsoft.com/office/drawing/2014/main" id="{9A847505-D45D-4B64-B9B7-301F1FAE835C}"/>
                </a:ext>
              </a:extLst>
            </p:cNvPr>
            <p:cNvSpPr>
              <a:spLocks/>
            </p:cNvSpPr>
            <p:nvPr/>
          </p:nvSpPr>
          <p:spPr bwMode="auto">
            <a:xfrm>
              <a:off x="1082696" y="3339583"/>
              <a:ext cx="139451" cy="133579"/>
            </a:xfrm>
            <a:custGeom>
              <a:avLst/>
              <a:gdLst>
                <a:gd name="T0" fmla="*/ 377 w 377"/>
                <a:gd name="T1" fmla="*/ 69 h 366"/>
                <a:gd name="T2" fmla="*/ 297 w 377"/>
                <a:gd name="T3" fmla="*/ 0 h 366"/>
                <a:gd name="T4" fmla="*/ 286 w 377"/>
                <a:gd name="T5" fmla="*/ 14 h 366"/>
                <a:gd name="T6" fmla="*/ 254 w 377"/>
                <a:gd name="T7" fmla="*/ 48 h 366"/>
                <a:gd name="T8" fmla="*/ 234 w 377"/>
                <a:gd name="T9" fmla="*/ 71 h 366"/>
                <a:gd name="T10" fmla="*/ 210 w 377"/>
                <a:gd name="T11" fmla="*/ 96 h 366"/>
                <a:gd name="T12" fmla="*/ 184 w 377"/>
                <a:gd name="T13" fmla="*/ 123 h 366"/>
                <a:gd name="T14" fmla="*/ 156 w 377"/>
                <a:gd name="T15" fmla="*/ 149 h 366"/>
                <a:gd name="T16" fmla="*/ 128 w 377"/>
                <a:gd name="T17" fmla="*/ 176 h 366"/>
                <a:gd name="T18" fmla="*/ 101 w 377"/>
                <a:gd name="T19" fmla="*/ 201 h 366"/>
                <a:gd name="T20" fmla="*/ 75 w 377"/>
                <a:gd name="T21" fmla="*/ 222 h 366"/>
                <a:gd name="T22" fmla="*/ 50 w 377"/>
                <a:gd name="T23" fmla="*/ 243 h 366"/>
                <a:gd name="T24" fmla="*/ 14 w 377"/>
                <a:gd name="T25" fmla="*/ 272 h 366"/>
                <a:gd name="T26" fmla="*/ 0 w 377"/>
                <a:gd name="T27" fmla="*/ 283 h 366"/>
                <a:gd name="T28" fmla="*/ 65 w 377"/>
                <a:gd name="T29" fmla="*/ 366 h 366"/>
                <a:gd name="T30" fmla="*/ 68 w 377"/>
                <a:gd name="T31" fmla="*/ 364 h 366"/>
                <a:gd name="T32" fmla="*/ 79 w 377"/>
                <a:gd name="T33" fmla="*/ 355 h 366"/>
                <a:gd name="T34" fmla="*/ 97 w 377"/>
                <a:gd name="T35" fmla="*/ 342 h 366"/>
                <a:gd name="T36" fmla="*/ 117 w 377"/>
                <a:gd name="T37" fmla="*/ 324 h 366"/>
                <a:gd name="T38" fmla="*/ 143 w 377"/>
                <a:gd name="T39" fmla="*/ 303 h 366"/>
                <a:gd name="T40" fmla="*/ 170 w 377"/>
                <a:gd name="T41" fmla="*/ 279 h 366"/>
                <a:gd name="T42" fmla="*/ 199 w 377"/>
                <a:gd name="T43" fmla="*/ 253 h 366"/>
                <a:gd name="T44" fmla="*/ 229 w 377"/>
                <a:gd name="T45" fmla="*/ 225 h 366"/>
                <a:gd name="T46" fmla="*/ 257 w 377"/>
                <a:gd name="T47" fmla="*/ 197 h 366"/>
                <a:gd name="T48" fmla="*/ 286 w 377"/>
                <a:gd name="T49" fmla="*/ 169 h 366"/>
                <a:gd name="T50" fmla="*/ 310 w 377"/>
                <a:gd name="T51" fmla="*/ 143 h 366"/>
                <a:gd name="T52" fmla="*/ 333 w 377"/>
                <a:gd name="T53" fmla="*/ 120 h 366"/>
                <a:gd name="T54" fmla="*/ 365 w 377"/>
                <a:gd name="T55" fmla="*/ 83 h 366"/>
                <a:gd name="T56" fmla="*/ 377 w 377"/>
                <a:gd name="T57" fmla="*/ 6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7" h="366">
                  <a:moveTo>
                    <a:pt x="377" y="69"/>
                  </a:moveTo>
                  <a:lnTo>
                    <a:pt x="297" y="0"/>
                  </a:lnTo>
                  <a:lnTo>
                    <a:pt x="286" y="14"/>
                  </a:lnTo>
                  <a:lnTo>
                    <a:pt x="254" y="48"/>
                  </a:lnTo>
                  <a:lnTo>
                    <a:pt x="234" y="71"/>
                  </a:lnTo>
                  <a:lnTo>
                    <a:pt x="210" y="96"/>
                  </a:lnTo>
                  <a:lnTo>
                    <a:pt x="184" y="123"/>
                  </a:lnTo>
                  <a:lnTo>
                    <a:pt x="156" y="149"/>
                  </a:lnTo>
                  <a:lnTo>
                    <a:pt x="128" y="176"/>
                  </a:lnTo>
                  <a:lnTo>
                    <a:pt x="101" y="201"/>
                  </a:lnTo>
                  <a:lnTo>
                    <a:pt x="75" y="222"/>
                  </a:lnTo>
                  <a:lnTo>
                    <a:pt x="50" y="243"/>
                  </a:lnTo>
                  <a:lnTo>
                    <a:pt x="14" y="272"/>
                  </a:lnTo>
                  <a:lnTo>
                    <a:pt x="0" y="283"/>
                  </a:lnTo>
                  <a:lnTo>
                    <a:pt x="65" y="366"/>
                  </a:lnTo>
                  <a:lnTo>
                    <a:pt x="68" y="364"/>
                  </a:lnTo>
                  <a:lnTo>
                    <a:pt x="79" y="355"/>
                  </a:lnTo>
                  <a:lnTo>
                    <a:pt x="97" y="342"/>
                  </a:lnTo>
                  <a:lnTo>
                    <a:pt x="117" y="324"/>
                  </a:lnTo>
                  <a:lnTo>
                    <a:pt x="143" y="303"/>
                  </a:lnTo>
                  <a:lnTo>
                    <a:pt x="170" y="279"/>
                  </a:lnTo>
                  <a:lnTo>
                    <a:pt x="199" y="253"/>
                  </a:lnTo>
                  <a:lnTo>
                    <a:pt x="229" y="225"/>
                  </a:lnTo>
                  <a:lnTo>
                    <a:pt x="257" y="197"/>
                  </a:lnTo>
                  <a:lnTo>
                    <a:pt x="286" y="169"/>
                  </a:lnTo>
                  <a:lnTo>
                    <a:pt x="310" y="143"/>
                  </a:lnTo>
                  <a:lnTo>
                    <a:pt x="333" y="120"/>
                  </a:lnTo>
                  <a:lnTo>
                    <a:pt x="365" y="83"/>
                  </a:lnTo>
                  <a:lnTo>
                    <a:pt x="377" y="69"/>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36" name="Freeform 35">
              <a:extLst>
                <a:ext uri="{FF2B5EF4-FFF2-40B4-BE49-F238E27FC236}">
                  <a16:creationId xmlns:a16="http://schemas.microsoft.com/office/drawing/2014/main" id="{644DEEA1-8C9D-4A85-B905-4834A4C8E4B5}"/>
                </a:ext>
              </a:extLst>
            </p:cNvPr>
            <p:cNvSpPr>
              <a:spLocks/>
            </p:cNvSpPr>
            <p:nvPr/>
          </p:nvSpPr>
          <p:spPr bwMode="auto">
            <a:xfrm>
              <a:off x="1235358" y="3151692"/>
              <a:ext cx="107157" cy="154130"/>
            </a:xfrm>
            <a:custGeom>
              <a:avLst/>
              <a:gdLst>
                <a:gd name="T0" fmla="*/ 171 w 294"/>
                <a:gd name="T1" fmla="*/ 58 h 419"/>
                <a:gd name="T2" fmla="*/ 158 w 294"/>
                <a:gd name="T3" fmla="*/ 86 h 419"/>
                <a:gd name="T4" fmla="*/ 143 w 294"/>
                <a:gd name="T5" fmla="*/ 118 h 419"/>
                <a:gd name="T6" fmla="*/ 125 w 294"/>
                <a:gd name="T7" fmla="*/ 151 h 419"/>
                <a:gd name="T8" fmla="*/ 108 w 294"/>
                <a:gd name="T9" fmla="*/ 184 h 419"/>
                <a:gd name="T10" fmla="*/ 90 w 294"/>
                <a:gd name="T11" fmla="*/ 218 h 419"/>
                <a:gd name="T12" fmla="*/ 70 w 294"/>
                <a:gd name="T13" fmla="*/ 250 h 419"/>
                <a:gd name="T14" fmla="*/ 53 w 294"/>
                <a:gd name="T15" fmla="*/ 280 h 419"/>
                <a:gd name="T16" fmla="*/ 36 w 294"/>
                <a:gd name="T17" fmla="*/ 305 h 419"/>
                <a:gd name="T18" fmla="*/ 22 w 294"/>
                <a:gd name="T19" fmla="*/ 328 h 419"/>
                <a:gd name="T20" fmla="*/ 11 w 294"/>
                <a:gd name="T21" fmla="*/ 344 h 419"/>
                <a:gd name="T22" fmla="*/ 3 w 294"/>
                <a:gd name="T23" fmla="*/ 355 h 419"/>
                <a:gd name="T24" fmla="*/ 0 w 294"/>
                <a:gd name="T25" fmla="*/ 359 h 419"/>
                <a:gd name="T26" fmla="*/ 87 w 294"/>
                <a:gd name="T27" fmla="*/ 419 h 419"/>
                <a:gd name="T28" fmla="*/ 90 w 294"/>
                <a:gd name="T29" fmla="*/ 416 h 419"/>
                <a:gd name="T30" fmla="*/ 98 w 294"/>
                <a:gd name="T31" fmla="*/ 404 h 419"/>
                <a:gd name="T32" fmla="*/ 110 w 294"/>
                <a:gd name="T33" fmla="*/ 386 h 419"/>
                <a:gd name="T34" fmla="*/ 125 w 294"/>
                <a:gd name="T35" fmla="*/ 363 h 419"/>
                <a:gd name="T36" fmla="*/ 143 w 294"/>
                <a:gd name="T37" fmla="*/ 335 h 419"/>
                <a:gd name="T38" fmla="*/ 161 w 294"/>
                <a:gd name="T39" fmla="*/ 304 h 419"/>
                <a:gd name="T40" fmla="*/ 181 w 294"/>
                <a:gd name="T41" fmla="*/ 270 h 419"/>
                <a:gd name="T42" fmla="*/ 201 w 294"/>
                <a:gd name="T43" fmla="*/ 235 h 419"/>
                <a:gd name="T44" fmla="*/ 219 w 294"/>
                <a:gd name="T45" fmla="*/ 200 h 419"/>
                <a:gd name="T46" fmla="*/ 238 w 294"/>
                <a:gd name="T47" fmla="*/ 164 h 419"/>
                <a:gd name="T48" fmla="*/ 253 w 294"/>
                <a:gd name="T49" fmla="*/ 132 h 419"/>
                <a:gd name="T50" fmla="*/ 267 w 294"/>
                <a:gd name="T51" fmla="*/ 101 h 419"/>
                <a:gd name="T52" fmla="*/ 278 w 294"/>
                <a:gd name="T53" fmla="*/ 76 h 419"/>
                <a:gd name="T54" fmla="*/ 286 w 294"/>
                <a:gd name="T55" fmla="*/ 57 h 419"/>
                <a:gd name="T56" fmla="*/ 292 w 294"/>
                <a:gd name="T57" fmla="*/ 44 h 419"/>
                <a:gd name="T58" fmla="*/ 294 w 294"/>
                <a:gd name="T59" fmla="*/ 40 h 419"/>
                <a:gd name="T60" fmla="*/ 196 w 294"/>
                <a:gd name="T61" fmla="*/ 0 h 419"/>
                <a:gd name="T62" fmla="*/ 194 w 294"/>
                <a:gd name="T63" fmla="*/ 4 h 419"/>
                <a:gd name="T64" fmla="*/ 189 w 294"/>
                <a:gd name="T65" fmla="*/ 16 h 419"/>
                <a:gd name="T66" fmla="*/ 181 w 294"/>
                <a:gd name="T67" fmla="*/ 34 h 419"/>
                <a:gd name="T68" fmla="*/ 171 w 294"/>
                <a:gd name="T69" fmla="*/ 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4" h="419">
                  <a:moveTo>
                    <a:pt x="171" y="58"/>
                  </a:moveTo>
                  <a:lnTo>
                    <a:pt x="158" y="86"/>
                  </a:lnTo>
                  <a:lnTo>
                    <a:pt x="143" y="118"/>
                  </a:lnTo>
                  <a:lnTo>
                    <a:pt x="125" y="151"/>
                  </a:lnTo>
                  <a:lnTo>
                    <a:pt x="108" y="184"/>
                  </a:lnTo>
                  <a:lnTo>
                    <a:pt x="90" y="218"/>
                  </a:lnTo>
                  <a:lnTo>
                    <a:pt x="70" y="250"/>
                  </a:lnTo>
                  <a:lnTo>
                    <a:pt x="53" y="280"/>
                  </a:lnTo>
                  <a:lnTo>
                    <a:pt x="36" y="305"/>
                  </a:lnTo>
                  <a:lnTo>
                    <a:pt x="22" y="328"/>
                  </a:lnTo>
                  <a:lnTo>
                    <a:pt x="11" y="344"/>
                  </a:lnTo>
                  <a:lnTo>
                    <a:pt x="3" y="355"/>
                  </a:lnTo>
                  <a:lnTo>
                    <a:pt x="0" y="359"/>
                  </a:lnTo>
                  <a:lnTo>
                    <a:pt x="87" y="419"/>
                  </a:lnTo>
                  <a:lnTo>
                    <a:pt x="90" y="416"/>
                  </a:lnTo>
                  <a:lnTo>
                    <a:pt x="98" y="404"/>
                  </a:lnTo>
                  <a:lnTo>
                    <a:pt x="110" y="386"/>
                  </a:lnTo>
                  <a:lnTo>
                    <a:pt x="125" y="363"/>
                  </a:lnTo>
                  <a:lnTo>
                    <a:pt x="143" y="335"/>
                  </a:lnTo>
                  <a:lnTo>
                    <a:pt x="161" y="304"/>
                  </a:lnTo>
                  <a:lnTo>
                    <a:pt x="181" y="270"/>
                  </a:lnTo>
                  <a:lnTo>
                    <a:pt x="201" y="235"/>
                  </a:lnTo>
                  <a:lnTo>
                    <a:pt x="219" y="200"/>
                  </a:lnTo>
                  <a:lnTo>
                    <a:pt x="238" y="164"/>
                  </a:lnTo>
                  <a:lnTo>
                    <a:pt x="253" y="132"/>
                  </a:lnTo>
                  <a:lnTo>
                    <a:pt x="267" y="101"/>
                  </a:lnTo>
                  <a:lnTo>
                    <a:pt x="278" y="76"/>
                  </a:lnTo>
                  <a:lnTo>
                    <a:pt x="286" y="57"/>
                  </a:lnTo>
                  <a:lnTo>
                    <a:pt x="292" y="44"/>
                  </a:lnTo>
                  <a:lnTo>
                    <a:pt x="294" y="40"/>
                  </a:lnTo>
                  <a:lnTo>
                    <a:pt x="196" y="0"/>
                  </a:lnTo>
                  <a:lnTo>
                    <a:pt x="194" y="4"/>
                  </a:lnTo>
                  <a:lnTo>
                    <a:pt x="189" y="16"/>
                  </a:lnTo>
                  <a:lnTo>
                    <a:pt x="181" y="34"/>
                  </a:lnTo>
                  <a:lnTo>
                    <a:pt x="171" y="58"/>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37" name="Freeform 36">
              <a:extLst>
                <a:ext uri="{FF2B5EF4-FFF2-40B4-BE49-F238E27FC236}">
                  <a16:creationId xmlns:a16="http://schemas.microsoft.com/office/drawing/2014/main" id="{570A625F-774E-4E67-8C20-B91DB8FD5CD5}"/>
                </a:ext>
              </a:extLst>
            </p:cNvPr>
            <p:cNvSpPr>
              <a:spLocks/>
            </p:cNvSpPr>
            <p:nvPr/>
          </p:nvSpPr>
          <p:spPr bwMode="auto">
            <a:xfrm>
              <a:off x="1330771" y="2937378"/>
              <a:ext cx="64588" cy="158533"/>
            </a:xfrm>
            <a:custGeom>
              <a:avLst/>
              <a:gdLst>
                <a:gd name="T0" fmla="*/ 48 w 180"/>
                <a:gd name="T1" fmla="*/ 203 h 433"/>
                <a:gd name="T2" fmla="*/ 40 w 180"/>
                <a:gd name="T3" fmla="*/ 240 h 433"/>
                <a:gd name="T4" fmla="*/ 33 w 180"/>
                <a:gd name="T5" fmla="*/ 276 h 433"/>
                <a:gd name="T6" fmla="*/ 25 w 180"/>
                <a:gd name="T7" fmla="*/ 311 h 433"/>
                <a:gd name="T8" fmla="*/ 17 w 180"/>
                <a:gd name="T9" fmla="*/ 340 h 433"/>
                <a:gd name="T10" fmla="*/ 10 w 180"/>
                <a:gd name="T11" fmla="*/ 366 h 433"/>
                <a:gd name="T12" fmla="*/ 5 w 180"/>
                <a:gd name="T13" fmla="*/ 385 h 433"/>
                <a:gd name="T14" fmla="*/ 1 w 180"/>
                <a:gd name="T15" fmla="*/ 398 h 433"/>
                <a:gd name="T16" fmla="*/ 0 w 180"/>
                <a:gd name="T17" fmla="*/ 402 h 433"/>
                <a:gd name="T18" fmla="*/ 101 w 180"/>
                <a:gd name="T19" fmla="*/ 433 h 433"/>
                <a:gd name="T20" fmla="*/ 102 w 180"/>
                <a:gd name="T21" fmla="*/ 427 h 433"/>
                <a:gd name="T22" fmla="*/ 106 w 180"/>
                <a:gd name="T23" fmla="*/ 414 h 433"/>
                <a:gd name="T24" fmla="*/ 112 w 180"/>
                <a:gd name="T25" fmla="*/ 394 h 433"/>
                <a:gd name="T26" fmla="*/ 119 w 180"/>
                <a:gd name="T27" fmla="*/ 367 h 433"/>
                <a:gd name="T28" fmla="*/ 127 w 180"/>
                <a:gd name="T29" fmla="*/ 335 h 433"/>
                <a:gd name="T30" fmla="*/ 135 w 180"/>
                <a:gd name="T31" fmla="*/ 300 h 433"/>
                <a:gd name="T32" fmla="*/ 144 w 180"/>
                <a:gd name="T33" fmla="*/ 262 h 433"/>
                <a:gd name="T34" fmla="*/ 152 w 180"/>
                <a:gd name="T35" fmla="*/ 222 h 433"/>
                <a:gd name="T36" fmla="*/ 158 w 180"/>
                <a:gd name="T37" fmla="*/ 182 h 433"/>
                <a:gd name="T38" fmla="*/ 164 w 180"/>
                <a:gd name="T39" fmla="*/ 143 h 433"/>
                <a:gd name="T40" fmla="*/ 169 w 180"/>
                <a:gd name="T41" fmla="*/ 108 h 433"/>
                <a:gd name="T42" fmla="*/ 173 w 180"/>
                <a:gd name="T43" fmla="*/ 75 h 433"/>
                <a:gd name="T44" fmla="*/ 176 w 180"/>
                <a:gd name="T45" fmla="*/ 47 h 433"/>
                <a:gd name="T46" fmla="*/ 177 w 180"/>
                <a:gd name="T47" fmla="*/ 26 h 433"/>
                <a:gd name="T48" fmla="*/ 179 w 180"/>
                <a:gd name="T49" fmla="*/ 13 h 433"/>
                <a:gd name="T50" fmla="*/ 180 w 180"/>
                <a:gd name="T51" fmla="*/ 7 h 433"/>
                <a:gd name="T52" fmla="*/ 74 w 180"/>
                <a:gd name="T53" fmla="*/ 0 h 433"/>
                <a:gd name="T54" fmla="*/ 74 w 180"/>
                <a:gd name="T55" fmla="*/ 4 h 433"/>
                <a:gd name="T56" fmla="*/ 73 w 180"/>
                <a:gd name="T57" fmla="*/ 17 h 433"/>
                <a:gd name="T58" fmla="*/ 71 w 180"/>
                <a:gd name="T59" fmla="*/ 37 h 433"/>
                <a:gd name="T60" fmla="*/ 68 w 180"/>
                <a:gd name="T61" fmla="*/ 63 h 433"/>
                <a:gd name="T62" fmla="*/ 64 w 180"/>
                <a:gd name="T63" fmla="*/ 95 h 433"/>
                <a:gd name="T64" fmla="*/ 60 w 180"/>
                <a:gd name="T65" fmla="*/ 128 h 433"/>
                <a:gd name="T66" fmla="*/ 54 w 180"/>
                <a:gd name="T67" fmla="*/ 165 h 433"/>
                <a:gd name="T68" fmla="*/ 48 w 180"/>
                <a:gd name="T69" fmla="*/ 20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433">
                  <a:moveTo>
                    <a:pt x="48" y="203"/>
                  </a:moveTo>
                  <a:lnTo>
                    <a:pt x="40" y="240"/>
                  </a:lnTo>
                  <a:lnTo>
                    <a:pt x="33" y="276"/>
                  </a:lnTo>
                  <a:lnTo>
                    <a:pt x="25" y="311"/>
                  </a:lnTo>
                  <a:lnTo>
                    <a:pt x="17" y="340"/>
                  </a:lnTo>
                  <a:lnTo>
                    <a:pt x="10" y="366"/>
                  </a:lnTo>
                  <a:lnTo>
                    <a:pt x="5" y="385"/>
                  </a:lnTo>
                  <a:lnTo>
                    <a:pt x="1" y="398"/>
                  </a:lnTo>
                  <a:lnTo>
                    <a:pt x="0" y="402"/>
                  </a:lnTo>
                  <a:lnTo>
                    <a:pt x="101" y="433"/>
                  </a:lnTo>
                  <a:lnTo>
                    <a:pt x="102" y="427"/>
                  </a:lnTo>
                  <a:lnTo>
                    <a:pt x="106" y="414"/>
                  </a:lnTo>
                  <a:lnTo>
                    <a:pt x="112" y="394"/>
                  </a:lnTo>
                  <a:lnTo>
                    <a:pt x="119" y="367"/>
                  </a:lnTo>
                  <a:lnTo>
                    <a:pt x="127" y="335"/>
                  </a:lnTo>
                  <a:lnTo>
                    <a:pt x="135" y="300"/>
                  </a:lnTo>
                  <a:lnTo>
                    <a:pt x="144" y="262"/>
                  </a:lnTo>
                  <a:lnTo>
                    <a:pt x="152" y="222"/>
                  </a:lnTo>
                  <a:lnTo>
                    <a:pt x="158" y="182"/>
                  </a:lnTo>
                  <a:lnTo>
                    <a:pt x="164" y="143"/>
                  </a:lnTo>
                  <a:lnTo>
                    <a:pt x="169" y="108"/>
                  </a:lnTo>
                  <a:lnTo>
                    <a:pt x="173" y="75"/>
                  </a:lnTo>
                  <a:lnTo>
                    <a:pt x="176" y="47"/>
                  </a:lnTo>
                  <a:lnTo>
                    <a:pt x="177" y="26"/>
                  </a:lnTo>
                  <a:lnTo>
                    <a:pt x="179" y="13"/>
                  </a:lnTo>
                  <a:lnTo>
                    <a:pt x="180" y="7"/>
                  </a:lnTo>
                  <a:lnTo>
                    <a:pt x="74" y="0"/>
                  </a:lnTo>
                  <a:lnTo>
                    <a:pt x="74" y="4"/>
                  </a:lnTo>
                  <a:lnTo>
                    <a:pt x="73" y="17"/>
                  </a:lnTo>
                  <a:lnTo>
                    <a:pt x="71" y="37"/>
                  </a:lnTo>
                  <a:lnTo>
                    <a:pt x="68" y="63"/>
                  </a:lnTo>
                  <a:lnTo>
                    <a:pt x="64" y="95"/>
                  </a:lnTo>
                  <a:lnTo>
                    <a:pt x="60" y="128"/>
                  </a:lnTo>
                  <a:lnTo>
                    <a:pt x="54" y="165"/>
                  </a:lnTo>
                  <a:lnTo>
                    <a:pt x="48" y="203"/>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38" name="Freeform 37">
              <a:extLst>
                <a:ext uri="{FF2B5EF4-FFF2-40B4-BE49-F238E27FC236}">
                  <a16:creationId xmlns:a16="http://schemas.microsoft.com/office/drawing/2014/main" id="{81CC9048-97CB-426F-A190-27F91F7B10CC}"/>
                </a:ext>
              </a:extLst>
            </p:cNvPr>
            <p:cNvSpPr>
              <a:spLocks/>
            </p:cNvSpPr>
            <p:nvPr/>
          </p:nvSpPr>
          <p:spPr bwMode="auto">
            <a:xfrm>
              <a:off x="1360129" y="2709854"/>
              <a:ext cx="57249" cy="157066"/>
            </a:xfrm>
            <a:custGeom>
              <a:avLst/>
              <a:gdLst>
                <a:gd name="T0" fmla="*/ 41 w 158"/>
                <a:gd name="T1" fmla="*/ 65 h 430"/>
                <a:gd name="T2" fmla="*/ 35 w 158"/>
                <a:gd name="T3" fmla="*/ 98 h 430"/>
                <a:gd name="T4" fmla="*/ 28 w 158"/>
                <a:gd name="T5" fmla="*/ 133 h 430"/>
                <a:gd name="T6" fmla="*/ 22 w 158"/>
                <a:gd name="T7" fmla="*/ 172 h 430"/>
                <a:gd name="T8" fmla="*/ 16 w 158"/>
                <a:gd name="T9" fmla="*/ 212 h 430"/>
                <a:gd name="T10" fmla="*/ 12 w 158"/>
                <a:gd name="T11" fmla="*/ 252 h 430"/>
                <a:gd name="T12" fmla="*/ 8 w 158"/>
                <a:gd name="T13" fmla="*/ 291 h 430"/>
                <a:gd name="T14" fmla="*/ 5 w 158"/>
                <a:gd name="T15" fmla="*/ 328 h 430"/>
                <a:gd name="T16" fmla="*/ 3 w 158"/>
                <a:gd name="T17" fmla="*/ 360 h 430"/>
                <a:gd name="T18" fmla="*/ 1 w 158"/>
                <a:gd name="T19" fmla="*/ 387 h 430"/>
                <a:gd name="T20" fmla="*/ 1 w 158"/>
                <a:gd name="T21" fmla="*/ 409 h 430"/>
                <a:gd name="T22" fmla="*/ 0 w 158"/>
                <a:gd name="T23" fmla="*/ 423 h 430"/>
                <a:gd name="T24" fmla="*/ 0 w 158"/>
                <a:gd name="T25" fmla="*/ 427 h 430"/>
                <a:gd name="T26" fmla="*/ 106 w 158"/>
                <a:gd name="T27" fmla="*/ 430 h 430"/>
                <a:gd name="T28" fmla="*/ 106 w 158"/>
                <a:gd name="T29" fmla="*/ 425 h 430"/>
                <a:gd name="T30" fmla="*/ 106 w 158"/>
                <a:gd name="T31" fmla="*/ 412 h 430"/>
                <a:gd name="T32" fmla="*/ 107 w 158"/>
                <a:gd name="T33" fmla="*/ 393 h 430"/>
                <a:gd name="T34" fmla="*/ 108 w 158"/>
                <a:gd name="T35" fmla="*/ 366 h 430"/>
                <a:gd name="T36" fmla="*/ 110 w 158"/>
                <a:gd name="T37" fmla="*/ 335 h 430"/>
                <a:gd name="T38" fmla="*/ 113 w 158"/>
                <a:gd name="T39" fmla="*/ 301 h 430"/>
                <a:gd name="T40" fmla="*/ 117 w 158"/>
                <a:gd name="T41" fmla="*/ 263 h 430"/>
                <a:gd name="T42" fmla="*/ 121 w 158"/>
                <a:gd name="T43" fmla="*/ 225 h 430"/>
                <a:gd name="T44" fmla="*/ 127 w 158"/>
                <a:gd name="T45" fmla="*/ 187 h 430"/>
                <a:gd name="T46" fmla="*/ 132 w 158"/>
                <a:gd name="T47" fmla="*/ 151 h 430"/>
                <a:gd name="T48" fmla="*/ 139 w 158"/>
                <a:gd name="T49" fmla="*/ 117 h 430"/>
                <a:gd name="T50" fmla="*/ 144 w 158"/>
                <a:gd name="T51" fmla="*/ 87 h 430"/>
                <a:gd name="T52" fmla="*/ 149 w 158"/>
                <a:gd name="T53" fmla="*/ 61 h 430"/>
                <a:gd name="T54" fmla="*/ 155 w 158"/>
                <a:gd name="T55" fmla="*/ 41 h 430"/>
                <a:gd name="T56" fmla="*/ 157 w 158"/>
                <a:gd name="T57" fmla="*/ 29 h 430"/>
                <a:gd name="T58" fmla="*/ 158 w 158"/>
                <a:gd name="T59" fmla="*/ 24 h 430"/>
                <a:gd name="T60" fmla="*/ 55 w 158"/>
                <a:gd name="T61" fmla="*/ 0 h 430"/>
                <a:gd name="T62" fmla="*/ 54 w 158"/>
                <a:gd name="T63" fmla="*/ 4 h 430"/>
                <a:gd name="T64" fmla="*/ 51 w 158"/>
                <a:gd name="T65" fmla="*/ 18 h 430"/>
                <a:gd name="T66" fmla="*/ 47 w 158"/>
                <a:gd name="T67" fmla="*/ 38 h 430"/>
                <a:gd name="T68" fmla="*/ 41 w 158"/>
                <a:gd name="T69" fmla="*/ 6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 h="430">
                  <a:moveTo>
                    <a:pt x="41" y="65"/>
                  </a:moveTo>
                  <a:lnTo>
                    <a:pt x="35" y="98"/>
                  </a:lnTo>
                  <a:lnTo>
                    <a:pt x="28" y="133"/>
                  </a:lnTo>
                  <a:lnTo>
                    <a:pt x="22" y="172"/>
                  </a:lnTo>
                  <a:lnTo>
                    <a:pt x="16" y="212"/>
                  </a:lnTo>
                  <a:lnTo>
                    <a:pt x="12" y="252"/>
                  </a:lnTo>
                  <a:lnTo>
                    <a:pt x="8" y="291"/>
                  </a:lnTo>
                  <a:lnTo>
                    <a:pt x="5" y="328"/>
                  </a:lnTo>
                  <a:lnTo>
                    <a:pt x="3" y="360"/>
                  </a:lnTo>
                  <a:lnTo>
                    <a:pt x="1" y="387"/>
                  </a:lnTo>
                  <a:lnTo>
                    <a:pt x="1" y="409"/>
                  </a:lnTo>
                  <a:lnTo>
                    <a:pt x="0" y="423"/>
                  </a:lnTo>
                  <a:lnTo>
                    <a:pt x="0" y="427"/>
                  </a:lnTo>
                  <a:lnTo>
                    <a:pt x="106" y="430"/>
                  </a:lnTo>
                  <a:lnTo>
                    <a:pt x="106" y="425"/>
                  </a:lnTo>
                  <a:lnTo>
                    <a:pt x="106" y="412"/>
                  </a:lnTo>
                  <a:lnTo>
                    <a:pt x="107" y="393"/>
                  </a:lnTo>
                  <a:lnTo>
                    <a:pt x="108" y="366"/>
                  </a:lnTo>
                  <a:lnTo>
                    <a:pt x="110" y="335"/>
                  </a:lnTo>
                  <a:lnTo>
                    <a:pt x="113" y="301"/>
                  </a:lnTo>
                  <a:lnTo>
                    <a:pt x="117" y="263"/>
                  </a:lnTo>
                  <a:lnTo>
                    <a:pt x="121" y="225"/>
                  </a:lnTo>
                  <a:lnTo>
                    <a:pt x="127" y="187"/>
                  </a:lnTo>
                  <a:lnTo>
                    <a:pt x="132" y="151"/>
                  </a:lnTo>
                  <a:lnTo>
                    <a:pt x="139" y="117"/>
                  </a:lnTo>
                  <a:lnTo>
                    <a:pt x="144" y="87"/>
                  </a:lnTo>
                  <a:lnTo>
                    <a:pt x="149" y="61"/>
                  </a:lnTo>
                  <a:lnTo>
                    <a:pt x="155" y="41"/>
                  </a:lnTo>
                  <a:lnTo>
                    <a:pt x="157" y="29"/>
                  </a:lnTo>
                  <a:lnTo>
                    <a:pt x="158" y="24"/>
                  </a:lnTo>
                  <a:lnTo>
                    <a:pt x="55" y="0"/>
                  </a:lnTo>
                  <a:lnTo>
                    <a:pt x="54" y="4"/>
                  </a:lnTo>
                  <a:lnTo>
                    <a:pt x="51" y="18"/>
                  </a:lnTo>
                  <a:lnTo>
                    <a:pt x="47" y="38"/>
                  </a:lnTo>
                  <a:lnTo>
                    <a:pt x="41" y="65"/>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39" name="Freeform 38">
              <a:extLst>
                <a:ext uri="{FF2B5EF4-FFF2-40B4-BE49-F238E27FC236}">
                  <a16:creationId xmlns:a16="http://schemas.microsoft.com/office/drawing/2014/main" id="{98C395CC-B4C6-41FC-8D31-134CB844C3F3}"/>
                </a:ext>
              </a:extLst>
            </p:cNvPr>
            <p:cNvSpPr>
              <a:spLocks/>
            </p:cNvSpPr>
            <p:nvPr/>
          </p:nvSpPr>
          <p:spPr bwMode="auto">
            <a:xfrm>
              <a:off x="1401230" y="2495541"/>
              <a:ext cx="101286" cy="155597"/>
            </a:xfrm>
            <a:custGeom>
              <a:avLst/>
              <a:gdLst>
                <a:gd name="T0" fmla="*/ 177 w 275"/>
                <a:gd name="T1" fmla="*/ 236 h 426"/>
                <a:gd name="T2" fmla="*/ 194 w 275"/>
                <a:gd name="T3" fmla="*/ 201 h 426"/>
                <a:gd name="T4" fmla="*/ 211 w 275"/>
                <a:gd name="T5" fmla="*/ 169 h 426"/>
                <a:gd name="T6" fmla="*/ 227 w 275"/>
                <a:gd name="T7" fmla="*/ 137 h 426"/>
                <a:gd name="T8" fmla="*/ 243 w 275"/>
                <a:gd name="T9" fmla="*/ 110 h 426"/>
                <a:gd name="T10" fmla="*/ 256 w 275"/>
                <a:gd name="T11" fmla="*/ 88 h 426"/>
                <a:gd name="T12" fmla="*/ 266 w 275"/>
                <a:gd name="T13" fmla="*/ 70 h 426"/>
                <a:gd name="T14" fmla="*/ 273 w 275"/>
                <a:gd name="T15" fmla="*/ 60 h 426"/>
                <a:gd name="T16" fmla="*/ 275 w 275"/>
                <a:gd name="T17" fmla="*/ 55 h 426"/>
                <a:gd name="T18" fmla="*/ 185 w 275"/>
                <a:gd name="T19" fmla="*/ 0 h 426"/>
                <a:gd name="T20" fmla="*/ 182 w 275"/>
                <a:gd name="T21" fmla="*/ 5 h 426"/>
                <a:gd name="T22" fmla="*/ 176 w 275"/>
                <a:gd name="T23" fmla="*/ 16 h 426"/>
                <a:gd name="T24" fmla="*/ 165 w 275"/>
                <a:gd name="T25" fmla="*/ 35 h 426"/>
                <a:gd name="T26" fmla="*/ 151 w 275"/>
                <a:gd name="T27" fmla="*/ 59 h 426"/>
                <a:gd name="T28" fmla="*/ 135 w 275"/>
                <a:gd name="T29" fmla="*/ 88 h 426"/>
                <a:gd name="T30" fmla="*/ 117 w 275"/>
                <a:gd name="T31" fmla="*/ 119 h 426"/>
                <a:gd name="T32" fmla="*/ 100 w 275"/>
                <a:gd name="T33" fmla="*/ 154 h 426"/>
                <a:gd name="T34" fmla="*/ 82 w 275"/>
                <a:gd name="T35" fmla="*/ 190 h 426"/>
                <a:gd name="T36" fmla="*/ 64 w 275"/>
                <a:gd name="T37" fmla="*/ 227 h 426"/>
                <a:gd name="T38" fmla="*/ 49 w 275"/>
                <a:gd name="T39" fmla="*/ 263 h 426"/>
                <a:gd name="T40" fmla="*/ 35 w 275"/>
                <a:gd name="T41" fmla="*/ 296 h 426"/>
                <a:gd name="T42" fmla="*/ 23 w 275"/>
                <a:gd name="T43" fmla="*/ 327 h 426"/>
                <a:gd name="T44" fmla="*/ 14 w 275"/>
                <a:gd name="T45" fmla="*/ 353 h 426"/>
                <a:gd name="T46" fmla="*/ 6 w 275"/>
                <a:gd name="T47" fmla="*/ 373 h 426"/>
                <a:gd name="T48" fmla="*/ 2 w 275"/>
                <a:gd name="T49" fmla="*/ 386 h 426"/>
                <a:gd name="T50" fmla="*/ 0 w 275"/>
                <a:gd name="T51" fmla="*/ 390 h 426"/>
                <a:gd name="T52" fmla="*/ 99 w 275"/>
                <a:gd name="T53" fmla="*/ 426 h 426"/>
                <a:gd name="T54" fmla="*/ 101 w 275"/>
                <a:gd name="T55" fmla="*/ 421 h 426"/>
                <a:gd name="T56" fmla="*/ 105 w 275"/>
                <a:gd name="T57" fmla="*/ 408 h 426"/>
                <a:gd name="T58" fmla="*/ 112 w 275"/>
                <a:gd name="T59" fmla="*/ 390 h 426"/>
                <a:gd name="T60" fmla="*/ 122 w 275"/>
                <a:gd name="T61" fmla="*/ 365 h 426"/>
                <a:gd name="T62" fmla="*/ 132 w 275"/>
                <a:gd name="T63" fmla="*/ 336 h 426"/>
                <a:gd name="T64" fmla="*/ 146 w 275"/>
                <a:gd name="T65" fmla="*/ 305 h 426"/>
                <a:gd name="T66" fmla="*/ 162 w 275"/>
                <a:gd name="T67" fmla="*/ 270 h 426"/>
                <a:gd name="T68" fmla="*/ 177 w 275"/>
                <a:gd name="T69" fmla="*/ 23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5" h="426">
                  <a:moveTo>
                    <a:pt x="177" y="236"/>
                  </a:moveTo>
                  <a:lnTo>
                    <a:pt x="194" y="201"/>
                  </a:lnTo>
                  <a:lnTo>
                    <a:pt x="211" y="169"/>
                  </a:lnTo>
                  <a:lnTo>
                    <a:pt x="227" y="137"/>
                  </a:lnTo>
                  <a:lnTo>
                    <a:pt x="243" y="110"/>
                  </a:lnTo>
                  <a:lnTo>
                    <a:pt x="256" y="88"/>
                  </a:lnTo>
                  <a:lnTo>
                    <a:pt x="266" y="70"/>
                  </a:lnTo>
                  <a:lnTo>
                    <a:pt x="273" y="60"/>
                  </a:lnTo>
                  <a:lnTo>
                    <a:pt x="275" y="55"/>
                  </a:lnTo>
                  <a:lnTo>
                    <a:pt x="185" y="0"/>
                  </a:lnTo>
                  <a:lnTo>
                    <a:pt x="182" y="5"/>
                  </a:lnTo>
                  <a:lnTo>
                    <a:pt x="176" y="16"/>
                  </a:lnTo>
                  <a:lnTo>
                    <a:pt x="165" y="35"/>
                  </a:lnTo>
                  <a:lnTo>
                    <a:pt x="151" y="59"/>
                  </a:lnTo>
                  <a:lnTo>
                    <a:pt x="135" y="88"/>
                  </a:lnTo>
                  <a:lnTo>
                    <a:pt x="117" y="119"/>
                  </a:lnTo>
                  <a:lnTo>
                    <a:pt x="100" y="154"/>
                  </a:lnTo>
                  <a:lnTo>
                    <a:pt x="82" y="190"/>
                  </a:lnTo>
                  <a:lnTo>
                    <a:pt x="64" y="227"/>
                  </a:lnTo>
                  <a:lnTo>
                    <a:pt x="49" y="263"/>
                  </a:lnTo>
                  <a:lnTo>
                    <a:pt x="35" y="296"/>
                  </a:lnTo>
                  <a:lnTo>
                    <a:pt x="23" y="327"/>
                  </a:lnTo>
                  <a:lnTo>
                    <a:pt x="14" y="353"/>
                  </a:lnTo>
                  <a:lnTo>
                    <a:pt x="6" y="373"/>
                  </a:lnTo>
                  <a:lnTo>
                    <a:pt x="2" y="386"/>
                  </a:lnTo>
                  <a:lnTo>
                    <a:pt x="0" y="390"/>
                  </a:lnTo>
                  <a:lnTo>
                    <a:pt x="99" y="426"/>
                  </a:lnTo>
                  <a:lnTo>
                    <a:pt x="101" y="421"/>
                  </a:lnTo>
                  <a:lnTo>
                    <a:pt x="105" y="408"/>
                  </a:lnTo>
                  <a:lnTo>
                    <a:pt x="112" y="390"/>
                  </a:lnTo>
                  <a:lnTo>
                    <a:pt x="122" y="365"/>
                  </a:lnTo>
                  <a:lnTo>
                    <a:pt x="132" y="336"/>
                  </a:lnTo>
                  <a:lnTo>
                    <a:pt x="146" y="305"/>
                  </a:lnTo>
                  <a:lnTo>
                    <a:pt x="162" y="270"/>
                  </a:lnTo>
                  <a:lnTo>
                    <a:pt x="177" y="236"/>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40" name="Freeform 39">
              <a:extLst>
                <a:ext uri="{FF2B5EF4-FFF2-40B4-BE49-F238E27FC236}">
                  <a16:creationId xmlns:a16="http://schemas.microsoft.com/office/drawing/2014/main" id="{3D1F52A9-87DC-431F-A402-71C37CB125A5}"/>
                </a:ext>
              </a:extLst>
            </p:cNvPr>
            <p:cNvSpPr>
              <a:spLocks/>
            </p:cNvSpPr>
            <p:nvPr/>
          </p:nvSpPr>
          <p:spPr bwMode="auto">
            <a:xfrm>
              <a:off x="1509855" y="2317924"/>
              <a:ext cx="135047" cy="139451"/>
            </a:xfrm>
            <a:custGeom>
              <a:avLst/>
              <a:gdLst>
                <a:gd name="T0" fmla="*/ 365 w 365"/>
                <a:gd name="T1" fmla="*/ 80 h 378"/>
                <a:gd name="T2" fmla="*/ 297 w 365"/>
                <a:gd name="T3" fmla="*/ 0 h 378"/>
                <a:gd name="T4" fmla="*/ 283 w 365"/>
                <a:gd name="T5" fmla="*/ 12 h 378"/>
                <a:gd name="T6" fmla="*/ 246 w 365"/>
                <a:gd name="T7" fmla="*/ 45 h 378"/>
                <a:gd name="T8" fmla="*/ 222 w 365"/>
                <a:gd name="T9" fmla="*/ 67 h 378"/>
                <a:gd name="T10" fmla="*/ 195 w 365"/>
                <a:gd name="T11" fmla="*/ 93 h 378"/>
                <a:gd name="T12" fmla="*/ 168 w 365"/>
                <a:gd name="T13" fmla="*/ 120 h 378"/>
                <a:gd name="T14" fmla="*/ 140 w 365"/>
                <a:gd name="T15" fmla="*/ 149 h 378"/>
                <a:gd name="T16" fmla="*/ 112 w 365"/>
                <a:gd name="T17" fmla="*/ 179 h 378"/>
                <a:gd name="T18" fmla="*/ 86 w 365"/>
                <a:gd name="T19" fmla="*/ 208 h 378"/>
                <a:gd name="T20" fmla="*/ 63 w 365"/>
                <a:gd name="T21" fmla="*/ 235 h 378"/>
                <a:gd name="T22" fmla="*/ 42 w 365"/>
                <a:gd name="T23" fmla="*/ 261 h 378"/>
                <a:gd name="T24" fmla="*/ 25 w 365"/>
                <a:gd name="T25" fmla="*/ 283 h 378"/>
                <a:gd name="T26" fmla="*/ 12 w 365"/>
                <a:gd name="T27" fmla="*/ 299 h 378"/>
                <a:gd name="T28" fmla="*/ 3 w 365"/>
                <a:gd name="T29" fmla="*/ 310 h 378"/>
                <a:gd name="T30" fmla="*/ 0 w 365"/>
                <a:gd name="T31" fmla="*/ 314 h 378"/>
                <a:gd name="T32" fmla="*/ 84 w 365"/>
                <a:gd name="T33" fmla="*/ 378 h 378"/>
                <a:gd name="T34" fmla="*/ 95 w 365"/>
                <a:gd name="T35" fmla="*/ 364 h 378"/>
                <a:gd name="T36" fmla="*/ 124 w 365"/>
                <a:gd name="T37" fmla="*/ 327 h 378"/>
                <a:gd name="T38" fmla="*/ 143 w 365"/>
                <a:gd name="T39" fmla="*/ 303 h 378"/>
                <a:gd name="T40" fmla="*/ 166 w 365"/>
                <a:gd name="T41" fmla="*/ 277 h 378"/>
                <a:gd name="T42" fmla="*/ 191 w 365"/>
                <a:gd name="T43" fmla="*/ 249 h 378"/>
                <a:gd name="T44" fmla="*/ 217 w 365"/>
                <a:gd name="T45" fmla="*/ 221 h 378"/>
                <a:gd name="T46" fmla="*/ 244 w 365"/>
                <a:gd name="T47" fmla="*/ 194 h 378"/>
                <a:gd name="T48" fmla="*/ 270 w 365"/>
                <a:gd name="T49" fmla="*/ 167 h 378"/>
                <a:gd name="T50" fmla="*/ 295 w 365"/>
                <a:gd name="T51" fmla="*/ 143 h 378"/>
                <a:gd name="T52" fmla="*/ 317 w 365"/>
                <a:gd name="T53" fmla="*/ 123 h 378"/>
                <a:gd name="T54" fmla="*/ 352 w 365"/>
                <a:gd name="T55" fmla="*/ 91 h 378"/>
                <a:gd name="T56" fmla="*/ 365 w 365"/>
                <a:gd name="T57" fmla="*/ 8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5" h="378">
                  <a:moveTo>
                    <a:pt x="365" y="80"/>
                  </a:moveTo>
                  <a:lnTo>
                    <a:pt x="297" y="0"/>
                  </a:lnTo>
                  <a:lnTo>
                    <a:pt x="283" y="12"/>
                  </a:lnTo>
                  <a:lnTo>
                    <a:pt x="246" y="45"/>
                  </a:lnTo>
                  <a:lnTo>
                    <a:pt x="222" y="67"/>
                  </a:lnTo>
                  <a:lnTo>
                    <a:pt x="195" y="93"/>
                  </a:lnTo>
                  <a:lnTo>
                    <a:pt x="168" y="120"/>
                  </a:lnTo>
                  <a:lnTo>
                    <a:pt x="140" y="149"/>
                  </a:lnTo>
                  <a:lnTo>
                    <a:pt x="112" y="179"/>
                  </a:lnTo>
                  <a:lnTo>
                    <a:pt x="86" y="208"/>
                  </a:lnTo>
                  <a:lnTo>
                    <a:pt x="63" y="235"/>
                  </a:lnTo>
                  <a:lnTo>
                    <a:pt x="42" y="261"/>
                  </a:lnTo>
                  <a:lnTo>
                    <a:pt x="25" y="283"/>
                  </a:lnTo>
                  <a:lnTo>
                    <a:pt x="12" y="299"/>
                  </a:lnTo>
                  <a:lnTo>
                    <a:pt x="3" y="310"/>
                  </a:lnTo>
                  <a:lnTo>
                    <a:pt x="0" y="314"/>
                  </a:lnTo>
                  <a:lnTo>
                    <a:pt x="84" y="378"/>
                  </a:lnTo>
                  <a:lnTo>
                    <a:pt x="95" y="364"/>
                  </a:lnTo>
                  <a:lnTo>
                    <a:pt x="124" y="327"/>
                  </a:lnTo>
                  <a:lnTo>
                    <a:pt x="143" y="303"/>
                  </a:lnTo>
                  <a:lnTo>
                    <a:pt x="166" y="277"/>
                  </a:lnTo>
                  <a:lnTo>
                    <a:pt x="191" y="249"/>
                  </a:lnTo>
                  <a:lnTo>
                    <a:pt x="217" y="221"/>
                  </a:lnTo>
                  <a:lnTo>
                    <a:pt x="244" y="194"/>
                  </a:lnTo>
                  <a:lnTo>
                    <a:pt x="270" y="167"/>
                  </a:lnTo>
                  <a:lnTo>
                    <a:pt x="295" y="143"/>
                  </a:lnTo>
                  <a:lnTo>
                    <a:pt x="317" y="123"/>
                  </a:lnTo>
                  <a:lnTo>
                    <a:pt x="352" y="91"/>
                  </a:lnTo>
                  <a:lnTo>
                    <a:pt x="365" y="8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41" name="Freeform 40">
              <a:extLst>
                <a:ext uri="{FF2B5EF4-FFF2-40B4-BE49-F238E27FC236}">
                  <a16:creationId xmlns:a16="http://schemas.microsoft.com/office/drawing/2014/main" id="{941DD060-B532-4479-970A-DEADAC199C3D}"/>
                </a:ext>
              </a:extLst>
            </p:cNvPr>
            <p:cNvSpPr>
              <a:spLocks/>
            </p:cNvSpPr>
            <p:nvPr/>
          </p:nvSpPr>
          <p:spPr bwMode="auto">
            <a:xfrm>
              <a:off x="1678664" y="2197556"/>
              <a:ext cx="152662" cy="107157"/>
            </a:xfrm>
            <a:custGeom>
              <a:avLst/>
              <a:gdLst>
                <a:gd name="T0" fmla="*/ 234 w 419"/>
                <a:gd name="T1" fmla="*/ 187 h 295"/>
                <a:gd name="T2" fmla="*/ 268 w 419"/>
                <a:gd name="T3" fmla="*/ 169 h 295"/>
                <a:gd name="T4" fmla="*/ 301 w 419"/>
                <a:gd name="T5" fmla="*/ 151 h 295"/>
                <a:gd name="T6" fmla="*/ 331 w 419"/>
                <a:gd name="T7" fmla="*/ 136 h 295"/>
                <a:gd name="T8" fmla="*/ 360 w 419"/>
                <a:gd name="T9" fmla="*/ 123 h 295"/>
                <a:gd name="T10" fmla="*/ 384 w 419"/>
                <a:gd name="T11" fmla="*/ 112 h 295"/>
                <a:gd name="T12" fmla="*/ 403 w 419"/>
                <a:gd name="T13" fmla="*/ 105 h 295"/>
                <a:gd name="T14" fmla="*/ 414 w 419"/>
                <a:gd name="T15" fmla="*/ 99 h 295"/>
                <a:gd name="T16" fmla="*/ 419 w 419"/>
                <a:gd name="T17" fmla="*/ 97 h 295"/>
                <a:gd name="T18" fmla="*/ 378 w 419"/>
                <a:gd name="T19" fmla="*/ 0 h 295"/>
                <a:gd name="T20" fmla="*/ 373 w 419"/>
                <a:gd name="T21" fmla="*/ 2 h 295"/>
                <a:gd name="T22" fmla="*/ 360 w 419"/>
                <a:gd name="T23" fmla="*/ 8 h 295"/>
                <a:gd name="T24" fmla="*/ 341 w 419"/>
                <a:gd name="T25" fmla="*/ 16 h 295"/>
                <a:gd name="T26" fmla="*/ 316 w 419"/>
                <a:gd name="T27" fmla="*/ 27 h 295"/>
                <a:gd name="T28" fmla="*/ 286 w 419"/>
                <a:gd name="T29" fmla="*/ 41 h 295"/>
                <a:gd name="T30" fmla="*/ 253 w 419"/>
                <a:gd name="T31" fmla="*/ 57 h 295"/>
                <a:gd name="T32" fmla="*/ 219 w 419"/>
                <a:gd name="T33" fmla="*/ 75 h 295"/>
                <a:gd name="T34" fmla="*/ 183 w 419"/>
                <a:gd name="T35" fmla="*/ 94 h 295"/>
                <a:gd name="T36" fmla="*/ 148 w 419"/>
                <a:gd name="T37" fmla="*/ 113 h 295"/>
                <a:gd name="T38" fmla="*/ 114 w 419"/>
                <a:gd name="T39" fmla="*/ 134 h 295"/>
                <a:gd name="T40" fmla="*/ 83 w 419"/>
                <a:gd name="T41" fmla="*/ 152 h 295"/>
                <a:gd name="T42" fmla="*/ 56 w 419"/>
                <a:gd name="T43" fmla="*/ 171 h 295"/>
                <a:gd name="T44" fmla="*/ 32 w 419"/>
                <a:gd name="T45" fmla="*/ 186 h 295"/>
                <a:gd name="T46" fmla="*/ 15 w 419"/>
                <a:gd name="T47" fmla="*/ 198 h 295"/>
                <a:gd name="T48" fmla="*/ 3 w 419"/>
                <a:gd name="T49" fmla="*/ 205 h 295"/>
                <a:gd name="T50" fmla="*/ 0 w 419"/>
                <a:gd name="T51" fmla="*/ 209 h 295"/>
                <a:gd name="T52" fmla="*/ 60 w 419"/>
                <a:gd name="T53" fmla="*/ 295 h 295"/>
                <a:gd name="T54" fmla="*/ 63 w 419"/>
                <a:gd name="T55" fmla="*/ 292 h 295"/>
                <a:gd name="T56" fmla="*/ 74 w 419"/>
                <a:gd name="T57" fmla="*/ 284 h 295"/>
                <a:gd name="T58" fmla="*/ 91 w 419"/>
                <a:gd name="T59" fmla="*/ 273 h 295"/>
                <a:gd name="T60" fmla="*/ 113 w 419"/>
                <a:gd name="T61" fmla="*/ 259 h 295"/>
                <a:gd name="T62" fmla="*/ 139 w 419"/>
                <a:gd name="T63" fmla="*/ 242 h 295"/>
                <a:gd name="T64" fmla="*/ 168 w 419"/>
                <a:gd name="T65" fmla="*/ 224 h 295"/>
                <a:gd name="T66" fmla="*/ 201 w 419"/>
                <a:gd name="T67" fmla="*/ 205 h 295"/>
                <a:gd name="T68" fmla="*/ 234 w 419"/>
                <a:gd name="T69" fmla="*/ 18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9" h="295">
                  <a:moveTo>
                    <a:pt x="234" y="187"/>
                  </a:moveTo>
                  <a:lnTo>
                    <a:pt x="268" y="169"/>
                  </a:lnTo>
                  <a:lnTo>
                    <a:pt x="301" y="151"/>
                  </a:lnTo>
                  <a:lnTo>
                    <a:pt x="331" y="136"/>
                  </a:lnTo>
                  <a:lnTo>
                    <a:pt x="360" y="123"/>
                  </a:lnTo>
                  <a:lnTo>
                    <a:pt x="384" y="112"/>
                  </a:lnTo>
                  <a:lnTo>
                    <a:pt x="403" y="105"/>
                  </a:lnTo>
                  <a:lnTo>
                    <a:pt x="414" y="99"/>
                  </a:lnTo>
                  <a:lnTo>
                    <a:pt x="419" y="97"/>
                  </a:lnTo>
                  <a:lnTo>
                    <a:pt x="378" y="0"/>
                  </a:lnTo>
                  <a:lnTo>
                    <a:pt x="373" y="2"/>
                  </a:lnTo>
                  <a:lnTo>
                    <a:pt x="360" y="8"/>
                  </a:lnTo>
                  <a:lnTo>
                    <a:pt x="341" y="16"/>
                  </a:lnTo>
                  <a:lnTo>
                    <a:pt x="316" y="27"/>
                  </a:lnTo>
                  <a:lnTo>
                    <a:pt x="286" y="41"/>
                  </a:lnTo>
                  <a:lnTo>
                    <a:pt x="253" y="57"/>
                  </a:lnTo>
                  <a:lnTo>
                    <a:pt x="219" y="75"/>
                  </a:lnTo>
                  <a:lnTo>
                    <a:pt x="183" y="94"/>
                  </a:lnTo>
                  <a:lnTo>
                    <a:pt x="148" y="113"/>
                  </a:lnTo>
                  <a:lnTo>
                    <a:pt x="114" y="134"/>
                  </a:lnTo>
                  <a:lnTo>
                    <a:pt x="83" y="152"/>
                  </a:lnTo>
                  <a:lnTo>
                    <a:pt x="56" y="171"/>
                  </a:lnTo>
                  <a:lnTo>
                    <a:pt x="32" y="186"/>
                  </a:lnTo>
                  <a:lnTo>
                    <a:pt x="15" y="198"/>
                  </a:lnTo>
                  <a:lnTo>
                    <a:pt x="3" y="205"/>
                  </a:lnTo>
                  <a:lnTo>
                    <a:pt x="0" y="209"/>
                  </a:lnTo>
                  <a:lnTo>
                    <a:pt x="60" y="295"/>
                  </a:lnTo>
                  <a:lnTo>
                    <a:pt x="63" y="292"/>
                  </a:lnTo>
                  <a:lnTo>
                    <a:pt x="74" y="284"/>
                  </a:lnTo>
                  <a:lnTo>
                    <a:pt x="91" y="273"/>
                  </a:lnTo>
                  <a:lnTo>
                    <a:pt x="113" y="259"/>
                  </a:lnTo>
                  <a:lnTo>
                    <a:pt x="139" y="242"/>
                  </a:lnTo>
                  <a:lnTo>
                    <a:pt x="168" y="224"/>
                  </a:lnTo>
                  <a:lnTo>
                    <a:pt x="201" y="205"/>
                  </a:lnTo>
                  <a:lnTo>
                    <a:pt x="234" y="18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42" name="Freeform 41">
              <a:extLst>
                <a:ext uri="{FF2B5EF4-FFF2-40B4-BE49-F238E27FC236}">
                  <a16:creationId xmlns:a16="http://schemas.microsoft.com/office/drawing/2014/main" id="{51D19E3B-97F8-4551-A252-8CD04436BE13}"/>
                </a:ext>
              </a:extLst>
            </p:cNvPr>
            <p:cNvSpPr>
              <a:spLocks/>
            </p:cNvSpPr>
            <p:nvPr/>
          </p:nvSpPr>
          <p:spPr bwMode="auto">
            <a:xfrm>
              <a:off x="1887106" y="2143245"/>
              <a:ext cx="158533" cy="66056"/>
            </a:xfrm>
            <a:custGeom>
              <a:avLst/>
              <a:gdLst>
                <a:gd name="T0" fmla="*/ 369 w 433"/>
                <a:gd name="T1" fmla="*/ 111 h 180"/>
                <a:gd name="T2" fmla="*/ 395 w 433"/>
                <a:gd name="T3" fmla="*/ 108 h 180"/>
                <a:gd name="T4" fmla="*/ 416 w 433"/>
                <a:gd name="T5" fmla="*/ 106 h 180"/>
                <a:gd name="T6" fmla="*/ 429 w 433"/>
                <a:gd name="T7" fmla="*/ 105 h 180"/>
                <a:gd name="T8" fmla="*/ 433 w 433"/>
                <a:gd name="T9" fmla="*/ 105 h 180"/>
                <a:gd name="T10" fmla="*/ 424 w 433"/>
                <a:gd name="T11" fmla="*/ 0 h 180"/>
                <a:gd name="T12" fmla="*/ 420 w 433"/>
                <a:gd name="T13" fmla="*/ 0 h 180"/>
                <a:gd name="T14" fmla="*/ 406 w 433"/>
                <a:gd name="T15" fmla="*/ 1 h 180"/>
                <a:gd name="T16" fmla="*/ 385 w 433"/>
                <a:gd name="T17" fmla="*/ 3 h 180"/>
                <a:gd name="T18" fmla="*/ 357 w 433"/>
                <a:gd name="T19" fmla="*/ 7 h 180"/>
                <a:gd name="T20" fmla="*/ 325 w 433"/>
                <a:gd name="T21" fmla="*/ 10 h 180"/>
                <a:gd name="T22" fmla="*/ 288 w 433"/>
                <a:gd name="T23" fmla="*/ 15 h 180"/>
                <a:gd name="T24" fmla="*/ 250 w 433"/>
                <a:gd name="T25" fmla="*/ 22 h 180"/>
                <a:gd name="T26" fmla="*/ 210 w 433"/>
                <a:gd name="T27" fmla="*/ 28 h 180"/>
                <a:gd name="T28" fmla="*/ 170 w 433"/>
                <a:gd name="T29" fmla="*/ 36 h 180"/>
                <a:gd name="T30" fmla="*/ 133 w 433"/>
                <a:gd name="T31" fmla="*/ 44 h 180"/>
                <a:gd name="T32" fmla="*/ 97 w 433"/>
                <a:gd name="T33" fmla="*/ 53 h 180"/>
                <a:gd name="T34" fmla="*/ 66 w 433"/>
                <a:gd name="T35" fmla="*/ 62 h 180"/>
                <a:gd name="T36" fmla="*/ 39 w 433"/>
                <a:gd name="T37" fmla="*/ 69 h 180"/>
                <a:gd name="T38" fmla="*/ 18 w 433"/>
                <a:gd name="T39" fmla="*/ 75 h 180"/>
                <a:gd name="T40" fmla="*/ 5 w 433"/>
                <a:gd name="T41" fmla="*/ 79 h 180"/>
                <a:gd name="T42" fmla="*/ 0 w 433"/>
                <a:gd name="T43" fmla="*/ 80 h 180"/>
                <a:gd name="T44" fmla="*/ 31 w 433"/>
                <a:gd name="T45" fmla="*/ 180 h 180"/>
                <a:gd name="T46" fmla="*/ 35 w 433"/>
                <a:gd name="T47" fmla="*/ 179 h 180"/>
                <a:gd name="T48" fmla="*/ 47 w 433"/>
                <a:gd name="T49" fmla="*/ 176 h 180"/>
                <a:gd name="T50" fmla="*/ 67 w 433"/>
                <a:gd name="T51" fmla="*/ 171 h 180"/>
                <a:gd name="T52" fmla="*/ 93 w 433"/>
                <a:gd name="T53" fmla="*/ 163 h 180"/>
                <a:gd name="T54" fmla="*/ 123 w 433"/>
                <a:gd name="T55" fmla="*/ 156 h 180"/>
                <a:gd name="T56" fmla="*/ 156 w 433"/>
                <a:gd name="T57" fmla="*/ 147 h 180"/>
                <a:gd name="T58" fmla="*/ 192 w 433"/>
                <a:gd name="T59" fmla="*/ 139 h 180"/>
                <a:gd name="T60" fmla="*/ 230 w 433"/>
                <a:gd name="T61" fmla="*/ 132 h 180"/>
                <a:gd name="T62" fmla="*/ 268 w 433"/>
                <a:gd name="T63" fmla="*/ 125 h 180"/>
                <a:gd name="T64" fmla="*/ 304 w 433"/>
                <a:gd name="T65" fmla="*/ 120 h 180"/>
                <a:gd name="T66" fmla="*/ 339 w 433"/>
                <a:gd name="T67" fmla="*/ 115 h 180"/>
                <a:gd name="T68" fmla="*/ 369 w 433"/>
                <a:gd name="T69" fmla="*/ 11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80">
                  <a:moveTo>
                    <a:pt x="369" y="111"/>
                  </a:moveTo>
                  <a:lnTo>
                    <a:pt x="395" y="108"/>
                  </a:lnTo>
                  <a:lnTo>
                    <a:pt x="416" y="106"/>
                  </a:lnTo>
                  <a:lnTo>
                    <a:pt x="429" y="105"/>
                  </a:lnTo>
                  <a:lnTo>
                    <a:pt x="433" y="105"/>
                  </a:lnTo>
                  <a:lnTo>
                    <a:pt x="424" y="0"/>
                  </a:lnTo>
                  <a:lnTo>
                    <a:pt x="420" y="0"/>
                  </a:lnTo>
                  <a:lnTo>
                    <a:pt x="406" y="1"/>
                  </a:lnTo>
                  <a:lnTo>
                    <a:pt x="385" y="3"/>
                  </a:lnTo>
                  <a:lnTo>
                    <a:pt x="357" y="7"/>
                  </a:lnTo>
                  <a:lnTo>
                    <a:pt x="325" y="10"/>
                  </a:lnTo>
                  <a:lnTo>
                    <a:pt x="288" y="15"/>
                  </a:lnTo>
                  <a:lnTo>
                    <a:pt x="250" y="22"/>
                  </a:lnTo>
                  <a:lnTo>
                    <a:pt x="210" y="28"/>
                  </a:lnTo>
                  <a:lnTo>
                    <a:pt x="170" y="36"/>
                  </a:lnTo>
                  <a:lnTo>
                    <a:pt x="133" y="44"/>
                  </a:lnTo>
                  <a:lnTo>
                    <a:pt x="97" y="53"/>
                  </a:lnTo>
                  <a:lnTo>
                    <a:pt x="66" y="62"/>
                  </a:lnTo>
                  <a:lnTo>
                    <a:pt x="39" y="69"/>
                  </a:lnTo>
                  <a:lnTo>
                    <a:pt x="18" y="75"/>
                  </a:lnTo>
                  <a:lnTo>
                    <a:pt x="5" y="79"/>
                  </a:lnTo>
                  <a:lnTo>
                    <a:pt x="0" y="80"/>
                  </a:lnTo>
                  <a:lnTo>
                    <a:pt x="31" y="180"/>
                  </a:lnTo>
                  <a:lnTo>
                    <a:pt x="35" y="179"/>
                  </a:lnTo>
                  <a:lnTo>
                    <a:pt x="47" y="176"/>
                  </a:lnTo>
                  <a:lnTo>
                    <a:pt x="67" y="171"/>
                  </a:lnTo>
                  <a:lnTo>
                    <a:pt x="93" y="163"/>
                  </a:lnTo>
                  <a:lnTo>
                    <a:pt x="123" y="156"/>
                  </a:lnTo>
                  <a:lnTo>
                    <a:pt x="156" y="147"/>
                  </a:lnTo>
                  <a:lnTo>
                    <a:pt x="192" y="139"/>
                  </a:lnTo>
                  <a:lnTo>
                    <a:pt x="230" y="132"/>
                  </a:lnTo>
                  <a:lnTo>
                    <a:pt x="268" y="125"/>
                  </a:lnTo>
                  <a:lnTo>
                    <a:pt x="304" y="120"/>
                  </a:lnTo>
                  <a:lnTo>
                    <a:pt x="339" y="115"/>
                  </a:lnTo>
                  <a:lnTo>
                    <a:pt x="369" y="111"/>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43" name="Freeform 42">
              <a:extLst>
                <a:ext uri="{FF2B5EF4-FFF2-40B4-BE49-F238E27FC236}">
                  <a16:creationId xmlns:a16="http://schemas.microsoft.com/office/drawing/2014/main" id="{10FC8D42-004D-4210-BF81-A697582F7032}"/>
                </a:ext>
              </a:extLst>
            </p:cNvPr>
            <p:cNvSpPr>
              <a:spLocks/>
            </p:cNvSpPr>
            <p:nvPr/>
          </p:nvSpPr>
          <p:spPr bwMode="auto">
            <a:xfrm>
              <a:off x="2116098" y="2140309"/>
              <a:ext cx="158533" cy="57249"/>
            </a:xfrm>
            <a:custGeom>
              <a:avLst/>
              <a:gdLst>
                <a:gd name="T0" fmla="*/ 407 w 431"/>
                <a:gd name="T1" fmla="*/ 155 h 155"/>
                <a:gd name="T2" fmla="*/ 431 w 431"/>
                <a:gd name="T3" fmla="*/ 53 h 155"/>
                <a:gd name="T4" fmla="*/ 427 w 431"/>
                <a:gd name="T5" fmla="*/ 51 h 155"/>
                <a:gd name="T6" fmla="*/ 413 w 431"/>
                <a:gd name="T7" fmla="*/ 49 h 155"/>
                <a:gd name="T8" fmla="*/ 392 w 431"/>
                <a:gd name="T9" fmla="*/ 44 h 155"/>
                <a:gd name="T10" fmla="*/ 365 w 431"/>
                <a:gd name="T11" fmla="*/ 39 h 155"/>
                <a:gd name="T12" fmla="*/ 333 w 431"/>
                <a:gd name="T13" fmla="*/ 32 h 155"/>
                <a:gd name="T14" fmla="*/ 297 w 431"/>
                <a:gd name="T15" fmla="*/ 27 h 155"/>
                <a:gd name="T16" fmla="*/ 258 w 431"/>
                <a:gd name="T17" fmla="*/ 20 h 155"/>
                <a:gd name="T18" fmla="*/ 218 w 431"/>
                <a:gd name="T19" fmla="*/ 15 h 155"/>
                <a:gd name="T20" fmla="*/ 178 w 431"/>
                <a:gd name="T21" fmla="*/ 10 h 155"/>
                <a:gd name="T22" fmla="*/ 139 w 431"/>
                <a:gd name="T23" fmla="*/ 6 h 155"/>
                <a:gd name="T24" fmla="*/ 103 w 431"/>
                <a:gd name="T25" fmla="*/ 4 h 155"/>
                <a:gd name="T26" fmla="*/ 70 w 431"/>
                <a:gd name="T27" fmla="*/ 2 h 155"/>
                <a:gd name="T28" fmla="*/ 42 w 431"/>
                <a:gd name="T29" fmla="*/ 1 h 155"/>
                <a:gd name="T30" fmla="*/ 21 w 431"/>
                <a:gd name="T31" fmla="*/ 0 h 155"/>
                <a:gd name="T32" fmla="*/ 8 w 431"/>
                <a:gd name="T33" fmla="*/ 0 h 155"/>
                <a:gd name="T34" fmla="*/ 2 w 431"/>
                <a:gd name="T35" fmla="*/ 0 h 155"/>
                <a:gd name="T36" fmla="*/ 0 w 431"/>
                <a:gd name="T37" fmla="*/ 105 h 155"/>
                <a:gd name="T38" fmla="*/ 6 w 431"/>
                <a:gd name="T39" fmla="*/ 105 h 155"/>
                <a:gd name="T40" fmla="*/ 18 w 431"/>
                <a:gd name="T41" fmla="*/ 105 h 155"/>
                <a:gd name="T42" fmla="*/ 38 w 431"/>
                <a:gd name="T43" fmla="*/ 105 h 155"/>
                <a:gd name="T44" fmla="*/ 65 w 431"/>
                <a:gd name="T45" fmla="*/ 108 h 155"/>
                <a:gd name="T46" fmla="*/ 95 w 431"/>
                <a:gd name="T47" fmla="*/ 109 h 155"/>
                <a:gd name="T48" fmla="*/ 130 w 431"/>
                <a:gd name="T49" fmla="*/ 112 h 155"/>
                <a:gd name="T50" fmla="*/ 168 w 431"/>
                <a:gd name="T51" fmla="*/ 115 h 155"/>
                <a:gd name="T52" fmla="*/ 205 w 431"/>
                <a:gd name="T53" fmla="*/ 120 h 155"/>
                <a:gd name="T54" fmla="*/ 243 w 431"/>
                <a:gd name="T55" fmla="*/ 125 h 155"/>
                <a:gd name="T56" fmla="*/ 280 w 431"/>
                <a:gd name="T57" fmla="*/ 130 h 155"/>
                <a:gd name="T58" fmla="*/ 313 w 431"/>
                <a:gd name="T59" fmla="*/ 136 h 155"/>
                <a:gd name="T60" fmla="*/ 345 w 431"/>
                <a:gd name="T61" fmla="*/ 142 h 155"/>
                <a:gd name="T62" fmla="*/ 370 w 431"/>
                <a:gd name="T63" fmla="*/ 148 h 155"/>
                <a:gd name="T64" fmla="*/ 390 w 431"/>
                <a:gd name="T65" fmla="*/ 152 h 155"/>
                <a:gd name="T66" fmla="*/ 402 w 431"/>
                <a:gd name="T67" fmla="*/ 155 h 155"/>
                <a:gd name="T68" fmla="*/ 407 w 431"/>
                <a:gd name="T6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1" h="155">
                  <a:moveTo>
                    <a:pt x="407" y="155"/>
                  </a:moveTo>
                  <a:lnTo>
                    <a:pt x="431" y="53"/>
                  </a:lnTo>
                  <a:lnTo>
                    <a:pt x="427" y="51"/>
                  </a:lnTo>
                  <a:lnTo>
                    <a:pt x="413" y="49"/>
                  </a:lnTo>
                  <a:lnTo>
                    <a:pt x="392" y="44"/>
                  </a:lnTo>
                  <a:lnTo>
                    <a:pt x="365" y="39"/>
                  </a:lnTo>
                  <a:lnTo>
                    <a:pt x="333" y="32"/>
                  </a:lnTo>
                  <a:lnTo>
                    <a:pt x="297" y="27"/>
                  </a:lnTo>
                  <a:lnTo>
                    <a:pt x="258" y="20"/>
                  </a:lnTo>
                  <a:lnTo>
                    <a:pt x="218" y="15"/>
                  </a:lnTo>
                  <a:lnTo>
                    <a:pt x="178" y="10"/>
                  </a:lnTo>
                  <a:lnTo>
                    <a:pt x="139" y="6"/>
                  </a:lnTo>
                  <a:lnTo>
                    <a:pt x="103" y="4"/>
                  </a:lnTo>
                  <a:lnTo>
                    <a:pt x="70" y="2"/>
                  </a:lnTo>
                  <a:lnTo>
                    <a:pt x="42" y="1"/>
                  </a:lnTo>
                  <a:lnTo>
                    <a:pt x="21" y="0"/>
                  </a:lnTo>
                  <a:lnTo>
                    <a:pt x="8" y="0"/>
                  </a:lnTo>
                  <a:lnTo>
                    <a:pt x="2" y="0"/>
                  </a:lnTo>
                  <a:lnTo>
                    <a:pt x="0" y="105"/>
                  </a:lnTo>
                  <a:lnTo>
                    <a:pt x="6" y="105"/>
                  </a:lnTo>
                  <a:lnTo>
                    <a:pt x="18" y="105"/>
                  </a:lnTo>
                  <a:lnTo>
                    <a:pt x="38" y="105"/>
                  </a:lnTo>
                  <a:lnTo>
                    <a:pt x="65" y="108"/>
                  </a:lnTo>
                  <a:lnTo>
                    <a:pt x="95" y="109"/>
                  </a:lnTo>
                  <a:lnTo>
                    <a:pt x="130" y="112"/>
                  </a:lnTo>
                  <a:lnTo>
                    <a:pt x="168" y="115"/>
                  </a:lnTo>
                  <a:lnTo>
                    <a:pt x="205" y="120"/>
                  </a:lnTo>
                  <a:lnTo>
                    <a:pt x="243" y="125"/>
                  </a:lnTo>
                  <a:lnTo>
                    <a:pt x="280" y="130"/>
                  </a:lnTo>
                  <a:lnTo>
                    <a:pt x="313" y="136"/>
                  </a:lnTo>
                  <a:lnTo>
                    <a:pt x="345" y="142"/>
                  </a:lnTo>
                  <a:lnTo>
                    <a:pt x="370" y="148"/>
                  </a:lnTo>
                  <a:lnTo>
                    <a:pt x="390" y="152"/>
                  </a:lnTo>
                  <a:lnTo>
                    <a:pt x="402" y="155"/>
                  </a:lnTo>
                  <a:lnTo>
                    <a:pt x="407" y="155"/>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44" name="Freeform 43">
              <a:extLst>
                <a:ext uri="{FF2B5EF4-FFF2-40B4-BE49-F238E27FC236}">
                  <a16:creationId xmlns:a16="http://schemas.microsoft.com/office/drawing/2014/main" id="{C7D0C801-07E3-4008-8A48-2B83BC59F71D}"/>
                </a:ext>
              </a:extLst>
            </p:cNvPr>
            <p:cNvSpPr>
              <a:spLocks/>
            </p:cNvSpPr>
            <p:nvPr/>
          </p:nvSpPr>
          <p:spPr bwMode="auto">
            <a:xfrm>
              <a:off x="2331879" y="2179942"/>
              <a:ext cx="157066" cy="101286"/>
            </a:xfrm>
            <a:custGeom>
              <a:avLst/>
              <a:gdLst>
                <a:gd name="T0" fmla="*/ 370 w 425"/>
                <a:gd name="T1" fmla="*/ 274 h 274"/>
                <a:gd name="T2" fmla="*/ 425 w 425"/>
                <a:gd name="T3" fmla="*/ 183 h 274"/>
                <a:gd name="T4" fmla="*/ 421 w 425"/>
                <a:gd name="T5" fmla="*/ 181 h 274"/>
                <a:gd name="T6" fmla="*/ 409 w 425"/>
                <a:gd name="T7" fmla="*/ 174 h 274"/>
                <a:gd name="T8" fmla="*/ 391 w 425"/>
                <a:gd name="T9" fmla="*/ 164 h 274"/>
                <a:gd name="T10" fmla="*/ 367 w 425"/>
                <a:gd name="T11" fmla="*/ 150 h 274"/>
                <a:gd name="T12" fmla="*/ 338 w 425"/>
                <a:gd name="T13" fmla="*/ 134 h 274"/>
                <a:gd name="T14" fmla="*/ 306 w 425"/>
                <a:gd name="T15" fmla="*/ 116 h 274"/>
                <a:gd name="T16" fmla="*/ 271 w 425"/>
                <a:gd name="T17" fmla="*/ 99 h 274"/>
                <a:gd name="T18" fmla="*/ 234 w 425"/>
                <a:gd name="T19" fmla="*/ 82 h 274"/>
                <a:gd name="T20" fmla="*/ 198 w 425"/>
                <a:gd name="T21" fmla="*/ 65 h 274"/>
                <a:gd name="T22" fmla="*/ 162 w 425"/>
                <a:gd name="T23" fmla="*/ 49 h 274"/>
                <a:gd name="T24" fmla="*/ 128 w 425"/>
                <a:gd name="T25" fmla="*/ 35 h 274"/>
                <a:gd name="T26" fmla="*/ 98 w 425"/>
                <a:gd name="T27" fmla="*/ 23 h 274"/>
                <a:gd name="T28" fmla="*/ 72 w 425"/>
                <a:gd name="T29" fmla="*/ 14 h 274"/>
                <a:gd name="T30" fmla="*/ 52 w 425"/>
                <a:gd name="T31" fmla="*/ 6 h 274"/>
                <a:gd name="T32" fmla="*/ 39 w 425"/>
                <a:gd name="T33" fmla="*/ 2 h 274"/>
                <a:gd name="T34" fmla="*/ 34 w 425"/>
                <a:gd name="T35" fmla="*/ 0 h 274"/>
                <a:gd name="T36" fmla="*/ 0 w 425"/>
                <a:gd name="T37" fmla="*/ 100 h 274"/>
                <a:gd name="T38" fmla="*/ 4 w 425"/>
                <a:gd name="T39" fmla="*/ 101 h 274"/>
                <a:gd name="T40" fmla="*/ 16 w 425"/>
                <a:gd name="T41" fmla="*/ 106 h 274"/>
                <a:gd name="T42" fmla="*/ 36 w 425"/>
                <a:gd name="T43" fmla="*/ 112 h 274"/>
                <a:gd name="T44" fmla="*/ 60 w 425"/>
                <a:gd name="T45" fmla="*/ 122 h 274"/>
                <a:gd name="T46" fmla="*/ 88 w 425"/>
                <a:gd name="T47" fmla="*/ 133 h 274"/>
                <a:gd name="T48" fmla="*/ 121 w 425"/>
                <a:gd name="T49" fmla="*/ 147 h 274"/>
                <a:gd name="T50" fmla="*/ 155 w 425"/>
                <a:gd name="T51" fmla="*/ 161 h 274"/>
                <a:gd name="T52" fmla="*/ 190 w 425"/>
                <a:gd name="T53" fmla="*/ 177 h 274"/>
                <a:gd name="T54" fmla="*/ 225 w 425"/>
                <a:gd name="T55" fmla="*/ 193 h 274"/>
                <a:gd name="T56" fmla="*/ 257 w 425"/>
                <a:gd name="T57" fmla="*/ 210 h 274"/>
                <a:gd name="T58" fmla="*/ 288 w 425"/>
                <a:gd name="T59" fmla="*/ 227 h 274"/>
                <a:gd name="T60" fmla="*/ 315 w 425"/>
                <a:gd name="T61" fmla="*/ 242 h 274"/>
                <a:gd name="T62" fmla="*/ 338 w 425"/>
                <a:gd name="T63" fmla="*/ 255 h 274"/>
                <a:gd name="T64" fmla="*/ 355 w 425"/>
                <a:gd name="T65" fmla="*/ 264 h 274"/>
                <a:gd name="T66" fmla="*/ 366 w 425"/>
                <a:gd name="T67" fmla="*/ 272 h 274"/>
                <a:gd name="T68" fmla="*/ 370 w 425"/>
                <a:gd name="T69"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5" h="274">
                  <a:moveTo>
                    <a:pt x="370" y="274"/>
                  </a:moveTo>
                  <a:lnTo>
                    <a:pt x="425" y="183"/>
                  </a:lnTo>
                  <a:lnTo>
                    <a:pt x="421" y="181"/>
                  </a:lnTo>
                  <a:lnTo>
                    <a:pt x="409" y="174"/>
                  </a:lnTo>
                  <a:lnTo>
                    <a:pt x="391" y="164"/>
                  </a:lnTo>
                  <a:lnTo>
                    <a:pt x="367" y="150"/>
                  </a:lnTo>
                  <a:lnTo>
                    <a:pt x="338" y="134"/>
                  </a:lnTo>
                  <a:lnTo>
                    <a:pt x="306" y="116"/>
                  </a:lnTo>
                  <a:lnTo>
                    <a:pt x="271" y="99"/>
                  </a:lnTo>
                  <a:lnTo>
                    <a:pt x="234" y="82"/>
                  </a:lnTo>
                  <a:lnTo>
                    <a:pt x="198" y="65"/>
                  </a:lnTo>
                  <a:lnTo>
                    <a:pt x="162" y="49"/>
                  </a:lnTo>
                  <a:lnTo>
                    <a:pt x="128" y="35"/>
                  </a:lnTo>
                  <a:lnTo>
                    <a:pt x="98" y="23"/>
                  </a:lnTo>
                  <a:lnTo>
                    <a:pt x="72" y="14"/>
                  </a:lnTo>
                  <a:lnTo>
                    <a:pt x="52" y="6"/>
                  </a:lnTo>
                  <a:lnTo>
                    <a:pt x="39" y="2"/>
                  </a:lnTo>
                  <a:lnTo>
                    <a:pt x="34" y="0"/>
                  </a:lnTo>
                  <a:lnTo>
                    <a:pt x="0" y="100"/>
                  </a:lnTo>
                  <a:lnTo>
                    <a:pt x="4" y="101"/>
                  </a:lnTo>
                  <a:lnTo>
                    <a:pt x="16" y="106"/>
                  </a:lnTo>
                  <a:lnTo>
                    <a:pt x="36" y="112"/>
                  </a:lnTo>
                  <a:lnTo>
                    <a:pt x="60" y="122"/>
                  </a:lnTo>
                  <a:lnTo>
                    <a:pt x="88" y="133"/>
                  </a:lnTo>
                  <a:lnTo>
                    <a:pt x="121" y="147"/>
                  </a:lnTo>
                  <a:lnTo>
                    <a:pt x="155" y="161"/>
                  </a:lnTo>
                  <a:lnTo>
                    <a:pt x="190" y="177"/>
                  </a:lnTo>
                  <a:lnTo>
                    <a:pt x="225" y="193"/>
                  </a:lnTo>
                  <a:lnTo>
                    <a:pt x="257" y="210"/>
                  </a:lnTo>
                  <a:lnTo>
                    <a:pt x="288" y="227"/>
                  </a:lnTo>
                  <a:lnTo>
                    <a:pt x="315" y="242"/>
                  </a:lnTo>
                  <a:lnTo>
                    <a:pt x="338" y="255"/>
                  </a:lnTo>
                  <a:lnTo>
                    <a:pt x="355" y="264"/>
                  </a:lnTo>
                  <a:lnTo>
                    <a:pt x="366" y="272"/>
                  </a:lnTo>
                  <a:lnTo>
                    <a:pt x="370" y="274"/>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45" name="Freeform 44">
              <a:extLst>
                <a:ext uri="{FF2B5EF4-FFF2-40B4-BE49-F238E27FC236}">
                  <a16:creationId xmlns:a16="http://schemas.microsoft.com/office/drawing/2014/main" id="{BC483435-E4E0-4242-A960-35BBD3E5D69C}"/>
                </a:ext>
              </a:extLst>
            </p:cNvPr>
            <p:cNvSpPr>
              <a:spLocks/>
            </p:cNvSpPr>
            <p:nvPr/>
          </p:nvSpPr>
          <p:spPr bwMode="auto">
            <a:xfrm>
              <a:off x="2527110" y="2288566"/>
              <a:ext cx="137983" cy="133579"/>
            </a:xfrm>
            <a:custGeom>
              <a:avLst/>
              <a:gdLst>
                <a:gd name="T0" fmla="*/ 229 w 378"/>
                <a:gd name="T1" fmla="*/ 139 h 364"/>
                <a:gd name="T2" fmla="*/ 199 w 378"/>
                <a:gd name="T3" fmla="*/ 112 h 364"/>
                <a:gd name="T4" fmla="*/ 170 w 378"/>
                <a:gd name="T5" fmla="*/ 86 h 364"/>
                <a:gd name="T6" fmla="*/ 142 w 378"/>
                <a:gd name="T7" fmla="*/ 62 h 364"/>
                <a:gd name="T8" fmla="*/ 117 w 378"/>
                <a:gd name="T9" fmla="*/ 42 h 364"/>
                <a:gd name="T10" fmla="*/ 95 w 378"/>
                <a:gd name="T11" fmla="*/ 25 h 364"/>
                <a:gd name="T12" fmla="*/ 78 w 378"/>
                <a:gd name="T13" fmla="*/ 12 h 364"/>
                <a:gd name="T14" fmla="*/ 67 w 378"/>
                <a:gd name="T15" fmla="*/ 3 h 364"/>
                <a:gd name="T16" fmla="*/ 63 w 378"/>
                <a:gd name="T17" fmla="*/ 0 h 364"/>
                <a:gd name="T18" fmla="*/ 0 w 378"/>
                <a:gd name="T19" fmla="*/ 84 h 364"/>
                <a:gd name="T20" fmla="*/ 14 w 378"/>
                <a:gd name="T21" fmla="*/ 95 h 364"/>
                <a:gd name="T22" fmla="*/ 50 w 378"/>
                <a:gd name="T23" fmla="*/ 124 h 364"/>
                <a:gd name="T24" fmla="*/ 75 w 378"/>
                <a:gd name="T25" fmla="*/ 143 h 364"/>
                <a:gd name="T26" fmla="*/ 101 w 378"/>
                <a:gd name="T27" fmla="*/ 166 h 364"/>
                <a:gd name="T28" fmla="*/ 129 w 378"/>
                <a:gd name="T29" fmla="*/ 190 h 364"/>
                <a:gd name="T30" fmla="*/ 157 w 378"/>
                <a:gd name="T31" fmla="*/ 216 h 364"/>
                <a:gd name="T32" fmla="*/ 185 w 378"/>
                <a:gd name="T33" fmla="*/ 243 h 364"/>
                <a:gd name="T34" fmla="*/ 211 w 378"/>
                <a:gd name="T35" fmla="*/ 269 h 364"/>
                <a:gd name="T36" fmla="*/ 235 w 378"/>
                <a:gd name="T37" fmla="*/ 293 h 364"/>
                <a:gd name="T38" fmla="*/ 256 w 378"/>
                <a:gd name="T39" fmla="*/ 316 h 364"/>
                <a:gd name="T40" fmla="*/ 287 w 378"/>
                <a:gd name="T41" fmla="*/ 351 h 364"/>
                <a:gd name="T42" fmla="*/ 299 w 378"/>
                <a:gd name="T43" fmla="*/ 364 h 364"/>
                <a:gd name="T44" fmla="*/ 378 w 378"/>
                <a:gd name="T45" fmla="*/ 295 h 364"/>
                <a:gd name="T46" fmla="*/ 366 w 378"/>
                <a:gd name="T47" fmla="*/ 281 h 364"/>
                <a:gd name="T48" fmla="*/ 334 w 378"/>
                <a:gd name="T49" fmla="*/ 245 h 364"/>
                <a:gd name="T50" fmla="*/ 311 w 378"/>
                <a:gd name="T51" fmla="*/ 221 h 364"/>
                <a:gd name="T52" fmla="*/ 285 w 378"/>
                <a:gd name="T53" fmla="*/ 194 h 364"/>
                <a:gd name="T54" fmla="*/ 258 w 378"/>
                <a:gd name="T55" fmla="*/ 167 h 364"/>
                <a:gd name="T56" fmla="*/ 229 w 378"/>
                <a:gd name="T57" fmla="*/ 13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8" h="364">
                  <a:moveTo>
                    <a:pt x="229" y="139"/>
                  </a:moveTo>
                  <a:lnTo>
                    <a:pt x="199" y="112"/>
                  </a:lnTo>
                  <a:lnTo>
                    <a:pt x="170" y="86"/>
                  </a:lnTo>
                  <a:lnTo>
                    <a:pt x="142" y="62"/>
                  </a:lnTo>
                  <a:lnTo>
                    <a:pt x="117" y="42"/>
                  </a:lnTo>
                  <a:lnTo>
                    <a:pt x="95" y="25"/>
                  </a:lnTo>
                  <a:lnTo>
                    <a:pt x="78" y="12"/>
                  </a:lnTo>
                  <a:lnTo>
                    <a:pt x="67" y="3"/>
                  </a:lnTo>
                  <a:lnTo>
                    <a:pt x="63" y="0"/>
                  </a:lnTo>
                  <a:lnTo>
                    <a:pt x="0" y="84"/>
                  </a:lnTo>
                  <a:lnTo>
                    <a:pt x="14" y="95"/>
                  </a:lnTo>
                  <a:lnTo>
                    <a:pt x="50" y="124"/>
                  </a:lnTo>
                  <a:lnTo>
                    <a:pt x="75" y="143"/>
                  </a:lnTo>
                  <a:lnTo>
                    <a:pt x="101" y="166"/>
                  </a:lnTo>
                  <a:lnTo>
                    <a:pt x="129" y="190"/>
                  </a:lnTo>
                  <a:lnTo>
                    <a:pt x="157" y="216"/>
                  </a:lnTo>
                  <a:lnTo>
                    <a:pt x="185" y="243"/>
                  </a:lnTo>
                  <a:lnTo>
                    <a:pt x="211" y="269"/>
                  </a:lnTo>
                  <a:lnTo>
                    <a:pt x="235" y="293"/>
                  </a:lnTo>
                  <a:lnTo>
                    <a:pt x="256" y="316"/>
                  </a:lnTo>
                  <a:lnTo>
                    <a:pt x="287" y="351"/>
                  </a:lnTo>
                  <a:lnTo>
                    <a:pt x="299" y="364"/>
                  </a:lnTo>
                  <a:lnTo>
                    <a:pt x="378" y="295"/>
                  </a:lnTo>
                  <a:lnTo>
                    <a:pt x="366" y="281"/>
                  </a:lnTo>
                  <a:lnTo>
                    <a:pt x="334" y="245"/>
                  </a:lnTo>
                  <a:lnTo>
                    <a:pt x="311" y="221"/>
                  </a:lnTo>
                  <a:lnTo>
                    <a:pt x="285" y="194"/>
                  </a:lnTo>
                  <a:lnTo>
                    <a:pt x="258" y="167"/>
                  </a:lnTo>
                  <a:lnTo>
                    <a:pt x="229" y="139"/>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46" name="Freeform 45">
              <a:extLst>
                <a:ext uri="{FF2B5EF4-FFF2-40B4-BE49-F238E27FC236}">
                  <a16:creationId xmlns:a16="http://schemas.microsoft.com/office/drawing/2014/main" id="{64CA4F72-950F-468F-B086-A5B6D6CD9990}"/>
                </a:ext>
              </a:extLst>
            </p:cNvPr>
            <p:cNvSpPr>
              <a:spLocks/>
            </p:cNvSpPr>
            <p:nvPr/>
          </p:nvSpPr>
          <p:spPr bwMode="auto">
            <a:xfrm>
              <a:off x="2679772" y="2455907"/>
              <a:ext cx="108625" cy="154130"/>
            </a:xfrm>
            <a:custGeom>
              <a:avLst/>
              <a:gdLst>
                <a:gd name="T0" fmla="*/ 87 w 296"/>
                <a:gd name="T1" fmla="*/ 0 h 419"/>
                <a:gd name="T2" fmla="*/ 0 w 296"/>
                <a:gd name="T3" fmla="*/ 61 h 419"/>
                <a:gd name="T4" fmla="*/ 2 w 296"/>
                <a:gd name="T5" fmla="*/ 65 h 419"/>
                <a:gd name="T6" fmla="*/ 10 w 296"/>
                <a:gd name="T7" fmla="*/ 75 h 419"/>
                <a:gd name="T8" fmla="*/ 22 w 296"/>
                <a:gd name="T9" fmla="*/ 92 h 419"/>
                <a:gd name="T10" fmla="*/ 36 w 296"/>
                <a:gd name="T11" fmla="*/ 114 h 419"/>
                <a:gd name="T12" fmla="*/ 53 w 296"/>
                <a:gd name="T13" fmla="*/ 140 h 419"/>
                <a:gd name="T14" fmla="*/ 71 w 296"/>
                <a:gd name="T15" fmla="*/ 170 h 419"/>
                <a:gd name="T16" fmla="*/ 90 w 296"/>
                <a:gd name="T17" fmla="*/ 201 h 419"/>
                <a:gd name="T18" fmla="*/ 109 w 296"/>
                <a:gd name="T19" fmla="*/ 235 h 419"/>
                <a:gd name="T20" fmla="*/ 126 w 296"/>
                <a:gd name="T21" fmla="*/ 268 h 419"/>
                <a:gd name="T22" fmla="*/ 144 w 296"/>
                <a:gd name="T23" fmla="*/ 301 h 419"/>
                <a:gd name="T24" fmla="*/ 159 w 296"/>
                <a:gd name="T25" fmla="*/ 332 h 419"/>
                <a:gd name="T26" fmla="*/ 173 w 296"/>
                <a:gd name="T27" fmla="*/ 360 h 419"/>
                <a:gd name="T28" fmla="*/ 184 w 296"/>
                <a:gd name="T29" fmla="*/ 384 h 419"/>
                <a:gd name="T30" fmla="*/ 191 w 296"/>
                <a:gd name="T31" fmla="*/ 402 h 419"/>
                <a:gd name="T32" fmla="*/ 197 w 296"/>
                <a:gd name="T33" fmla="*/ 415 h 419"/>
                <a:gd name="T34" fmla="*/ 199 w 296"/>
                <a:gd name="T35" fmla="*/ 419 h 419"/>
                <a:gd name="T36" fmla="*/ 296 w 296"/>
                <a:gd name="T37" fmla="*/ 378 h 419"/>
                <a:gd name="T38" fmla="*/ 294 w 296"/>
                <a:gd name="T39" fmla="*/ 373 h 419"/>
                <a:gd name="T40" fmla="*/ 288 w 296"/>
                <a:gd name="T41" fmla="*/ 361 h 419"/>
                <a:gd name="T42" fmla="*/ 280 w 296"/>
                <a:gd name="T43" fmla="*/ 342 h 419"/>
                <a:gd name="T44" fmla="*/ 268 w 296"/>
                <a:gd name="T45" fmla="*/ 316 h 419"/>
                <a:gd name="T46" fmla="*/ 254 w 296"/>
                <a:gd name="T47" fmla="*/ 287 h 419"/>
                <a:gd name="T48" fmla="*/ 238 w 296"/>
                <a:gd name="T49" fmla="*/ 253 h 419"/>
                <a:gd name="T50" fmla="*/ 220 w 296"/>
                <a:gd name="T51" fmla="*/ 219 h 419"/>
                <a:gd name="T52" fmla="*/ 201 w 296"/>
                <a:gd name="T53" fmla="*/ 183 h 419"/>
                <a:gd name="T54" fmla="*/ 182 w 296"/>
                <a:gd name="T55" fmla="*/ 148 h 419"/>
                <a:gd name="T56" fmla="*/ 161 w 296"/>
                <a:gd name="T57" fmla="*/ 115 h 419"/>
                <a:gd name="T58" fmla="*/ 142 w 296"/>
                <a:gd name="T59" fmla="*/ 84 h 419"/>
                <a:gd name="T60" fmla="*/ 124 w 296"/>
                <a:gd name="T61" fmla="*/ 57 h 419"/>
                <a:gd name="T62" fmla="*/ 109 w 296"/>
                <a:gd name="T63" fmla="*/ 33 h 419"/>
                <a:gd name="T64" fmla="*/ 96 w 296"/>
                <a:gd name="T65" fmla="*/ 16 h 419"/>
                <a:gd name="T66" fmla="*/ 89 w 296"/>
                <a:gd name="T67" fmla="*/ 5 h 419"/>
                <a:gd name="T68" fmla="*/ 87 w 296"/>
                <a:gd name="T69"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6" h="419">
                  <a:moveTo>
                    <a:pt x="87" y="0"/>
                  </a:moveTo>
                  <a:lnTo>
                    <a:pt x="0" y="61"/>
                  </a:lnTo>
                  <a:lnTo>
                    <a:pt x="2" y="65"/>
                  </a:lnTo>
                  <a:lnTo>
                    <a:pt x="10" y="75"/>
                  </a:lnTo>
                  <a:lnTo>
                    <a:pt x="22" y="92"/>
                  </a:lnTo>
                  <a:lnTo>
                    <a:pt x="36" y="114"/>
                  </a:lnTo>
                  <a:lnTo>
                    <a:pt x="53" y="140"/>
                  </a:lnTo>
                  <a:lnTo>
                    <a:pt x="71" y="170"/>
                  </a:lnTo>
                  <a:lnTo>
                    <a:pt x="90" y="201"/>
                  </a:lnTo>
                  <a:lnTo>
                    <a:pt x="109" y="235"/>
                  </a:lnTo>
                  <a:lnTo>
                    <a:pt x="126" y="268"/>
                  </a:lnTo>
                  <a:lnTo>
                    <a:pt x="144" y="301"/>
                  </a:lnTo>
                  <a:lnTo>
                    <a:pt x="159" y="332"/>
                  </a:lnTo>
                  <a:lnTo>
                    <a:pt x="173" y="360"/>
                  </a:lnTo>
                  <a:lnTo>
                    <a:pt x="184" y="384"/>
                  </a:lnTo>
                  <a:lnTo>
                    <a:pt x="191" y="402"/>
                  </a:lnTo>
                  <a:lnTo>
                    <a:pt x="197" y="415"/>
                  </a:lnTo>
                  <a:lnTo>
                    <a:pt x="199" y="419"/>
                  </a:lnTo>
                  <a:lnTo>
                    <a:pt x="296" y="378"/>
                  </a:lnTo>
                  <a:lnTo>
                    <a:pt x="294" y="373"/>
                  </a:lnTo>
                  <a:lnTo>
                    <a:pt x="288" y="361"/>
                  </a:lnTo>
                  <a:lnTo>
                    <a:pt x="280" y="342"/>
                  </a:lnTo>
                  <a:lnTo>
                    <a:pt x="268" y="316"/>
                  </a:lnTo>
                  <a:lnTo>
                    <a:pt x="254" y="287"/>
                  </a:lnTo>
                  <a:lnTo>
                    <a:pt x="238" y="253"/>
                  </a:lnTo>
                  <a:lnTo>
                    <a:pt x="220" y="219"/>
                  </a:lnTo>
                  <a:lnTo>
                    <a:pt x="201" y="183"/>
                  </a:lnTo>
                  <a:lnTo>
                    <a:pt x="182" y="148"/>
                  </a:lnTo>
                  <a:lnTo>
                    <a:pt x="161" y="115"/>
                  </a:lnTo>
                  <a:lnTo>
                    <a:pt x="142" y="84"/>
                  </a:lnTo>
                  <a:lnTo>
                    <a:pt x="124" y="57"/>
                  </a:lnTo>
                  <a:lnTo>
                    <a:pt x="109" y="33"/>
                  </a:lnTo>
                  <a:lnTo>
                    <a:pt x="96" y="16"/>
                  </a:lnTo>
                  <a:lnTo>
                    <a:pt x="89" y="5"/>
                  </a:lnTo>
                  <a:lnTo>
                    <a:pt x="87" y="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47" name="Freeform 46">
              <a:extLst>
                <a:ext uri="{FF2B5EF4-FFF2-40B4-BE49-F238E27FC236}">
                  <a16:creationId xmlns:a16="http://schemas.microsoft.com/office/drawing/2014/main" id="{0B4FFC05-DD90-445A-9160-7A259F28CA8F}"/>
                </a:ext>
              </a:extLst>
            </p:cNvPr>
            <p:cNvSpPr>
              <a:spLocks/>
            </p:cNvSpPr>
            <p:nvPr/>
          </p:nvSpPr>
          <p:spPr bwMode="auto">
            <a:xfrm>
              <a:off x="2776653" y="2664349"/>
              <a:ext cx="67523" cy="158533"/>
            </a:xfrm>
            <a:custGeom>
              <a:avLst/>
              <a:gdLst>
                <a:gd name="T0" fmla="*/ 120 w 183"/>
                <a:gd name="T1" fmla="*/ 65 h 433"/>
                <a:gd name="T2" fmla="*/ 112 w 183"/>
                <a:gd name="T3" fmla="*/ 39 h 433"/>
                <a:gd name="T4" fmla="*/ 107 w 183"/>
                <a:gd name="T5" fmla="*/ 19 h 433"/>
                <a:gd name="T6" fmla="*/ 102 w 183"/>
                <a:gd name="T7" fmla="*/ 6 h 433"/>
                <a:gd name="T8" fmla="*/ 101 w 183"/>
                <a:gd name="T9" fmla="*/ 0 h 433"/>
                <a:gd name="T10" fmla="*/ 0 w 183"/>
                <a:gd name="T11" fmla="*/ 32 h 433"/>
                <a:gd name="T12" fmla="*/ 1 w 183"/>
                <a:gd name="T13" fmla="*/ 36 h 433"/>
                <a:gd name="T14" fmla="*/ 5 w 183"/>
                <a:gd name="T15" fmla="*/ 49 h 433"/>
                <a:gd name="T16" fmla="*/ 10 w 183"/>
                <a:gd name="T17" fmla="*/ 68 h 433"/>
                <a:gd name="T18" fmla="*/ 18 w 183"/>
                <a:gd name="T19" fmla="*/ 93 h 433"/>
                <a:gd name="T20" fmla="*/ 26 w 183"/>
                <a:gd name="T21" fmla="*/ 124 h 433"/>
                <a:gd name="T22" fmla="*/ 34 w 183"/>
                <a:gd name="T23" fmla="*/ 157 h 433"/>
                <a:gd name="T24" fmla="*/ 42 w 183"/>
                <a:gd name="T25" fmla="*/ 193 h 433"/>
                <a:gd name="T26" fmla="*/ 49 w 183"/>
                <a:gd name="T27" fmla="*/ 230 h 433"/>
                <a:gd name="T28" fmla="*/ 57 w 183"/>
                <a:gd name="T29" fmla="*/ 268 h 433"/>
                <a:gd name="T30" fmla="*/ 62 w 183"/>
                <a:gd name="T31" fmla="*/ 305 h 433"/>
                <a:gd name="T32" fmla="*/ 68 w 183"/>
                <a:gd name="T33" fmla="*/ 340 h 433"/>
                <a:gd name="T34" fmla="*/ 71 w 183"/>
                <a:gd name="T35" fmla="*/ 370 h 433"/>
                <a:gd name="T36" fmla="*/ 74 w 183"/>
                <a:gd name="T37" fmla="*/ 396 h 433"/>
                <a:gd name="T38" fmla="*/ 76 w 183"/>
                <a:gd name="T39" fmla="*/ 416 h 433"/>
                <a:gd name="T40" fmla="*/ 77 w 183"/>
                <a:gd name="T41" fmla="*/ 429 h 433"/>
                <a:gd name="T42" fmla="*/ 77 w 183"/>
                <a:gd name="T43" fmla="*/ 433 h 433"/>
                <a:gd name="T44" fmla="*/ 183 w 183"/>
                <a:gd name="T45" fmla="*/ 425 h 433"/>
                <a:gd name="T46" fmla="*/ 182 w 183"/>
                <a:gd name="T47" fmla="*/ 419 h 433"/>
                <a:gd name="T48" fmla="*/ 181 w 183"/>
                <a:gd name="T49" fmla="*/ 406 h 433"/>
                <a:gd name="T50" fmla="*/ 179 w 183"/>
                <a:gd name="T51" fmla="*/ 385 h 433"/>
                <a:gd name="T52" fmla="*/ 176 w 183"/>
                <a:gd name="T53" fmla="*/ 358 h 433"/>
                <a:gd name="T54" fmla="*/ 172 w 183"/>
                <a:gd name="T55" fmla="*/ 325 h 433"/>
                <a:gd name="T56" fmla="*/ 167 w 183"/>
                <a:gd name="T57" fmla="*/ 289 h 433"/>
                <a:gd name="T58" fmla="*/ 161 w 183"/>
                <a:gd name="T59" fmla="*/ 250 h 433"/>
                <a:gd name="T60" fmla="*/ 153 w 183"/>
                <a:gd name="T61" fmla="*/ 211 h 433"/>
                <a:gd name="T62" fmla="*/ 145 w 183"/>
                <a:gd name="T63" fmla="*/ 171 h 433"/>
                <a:gd name="T64" fmla="*/ 137 w 183"/>
                <a:gd name="T65" fmla="*/ 133 h 433"/>
                <a:gd name="T66" fmla="*/ 128 w 183"/>
                <a:gd name="T67" fmla="*/ 98 h 433"/>
                <a:gd name="T68" fmla="*/ 120 w 183"/>
                <a:gd name="T69" fmla="*/ 6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 h="433">
                  <a:moveTo>
                    <a:pt x="120" y="65"/>
                  </a:moveTo>
                  <a:lnTo>
                    <a:pt x="112" y="39"/>
                  </a:lnTo>
                  <a:lnTo>
                    <a:pt x="107" y="19"/>
                  </a:lnTo>
                  <a:lnTo>
                    <a:pt x="102" y="6"/>
                  </a:lnTo>
                  <a:lnTo>
                    <a:pt x="101" y="0"/>
                  </a:lnTo>
                  <a:lnTo>
                    <a:pt x="0" y="32"/>
                  </a:lnTo>
                  <a:lnTo>
                    <a:pt x="1" y="36"/>
                  </a:lnTo>
                  <a:lnTo>
                    <a:pt x="5" y="49"/>
                  </a:lnTo>
                  <a:lnTo>
                    <a:pt x="10" y="68"/>
                  </a:lnTo>
                  <a:lnTo>
                    <a:pt x="18" y="93"/>
                  </a:lnTo>
                  <a:lnTo>
                    <a:pt x="26" y="124"/>
                  </a:lnTo>
                  <a:lnTo>
                    <a:pt x="34" y="157"/>
                  </a:lnTo>
                  <a:lnTo>
                    <a:pt x="42" y="193"/>
                  </a:lnTo>
                  <a:lnTo>
                    <a:pt x="49" y="230"/>
                  </a:lnTo>
                  <a:lnTo>
                    <a:pt x="57" y="268"/>
                  </a:lnTo>
                  <a:lnTo>
                    <a:pt x="62" y="305"/>
                  </a:lnTo>
                  <a:lnTo>
                    <a:pt x="68" y="340"/>
                  </a:lnTo>
                  <a:lnTo>
                    <a:pt x="71" y="370"/>
                  </a:lnTo>
                  <a:lnTo>
                    <a:pt x="74" y="396"/>
                  </a:lnTo>
                  <a:lnTo>
                    <a:pt x="76" y="416"/>
                  </a:lnTo>
                  <a:lnTo>
                    <a:pt x="77" y="429"/>
                  </a:lnTo>
                  <a:lnTo>
                    <a:pt x="77" y="433"/>
                  </a:lnTo>
                  <a:lnTo>
                    <a:pt x="183" y="425"/>
                  </a:lnTo>
                  <a:lnTo>
                    <a:pt x="182" y="419"/>
                  </a:lnTo>
                  <a:lnTo>
                    <a:pt x="181" y="406"/>
                  </a:lnTo>
                  <a:lnTo>
                    <a:pt x="179" y="385"/>
                  </a:lnTo>
                  <a:lnTo>
                    <a:pt x="176" y="358"/>
                  </a:lnTo>
                  <a:lnTo>
                    <a:pt x="172" y="325"/>
                  </a:lnTo>
                  <a:lnTo>
                    <a:pt x="167" y="289"/>
                  </a:lnTo>
                  <a:lnTo>
                    <a:pt x="161" y="250"/>
                  </a:lnTo>
                  <a:lnTo>
                    <a:pt x="153" y="211"/>
                  </a:lnTo>
                  <a:lnTo>
                    <a:pt x="145" y="171"/>
                  </a:lnTo>
                  <a:lnTo>
                    <a:pt x="137" y="133"/>
                  </a:lnTo>
                  <a:lnTo>
                    <a:pt x="128" y="98"/>
                  </a:lnTo>
                  <a:lnTo>
                    <a:pt x="120" y="65"/>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48" name="Freeform 47">
              <a:extLst>
                <a:ext uri="{FF2B5EF4-FFF2-40B4-BE49-F238E27FC236}">
                  <a16:creationId xmlns:a16="http://schemas.microsoft.com/office/drawing/2014/main" id="{ABEB996C-B02E-4DD8-9E65-4C01874AA82A}"/>
                </a:ext>
              </a:extLst>
            </p:cNvPr>
            <p:cNvSpPr>
              <a:spLocks/>
            </p:cNvSpPr>
            <p:nvPr/>
          </p:nvSpPr>
          <p:spPr bwMode="auto">
            <a:xfrm>
              <a:off x="2789864" y="2893341"/>
              <a:ext cx="55780" cy="158533"/>
            </a:xfrm>
            <a:custGeom>
              <a:avLst/>
              <a:gdLst>
                <a:gd name="T0" fmla="*/ 141 w 155"/>
                <a:gd name="T1" fmla="*/ 217 h 431"/>
                <a:gd name="T2" fmla="*/ 145 w 155"/>
                <a:gd name="T3" fmla="*/ 177 h 431"/>
                <a:gd name="T4" fmla="*/ 148 w 155"/>
                <a:gd name="T5" fmla="*/ 138 h 431"/>
                <a:gd name="T6" fmla="*/ 152 w 155"/>
                <a:gd name="T7" fmla="*/ 102 h 431"/>
                <a:gd name="T8" fmla="*/ 153 w 155"/>
                <a:gd name="T9" fmla="*/ 69 h 431"/>
                <a:gd name="T10" fmla="*/ 154 w 155"/>
                <a:gd name="T11" fmla="*/ 42 h 431"/>
                <a:gd name="T12" fmla="*/ 155 w 155"/>
                <a:gd name="T13" fmla="*/ 20 h 431"/>
                <a:gd name="T14" fmla="*/ 155 w 155"/>
                <a:gd name="T15" fmla="*/ 6 h 431"/>
                <a:gd name="T16" fmla="*/ 155 w 155"/>
                <a:gd name="T17" fmla="*/ 2 h 431"/>
                <a:gd name="T18" fmla="*/ 50 w 155"/>
                <a:gd name="T19" fmla="*/ 0 h 431"/>
                <a:gd name="T20" fmla="*/ 50 w 155"/>
                <a:gd name="T21" fmla="*/ 5 h 431"/>
                <a:gd name="T22" fmla="*/ 49 w 155"/>
                <a:gd name="T23" fmla="*/ 18 h 431"/>
                <a:gd name="T24" fmla="*/ 49 w 155"/>
                <a:gd name="T25" fmla="*/ 37 h 431"/>
                <a:gd name="T26" fmla="*/ 48 w 155"/>
                <a:gd name="T27" fmla="*/ 64 h 431"/>
                <a:gd name="T28" fmla="*/ 46 w 155"/>
                <a:gd name="T29" fmla="*/ 95 h 431"/>
                <a:gd name="T30" fmla="*/ 44 w 155"/>
                <a:gd name="T31" fmla="*/ 129 h 431"/>
                <a:gd name="T32" fmla="*/ 40 w 155"/>
                <a:gd name="T33" fmla="*/ 167 h 431"/>
                <a:gd name="T34" fmla="*/ 36 w 155"/>
                <a:gd name="T35" fmla="*/ 205 h 431"/>
                <a:gd name="T36" fmla="*/ 32 w 155"/>
                <a:gd name="T37" fmla="*/ 243 h 431"/>
                <a:gd name="T38" fmla="*/ 25 w 155"/>
                <a:gd name="T39" fmla="*/ 279 h 431"/>
                <a:gd name="T40" fmla="*/ 20 w 155"/>
                <a:gd name="T41" fmla="*/ 313 h 431"/>
                <a:gd name="T42" fmla="*/ 14 w 155"/>
                <a:gd name="T43" fmla="*/ 344 h 431"/>
                <a:gd name="T44" fmla="*/ 9 w 155"/>
                <a:gd name="T45" fmla="*/ 370 h 431"/>
                <a:gd name="T46" fmla="*/ 5 w 155"/>
                <a:gd name="T47" fmla="*/ 390 h 431"/>
                <a:gd name="T48" fmla="*/ 1 w 155"/>
                <a:gd name="T49" fmla="*/ 402 h 431"/>
                <a:gd name="T50" fmla="*/ 0 w 155"/>
                <a:gd name="T51" fmla="*/ 407 h 431"/>
                <a:gd name="T52" fmla="*/ 104 w 155"/>
                <a:gd name="T53" fmla="*/ 431 h 431"/>
                <a:gd name="T54" fmla="*/ 105 w 155"/>
                <a:gd name="T55" fmla="*/ 425 h 431"/>
                <a:gd name="T56" fmla="*/ 107 w 155"/>
                <a:gd name="T57" fmla="*/ 412 h 431"/>
                <a:gd name="T58" fmla="*/ 112 w 155"/>
                <a:gd name="T59" fmla="*/ 392 h 431"/>
                <a:gd name="T60" fmla="*/ 118 w 155"/>
                <a:gd name="T61" fmla="*/ 364 h 431"/>
                <a:gd name="T62" fmla="*/ 123 w 155"/>
                <a:gd name="T63" fmla="*/ 332 h 431"/>
                <a:gd name="T64" fmla="*/ 130 w 155"/>
                <a:gd name="T65" fmla="*/ 296 h 431"/>
                <a:gd name="T66" fmla="*/ 135 w 155"/>
                <a:gd name="T67" fmla="*/ 258 h 431"/>
                <a:gd name="T68" fmla="*/ 141 w 155"/>
                <a:gd name="T69" fmla="*/ 21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 h="431">
                  <a:moveTo>
                    <a:pt x="141" y="217"/>
                  </a:moveTo>
                  <a:lnTo>
                    <a:pt x="145" y="177"/>
                  </a:lnTo>
                  <a:lnTo>
                    <a:pt x="148" y="138"/>
                  </a:lnTo>
                  <a:lnTo>
                    <a:pt x="152" y="102"/>
                  </a:lnTo>
                  <a:lnTo>
                    <a:pt x="153" y="69"/>
                  </a:lnTo>
                  <a:lnTo>
                    <a:pt x="154" y="42"/>
                  </a:lnTo>
                  <a:lnTo>
                    <a:pt x="155" y="20"/>
                  </a:lnTo>
                  <a:lnTo>
                    <a:pt x="155" y="6"/>
                  </a:lnTo>
                  <a:lnTo>
                    <a:pt x="155" y="2"/>
                  </a:lnTo>
                  <a:lnTo>
                    <a:pt x="50" y="0"/>
                  </a:lnTo>
                  <a:lnTo>
                    <a:pt x="50" y="5"/>
                  </a:lnTo>
                  <a:lnTo>
                    <a:pt x="49" y="18"/>
                  </a:lnTo>
                  <a:lnTo>
                    <a:pt x="49" y="37"/>
                  </a:lnTo>
                  <a:lnTo>
                    <a:pt x="48" y="64"/>
                  </a:lnTo>
                  <a:lnTo>
                    <a:pt x="46" y="95"/>
                  </a:lnTo>
                  <a:lnTo>
                    <a:pt x="44" y="129"/>
                  </a:lnTo>
                  <a:lnTo>
                    <a:pt x="40" y="167"/>
                  </a:lnTo>
                  <a:lnTo>
                    <a:pt x="36" y="205"/>
                  </a:lnTo>
                  <a:lnTo>
                    <a:pt x="32" y="243"/>
                  </a:lnTo>
                  <a:lnTo>
                    <a:pt x="25" y="279"/>
                  </a:lnTo>
                  <a:lnTo>
                    <a:pt x="20" y="313"/>
                  </a:lnTo>
                  <a:lnTo>
                    <a:pt x="14" y="344"/>
                  </a:lnTo>
                  <a:lnTo>
                    <a:pt x="9" y="370"/>
                  </a:lnTo>
                  <a:lnTo>
                    <a:pt x="5" y="390"/>
                  </a:lnTo>
                  <a:lnTo>
                    <a:pt x="1" y="402"/>
                  </a:lnTo>
                  <a:lnTo>
                    <a:pt x="0" y="407"/>
                  </a:lnTo>
                  <a:lnTo>
                    <a:pt x="104" y="431"/>
                  </a:lnTo>
                  <a:lnTo>
                    <a:pt x="105" y="425"/>
                  </a:lnTo>
                  <a:lnTo>
                    <a:pt x="107" y="412"/>
                  </a:lnTo>
                  <a:lnTo>
                    <a:pt x="112" y="392"/>
                  </a:lnTo>
                  <a:lnTo>
                    <a:pt x="118" y="364"/>
                  </a:lnTo>
                  <a:lnTo>
                    <a:pt x="123" y="332"/>
                  </a:lnTo>
                  <a:lnTo>
                    <a:pt x="130" y="296"/>
                  </a:lnTo>
                  <a:lnTo>
                    <a:pt x="135" y="258"/>
                  </a:lnTo>
                  <a:lnTo>
                    <a:pt x="141" y="21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49" name="Freeform 48">
              <a:extLst>
                <a:ext uri="{FF2B5EF4-FFF2-40B4-BE49-F238E27FC236}">
                  <a16:creationId xmlns:a16="http://schemas.microsoft.com/office/drawing/2014/main" id="{4465E074-0172-40C2-9E0C-4A388A5D6F00}"/>
                </a:ext>
              </a:extLst>
            </p:cNvPr>
            <p:cNvSpPr>
              <a:spLocks/>
            </p:cNvSpPr>
            <p:nvPr/>
          </p:nvSpPr>
          <p:spPr bwMode="auto">
            <a:xfrm>
              <a:off x="2707662" y="3110591"/>
              <a:ext cx="99817" cy="155597"/>
            </a:xfrm>
            <a:custGeom>
              <a:avLst/>
              <a:gdLst>
                <a:gd name="T0" fmla="*/ 96 w 272"/>
                <a:gd name="T1" fmla="*/ 190 h 426"/>
                <a:gd name="T2" fmla="*/ 80 w 272"/>
                <a:gd name="T3" fmla="*/ 225 h 426"/>
                <a:gd name="T4" fmla="*/ 63 w 272"/>
                <a:gd name="T5" fmla="*/ 259 h 426"/>
                <a:gd name="T6" fmla="*/ 47 w 272"/>
                <a:gd name="T7" fmla="*/ 289 h 426"/>
                <a:gd name="T8" fmla="*/ 32 w 272"/>
                <a:gd name="T9" fmla="*/ 317 h 426"/>
                <a:gd name="T10" fmla="*/ 19 w 272"/>
                <a:gd name="T11" fmla="*/ 340 h 426"/>
                <a:gd name="T12" fmla="*/ 9 w 272"/>
                <a:gd name="T13" fmla="*/ 357 h 426"/>
                <a:gd name="T14" fmla="*/ 2 w 272"/>
                <a:gd name="T15" fmla="*/ 368 h 426"/>
                <a:gd name="T16" fmla="*/ 0 w 272"/>
                <a:gd name="T17" fmla="*/ 372 h 426"/>
                <a:gd name="T18" fmla="*/ 90 w 272"/>
                <a:gd name="T19" fmla="*/ 426 h 426"/>
                <a:gd name="T20" fmla="*/ 93 w 272"/>
                <a:gd name="T21" fmla="*/ 423 h 426"/>
                <a:gd name="T22" fmla="*/ 100 w 272"/>
                <a:gd name="T23" fmla="*/ 411 h 426"/>
                <a:gd name="T24" fmla="*/ 111 w 272"/>
                <a:gd name="T25" fmla="*/ 391 h 426"/>
                <a:gd name="T26" fmla="*/ 124 w 272"/>
                <a:gd name="T27" fmla="*/ 368 h 426"/>
                <a:gd name="T28" fmla="*/ 140 w 272"/>
                <a:gd name="T29" fmla="*/ 340 h 426"/>
                <a:gd name="T30" fmla="*/ 157 w 272"/>
                <a:gd name="T31" fmla="*/ 307 h 426"/>
                <a:gd name="T32" fmla="*/ 175 w 272"/>
                <a:gd name="T33" fmla="*/ 271 h 426"/>
                <a:gd name="T34" fmla="*/ 192 w 272"/>
                <a:gd name="T35" fmla="*/ 236 h 426"/>
                <a:gd name="T36" fmla="*/ 208 w 272"/>
                <a:gd name="T37" fmla="*/ 199 h 426"/>
                <a:gd name="T38" fmla="*/ 224 w 272"/>
                <a:gd name="T39" fmla="*/ 162 h 426"/>
                <a:gd name="T40" fmla="*/ 237 w 272"/>
                <a:gd name="T41" fmla="*/ 129 h 426"/>
                <a:gd name="T42" fmla="*/ 249 w 272"/>
                <a:gd name="T43" fmla="*/ 99 h 426"/>
                <a:gd name="T44" fmla="*/ 259 w 272"/>
                <a:gd name="T45" fmla="*/ 73 h 426"/>
                <a:gd name="T46" fmla="*/ 266 w 272"/>
                <a:gd name="T47" fmla="*/ 52 h 426"/>
                <a:gd name="T48" fmla="*/ 271 w 272"/>
                <a:gd name="T49" fmla="*/ 39 h 426"/>
                <a:gd name="T50" fmla="*/ 272 w 272"/>
                <a:gd name="T51" fmla="*/ 35 h 426"/>
                <a:gd name="T52" fmla="*/ 172 w 272"/>
                <a:gd name="T53" fmla="*/ 0 h 426"/>
                <a:gd name="T54" fmla="*/ 171 w 272"/>
                <a:gd name="T55" fmla="*/ 5 h 426"/>
                <a:gd name="T56" fmla="*/ 167 w 272"/>
                <a:gd name="T57" fmla="*/ 18 h 426"/>
                <a:gd name="T58" fmla="*/ 159 w 272"/>
                <a:gd name="T59" fmla="*/ 36 h 426"/>
                <a:gd name="T60" fmla="*/ 151 w 272"/>
                <a:gd name="T61" fmla="*/ 61 h 426"/>
                <a:gd name="T62" fmla="*/ 139 w 272"/>
                <a:gd name="T63" fmla="*/ 90 h 426"/>
                <a:gd name="T64" fmla="*/ 126 w 272"/>
                <a:gd name="T65" fmla="*/ 122 h 426"/>
                <a:gd name="T66" fmla="*/ 112 w 272"/>
                <a:gd name="T67" fmla="*/ 156 h 426"/>
                <a:gd name="T68" fmla="*/ 96 w 272"/>
                <a:gd name="T69" fmla="*/ 1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2" h="426">
                  <a:moveTo>
                    <a:pt x="96" y="190"/>
                  </a:moveTo>
                  <a:lnTo>
                    <a:pt x="80" y="225"/>
                  </a:lnTo>
                  <a:lnTo>
                    <a:pt x="63" y="259"/>
                  </a:lnTo>
                  <a:lnTo>
                    <a:pt x="47" y="289"/>
                  </a:lnTo>
                  <a:lnTo>
                    <a:pt x="32" y="317"/>
                  </a:lnTo>
                  <a:lnTo>
                    <a:pt x="19" y="340"/>
                  </a:lnTo>
                  <a:lnTo>
                    <a:pt x="9" y="357"/>
                  </a:lnTo>
                  <a:lnTo>
                    <a:pt x="2" y="368"/>
                  </a:lnTo>
                  <a:lnTo>
                    <a:pt x="0" y="372"/>
                  </a:lnTo>
                  <a:lnTo>
                    <a:pt x="90" y="426"/>
                  </a:lnTo>
                  <a:lnTo>
                    <a:pt x="93" y="423"/>
                  </a:lnTo>
                  <a:lnTo>
                    <a:pt x="100" y="411"/>
                  </a:lnTo>
                  <a:lnTo>
                    <a:pt x="111" y="391"/>
                  </a:lnTo>
                  <a:lnTo>
                    <a:pt x="124" y="368"/>
                  </a:lnTo>
                  <a:lnTo>
                    <a:pt x="140" y="340"/>
                  </a:lnTo>
                  <a:lnTo>
                    <a:pt x="157" y="307"/>
                  </a:lnTo>
                  <a:lnTo>
                    <a:pt x="175" y="271"/>
                  </a:lnTo>
                  <a:lnTo>
                    <a:pt x="192" y="236"/>
                  </a:lnTo>
                  <a:lnTo>
                    <a:pt x="208" y="199"/>
                  </a:lnTo>
                  <a:lnTo>
                    <a:pt x="224" y="162"/>
                  </a:lnTo>
                  <a:lnTo>
                    <a:pt x="237" y="129"/>
                  </a:lnTo>
                  <a:lnTo>
                    <a:pt x="249" y="99"/>
                  </a:lnTo>
                  <a:lnTo>
                    <a:pt x="259" y="73"/>
                  </a:lnTo>
                  <a:lnTo>
                    <a:pt x="266" y="52"/>
                  </a:lnTo>
                  <a:lnTo>
                    <a:pt x="271" y="39"/>
                  </a:lnTo>
                  <a:lnTo>
                    <a:pt x="272" y="35"/>
                  </a:lnTo>
                  <a:lnTo>
                    <a:pt x="172" y="0"/>
                  </a:lnTo>
                  <a:lnTo>
                    <a:pt x="171" y="5"/>
                  </a:lnTo>
                  <a:lnTo>
                    <a:pt x="167" y="18"/>
                  </a:lnTo>
                  <a:lnTo>
                    <a:pt x="159" y="36"/>
                  </a:lnTo>
                  <a:lnTo>
                    <a:pt x="151" y="61"/>
                  </a:lnTo>
                  <a:lnTo>
                    <a:pt x="139" y="90"/>
                  </a:lnTo>
                  <a:lnTo>
                    <a:pt x="126" y="122"/>
                  </a:lnTo>
                  <a:lnTo>
                    <a:pt x="112" y="156"/>
                  </a:lnTo>
                  <a:lnTo>
                    <a:pt x="96" y="19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50" name="Freeform 49">
              <a:extLst>
                <a:ext uri="{FF2B5EF4-FFF2-40B4-BE49-F238E27FC236}">
                  <a16:creationId xmlns:a16="http://schemas.microsoft.com/office/drawing/2014/main" id="{D6A5A74A-701D-454A-87AB-916EC8A5ABE3}"/>
                </a:ext>
              </a:extLst>
            </p:cNvPr>
            <p:cNvSpPr>
              <a:spLocks/>
            </p:cNvSpPr>
            <p:nvPr/>
          </p:nvSpPr>
          <p:spPr bwMode="auto">
            <a:xfrm>
              <a:off x="2566743" y="3304354"/>
              <a:ext cx="132111" cy="139451"/>
            </a:xfrm>
            <a:custGeom>
              <a:avLst/>
              <a:gdLst>
                <a:gd name="T0" fmla="*/ 147 w 363"/>
                <a:gd name="T1" fmla="*/ 157 h 380"/>
                <a:gd name="T2" fmla="*/ 121 w 363"/>
                <a:gd name="T3" fmla="*/ 185 h 380"/>
                <a:gd name="T4" fmla="*/ 95 w 363"/>
                <a:gd name="T5" fmla="*/ 211 h 380"/>
                <a:gd name="T6" fmla="*/ 70 w 363"/>
                <a:gd name="T7" fmla="*/ 236 h 380"/>
                <a:gd name="T8" fmla="*/ 48 w 363"/>
                <a:gd name="T9" fmla="*/ 257 h 380"/>
                <a:gd name="T10" fmla="*/ 13 w 363"/>
                <a:gd name="T11" fmla="*/ 288 h 380"/>
                <a:gd name="T12" fmla="*/ 0 w 363"/>
                <a:gd name="T13" fmla="*/ 300 h 380"/>
                <a:gd name="T14" fmla="*/ 69 w 363"/>
                <a:gd name="T15" fmla="*/ 380 h 380"/>
                <a:gd name="T16" fmla="*/ 83 w 363"/>
                <a:gd name="T17" fmla="*/ 367 h 380"/>
                <a:gd name="T18" fmla="*/ 119 w 363"/>
                <a:gd name="T19" fmla="*/ 334 h 380"/>
                <a:gd name="T20" fmla="*/ 143 w 363"/>
                <a:gd name="T21" fmla="*/ 312 h 380"/>
                <a:gd name="T22" fmla="*/ 170 w 363"/>
                <a:gd name="T23" fmla="*/ 286 h 380"/>
                <a:gd name="T24" fmla="*/ 197 w 363"/>
                <a:gd name="T25" fmla="*/ 259 h 380"/>
                <a:gd name="T26" fmla="*/ 225 w 363"/>
                <a:gd name="T27" fmla="*/ 229 h 380"/>
                <a:gd name="T28" fmla="*/ 252 w 363"/>
                <a:gd name="T29" fmla="*/ 199 h 380"/>
                <a:gd name="T30" fmla="*/ 278 w 363"/>
                <a:gd name="T31" fmla="*/ 170 h 380"/>
                <a:gd name="T32" fmla="*/ 300 w 363"/>
                <a:gd name="T33" fmla="*/ 142 h 380"/>
                <a:gd name="T34" fmla="*/ 321 w 363"/>
                <a:gd name="T35" fmla="*/ 116 h 380"/>
                <a:gd name="T36" fmla="*/ 338 w 363"/>
                <a:gd name="T37" fmla="*/ 95 h 380"/>
                <a:gd name="T38" fmla="*/ 351 w 363"/>
                <a:gd name="T39" fmla="*/ 77 h 380"/>
                <a:gd name="T40" fmla="*/ 360 w 363"/>
                <a:gd name="T41" fmla="*/ 67 h 380"/>
                <a:gd name="T42" fmla="*/ 363 w 363"/>
                <a:gd name="T43" fmla="*/ 63 h 380"/>
                <a:gd name="T44" fmla="*/ 278 w 363"/>
                <a:gd name="T45" fmla="*/ 0 h 380"/>
                <a:gd name="T46" fmla="*/ 268 w 363"/>
                <a:gd name="T47" fmla="*/ 14 h 380"/>
                <a:gd name="T48" fmla="*/ 239 w 363"/>
                <a:gd name="T49" fmla="*/ 50 h 380"/>
                <a:gd name="T50" fmla="*/ 219 w 363"/>
                <a:gd name="T51" fmla="*/ 74 h 380"/>
                <a:gd name="T52" fmla="*/ 197 w 363"/>
                <a:gd name="T53" fmla="*/ 101 h 380"/>
                <a:gd name="T54" fmla="*/ 173 w 363"/>
                <a:gd name="T55" fmla="*/ 129 h 380"/>
                <a:gd name="T56" fmla="*/ 147 w 363"/>
                <a:gd name="T57"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3" h="380">
                  <a:moveTo>
                    <a:pt x="147" y="157"/>
                  </a:moveTo>
                  <a:lnTo>
                    <a:pt x="121" y="185"/>
                  </a:lnTo>
                  <a:lnTo>
                    <a:pt x="95" y="211"/>
                  </a:lnTo>
                  <a:lnTo>
                    <a:pt x="70" y="236"/>
                  </a:lnTo>
                  <a:lnTo>
                    <a:pt x="48" y="257"/>
                  </a:lnTo>
                  <a:lnTo>
                    <a:pt x="13" y="288"/>
                  </a:lnTo>
                  <a:lnTo>
                    <a:pt x="0" y="300"/>
                  </a:lnTo>
                  <a:lnTo>
                    <a:pt x="69" y="380"/>
                  </a:lnTo>
                  <a:lnTo>
                    <a:pt x="83" y="367"/>
                  </a:lnTo>
                  <a:lnTo>
                    <a:pt x="119" y="334"/>
                  </a:lnTo>
                  <a:lnTo>
                    <a:pt x="143" y="312"/>
                  </a:lnTo>
                  <a:lnTo>
                    <a:pt x="170" y="286"/>
                  </a:lnTo>
                  <a:lnTo>
                    <a:pt x="197" y="259"/>
                  </a:lnTo>
                  <a:lnTo>
                    <a:pt x="225" y="229"/>
                  </a:lnTo>
                  <a:lnTo>
                    <a:pt x="252" y="199"/>
                  </a:lnTo>
                  <a:lnTo>
                    <a:pt x="278" y="170"/>
                  </a:lnTo>
                  <a:lnTo>
                    <a:pt x="300" y="142"/>
                  </a:lnTo>
                  <a:lnTo>
                    <a:pt x="321" y="116"/>
                  </a:lnTo>
                  <a:lnTo>
                    <a:pt x="338" y="95"/>
                  </a:lnTo>
                  <a:lnTo>
                    <a:pt x="351" y="77"/>
                  </a:lnTo>
                  <a:lnTo>
                    <a:pt x="360" y="67"/>
                  </a:lnTo>
                  <a:lnTo>
                    <a:pt x="363" y="63"/>
                  </a:lnTo>
                  <a:lnTo>
                    <a:pt x="278" y="0"/>
                  </a:lnTo>
                  <a:lnTo>
                    <a:pt x="268" y="14"/>
                  </a:lnTo>
                  <a:lnTo>
                    <a:pt x="239" y="50"/>
                  </a:lnTo>
                  <a:lnTo>
                    <a:pt x="219" y="74"/>
                  </a:lnTo>
                  <a:lnTo>
                    <a:pt x="197" y="101"/>
                  </a:lnTo>
                  <a:lnTo>
                    <a:pt x="173" y="129"/>
                  </a:lnTo>
                  <a:lnTo>
                    <a:pt x="147" y="15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51" name="Freeform 50">
              <a:extLst>
                <a:ext uri="{FF2B5EF4-FFF2-40B4-BE49-F238E27FC236}">
                  <a16:creationId xmlns:a16="http://schemas.microsoft.com/office/drawing/2014/main" id="{CAF91185-A9D2-4C9C-B96B-D8F81B09B726}"/>
                </a:ext>
              </a:extLst>
            </p:cNvPr>
            <p:cNvSpPr>
              <a:spLocks/>
            </p:cNvSpPr>
            <p:nvPr/>
          </p:nvSpPr>
          <p:spPr bwMode="auto">
            <a:xfrm>
              <a:off x="2380320" y="3458484"/>
              <a:ext cx="152662" cy="108625"/>
            </a:xfrm>
            <a:custGeom>
              <a:avLst/>
              <a:gdLst>
                <a:gd name="T0" fmla="*/ 184 w 418"/>
                <a:gd name="T1" fmla="*/ 110 h 297"/>
                <a:gd name="T2" fmla="*/ 151 w 418"/>
                <a:gd name="T3" fmla="*/ 128 h 297"/>
                <a:gd name="T4" fmla="*/ 118 w 418"/>
                <a:gd name="T5" fmla="*/ 144 h 297"/>
                <a:gd name="T6" fmla="*/ 87 w 418"/>
                <a:gd name="T7" fmla="*/ 161 h 297"/>
                <a:gd name="T8" fmla="*/ 59 w 418"/>
                <a:gd name="T9" fmla="*/ 174 h 297"/>
                <a:gd name="T10" fmla="*/ 35 w 418"/>
                <a:gd name="T11" fmla="*/ 184 h 297"/>
                <a:gd name="T12" fmla="*/ 17 w 418"/>
                <a:gd name="T13" fmla="*/ 193 h 297"/>
                <a:gd name="T14" fmla="*/ 5 w 418"/>
                <a:gd name="T15" fmla="*/ 198 h 297"/>
                <a:gd name="T16" fmla="*/ 0 w 418"/>
                <a:gd name="T17" fmla="*/ 200 h 297"/>
                <a:gd name="T18" fmla="*/ 42 w 418"/>
                <a:gd name="T19" fmla="*/ 297 h 297"/>
                <a:gd name="T20" fmla="*/ 46 w 418"/>
                <a:gd name="T21" fmla="*/ 295 h 297"/>
                <a:gd name="T22" fmla="*/ 59 w 418"/>
                <a:gd name="T23" fmla="*/ 289 h 297"/>
                <a:gd name="T24" fmla="*/ 78 w 418"/>
                <a:gd name="T25" fmla="*/ 281 h 297"/>
                <a:gd name="T26" fmla="*/ 103 w 418"/>
                <a:gd name="T27" fmla="*/ 270 h 297"/>
                <a:gd name="T28" fmla="*/ 133 w 418"/>
                <a:gd name="T29" fmla="*/ 256 h 297"/>
                <a:gd name="T30" fmla="*/ 166 w 418"/>
                <a:gd name="T31" fmla="*/ 238 h 297"/>
                <a:gd name="T32" fmla="*/ 200 w 418"/>
                <a:gd name="T33" fmla="*/ 221 h 297"/>
                <a:gd name="T34" fmla="*/ 236 w 418"/>
                <a:gd name="T35" fmla="*/ 202 h 297"/>
                <a:gd name="T36" fmla="*/ 270 w 418"/>
                <a:gd name="T37" fmla="*/ 181 h 297"/>
                <a:gd name="T38" fmla="*/ 304 w 418"/>
                <a:gd name="T39" fmla="*/ 162 h 297"/>
                <a:gd name="T40" fmla="*/ 335 w 418"/>
                <a:gd name="T41" fmla="*/ 142 h 297"/>
                <a:gd name="T42" fmla="*/ 362 w 418"/>
                <a:gd name="T43" fmla="*/ 124 h 297"/>
                <a:gd name="T44" fmla="*/ 386 w 418"/>
                <a:gd name="T45" fmla="*/ 109 h 297"/>
                <a:gd name="T46" fmla="*/ 403 w 418"/>
                <a:gd name="T47" fmla="*/ 97 h 297"/>
                <a:gd name="T48" fmla="*/ 414 w 418"/>
                <a:gd name="T49" fmla="*/ 88 h 297"/>
                <a:gd name="T50" fmla="*/ 418 w 418"/>
                <a:gd name="T51" fmla="*/ 86 h 297"/>
                <a:gd name="T52" fmla="*/ 357 w 418"/>
                <a:gd name="T53" fmla="*/ 0 h 297"/>
                <a:gd name="T54" fmla="*/ 354 w 418"/>
                <a:gd name="T55" fmla="*/ 2 h 297"/>
                <a:gd name="T56" fmla="*/ 343 w 418"/>
                <a:gd name="T57" fmla="*/ 9 h 297"/>
                <a:gd name="T58" fmla="*/ 327 w 418"/>
                <a:gd name="T59" fmla="*/ 21 h 297"/>
                <a:gd name="T60" fmla="*/ 304 w 418"/>
                <a:gd name="T61" fmla="*/ 36 h 297"/>
                <a:gd name="T62" fmla="*/ 278 w 418"/>
                <a:gd name="T63" fmla="*/ 53 h 297"/>
                <a:gd name="T64" fmla="*/ 249 w 418"/>
                <a:gd name="T65" fmla="*/ 71 h 297"/>
                <a:gd name="T66" fmla="*/ 218 w 418"/>
                <a:gd name="T67" fmla="*/ 90 h 297"/>
                <a:gd name="T68" fmla="*/ 184 w 418"/>
                <a:gd name="T69" fmla="*/ 11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8" h="297">
                  <a:moveTo>
                    <a:pt x="184" y="110"/>
                  </a:moveTo>
                  <a:lnTo>
                    <a:pt x="151" y="128"/>
                  </a:lnTo>
                  <a:lnTo>
                    <a:pt x="118" y="144"/>
                  </a:lnTo>
                  <a:lnTo>
                    <a:pt x="87" y="161"/>
                  </a:lnTo>
                  <a:lnTo>
                    <a:pt x="59" y="174"/>
                  </a:lnTo>
                  <a:lnTo>
                    <a:pt x="35" y="184"/>
                  </a:lnTo>
                  <a:lnTo>
                    <a:pt x="17" y="193"/>
                  </a:lnTo>
                  <a:lnTo>
                    <a:pt x="5" y="198"/>
                  </a:lnTo>
                  <a:lnTo>
                    <a:pt x="0" y="200"/>
                  </a:lnTo>
                  <a:lnTo>
                    <a:pt x="42" y="297"/>
                  </a:lnTo>
                  <a:lnTo>
                    <a:pt x="46" y="295"/>
                  </a:lnTo>
                  <a:lnTo>
                    <a:pt x="59" y="289"/>
                  </a:lnTo>
                  <a:lnTo>
                    <a:pt x="78" y="281"/>
                  </a:lnTo>
                  <a:lnTo>
                    <a:pt x="103" y="270"/>
                  </a:lnTo>
                  <a:lnTo>
                    <a:pt x="133" y="256"/>
                  </a:lnTo>
                  <a:lnTo>
                    <a:pt x="166" y="238"/>
                  </a:lnTo>
                  <a:lnTo>
                    <a:pt x="200" y="221"/>
                  </a:lnTo>
                  <a:lnTo>
                    <a:pt x="236" y="202"/>
                  </a:lnTo>
                  <a:lnTo>
                    <a:pt x="270" y="181"/>
                  </a:lnTo>
                  <a:lnTo>
                    <a:pt x="304" y="162"/>
                  </a:lnTo>
                  <a:lnTo>
                    <a:pt x="335" y="142"/>
                  </a:lnTo>
                  <a:lnTo>
                    <a:pt x="362" y="124"/>
                  </a:lnTo>
                  <a:lnTo>
                    <a:pt x="386" y="109"/>
                  </a:lnTo>
                  <a:lnTo>
                    <a:pt x="403" y="97"/>
                  </a:lnTo>
                  <a:lnTo>
                    <a:pt x="414" y="88"/>
                  </a:lnTo>
                  <a:lnTo>
                    <a:pt x="418" y="86"/>
                  </a:lnTo>
                  <a:lnTo>
                    <a:pt x="357" y="0"/>
                  </a:lnTo>
                  <a:lnTo>
                    <a:pt x="354" y="2"/>
                  </a:lnTo>
                  <a:lnTo>
                    <a:pt x="343" y="9"/>
                  </a:lnTo>
                  <a:lnTo>
                    <a:pt x="327" y="21"/>
                  </a:lnTo>
                  <a:lnTo>
                    <a:pt x="304" y="36"/>
                  </a:lnTo>
                  <a:lnTo>
                    <a:pt x="278" y="53"/>
                  </a:lnTo>
                  <a:lnTo>
                    <a:pt x="249" y="71"/>
                  </a:lnTo>
                  <a:lnTo>
                    <a:pt x="218" y="90"/>
                  </a:lnTo>
                  <a:lnTo>
                    <a:pt x="184" y="11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52" name="Freeform 51">
              <a:extLst>
                <a:ext uri="{FF2B5EF4-FFF2-40B4-BE49-F238E27FC236}">
                  <a16:creationId xmlns:a16="http://schemas.microsoft.com/office/drawing/2014/main" id="{E6A85152-8391-47D4-810A-F5B25786D132}"/>
                </a:ext>
              </a:extLst>
            </p:cNvPr>
            <p:cNvSpPr>
              <a:spLocks/>
            </p:cNvSpPr>
            <p:nvPr/>
          </p:nvSpPr>
          <p:spPr bwMode="auto">
            <a:xfrm>
              <a:off x="2166007" y="3556832"/>
              <a:ext cx="160002" cy="67523"/>
            </a:xfrm>
            <a:custGeom>
              <a:avLst/>
              <a:gdLst>
                <a:gd name="T0" fmla="*/ 0 w 433"/>
                <a:gd name="T1" fmla="*/ 80 h 185"/>
                <a:gd name="T2" fmla="*/ 9 w 433"/>
                <a:gd name="T3" fmla="*/ 185 h 185"/>
                <a:gd name="T4" fmla="*/ 14 w 433"/>
                <a:gd name="T5" fmla="*/ 185 h 185"/>
                <a:gd name="T6" fmla="*/ 28 w 433"/>
                <a:gd name="T7" fmla="*/ 183 h 185"/>
                <a:gd name="T8" fmla="*/ 49 w 433"/>
                <a:gd name="T9" fmla="*/ 181 h 185"/>
                <a:gd name="T10" fmla="*/ 77 w 433"/>
                <a:gd name="T11" fmla="*/ 178 h 185"/>
                <a:gd name="T12" fmla="*/ 109 w 433"/>
                <a:gd name="T13" fmla="*/ 173 h 185"/>
                <a:gd name="T14" fmla="*/ 145 w 433"/>
                <a:gd name="T15" fmla="*/ 168 h 185"/>
                <a:gd name="T16" fmla="*/ 184 w 433"/>
                <a:gd name="T17" fmla="*/ 161 h 185"/>
                <a:gd name="T18" fmla="*/ 224 w 433"/>
                <a:gd name="T19" fmla="*/ 154 h 185"/>
                <a:gd name="T20" fmla="*/ 263 w 433"/>
                <a:gd name="T21" fmla="*/ 146 h 185"/>
                <a:gd name="T22" fmla="*/ 302 w 433"/>
                <a:gd name="T23" fmla="*/ 138 h 185"/>
                <a:gd name="T24" fmla="*/ 336 w 433"/>
                <a:gd name="T25" fmla="*/ 128 h 185"/>
                <a:gd name="T26" fmla="*/ 369 w 433"/>
                <a:gd name="T27" fmla="*/ 120 h 185"/>
                <a:gd name="T28" fmla="*/ 395 w 433"/>
                <a:gd name="T29" fmla="*/ 113 h 185"/>
                <a:gd name="T30" fmla="*/ 415 w 433"/>
                <a:gd name="T31" fmla="*/ 106 h 185"/>
                <a:gd name="T32" fmla="*/ 428 w 433"/>
                <a:gd name="T33" fmla="*/ 102 h 185"/>
                <a:gd name="T34" fmla="*/ 433 w 433"/>
                <a:gd name="T35" fmla="*/ 101 h 185"/>
                <a:gd name="T36" fmla="*/ 402 w 433"/>
                <a:gd name="T37" fmla="*/ 0 h 185"/>
                <a:gd name="T38" fmla="*/ 397 w 433"/>
                <a:gd name="T39" fmla="*/ 2 h 185"/>
                <a:gd name="T40" fmla="*/ 385 w 433"/>
                <a:gd name="T41" fmla="*/ 6 h 185"/>
                <a:gd name="T42" fmla="*/ 365 w 433"/>
                <a:gd name="T43" fmla="*/ 11 h 185"/>
                <a:gd name="T44" fmla="*/ 341 w 433"/>
                <a:gd name="T45" fmla="*/ 18 h 185"/>
                <a:gd name="T46" fmla="*/ 310 w 433"/>
                <a:gd name="T47" fmla="*/ 26 h 185"/>
                <a:gd name="T48" fmla="*/ 277 w 433"/>
                <a:gd name="T49" fmla="*/ 35 h 185"/>
                <a:gd name="T50" fmla="*/ 240 w 433"/>
                <a:gd name="T51" fmla="*/ 43 h 185"/>
                <a:gd name="T52" fmla="*/ 203 w 433"/>
                <a:gd name="T53" fmla="*/ 51 h 185"/>
                <a:gd name="T54" fmla="*/ 166 w 433"/>
                <a:gd name="T55" fmla="*/ 58 h 185"/>
                <a:gd name="T56" fmla="*/ 129 w 433"/>
                <a:gd name="T57" fmla="*/ 64 h 185"/>
                <a:gd name="T58" fmla="*/ 94 w 433"/>
                <a:gd name="T59" fmla="*/ 70 h 185"/>
                <a:gd name="T60" fmla="*/ 64 w 433"/>
                <a:gd name="T61" fmla="*/ 73 h 185"/>
                <a:gd name="T62" fmla="*/ 38 w 433"/>
                <a:gd name="T63" fmla="*/ 76 h 185"/>
                <a:gd name="T64" fmla="*/ 18 w 433"/>
                <a:gd name="T65" fmla="*/ 78 h 185"/>
                <a:gd name="T66" fmla="*/ 5 w 433"/>
                <a:gd name="T67" fmla="*/ 79 h 185"/>
                <a:gd name="T68" fmla="*/ 0 w 433"/>
                <a:gd name="T69" fmla="*/ 8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85">
                  <a:moveTo>
                    <a:pt x="0" y="80"/>
                  </a:moveTo>
                  <a:lnTo>
                    <a:pt x="9" y="185"/>
                  </a:lnTo>
                  <a:lnTo>
                    <a:pt x="14" y="185"/>
                  </a:lnTo>
                  <a:lnTo>
                    <a:pt x="28" y="183"/>
                  </a:lnTo>
                  <a:lnTo>
                    <a:pt x="49" y="181"/>
                  </a:lnTo>
                  <a:lnTo>
                    <a:pt x="77" y="178"/>
                  </a:lnTo>
                  <a:lnTo>
                    <a:pt x="109" y="173"/>
                  </a:lnTo>
                  <a:lnTo>
                    <a:pt x="145" y="168"/>
                  </a:lnTo>
                  <a:lnTo>
                    <a:pt x="184" y="161"/>
                  </a:lnTo>
                  <a:lnTo>
                    <a:pt x="224" y="154"/>
                  </a:lnTo>
                  <a:lnTo>
                    <a:pt x="263" y="146"/>
                  </a:lnTo>
                  <a:lnTo>
                    <a:pt x="302" y="138"/>
                  </a:lnTo>
                  <a:lnTo>
                    <a:pt x="336" y="128"/>
                  </a:lnTo>
                  <a:lnTo>
                    <a:pt x="369" y="120"/>
                  </a:lnTo>
                  <a:lnTo>
                    <a:pt x="395" y="113"/>
                  </a:lnTo>
                  <a:lnTo>
                    <a:pt x="415" y="106"/>
                  </a:lnTo>
                  <a:lnTo>
                    <a:pt x="428" y="102"/>
                  </a:lnTo>
                  <a:lnTo>
                    <a:pt x="433" y="101"/>
                  </a:lnTo>
                  <a:lnTo>
                    <a:pt x="402" y="0"/>
                  </a:lnTo>
                  <a:lnTo>
                    <a:pt x="397" y="2"/>
                  </a:lnTo>
                  <a:lnTo>
                    <a:pt x="385" y="6"/>
                  </a:lnTo>
                  <a:lnTo>
                    <a:pt x="365" y="11"/>
                  </a:lnTo>
                  <a:lnTo>
                    <a:pt x="341" y="18"/>
                  </a:lnTo>
                  <a:lnTo>
                    <a:pt x="310" y="26"/>
                  </a:lnTo>
                  <a:lnTo>
                    <a:pt x="277" y="35"/>
                  </a:lnTo>
                  <a:lnTo>
                    <a:pt x="240" y="43"/>
                  </a:lnTo>
                  <a:lnTo>
                    <a:pt x="203" y="51"/>
                  </a:lnTo>
                  <a:lnTo>
                    <a:pt x="166" y="58"/>
                  </a:lnTo>
                  <a:lnTo>
                    <a:pt x="129" y="64"/>
                  </a:lnTo>
                  <a:lnTo>
                    <a:pt x="94" y="70"/>
                  </a:lnTo>
                  <a:lnTo>
                    <a:pt x="64" y="73"/>
                  </a:lnTo>
                  <a:lnTo>
                    <a:pt x="38" y="76"/>
                  </a:lnTo>
                  <a:lnTo>
                    <a:pt x="18" y="78"/>
                  </a:lnTo>
                  <a:lnTo>
                    <a:pt x="5" y="79"/>
                  </a:lnTo>
                  <a:lnTo>
                    <a:pt x="0" y="8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53" name="Freeform 52">
              <a:extLst>
                <a:ext uri="{FF2B5EF4-FFF2-40B4-BE49-F238E27FC236}">
                  <a16:creationId xmlns:a16="http://schemas.microsoft.com/office/drawing/2014/main" id="{4F6F3D4E-A8BE-47C5-90D0-BCFF5F903D3A}"/>
                </a:ext>
              </a:extLst>
            </p:cNvPr>
            <p:cNvSpPr>
              <a:spLocks/>
            </p:cNvSpPr>
            <p:nvPr/>
          </p:nvSpPr>
          <p:spPr bwMode="auto">
            <a:xfrm>
              <a:off x="1938482" y="3587659"/>
              <a:ext cx="158533" cy="57249"/>
            </a:xfrm>
            <a:custGeom>
              <a:avLst/>
              <a:gdLst>
                <a:gd name="T0" fmla="*/ 67 w 431"/>
                <a:gd name="T1" fmla="*/ 36 h 152"/>
                <a:gd name="T2" fmla="*/ 40 w 431"/>
                <a:gd name="T3" fmla="*/ 41 h 152"/>
                <a:gd name="T4" fmla="*/ 19 w 431"/>
                <a:gd name="T5" fmla="*/ 45 h 152"/>
                <a:gd name="T6" fmla="*/ 6 w 431"/>
                <a:gd name="T7" fmla="*/ 49 h 152"/>
                <a:gd name="T8" fmla="*/ 0 w 431"/>
                <a:gd name="T9" fmla="*/ 50 h 152"/>
                <a:gd name="T10" fmla="*/ 24 w 431"/>
                <a:gd name="T11" fmla="*/ 152 h 152"/>
                <a:gd name="T12" fmla="*/ 28 w 431"/>
                <a:gd name="T13" fmla="*/ 151 h 152"/>
                <a:gd name="T14" fmla="*/ 41 w 431"/>
                <a:gd name="T15" fmla="*/ 149 h 152"/>
                <a:gd name="T16" fmla="*/ 61 w 431"/>
                <a:gd name="T17" fmla="*/ 145 h 152"/>
                <a:gd name="T18" fmla="*/ 87 w 431"/>
                <a:gd name="T19" fmla="*/ 139 h 152"/>
                <a:gd name="T20" fmla="*/ 117 w 431"/>
                <a:gd name="T21" fmla="*/ 134 h 152"/>
                <a:gd name="T22" fmla="*/ 151 w 431"/>
                <a:gd name="T23" fmla="*/ 128 h 152"/>
                <a:gd name="T24" fmla="*/ 188 w 431"/>
                <a:gd name="T25" fmla="*/ 123 h 152"/>
                <a:gd name="T26" fmla="*/ 226 w 431"/>
                <a:gd name="T27" fmla="*/ 118 h 152"/>
                <a:gd name="T28" fmla="*/ 264 w 431"/>
                <a:gd name="T29" fmla="*/ 113 h 152"/>
                <a:gd name="T30" fmla="*/ 300 w 431"/>
                <a:gd name="T31" fmla="*/ 111 h 152"/>
                <a:gd name="T32" fmla="*/ 336 w 431"/>
                <a:gd name="T33" fmla="*/ 109 h 152"/>
                <a:gd name="T34" fmla="*/ 366 w 431"/>
                <a:gd name="T35" fmla="*/ 107 h 152"/>
                <a:gd name="T36" fmla="*/ 393 w 431"/>
                <a:gd name="T37" fmla="*/ 106 h 152"/>
                <a:gd name="T38" fmla="*/ 413 w 431"/>
                <a:gd name="T39" fmla="*/ 106 h 152"/>
                <a:gd name="T40" fmla="*/ 426 w 431"/>
                <a:gd name="T41" fmla="*/ 106 h 152"/>
                <a:gd name="T42" fmla="*/ 431 w 431"/>
                <a:gd name="T43" fmla="*/ 106 h 152"/>
                <a:gd name="T44" fmla="*/ 430 w 431"/>
                <a:gd name="T45" fmla="*/ 0 h 152"/>
                <a:gd name="T46" fmla="*/ 425 w 431"/>
                <a:gd name="T47" fmla="*/ 0 h 152"/>
                <a:gd name="T48" fmla="*/ 411 w 431"/>
                <a:gd name="T49" fmla="*/ 0 h 152"/>
                <a:gd name="T50" fmla="*/ 390 w 431"/>
                <a:gd name="T51" fmla="*/ 1 h 152"/>
                <a:gd name="T52" fmla="*/ 362 w 431"/>
                <a:gd name="T53" fmla="*/ 2 h 152"/>
                <a:gd name="T54" fmla="*/ 330 w 431"/>
                <a:gd name="T55" fmla="*/ 3 h 152"/>
                <a:gd name="T56" fmla="*/ 293 w 431"/>
                <a:gd name="T57" fmla="*/ 5 h 152"/>
                <a:gd name="T58" fmla="*/ 254 w 431"/>
                <a:gd name="T59" fmla="*/ 9 h 152"/>
                <a:gd name="T60" fmla="*/ 214 w 431"/>
                <a:gd name="T61" fmla="*/ 13 h 152"/>
                <a:gd name="T62" fmla="*/ 174 w 431"/>
                <a:gd name="T63" fmla="*/ 18 h 152"/>
                <a:gd name="T64" fmla="*/ 135 w 431"/>
                <a:gd name="T65" fmla="*/ 24 h 152"/>
                <a:gd name="T66" fmla="*/ 100 w 431"/>
                <a:gd name="T67" fmla="*/ 30 h 152"/>
                <a:gd name="T68" fmla="*/ 67 w 431"/>
                <a:gd name="T69" fmla="*/ 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1" h="152">
                  <a:moveTo>
                    <a:pt x="67" y="36"/>
                  </a:moveTo>
                  <a:lnTo>
                    <a:pt x="40" y="41"/>
                  </a:lnTo>
                  <a:lnTo>
                    <a:pt x="19" y="45"/>
                  </a:lnTo>
                  <a:lnTo>
                    <a:pt x="6" y="49"/>
                  </a:lnTo>
                  <a:lnTo>
                    <a:pt x="0" y="50"/>
                  </a:lnTo>
                  <a:lnTo>
                    <a:pt x="24" y="152"/>
                  </a:lnTo>
                  <a:lnTo>
                    <a:pt x="28" y="151"/>
                  </a:lnTo>
                  <a:lnTo>
                    <a:pt x="41" y="149"/>
                  </a:lnTo>
                  <a:lnTo>
                    <a:pt x="61" y="145"/>
                  </a:lnTo>
                  <a:lnTo>
                    <a:pt x="87" y="139"/>
                  </a:lnTo>
                  <a:lnTo>
                    <a:pt x="117" y="134"/>
                  </a:lnTo>
                  <a:lnTo>
                    <a:pt x="151" y="128"/>
                  </a:lnTo>
                  <a:lnTo>
                    <a:pt x="188" y="123"/>
                  </a:lnTo>
                  <a:lnTo>
                    <a:pt x="226" y="118"/>
                  </a:lnTo>
                  <a:lnTo>
                    <a:pt x="264" y="113"/>
                  </a:lnTo>
                  <a:lnTo>
                    <a:pt x="300" y="111"/>
                  </a:lnTo>
                  <a:lnTo>
                    <a:pt x="336" y="109"/>
                  </a:lnTo>
                  <a:lnTo>
                    <a:pt x="366" y="107"/>
                  </a:lnTo>
                  <a:lnTo>
                    <a:pt x="393" y="106"/>
                  </a:lnTo>
                  <a:lnTo>
                    <a:pt x="413" y="106"/>
                  </a:lnTo>
                  <a:lnTo>
                    <a:pt x="426" y="106"/>
                  </a:lnTo>
                  <a:lnTo>
                    <a:pt x="431" y="106"/>
                  </a:lnTo>
                  <a:lnTo>
                    <a:pt x="430" y="0"/>
                  </a:lnTo>
                  <a:lnTo>
                    <a:pt x="425" y="0"/>
                  </a:lnTo>
                  <a:lnTo>
                    <a:pt x="411" y="0"/>
                  </a:lnTo>
                  <a:lnTo>
                    <a:pt x="390" y="1"/>
                  </a:lnTo>
                  <a:lnTo>
                    <a:pt x="362" y="2"/>
                  </a:lnTo>
                  <a:lnTo>
                    <a:pt x="330" y="3"/>
                  </a:lnTo>
                  <a:lnTo>
                    <a:pt x="293" y="5"/>
                  </a:lnTo>
                  <a:lnTo>
                    <a:pt x="254" y="9"/>
                  </a:lnTo>
                  <a:lnTo>
                    <a:pt x="214" y="13"/>
                  </a:lnTo>
                  <a:lnTo>
                    <a:pt x="174" y="18"/>
                  </a:lnTo>
                  <a:lnTo>
                    <a:pt x="135" y="24"/>
                  </a:lnTo>
                  <a:lnTo>
                    <a:pt x="100" y="30"/>
                  </a:lnTo>
                  <a:lnTo>
                    <a:pt x="67" y="36"/>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54" name="Freeform 53">
              <a:extLst>
                <a:ext uri="{FF2B5EF4-FFF2-40B4-BE49-F238E27FC236}">
                  <a16:creationId xmlns:a16="http://schemas.microsoft.com/office/drawing/2014/main" id="{B717547A-299E-4AA5-855D-270A824685AE}"/>
                </a:ext>
              </a:extLst>
            </p:cNvPr>
            <p:cNvSpPr>
              <a:spLocks/>
            </p:cNvSpPr>
            <p:nvPr/>
          </p:nvSpPr>
          <p:spPr bwMode="auto">
            <a:xfrm>
              <a:off x="1722701" y="3625824"/>
              <a:ext cx="157066" cy="99817"/>
            </a:xfrm>
            <a:custGeom>
              <a:avLst/>
              <a:gdLst>
                <a:gd name="T0" fmla="*/ 0 w 425"/>
                <a:gd name="T1" fmla="*/ 180 h 271"/>
                <a:gd name="T2" fmla="*/ 54 w 425"/>
                <a:gd name="T3" fmla="*/ 271 h 271"/>
                <a:gd name="T4" fmla="*/ 57 w 425"/>
                <a:gd name="T5" fmla="*/ 269 h 271"/>
                <a:gd name="T6" fmla="*/ 69 w 425"/>
                <a:gd name="T7" fmla="*/ 262 h 271"/>
                <a:gd name="T8" fmla="*/ 86 w 425"/>
                <a:gd name="T9" fmla="*/ 251 h 271"/>
                <a:gd name="T10" fmla="*/ 109 w 425"/>
                <a:gd name="T11" fmla="*/ 238 h 271"/>
                <a:gd name="T12" fmla="*/ 137 w 425"/>
                <a:gd name="T13" fmla="*/ 224 h 271"/>
                <a:gd name="T14" fmla="*/ 167 w 425"/>
                <a:gd name="T15" fmla="*/ 208 h 271"/>
                <a:gd name="T16" fmla="*/ 201 w 425"/>
                <a:gd name="T17" fmla="*/ 192 h 271"/>
                <a:gd name="T18" fmla="*/ 235 w 425"/>
                <a:gd name="T19" fmla="*/ 176 h 271"/>
                <a:gd name="T20" fmla="*/ 270 w 425"/>
                <a:gd name="T21" fmla="*/ 159 h 271"/>
                <a:gd name="T22" fmla="*/ 304 w 425"/>
                <a:gd name="T23" fmla="*/ 145 h 271"/>
                <a:gd name="T24" fmla="*/ 336 w 425"/>
                <a:gd name="T25" fmla="*/ 132 h 271"/>
                <a:gd name="T26" fmla="*/ 365 w 425"/>
                <a:gd name="T27" fmla="*/ 122 h 271"/>
                <a:gd name="T28" fmla="*/ 390 w 425"/>
                <a:gd name="T29" fmla="*/ 112 h 271"/>
                <a:gd name="T30" fmla="*/ 409 w 425"/>
                <a:gd name="T31" fmla="*/ 105 h 271"/>
                <a:gd name="T32" fmla="*/ 421 w 425"/>
                <a:gd name="T33" fmla="*/ 101 h 271"/>
                <a:gd name="T34" fmla="*/ 425 w 425"/>
                <a:gd name="T35" fmla="*/ 100 h 271"/>
                <a:gd name="T36" fmla="*/ 392 w 425"/>
                <a:gd name="T37" fmla="*/ 0 h 271"/>
                <a:gd name="T38" fmla="*/ 387 w 425"/>
                <a:gd name="T39" fmla="*/ 2 h 271"/>
                <a:gd name="T40" fmla="*/ 375 w 425"/>
                <a:gd name="T41" fmla="*/ 6 h 271"/>
                <a:gd name="T42" fmla="*/ 354 w 425"/>
                <a:gd name="T43" fmla="*/ 13 h 271"/>
                <a:gd name="T44" fmla="*/ 328 w 425"/>
                <a:gd name="T45" fmla="*/ 22 h 271"/>
                <a:gd name="T46" fmla="*/ 298 w 425"/>
                <a:gd name="T47" fmla="*/ 34 h 271"/>
                <a:gd name="T48" fmla="*/ 263 w 425"/>
                <a:gd name="T49" fmla="*/ 47 h 271"/>
                <a:gd name="T50" fmla="*/ 228 w 425"/>
                <a:gd name="T51" fmla="*/ 62 h 271"/>
                <a:gd name="T52" fmla="*/ 191 w 425"/>
                <a:gd name="T53" fmla="*/ 80 h 271"/>
                <a:gd name="T54" fmla="*/ 154 w 425"/>
                <a:gd name="T55" fmla="*/ 97 h 271"/>
                <a:gd name="T56" fmla="*/ 120 w 425"/>
                <a:gd name="T57" fmla="*/ 114 h 271"/>
                <a:gd name="T58" fmla="*/ 87 w 425"/>
                <a:gd name="T59" fmla="*/ 130 h 271"/>
                <a:gd name="T60" fmla="*/ 58 w 425"/>
                <a:gd name="T61" fmla="*/ 147 h 271"/>
                <a:gd name="T62" fmla="*/ 34 w 425"/>
                <a:gd name="T63" fmla="*/ 159 h 271"/>
                <a:gd name="T64" fmla="*/ 16 w 425"/>
                <a:gd name="T65" fmla="*/ 170 h 271"/>
                <a:gd name="T66" fmla="*/ 4 w 425"/>
                <a:gd name="T67" fmla="*/ 178 h 271"/>
                <a:gd name="T68" fmla="*/ 0 w 425"/>
                <a:gd name="T69" fmla="*/ 18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5" h="271">
                  <a:moveTo>
                    <a:pt x="0" y="180"/>
                  </a:moveTo>
                  <a:lnTo>
                    <a:pt x="54" y="271"/>
                  </a:lnTo>
                  <a:lnTo>
                    <a:pt x="57" y="269"/>
                  </a:lnTo>
                  <a:lnTo>
                    <a:pt x="69" y="262"/>
                  </a:lnTo>
                  <a:lnTo>
                    <a:pt x="86" y="251"/>
                  </a:lnTo>
                  <a:lnTo>
                    <a:pt x="109" y="238"/>
                  </a:lnTo>
                  <a:lnTo>
                    <a:pt x="137" y="224"/>
                  </a:lnTo>
                  <a:lnTo>
                    <a:pt x="167" y="208"/>
                  </a:lnTo>
                  <a:lnTo>
                    <a:pt x="201" y="192"/>
                  </a:lnTo>
                  <a:lnTo>
                    <a:pt x="235" y="176"/>
                  </a:lnTo>
                  <a:lnTo>
                    <a:pt x="270" y="159"/>
                  </a:lnTo>
                  <a:lnTo>
                    <a:pt x="304" y="145"/>
                  </a:lnTo>
                  <a:lnTo>
                    <a:pt x="336" y="132"/>
                  </a:lnTo>
                  <a:lnTo>
                    <a:pt x="365" y="122"/>
                  </a:lnTo>
                  <a:lnTo>
                    <a:pt x="390" y="112"/>
                  </a:lnTo>
                  <a:lnTo>
                    <a:pt x="409" y="105"/>
                  </a:lnTo>
                  <a:lnTo>
                    <a:pt x="421" y="101"/>
                  </a:lnTo>
                  <a:lnTo>
                    <a:pt x="425" y="100"/>
                  </a:lnTo>
                  <a:lnTo>
                    <a:pt x="392" y="0"/>
                  </a:lnTo>
                  <a:lnTo>
                    <a:pt x="387" y="2"/>
                  </a:lnTo>
                  <a:lnTo>
                    <a:pt x="375" y="6"/>
                  </a:lnTo>
                  <a:lnTo>
                    <a:pt x="354" y="13"/>
                  </a:lnTo>
                  <a:lnTo>
                    <a:pt x="328" y="22"/>
                  </a:lnTo>
                  <a:lnTo>
                    <a:pt x="298" y="34"/>
                  </a:lnTo>
                  <a:lnTo>
                    <a:pt x="263" y="47"/>
                  </a:lnTo>
                  <a:lnTo>
                    <a:pt x="228" y="62"/>
                  </a:lnTo>
                  <a:lnTo>
                    <a:pt x="191" y="80"/>
                  </a:lnTo>
                  <a:lnTo>
                    <a:pt x="154" y="97"/>
                  </a:lnTo>
                  <a:lnTo>
                    <a:pt x="120" y="114"/>
                  </a:lnTo>
                  <a:lnTo>
                    <a:pt x="87" y="130"/>
                  </a:lnTo>
                  <a:lnTo>
                    <a:pt x="58" y="147"/>
                  </a:lnTo>
                  <a:lnTo>
                    <a:pt x="34" y="159"/>
                  </a:lnTo>
                  <a:lnTo>
                    <a:pt x="16" y="170"/>
                  </a:lnTo>
                  <a:lnTo>
                    <a:pt x="4" y="178"/>
                  </a:lnTo>
                  <a:lnTo>
                    <a:pt x="0" y="18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55" name="Freeform 54">
              <a:extLst>
                <a:ext uri="{FF2B5EF4-FFF2-40B4-BE49-F238E27FC236}">
                  <a16:creationId xmlns:a16="http://schemas.microsoft.com/office/drawing/2014/main" id="{CB609CA9-2CF9-4C2D-928F-487A12694C58}"/>
                </a:ext>
              </a:extLst>
            </p:cNvPr>
            <p:cNvSpPr>
              <a:spLocks/>
            </p:cNvSpPr>
            <p:nvPr/>
          </p:nvSpPr>
          <p:spPr bwMode="auto">
            <a:xfrm>
              <a:off x="1545084" y="3734449"/>
              <a:ext cx="139451" cy="132111"/>
            </a:xfrm>
            <a:custGeom>
              <a:avLst/>
              <a:gdLst>
                <a:gd name="T0" fmla="*/ 380 w 380"/>
                <a:gd name="T1" fmla="*/ 85 h 362"/>
                <a:gd name="T2" fmla="*/ 317 w 380"/>
                <a:gd name="T3" fmla="*/ 0 h 362"/>
                <a:gd name="T4" fmla="*/ 313 w 380"/>
                <a:gd name="T5" fmla="*/ 2 h 362"/>
                <a:gd name="T6" fmla="*/ 302 w 380"/>
                <a:gd name="T7" fmla="*/ 11 h 362"/>
                <a:gd name="T8" fmla="*/ 286 w 380"/>
                <a:gd name="T9" fmla="*/ 24 h 362"/>
                <a:gd name="T10" fmla="*/ 263 w 380"/>
                <a:gd name="T11" fmla="*/ 41 h 362"/>
                <a:gd name="T12" fmla="*/ 238 w 380"/>
                <a:gd name="T13" fmla="*/ 62 h 362"/>
                <a:gd name="T14" fmla="*/ 210 w 380"/>
                <a:gd name="T15" fmla="*/ 85 h 362"/>
                <a:gd name="T16" fmla="*/ 180 w 380"/>
                <a:gd name="T17" fmla="*/ 110 h 362"/>
                <a:gd name="T18" fmla="*/ 151 w 380"/>
                <a:gd name="T19" fmla="*/ 137 h 362"/>
                <a:gd name="T20" fmla="*/ 121 w 380"/>
                <a:gd name="T21" fmla="*/ 164 h 362"/>
                <a:gd name="T22" fmla="*/ 93 w 380"/>
                <a:gd name="T23" fmla="*/ 193 h 362"/>
                <a:gd name="T24" fmla="*/ 68 w 380"/>
                <a:gd name="T25" fmla="*/ 218 h 362"/>
                <a:gd name="T26" fmla="*/ 45 w 380"/>
                <a:gd name="T27" fmla="*/ 242 h 362"/>
                <a:gd name="T28" fmla="*/ 12 w 380"/>
                <a:gd name="T29" fmla="*/ 278 h 362"/>
                <a:gd name="T30" fmla="*/ 0 w 380"/>
                <a:gd name="T31" fmla="*/ 292 h 362"/>
                <a:gd name="T32" fmla="*/ 79 w 380"/>
                <a:gd name="T33" fmla="*/ 362 h 362"/>
                <a:gd name="T34" fmla="*/ 90 w 380"/>
                <a:gd name="T35" fmla="*/ 348 h 362"/>
                <a:gd name="T36" fmla="*/ 122 w 380"/>
                <a:gd name="T37" fmla="*/ 315 h 362"/>
                <a:gd name="T38" fmla="*/ 143 w 380"/>
                <a:gd name="T39" fmla="*/ 292 h 362"/>
                <a:gd name="T40" fmla="*/ 167 w 380"/>
                <a:gd name="T41" fmla="*/ 267 h 362"/>
                <a:gd name="T42" fmla="*/ 194 w 380"/>
                <a:gd name="T43" fmla="*/ 241 h 362"/>
                <a:gd name="T44" fmla="*/ 222 w 380"/>
                <a:gd name="T45" fmla="*/ 215 h 362"/>
                <a:gd name="T46" fmla="*/ 250 w 380"/>
                <a:gd name="T47" fmla="*/ 189 h 362"/>
                <a:gd name="T48" fmla="*/ 278 w 380"/>
                <a:gd name="T49" fmla="*/ 166 h 362"/>
                <a:gd name="T50" fmla="*/ 305 w 380"/>
                <a:gd name="T51" fmla="*/ 143 h 362"/>
                <a:gd name="T52" fmla="*/ 329 w 380"/>
                <a:gd name="T53" fmla="*/ 123 h 362"/>
                <a:gd name="T54" fmla="*/ 366 w 380"/>
                <a:gd name="T55" fmla="*/ 95 h 362"/>
                <a:gd name="T56" fmla="*/ 380 w 380"/>
                <a:gd name="T57" fmla="*/ 8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0" h="362">
                  <a:moveTo>
                    <a:pt x="380" y="85"/>
                  </a:moveTo>
                  <a:lnTo>
                    <a:pt x="317" y="0"/>
                  </a:lnTo>
                  <a:lnTo>
                    <a:pt x="313" y="2"/>
                  </a:lnTo>
                  <a:lnTo>
                    <a:pt x="302" y="11"/>
                  </a:lnTo>
                  <a:lnTo>
                    <a:pt x="286" y="24"/>
                  </a:lnTo>
                  <a:lnTo>
                    <a:pt x="263" y="41"/>
                  </a:lnTo>
                  <a:lnTo>
                    <a:pt x="238" y="62"/>
                  </a:lnTo>
                  <a:lnTo>
                    <a:pt x="210" y="85"/>
                  </a:lnTo>
                  <a:lnTo>
                    <a:pt x="180" y="110"/>
                  </a:lnTo>
                  <a:lnTo>
                    <a:pt x="151" y="137"/>
                  </a:lnTo>
                  <a:lnTo>
                    <a:pt x="121" y="164"/>
                  </a:lnTo>
                  <a:lnTo>
                    <a:pt x="93" y="193"/>
                  </a:lnTo>
                  <a:lnTo>
                    <a:pt x="68" y="218"/>
                  </a:lnTo>
                  <a:lnTo>
                    <a:pt x="45" y="242"/>
                  </a:lnTo>
                  <a:lnTo>
                    <a:pt x="12" y="278"/>
                  </a:lnTo>
                  <a:lnTo>
                    <a:pt x="0" y="292"/>
                  </a:lnTo>
                  <a:lnTo>
                    <a:pt x="79" y="362"/>
                  </a:lnTo>
                  <a:lnTo>
                    <a:pt x="90" y="348"/>
                  </a:lnTo>
                  <a:lnTo>
                    <a:pt x="122" y="315"/>
                  </a:lnTo>
                  <a:lnTo>
                    <a:pt x="143" y="292"/>
                  </a:lnTo>
                  <a:lnTo>
                    <a:pt x="167" y="267"/>
                  </a:lnTo>
                  <a:lnTo>
                    <a:pt x="194" y="241"/>
                  </a:lnTo>
                  <a:lnTo>
                    <a:pt x="222" y="215"/>
                  </a:lnTo>
                  <a:lnTo>
                    <a:pt x="250" y="189"/>
                  </a:lnTo>
                  <a:lnTo>
                    <a:pt x="278" y="166"/>
                  </a:lnTo>
                  <a:lnTo>
                    <a:pt x="305" y="143"/>
                  </a:lnTo>
                  <a:lnTo>
                    <a:pt x="329" y="123"/>
                  </a:lnTo>
                  <a:lnTo>
                    <a:pt x="366" y="95"/>
                  </a:lnTo>
                  <a:lnTo>
                    <a:pt x="380" y="85"/>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56" name="Freeform 55">
              <a:extLst>
                <a:ext uri="{FF2B5EF4-FFF2-40B4-BE49-F238E27FC236}">
                  <a16:creationId xmlns:a16="http://schemas.microsoft.com/office/drawing/2014/main" id="{62077F3E-5065-4554-9E5C-190A4433A998}"/>
                </a:ext>
              </a:extLst>
            </p:cNvPr>
            <p:cNvSpPr>
              <a:spLocks/>
            </p:cNvSpPr>
            <p:nvPr/>
          </p:nvSpPr>
          <p:spPr bwMode="auto">
            <a:xfrm>
              <a:off x="1420313" y="3898854"/>
              <a:ext cx="110093" cy="152662"/>
            </a:xfrm>
            <a:custGeom>
              <a:avLst/>
              <a:gdLst>
                <a:gd name="T0" fmla="*/ 212 w 299"/>
                <a:gd name="T1" fmla="*/ 0 h 418"/>
                <a:gd name="T2" fmla="*/ 210 w 299"/>
                <a:gd name="T3" fmla="*/ 4 h 418"/>
                <a:gd name="T4" fmla="*/ 201 w 299"/>
                <a:gd name="T5" fmla="*/ 15 h 418"/>
                <a:gd name="T6" fmla="*/ 190 w 299"/>
                <a:gd name="T7" fmla="*/ 33 h 418"/>
                <a:gd name="T8" fmla="*/ 174 w 299"/>
                <a:gd name="T9" fmla="*/ 56 h 418"/>
                <a:gd name="T10" fmla="*/ 156 w 299"/>
                <a:gd name="T11" fmla="*/ 83 h 418"/>
                <a:gd name="T12" fmla="*/ 137 w 299"/>
                <a:gd name="T13" fmla="*/ 114 h 418"/>
                <a:gd name="T14" fmla="*/ 116 w 299"/>
                <a:gd name="T15" fmla="*/ 148 h 418"/>
                <a:gd name="T16" fmla="*/ 96 w 299"/>
                <a:gd name="T17" fmla="*/ 182 h 418"/>
                <a:gd name="T18" fmla="*/ 76 w 299"/>
                <a:gd name="T19" fmla="*/ 218 h 418"/>
                <a:gd name="T20" fmla="*/ 58 w 299"/>
                <a:gd name="T21" fmla="*/ 252 h 418"/>
                <a:gd name="T22" fmla="*/ 42 w 299"/>
                <a:gd name="T23" fmla="*/ 285 h 418"/>
                <a:gd name="T24" fmla="*/ 28 w 299"/>
                <a:gd name="T25" fmla="*/ 314 h 418"/>
                <a:gd name="T26" fmla="*/ 16 w 299"/>
                <a:gd name="T27" fmla="*/ 340 h 418"/>
                <a:gd name="T28" fmla="*/ 7 w 299"/>
                <a:gd name="T29" fmla="*/ 359 h 418"/>
                <a:gd name="T30" fmla="*/ 2 w 299"/>
                <a:gd name="T31" fmla="*/ 371 h 418"/>
                <a:gd name="T32" fmla="*/ 0 w 299"/>
                <a:gd name="T33" fmla="*/ 375 h 418"/>
                <a:gd name="T34" fmla="*/ 97 w 299"/>
                <a:gd name="T35" fmla="*/ 418 h 418"/>
                <a:gd name="T36" fmla="*/ 98 w 299"/>
                <a:gd name="T37" fmla="*/ 413 h 418"/>
                <a:gd name="T38" fmla="*/ 103 w 299"/>
                <a:gd name="T39" fmla="*/ 401 h 418"/>
                <a:gd name="T40" fmla="*/ 112 w 299"/>
                <a:gd name="T41" fmla="*/ 383 h 418"/>
                <a:gd name="T42" fmla="*/ 123 w 299"/>
                <a:gd name="T43" fmla="*/ 359 h 418"/>
                <a:gd name="T44" fmla="*/ 137 w 299"/>
                <a:gd name="T45" fmla="*/ 331 h 418"/>
                <a:gd name="T46" fmla="*/ 152 w 299"/>
                <a:gd name="T47" fmla="*/ 301 h 418"/>
                <a:gd name="T48" fmla="*/ 169 w 299"/>
                <a:gd name="T49" fmla="*/ 267 h 418"/>
                <a:gd name="T50" fmla="*/ 187 w 299"/>
                <a:gd name="T51" fmla="*/ 234 h 418"/>
                <a:gd name="T52" fmla="*/ 207 w 299"/>
                <a:gd name="T53" fmla="*/ 202 h 418"/>
                <a:gd name="T54" fmla="*/ 226 w 299"/>
                <a:gd name="T55" fmla="*/ 169 h 418"/>
                <a:gd name="T56" fmla="*/ 245 w 299"/>
                <a:gd name="T57" fmla="*/ 140 h 418"/>
                <a:gd name="T58" fmla="*/ 262 w 299"/>
                <a:gd name="T59" fmla="*/ 114 h 418"/>
                <a:gd name="T60" fmla="*/ 276 w 299"/>
                <a:gd name="T61" fmla="*/ 92 h 418"/>
                <a:gd name="T62" fmla="*/ 288 w 299"/>
                <a:gd name="T63" fmla="*/ 76 h 418"/>
                <a:gd name="T64" fmla="*/ 295 w 299"/>
                <a:gd name="T65" fmla="*/ 65 h 418"/>
                <a:gd name="T66" fmla="*/ 299 w 299"/>
                <a:gd name="T67" fmla="*/ 61 h 418"/>
                <a:gd name="T68" fmla="*/ 212 w 299"/>
                <a:gd name="T69"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418">
                  <a:moveTo>
                    <a:pt x="212" y="0"/>
                  </a:moveTo>
                  <a:lnTo>
                    <a:pt x="210" y="4"/>
                  </a:lnTo>
                  <a:lnTo>
                    <a:pt x="201" y="15"/>
                  </a:lnTo>
                  <a:lnTo>
                    <a:pt x="190" y="33"/>
                  </a:lnTo>
                  <a:lnTo>
                    <a:pt x="174" y="56"/>
                  </a:lnTo>
                  <a:lnTo>
                    <a:pt x="156" y="83"/>
                  </a:lnTo>
                  <a:lnTo>
                    <a:pt x="137" y="114"/>
                  </a:lnTo>
                  <a:lnTo>
                    <a:pt x="116" y="148"/>
                  </a:lnTo>
                  <a:lnTo>
                    <a:pt x="96" y="182"/>
                  </a:lnTo>
                  <a:lnTo>
                    <a:pt x="76" y="218"/>
                  </a:lnTo>
                  <a:lnTo>
                    <a:pt x="58" y="252"/>
                  </a:lnTo>
                  <a:lnTo>
                    <a:pt x="42" y="285"/>
                  </a:lnTo>
                  <a:lnTo>
                    <a:pt x="28" y="314"/>
                  </a:lnTo>
                  <a:lnTo>
                    <a:pt x="16" y="340"/>
                  </a:lnTo>
                  <a:lnTo>
                    <a:pt x="7" y="359"/>
                  </a:lnTo>
                  <a:lnTo>
                    <a:pt x="2" y="371"/>
                  </a:lnTo>
                  <a:lnTo>
                    <a:pt x="0" y="375"/>
                  </a:lnTo>
                  <a:lnTo>
                    <a:pt x="97" y="418"/>
                  </a:lnTo>
                  <a:lnTo>
                    <a:pt x="98" y="413"/>
                  </a:lnTo>
                  <a:lnTo>
                    <a:pt x="103" y="401"/>
                  </a:lnTo>
                  <a:lnTo>
                    <a:pt x="112" y="383"/>
                  </a:lnTo>
                  <a:lnTo>
                    <a:pt x="123" y="359"/>
                  </a:lnTo>
                  <a:lnTo>
                    <a:pt x="137" y="331"/>
                  </a:lnTo>
                  <a:lnTo>
                    <a:pt x="152" y="301"/>
                  </a:lnTo>
                  <a:lnTo>
                    <a:pt x="169" y="267"/>
                  </a:lnTo>
                  <a:lnTo>
                    <a:pt x="187" y="234"/>
                  </a:lnTo>
                  <a:lnTo>
                    <a:pt x="207" y="202"/>
                  </a:lnTo>
                  <a:lnTo>
                    <a:pt x="226" y="169"/>
                  </a:lnTo>
                  <a:lnTo>
                    <a:pt x="245" y="140"/>
                  </a:lnTo>
                  <a:lnTo>
                    <a:pt x="262" y="114"/>
                  </a:lnTo>
                  <a:lnTo>
                    <a:pt x="276" y="92"/>
                  </a:lnTo>
                  <a:lnTo>
                    <a:pt x="288" y="76"/>
                  </a:lnTo>
                  <a:lnTo>
                    <a:pt x="295" y="65"/>
                  </a:lnTo>
                  <a:lnTo>
                    <a:pt x="299" y="61"/>
                  </a:lnTo>
                  <a:lnTo>
                    <a:pt x="212" y="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57" name="Freeform 56">
              <a:extLst>
                <a:ext uri="{FF2B5EF4-FFF2-40B4-BE49-F238E27FC236}">
                  <a16:creationId xmlns:a16="http://schemas.microsoft.com/office/drawing/2014/main" id="{B78290E2-3016-4F16-811D-B1E090465EDE}"/>
                </a:ext>
              </a:extLst>
            </p:cNvPr>
            <p:cNvSpPr>
              <a:spLocks/>
            </p:cNvSpPr>
            <p:nvPr/>
          </p:nvSpPr>
          <p:spPr bwMode="auto">
            <a:xfrm>
              <a:off x="1363064" y="4105827"/>
              <a:ext cx="67523" cy="158533"/>
            </a:xfrm>
            <a:custGeom>
              <a:avLst/>
              <a:gdLst>
                <a:gd name="T0" fmla="*/ 112 w 187"/>
                <a:gd name="T1" fmla="*/ 371 h 434"/>
                <a:gd name="T2" fmla="*/ 115 w 187"/>
                <a:gd name="T3" fmla="*/ 340 h 434"/>
                <a:gd name="T4" fmla="*/ 121 w 187"/>
                <a:gd name="T5" fmla="*/ 305 h 434"/>
                <a:gd name="T6" fmla="*/ 127 w 187"/>
                <a:gd name="T7" fmla="*/ 269 h 434"/>
                <a:gd name="T8" fmla="*/ 135 w 187"/>
                <a:gd name="T9" fmla="*/ 232 h 434"/>
                <a:gd name="T10" fmla="*/ 142 w 187"/>
                <a:gd name="T11" fmla="*/ 194 h 434"/>
                <a:gd name="T12" fmla="*/ 151 w 187"/>
                <a:gd name="T13" fmla="*/ 158 h 434"/>
                <a:gd name="T14" fmla="*/ 160 w 187"/>
                <a:gd name="T15" fmla="*/ 125 h 434"/>
                <a:gd name="T16" fmla="*/ 168 w 187"/>
                <a:gd name="T17" fmla="*/ 94 h 434"/>
                <a:gd name="T18" fmla="*/ 175 w 187"/>
                <a:gd name="T19" fmla="*/ 70 h 434"/>
                <a:gd name="T20" fmla="*/ 181 w 187"/>
                <a:gd name="T21" fmla="*/ 50 h 434"/>
                <a:gd name="T22" fmla="*/ 185 w 187"/>
                <a:gd name="T23" fmla="*/ 37 h 434"/>
                <a:gd name="T24" fmla="*/ 187 w 187"/>
                <a:gd name="T25" fmla="*/ 33 h 434"/>
                <a:gd name="T26" fmla="*/ 85 w 187"/>
                <a:gd name="T27" fmla="*/ 0 h 434"/>
                <a:gd name="T28" fmla="*/ 84 w 187"/>
                <a:gd name="T29" fmla="*/ 6 h 434"/>
                <a:gd name="T30" fmla="*/ 80 w 187"/>
                <a:gd name="T31" fmla="*/ 19 h 434"/>
                <a:gd name="T32" fmla="*/ 74 w 187"/>
                <a:gd name="T33" fmla="*/ 39 h 434"/>
                <a:gd name="T34" fmla="*/ 67 w 187"/>
                <a:gd name="T35" fmla="*/ 65 h 434"/>
                <a:gd name="T36" fmla="*/ 58 w 187"/>
                <a:gd name="T37" fmla="*/ 98 h 434"/>
                <a:gd name="T38" fmla="*/ 48 w 187"/>
                <a:gd name="T39" fmla="*/ 132 h 434"/>
                <a:gd name="T40" fmla="*/ 40 w 187"/>
                <a:gd name="T41" fmla="*/ 171 h 434"/>
                <a:gd name="T42" fmla="*/ 31 w 187"/>
                <a:gd name="T43" fmla="*/ 210 h 434"/>
                <a:gd name="T44" fmla="*/ 24 w 187"/>
                <a:gd name="T45" fmla="*/ 250 h 434"/>
                <a:gd name="T46" fmla="*/ 17 w 187"/>
                <a:gd name="T47" fmla="*/ 289 h 434"/>
                <a:gd name="T48" fmla="*/ 12 w 187"/>
                <a:gd name="T49" fmla="*/ 324 h 434"/>
                <a:gd name="T50" fmla="*/ 7 w 187"/>
                <a:gd name="T51" fmla="*/ 357 h 434"/>
                <a:gd name="T52" fmla="*/ 4 w 187"/>
                <a:gd name="T53" fmla="*/ 385 h 434"/>
                <a:gd name="T54" fmla="*/ 1 w 187"/>
                <a:gd name="T55" fmla="*/ 405 h 434"/>
                <a:gd name="T56" fmla="*/ 0 w 187"/>
                <a:gd name="T57" fmla="*/ 419 h 434"/>
                <a:gd name="T58" fmla="*/ 0 w 187"/>
                <a:gd name="T59" fmla="*/ 424 h 434"/>
                <a:gd name="T60" fmla="*/ 105 w 187"/>
                <a:gd name="T61" fmla="*/ 434 h 434"/>
                <a:gd name="T62" fmla="*/ 105 w 187"/>
                <a:gd name="T63" fmla="*/ 429 h 434"/>
                <a:gd name="T64" fmla="*/ 107 w 187"/>
                <a:gd name="T65" fmla="*/ 416 h 434"/>
                <a:gd name="T66" fmla="*/ 109 w 187"/>
                <a:gd name="T67" fmla="*/ 397 h 434"/>
                <a:gd name="T68" fmla="*/ 112 w 187"/>
                <a:gd name="T69" fmla="*/ 371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434">
                  <a:moveTo>
                    <a:pt x="112" y="371"/>
                  </a:moveTo>
                  <a:lnTo>
                    <a:pt x="115" y="340"/>
                  </a:lnTo>
                  <a:lnTo>
                    <a:pt x="121" y="305"/>
                  </a:lnTo>
                  <a:lnTo>
                    <a:pt x="127" y="269"/>
                  </a:lnTo>
                  <a:lnTo>
                    <a:pt x="135" y="232"/>
                  </a:lnTo>
                  <a:lnTo>
                    <a:pt x="142" y="194"/>
                  </a:lnTo>
                  <a:lnTo>
                    <a:pt x="151" y="158"/>
                  </a:lnTo>
                  <a:lnTo>
                    <a:pt x="160" y="125"/>
                  </a:lnTo>
                  <a:lnTo>
                    <a:pt x="168" y="94"/>
                  </a:lnTo>
                  <a:lnTo>
                    <a:pt x="175" y="70"/>
                  </a:lnTo>
                  <a:lnTo>
                    <a:pt x="181" y="50"/>
                  </a:lnTo>
                  <a:lnTo>
                    <a:pt x="185" y="37"/>
                  </a:lnTo>
                  <a:lnTo>
                    <a:pt x="187" y="33"/>
                  </a:lnTo>
                  <a:lnTo>
                    <a:pt x="85" y="0"/>
                  </a:lnTo>
                  <a:lnTo>
                    <a:pt x="84" y="6"/>
                  </a:lnTo>
                  <a:lnTo>
                    <a:pt x="80" y="19"/>
                  </a:lnTo>
                  <a:lnTo>
                    <a:pt x="74" y="39"/>
                  </a:lnTo>
                  <a:lnTo>
                    <a:pt x="67" y="65"/>
                  </a:lnTo>
                  <a:lnTo>
                    <a:pt x="58" y="98"/>
                  </a:lnTo>
                  <a:lnTo>
                    <a:pt x="48" y="132"/>
                  </a:lnTo>
                  <a:lnTo>
                    <a:pt x="40" y="171"/>
                  </a:lnTo>
                  <a:lnTo>
                    <a:pt x="31" y="210"/>
                  </a:lnTo>
                  <a:lnTo>
                    <a:pt x="24" y="250"/>
                  </a:lnTo>
                  <a:lnTo>
                    <a:pt x="17" y="289"/>
                  </a:lnTo>
                  <a:lnTo>
                    <a:pt x="12" y="324"/>
                  </a:lnTo>
                  <a:lnTo>
                    <a:pt x="7" y="357"/>
                  </a:lnTo>
                  <a:lnTo>
                    <a:pt x="4" y="385"/>
                  </a:lnTo>
                  <a:lnTo>
                    <a:pt x="1" y="405"/>
                  </a:lnTo>
                  <a:lnTo>
                    <a:pt x="0" y="419"/>
                  </a:lnTo>
                  <a:lnTo>
                    <a:pt x="0" y="424"/>
                  </a:lnTo>
                  <a:lnTo>
                    <a:pt x="105" y="434"/>
                  </a:lnTo>
                  <a:lnTo>
                    <a:pt x="105" y="429"/>
                  </a:lnTo>
                  <a:lnTo>
                    <a:pt x="107" y="416"/>
                  </a:lnTo>
                  <a:lnTo>
                    <a:pt x="109" y="397"/>
                  </a:lnTo>
                  <a:lnTo>
                    <a:pt x="112" y="371"/>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58" name="Freeform 57">
              <a:extLst>
                <a:ext uri="{FF2B5EF4-FFF2-40B4-BE49-F238E27FC236}">
                  <a16:creationId xmlns:a16="http://schemas.microsoft.com/office/drawing/2014/main" id="{C4466E8D-C89E-4167-9A29-A0C4CBEC2F3A}"/>
                </a:ext>
              </a:extLst>
            </p:cNvPr>
            <p:cNvSpPr>
              <a:spLocks/>
            </p:cNvSpPr>
            <p:nvPr/>
          </p:nvSpPr>
          <p:spPr bwMode="auto">
            <a:xfrm>
              <a:off x="1360129" y="4334820"/>
              <a:ext cx="54313" cy="158533"/>
            </a:xfrm>
            <a:custGeom>
              <a:avLst/>
              <a:gdLst>
                <a:gd name="T0" fmla="*/ 1 w 150"/>
                <a:gd name="T1" fmla="*/ 68 h 430"/>
                <a:gd name="T2" fmla="*/ 2 w 150"/>
                <a:gd name="T3" fmla="*/ 100 h 430"/>
                <a:gd name="T4" fmla="*/ 5 w 150"/>
                <a:gd name="T5" fmla="*/ 137 h 430"/>
                <a:gd name="T6" fmla="*/ 8 w 150"/>
                <a:gd name="T7" fmla="*/ 176 h 430"/>
                <a:gd name="T8" fmla="*/ 12 w 150"/>
                <a:gd name="T9" fmla="*/ 216 h 430"/>
                <a:gd name="T10" fmla="*/ 16 w 150"/>
                <a:gd name="T11" fmla="*/ 256 h 430"/>
                <a:gd name="T12" fmla="*/ 23 w 150"/>
                <a:gd name="T13" fmla="*/ 295 h 430"/>
                <a:gd name="T14" fmla="*/ 28 w 150"/>
                <a:gd name="T15" fmla="*/ 330 h 430"/>
                <a:gd name="T16" fmla="*/ 34 w 150"/>
                <a:gd name="T17" fmla="*/ 363 h 430"/>
                <a:gd name="T18" fmla="*/ 39 w 150"/>
                <a:gd name="T19" fmla="*/ 390 h 430"/>
                <a:gd name="T20" fmla="*/ 43 w 150"/>
                <a:gd name="T21" fmla="*/ 411 h 430"/>
                <a:gd name="T22" fmla="*/ 47 w 150"/>
                <a:gd name="T23" fmla="*/ 424 h 430"/>
                <a:gd name="T24" fmla="*/ 48 w 150"/>
                <a:gd name="T25" fmla="*/ 430 h 430"/>
                <a:gd name="T26" fmla="*/ 150 w 150"/>
                <a:gd name="T27" fmla="*/ 406 h 430"/>
                <a:gd name="T28" fmla="*/ 149 w 150"/>
                <a:gd name="T29" fmla="*/ 402 h 430"/>
                <a:gd name="T30" fmla="*/ 147 w 150"/>
                <a:gd name="T31" fmla="*/ 389 h 430"/>
                <a:gd name="T32" fmla="*/ 143 w 150"/>
                <a:gd name="T33" fmla="*/ 369 h 430"/>
                <a:gd name="T34" fmla="*/ 137 w 150"/>
                <a:gd name="T35" fmla="*/ 343 h 430"/>
                <a:gd name="T36" fmla="*/ 132 w 150"/>
                <a:gd name="T37" fmla="*/ 313 h 430"/>
                <a:gd name="T38" fmla="*/ 127 w 150"/>
                <a:gd name="T39" fmla="*/ 278 h 430"/>
                <a:gd name="T40" fmla="*/ 121 w 150"/>
                <a:gd name="T41" fmla="*/ 242 h 430"/>
                <a:gd name="T42" fmla="*/ 117 w 150"/>
                <a:gd name="T43" fmla="*/ 204 h 430"/>
                <a:gd name="T44" fmla="*/ 114 w 150"/>
                <a:gd name="T45" fmla="*/ 166 h 430"/>
                <a:gd name="T46" fmla="*/ 110 w 150"/>
                <a:gd name="T47" fmla="*/ 129 h 430"/>
                <a:gd name="T48" fmla="*/ 108 w 150"/>
                <a:gd name="T49" fmla="*/ 95 h 430"/>
                <a:gd name="T50" fmla="*/ 106 w 150"/>
                <a:gd name="T51" fmla="*/ 63 h 430"/>
                <a:gd name="T52" fmla="*/ 106 w 150"/>
                <a:gd name="T53" fmla="*/ 38 h 430"/>
                <a:gd name="T54" fmla="*/ 105 w 150"/>
                <a:gd name="T55" fmla="*/ 17 h 430"/>
                <a:gd name="T56" fmla="*/ 105 w 150"/>
                <a:gd name="T57" fmla="*/ 4 h 430"/>
                <a:gd name="T58" fmla="*/ 105 w 150"/>
                <a:gd name="T59" fmla="*/ 0 h 430"/>
                <a:gd name="T60" fmla="*/ 0 w 150"/>
                <a:gd name="T61" fmla="*/ 0 h 430"/>
                <a:gd name="T62" fmla="*/ 0 w 150"/>
                <a:gd name="T63" fmla="*/ 5 h 430"/>
                <a:gd name="T64" fmla="*/ 0 w 150"/>
                <a:gd name="T65" fmla="*/ 18 h 430"/>
                <a:gd name="T66" fmla="*/ 0 w 150"/>
                <a:gd name="T67" fmla="*/ 40 h 430"/>
                <a:gd name="T68" fmla="*/ 1 w 150"/>
                <a:gd name="T69" fmla="*/ 6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430">
                  <a:moveTo>
                    <a:pt x="1" y="68"/>
                  </a:moveTo>
                  <a:lnTo>
                    <a:pt x="2" y="100"/>
                  </a:lnTo>
                  <a:lnTo>
                    <a:pt x="5" y="137"/>
                  </a:lnTo>
                  <a:lnTo>
                    <a:pt x="8" y="176"/>
                  </a:lnTo>
                  <a:lnTo>
                    <a:pt x="12" y="216"/>
                  </a:lnTo>
                  <a:lnTo>
                    <a:pt x="16" y="256"/>
                  </a:lnTo>
                  <a:lnTo>
                    <a:pt x="23" y="295"/>
                  </a:lnTo>
                  <a:lnTo>
                    <a:pt x="28" y="330"/>
                  </a:lnTo>
                  <a:lnTo>
                    <a:pt x="34" y="363"/>
                  </a:lnTo>
                  <a:lnTo>
                    <a:pt x="39" y="390"/>
                  </a:lnTo>
                  <a:lnTo>
                    <a:pt x="43" y="411"/>
                  </a:lnTo>
                  <a:lnTo>
                    <a:pt x="47" y="424"/>
                  </a:lnTo>
                  <a:lnTo>
                    <a:pt x="48" y="430"/>
                  </a:lnTo>
                  <a:lnTo>
                    <a:pt x="150" y="406"/>
                  </a:lnTo>
                  <a:lnTo>
                    <a:pt x="149" y="402"/>
                  </a:lnTo>
                  <a:lnTo>
                    <a:pt x="147" y="389"/>
                  </a:lnTo>
                  <a:lnTo>
                    <a:pt x="143" y="369"/>
                  </a:lnTo>
                  <a:lnTo>
                    <a:pt x="137" y="343"/>
                  </a:lnTo>
                  <a:lnTo>
                    <a:pt x="132" y="313"/>
                  </a:lnTo>
                  <a:lnTo>
                    <a:pt x="127" y="278"/>
                  </a:lnTo>
                  <a:lnTo>
                    <a:pt x="121" y="242"/>
                  </a:lnTo>
                  <a:lnTo>
                    <a:pt x="117" y="204"/>
                  </a:lnTo>
                  <a:lnTo>
                    <a:pt x="114" y="166"/>
                  </a:lnTo>
                  <a:lnTo>
                    <a:pt x="110" y="129"/>
                  </a:lnTo>
                  <a:lnTo>
                    <a:pt x="108" y="95"/>
                  </a:lnTo>
                  <a:lnTo>
                    <a:pt x="106" y="63"/>
                  </a:lnTo>
                  <a:lnTo>
                    <a:pt x="106" y="38"/>
                  </a:lnTo>
                  <a:lnTo>
                    <a:pt x="105" y="17"/>
                  </a:lnTo>
                  <a:lnTo>
                    <a:pt x="105" y="4"/>
                  </a:lnTo>
                  <a:lnTo>
                    <a:pt x="105" y="0"/>
                  </a:lnTo>
                  <a:lnTo>
                    <a:pt x="0" y="0"/>
                  </a:lnTo>
                  <a:lnTo>
                    <a:pt x="0" y="5"/>
                  </a:lnTo>
                  <a:lnTo>
                    <a:pt x="0" y="18"/>
                  </a:lnTo>
                  <a:lnTo>
                    <a:pt x="0" y="40"/>
                  </a:lnTo>
                  <a:lnTo>
                    <a:pt x="1" y="68"/>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59" name="Freeform 58">
              <a:extLst>
                <a:ext uri="{FF2B5EF4-FFF2-40B4-BE49-F238E27FC236}">
                  <a16:creationId xmlns:a16="http://schemas.microsoft.com/office/drawing/2014/main" id="{05071621-E40B-4ADC-8921-1787261BD542}"/>
                </a:ext>
              </a:extLst>
            </p:cNvPr>
            <p:cNvSpPr>
              <a:spLocks/>
            </p:cNvSpPr>
            <p:nvPr/>
          </p:nvSpPr>
          <p:spPr bwMode="auto">
            <a:xfrm>
              <a:off x="1396827" y="4552069"/>
              <a:ext cx="98350" cy="157066"/>
            </a:xfrm>
            <a:custGeom>
              <a:avLst/>
              <a:gdLst>
                <a:gd name="T0" fmla="*/ 79 w 270"/>
                <a:gd name="T1" fmla="*/ 234 h 426"/>
                <a:gd name="T2" fmla="*/ 96 w 270"/>
                <a:gd name="T3" fmla="*/ 271 h 426"/>
                <a:gd name="T4" fmla="*/ 113 w 270"/>
                <a:gd name="T5" fmla="*/ 306 h 426"/>
                <a:gd name="T6" fmla="*/ 129 w 270"/>
                <a:gd name="T7" fmla="*/ 339 h 426"/>
                <a:gd name="T8" fmla="*/ 146 w 270"/>
                <a:gd name="T9" fmla="*/ 368 h 426"/>
                <a:gd name="T10" fmla="*/ 158 w 270"/>
                <a:gd name="T11" fmla="*/ 392 h 426"/>
                <a:gd name="T12" fmla="*/ 169 w 270"/>
                <a:gd name="T13" fmla="*/ 410 h 426"/>
                <a:gd name="T14" fmla="*/ 176 w 270"/>
                <a:gd name="T15" fmla="*/ 422 h 426"/>
                <a:gd name="T16" fmla="*/ 178 w 270"/>
                <a:gd name="T17" fmla="*/ 426 h 426"/>
                <a:gd name="T18" fmla="*/ 270 w 270"/>
                <a:gd name="T19" fmla="*/ 373 h 426"/>
                <a:gd name="T20" fmla="*/ 266 w 270"/>
                <a:gd name="T21" fmla="*/ 369 h 426"/>
                <a:gd name="T22" fmla="*/ 260 w 270"/>
                <a:gd name="T23" fmla="*/ 357 h 426"/>
                <a:gd name="T24" fmla="*/ 250 w 270"/>
                <a:gd name="T25" fmla="*/ 340 h 426"/>
                <a:gd name="T26" fmla="*/ 237 w 270"/>
                <a:gd name="T27" fmla="*/ 317 h 426"/>
                <a:gd name="T28" fmla="*/ 223 w 270"/>
                <a:gd name="T29" fmla="*/ 290 h 426"/>
                <a:gd name="T30" fmla="*/ 207 w 270"/>
                <a:gd name="T31" fmla="*/ 259 h 426"/>
                <a:gd name="T32" fmla="*/ 191 w 270"/>
                <a:gd name="T33" fmla="*/ 225 h 426"/>
                <a:gd name="T34" fmla="*/ 175 w 270"/>
                <a:gd name="T35" fmla="*/ 191 h 426"/>
                <a:gd name="T36" fmla="*/ 160 w 270"/>
                <a:gd name="T37" fmla="*/ 156 h 426"/>
                <a:gd name="T38" fmla="*/ 144 w 270"/>
                <a:gd name="T39" fmla="*/ 122 h 426"/>
                <a:gd name="T40" fmla="*/ 133 w 270"/>
                <a:gd name="T41" fmla="*/ 89 h 426"/>
                <a:gd name="T42" fmla="*/ 122 w 270"/>
                <a:gd name="T43" fmla="*/ 60 h 426"/>
                <a:gd name="T44" fmla="*/ 112 w 270"/>
                <a:gd name="T45" fmla="*/ 36 h 426"/>
                <a:gd name="T46" fmla="*/ 106 w 270"/>
                <a:gd name="T47" fmla="*/ 17 h 426"/>
                <a:gd name="T48" fmla="*/ 101 w 270"/>
                <a:gd name="T49" fmla="*/ 4 h 426"/>
                <a:gd name="T50" fmla="*/ 100 w 270"/>
                <a:gd name="T51" fmla="*/ 0 h 426"/>
                <a:gd name="T52" fmla="*/ 0 w 270"/>
                <a:gd name="T53" fmla="*/ 33 h 426"/>
                <a:gd name="T54" fmla="*/ 2 w 270"/>
                <a:gd name="T55" fmla="*/ 37 h 426"/>
                <a:gd name="T56" fmla="*/ 6 w 270"/>
                <a:gd name="T57" fmla="*/ 50 h 426"/>
                <a:gd name="T58" fmla="*/ 13 w 270"/>
                <a:gd name="T59" fmla="*/ 71 h 426"/>
                <a:gd name="T60" fmla="*/ 22 w 270"/>
                <a:gd name="T61" fmla="*/ 97 h 426"/>
                <a:gd name="T62" fmla="*/ 34 w 270"/>
                <a:gd name="T63" fmla="*/ 127 h 426"/>
                <a:gd name="T64" fmla="*/ 47 w 270"/>
                <a:gd name="T65" fmla="*/ 162 h 426"/>
                <a:gd name="T66" fmla="*/ 62 w 270"/>
                <a:gd name="T67" fmla="*/ 197 h 426"/>
                <a:gd name="T68" fmla="*/ 79 w 270"/>
                <a:gd name="T69" fmla="*/ 23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0" h="426">
                  <a:moveTo>
                    <a:pt x="79" y="234"/>
                  </a:moveTo>
                  <a:lnTo>
                    <a:pt x="96" y="271"/>
                  </a:lnTo>
                  <a:lnTo>
                    <a:pt x="113" y="306"/>
                  </a:lnTo>
                  <a:lnTo>
                    <a:pt x="129" y="339"/>
                  </a:lnTo>
                  <a:lnTo>
                    <a:pt x="146" y="368"/>
                  </a:lnTo>
                  <a:lnTo>
                    <a:pt x="158" y="392"/>
                  </a:lnTo>
                  <a:lnTo>
                    <a:pt x="169" y="410"/>
                  </a:lnTo>
                  <a:lnTo>
                    <a:pt x="176" y="422"/>
                  </a:lnTo>
                  <a:lnTo>
                    <a:pt x="178" y="426"/>
                  </a:lnTo>
                  <a:lnTo>
                    <a:pt x="270" y="373"/>
                  </a:lnTo>
                  <a:lnTo>
                    <a:pt x="266" y="369"/>
                  </a:lnTo>
                  <a:lnTo>
                    <a:pt x="260" y="357"/>
                  </a:lnTo>
                  <a:lnTo>
                    <a:pt x="250" y="340"/>
                  </a:lnTo>
                  <a:lnTo>
                    <a:pt x="237" y="317"/>
                  </a:lnTo>
                  <a:lnTo>
                    <a:pt x="223" y="290"/>
                  </a:lnTo>
                  <a:lnTo>
                    <a:pt x="207" y="259"/>
                  </a:lnTo>
                  <a:lnTo>
                    <a:pt x="191" y="225"/>
                  </a:lnTo>
                  <a:lnTo>
                    <a:pt x="175" y="191"/>
                  </a:lnTo>
                  <a:lnTo>
                    <a:pt x="160" y="156"/>
                  </a:lnTo>
                  <a:lnTo>
                    <a:pt x="144" y="122"/>
                  </a:lnTo>
                  <a:lnTo>
                    <a:pt x="133" y="89"/>
                  </a:lnTo>
                  <a:lnTo>
                    <a:pt x="122" y="60"/>
                  </a:lnTo>
                  <a:lnTo>
                    <a:pt x="112" y="36"/>
                  </a:lnTo>
                  <a:lnTo>
                    <a:pt x="106" y="17"/>
                  </a:lnTo>
                  <a:lnTo>
                    <a:pt x="101" y="4"/>
                  </a:lnTo>
                  <a:lnTo>
                    <a:pt x="100" y="0"/>
                  </a:lnTo>
                  <a:lnTo>
                    <a:pt x="0" y="33"/>
                  </a:lnTo>
                  <a:lnTo>
                    <a:pt x="2" y="37"/>
                  </a:lnTo>
                  <a:lnTo>
                    <a:pt x="6" y="50"/>
                  </a:lnTo>
                  <a:lnTo>
                    <a:pt x="13" y="71"/>
                  </a:lnTo>
                  <a:lnTo>
                    <a:pt x="22" y="97"/>
                  </a:lnTo>
                  <a:lnTo>
                    <a:pt x="34" y="127"/>
                  </a:lnTo>
                  <a:lnTo>
                    <a:pt x="47" y="162"/>
                  </a:lnTo>
                  <a:lnTo>
                    <a:pt x="62" y="197"/>
                  </a:lnTo>
                  <a:lnTo>
                    <a:pt x="79" y="234"/>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60" name="Freeform 59">
              <a:extLst>
                <a:ext uri="{FF2B5EF4-FFF2-40B4-BE49-F238E27FC236}">
                  <a16:creationId xmlns:a16="http://schemas.microsoft.com/office/drawing/2014/main" id="{7EA56D49-0D7B-4AA7-9DF6-4FE3C3061A52}"/>
                </a:ext>
              </a:extLst>
            </p:cNvPr>
            <p:cNvSpPr>
              <a:spLocks/>
            </p:cNvSpPr>
            <p:nvPr/>
          </p:nvSpPr>
          <p:spPr bwMode="auto">
            <a:xfrm>
              <a:off x="1502515" y="4748768"/>
              <a:ext cx="132111" cy="139451"/>
            </a:xfrm>
            <a:custGeom>
              <a:avLst/>
              <a:gdLst>
                <a:gd name="T0" fmla="*/ 291 w 361"/>
                <a:gd name="T1" fmla="*/ 381 h 381"/>
                <a:gd name="T2" fmla="*/ 361 w 361"/>
                <a:gd name="T3" fmla="*/ 302 h 381"/>
                <a:gd name="T4" fmla="*/ 348 w 361"/>
                <a:gd name="T5" fmla="*/ 291 h 381"/>
                <a:gd name="T6" fmla="*/ 314 w 361"/>
                <a:gd name="T7" fmla="*/ 259 h 381"/>
                <a:gd name="T8" fmla="*/ 292 w 361"/>
                <a:gd name="T9" fmla="*/ 238 h 381"/>
                <a:gd name="T10" fmla="*/ 267 w 361"/>
                <a:gd name="T11" fmla="*/ 213 h 381"/>
                <a:gd name="T12" fmla="*/ 241 w 361"/>
                <a:gd name="T13" fmla="*/ 187 h 381"/>
                <a:gd name="T14" fmla="*/ 215 w 361"/>
                <a:gd name="T15" fmla="*/ 159 h 381"/>
                <a:gd name="T16" fmla="*/ 190 w 361"/>
                <a:gd name="T17" fmla="*/ 130 h 381"/>
                <a:gd name="T18" fmla="*/ 165 w 361"/>
                <a:gd name="T19" fmla="*/ 102 h 381"/>
                <a:gd name="T20" fmla="*/ 144 w 361"/>
                <a:gd name="T21" fmla="*/ 75 h 381"/>
                <a:gd name="T22" fmla="*/ 124 w 361"/>
                <a:gd name="T23" fmla="*/ 51 h 381"/>
                <a:gd name="T24" fmla="*/ 96 w 361"/>
                <a:gd name="T25" fmla="*/ 14 h 381"/>
                <a:gd name="T26" fmla="*/ 85 w 361"/>
                <a:gd name="T27" fmla="*/ 0 h 381"/>
                <a:gd name="T28" fmla="*/ 0 w 361"/>
                <a:gd name="T29" fmla="*/ 62 h 381"/>
                <a:gd name="T30" fmla="*/ 3 w 361"/>
                <a:gd name="T31" fmla="*/ 66 h 381"/>
                <a:gd name="T32" fmla="*/ 12 w 361"/>
                <a:gd name="T33" fmla="*/ 77 h 381"/>
                <a:gd name="T34" fmla="*/ 25 w 361"/>
                <a:gd name="T35" fmla="*/ 94 h 381"/>
                <a:gd name="T36" fmla="*/ 41 w 361"/>
                <a:gd name="T37" fmla="*/ 116 h 381"/>
                <a:gd name="T38" fmla="*/ 62 w 361"/>
                <a:gd name="T39" fmla="*/ 142 h 381"/>
                <a:gd name="T40" fmla="*/ 85 w 361"/>
                <a:gd name="T41" fmla="*/ 170 h 381"/>
                <a:gd name="T42" fmla="*/ 110 w 361"/>
                <a:gd name="T43" fmla="*/ 199 h 381"/>
                <a:gd name="T44" fmla="*/ 137 w 361"/>
                <a:gd name="T45" fmla="*/ 229 h 381"/>
                <a:gd name="T46" fmla="*/ 164 w 361"/>
                <a:gd name="T47" fmla="*/ 259 h 381"/>
                <a:gd name="T48" fmla="*/ 192 w 361"/>
                <a:gd name="T49" fmla="*/ 287 h 381"/>
                <a:gd name="T50" fmla="*/ 218 w 361"/>
                <a:gd name="T51" fmla="*/ 313 h 381"/>
                <a:gd name="T52" fmla="*/ 241 w 361"/>
                <a:gd name="T53" fmla="*/ 336 h 381"/>
                <a:gd name="T54" fmla="*/ 278 w 361"/>
                <a:gd name="T55" fmla="*/ 368 h 381"/>
                <a:gd name="T56" fmla="*/ 292 w 361"/>
                <a:gd name="T57" fmla="*/ 381 h 381"/>
                <a:gd name="T58" fmla="*/ 291 w 361"/>
                <a:gd name="T59" fmla="*/ 38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1" h="381">
                  <a:moveTo>
                    <a:pt x="291" y="381"/>
                  </a:moveTo>
                  <a:lnTo>
                    <a:pt x="361" y="302"/>
                  </a:lnTo>
                  <a:lnTo>
                    <a:pt x="348" y="291"/>
                  </a:lnTo>
                  <a:lnTo>
                    <a:pt x="314" y="259"/>
                  </a:lnTo>
                  <a:lnTo>
                    <a:pt x="292" y="238"/>
                  </a:lnTo>
                  <a:lnTo>
                    <a:pt x="267" y="213"/>
                  </a:lnTo>
                  <a:lnTo>
                    <a:pt x="241" y="187"/>
                  </a:lnTo>
                  <a:lnTo>
                    <a:pt x="215" y="159"/>
                  </a:lnTo>
                  <a:lnTo>
                    <a:pt x="190" y="130"/>
                  </a:lnTo>
                  <a:lnTo>
                    <a:pt x="165" y="102"/>
                  </a:lnTo>
                  <a:lnTo>
                    <a:pt x="144" y="75"/>
                  </a:lnTo>
                  <a:lnTo>
                    <a:pt x="124" y="51"/>
                  </a:lnTo>
                  <a:lnTo>
                    <a:pt x="96" y="14"/>
                  </a:lnTo>
                  <a:lnTo>
                    <a:pt x="85" y="0"/>
                  </a:lnTo>
                  <a:lnTo>
                    <a:pt x="0" y="62"/>
                  </a:lnTo>
                  <a:lnTo>
                    <a:pt x="3" y="66"/>
                  </a:lnTo>
                  <a:lnTo>
                    <a:pt x="12" y="77"/>
                  </a:lnTo>
                  <a:lnTo>
                    <a:pt x="25" y="94"/>
                  </a:lnTo>
                  <a:lnTo>
                    <a:pt x="41" y="116"/>
                  </a:lnTo>
                  <a:lnTo>
                    <a:pt x="62" y="142"/>
                  </a:lnTo>
                  <a:lnTo>
                    <a:pt x="85" y="170"/>
                  </a:lnTo>
                  <a:lnTo>
                    <a:pt x="110" y="199"/>
                  </a:lnTo>
                  <a:lnTo>
                    <a:pt x="137" y="229"/>
                  </a:lnTo>
                  <a:lnTo>
                    <a:pt x="164" y="259"/>
                  </a:lnTo>
                  <a:lnTo>
                    <a:pt x="192" y="287"/>
                  </a:lnTo>
                  <a:lnTo>
                    <a:pt x="218" y="313"/>
                  </a:lnTo>
                  <a:lnTo>
                    <a:pt x="241" y="336"/>
                  </a:lnTo>
                  <a:lnTo>
                    <a:pt x="278" y="368"/>
                  </a:lnTo>
                  <a:lnTo>
                    <a:pt x="292" y="381"/>
                  </a:lnTo>
                  <a:lnTo>
                    <a:pt x="291" y="381"/>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61" name="Freeform 60">
              <a:extLst>
                <a:ext uri="{FF2B5EF4-FFF2-40B4-BE49-F238E27FC236}">
                  <a16:creationId xmlns:a16="http://schemas.microsoft.com/office/drawing/2014/main" id="{2B5C8AFA-1BFD-47F3-B09A-1E444ECCFFC2}"/>
                </a:ext>
              </a:extLst>
            </p:cNvPr>
            <p:cNvSpPr>
              <a:spLocks/>
            </p:cNvSpPr>
            <p:nvPr/>
          </p:nvSpPr>
          <p:spPr bwMode="auto">
            <a:xfrm>
              <a:off x="1666920" y="4902898"/>
              <a:ext cx="154130" cy="110093"/>
            </a:xfrm>
            <a:custGeom>
              <a:avLst/>
              <a:gdLst>
                <a:gd name="T0" fmla="*/ 375 w 418"/>
                <a:gd name="T1" fmla="*/ 301 h 301"/>
                <a:gd name="T2" fmla="*/ 418 w 418"/>
                <a:gd name="T3" fmla="*/ 203 h 301"/>
                <a:gd name="T4" fmla="*/ 414 w 418"/>
                <a:gd name="T5" fmla="*/ 202 h 301"/>
                <a:gd name="T6" fmla="*/ 402 w 418"/>
                <a:gd name="T7" fmla="*/ 197 h 301"/>
                <a:gd name="T8" fmla="*/ 384 w 418"/>
                <a:gd name="T9" fmla="*/ 188 h 301"/>
                <a:gd name="T10" fmla="*/ 360 w 418"/>
                <a:gd name="T11" fmla="*/ 176 h 301"/>
                <a:gd name="T12" fmla="*/ 332 w 418"/>
                <a:gd name="T13" fmla="*/ 163 h 301"/>
                <a:gd name="T14" fmla="*/ 301 w 418"/>
                <a:gd name="T15" fmla="*/ 147 h 301"/>
                <a:gd name="T16" fmla="*/ 268 w 418"/>
                <a:gd name="T17" fmla="*/ 130 h 301"/>
                <a:gd name="T18" fmla="*/ 235 w 418"/>
                <a:gd name="T19" fmla="*/ 112 h 301"/>
                <a:gd name="T20" fmla="*/ 201 w 418"/>
                <a:gd name="T21" fmla="*/ 92 h 301"/>
                <a:gd name="T22" fmla="*/ 170 w 418"/>
                <a:gd name="T23" fmla="*/ 73 h 301"/>
                <a:gd name="T24" fmla="*/ 141 w 418"/>
                <a:gd name="T25" fmla="*/ 54 h 301"/>
                <a:gd name="T26" fmla="*/ 115 w 418"/>
                <a:gd name="T27" fmla="*/ 37 h 301"/>
                <a:gd name="T28" fmla="*/ 93 w 418"/>
                <a:gd name="T29" fmla="*/ 22 h 301"/>
                <a:gd name="T30" fmla="*/ 77 w 418"/>
                <a:gd name="T31" fmla="*/ 10 h 301"/>
                <a:gd name="T32" fmla="*/ 66 w 418"/>
                <a:gd name="T33" fmla="*/ 2 h 301"/>
                <a:gd name="T34" fmla="*/ 63 w 418"/>
                <a:gd name="T35" fmla="*/ 0 h 301"/>
                <a:gd name="T36" fmla="*/ 0 w 418"/>
                <a:gd name="T37" fmla="*/ 86 h 301"/>
                <a:gd name="T38" fmla="*/ 5 w 418"/>
                <a:gd name="T39" fmla="*/ 89 h 301"/>
                <a:gd name="T40" fmla="*/ 16 w 418"/>
                <a:gd name="T41" fmla="*/ 96 h 301"/>
                <a:gd name="T42" fmla="*/ 34 w 418"/>
                <a:gd name="T43" fmla="*/ 108 h 301"/>
                <a:gd name="T44" fmla="*/ 57 w 418"/>
                <a:gd name="T45" fmla="*/ 125 h 301"/>
                <a:gd name="T46" fmla="*/ 84 w 418"/>
                <a:gd name="T47" fmla="*/ 143 h 301"/>
                <a:gd name="T48" fmla="*/ 114 w 418"/>
                <a:gd name="T49" fmla="*/ 162 h 301"/>
                <a:gd name="T50" fmla="*/ 147 w 418"/>
                <a:gd name="T51" fmla="*/ 183 h 301"/>
                <a:gd name="T52" fmla="*/ 183 w 418"/>
                <a:gd name="T53" fmla="*/ 203 h 301"/>
                <a:gd name="T54" fmla="*/ 218 w 418"/>
                <a:gd name="T55" fmla="*/ 223 h 301"/>
                <a:gd name="T56" fmla="*/ 252 w 418"/>
                <a:gd name="T57" fmla="*/ 241 h 301"/>
                <a:gd name="T58" fmla="*/ 284 w 418"/>
                <a:gd name="T59" fmla="*/ 257 h 301"/>
                <a:gd name="T60" fmla="*/ 314 w 418"/>
                <a:gd name="T61" fmla="*/ 272 h 301"/>
                <a:gd name="T62" fmla="*/ 340 w 418"/>
                <a:gd name="T63" fmla="*/ 284 h 301"/>
                <a:gd name="T64" fmla="*/ 359 w 418"/>
                <a:gd name="T65" fmla="*/ 293 h 301"/>
                <a:gd name="T66" fmla="*/ 371 w 418"/>
                <a:gd name="T67" fmla="*/ 298 h 301"/>
                <a:gd name="T68" fmla="*/ 375 w 418"/>
                <a:gd name="T69"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8" h="301">
                  <a:moveTo>
                    <a:pt x="375" y="301"/>
                  </a:moveTo>
                  <a:lnTo>
                    <a:pt x="418" y="203"/>
                  </a:lnTo>
                  <a:lnTo>
                    <a:pt x="414" y="202"/>
                  </a:lnTo>
                  <a:lnTo>
                    <a:pt x="402" y="197"/>
                  </a:lnTo>
                  <a:lnTo>
                    <a:pt x="384" y="188"/>
                  </a:lnTo>
                  <a:lnTo>
                    <a:pt x="360" y="176"/>
                  </a:lnTo>
                  <a:lnTo>
                    <a:pt x="332" y="163"/>
                  </a:lnTo>
                  <a:lnTo>
                    <a:pt x="301" y="147"/>
                  </a:lnTo>
                  <a:lnTo>
                    <a:pt x="268" y="130"/>
                  </a:lnTo>
                  <a:lnTo>
                    <a:pt x="235" y="112"/>
                  </a:lnTo>
                  <a:lnTo>
                    <a:pt x="201" y="92"/>
                  </a:lnTo>
                  <a:lnTo>
                    <a:pt x="170" y="73"/>
                  </a:lnTo>
                  <a:lnTo>
                    <a:pt x="141" y="54"/>
                  </a:lnTo>
                  <a:lnTo>
                    <a:pt x="115" y="37"/>
                  </a:lnTo>
                  <a:lnTo>
                    <a:pt x="93" y="22"/>
                  </a:lnTo>
                  <a:lnTo>
                    <a:pt x="77" y="10"/>
                  </a:lnTo>
                  <a:lnTo>
                    <a:pt x="66" y="2"/>
                  </a:lnTo>
                  <a:lnTo>
                    <a:pt x="63" y="0"/>
                  </a:lnTo>
                  <a:lnTo>
                    <a:pt x="0" y="86"/>
                  </a:lnTo>
                  <a:lnTo>
                    <a:pt x="5" y="89"/>
                  </a:lnTo>
                  <a:lnTo>
                    <a:pt x="16" y="96"/>
                  </a:lnTo>
                  <a:lnTo>
                    <a:pt x="34" y="108"/>
                  </a:lnTo>
                  <a:lnTo>
                    <a:pt x="57" y="125"/>
                  </a:lnTo>
                  <a:lnTo>
                    <a:pt x="84" y="143"/>
                  </a:lnTo>
                  <a:lnTo>
                    <a:pt x="114" y="162"/>
                  </a:lnTo>
                  <a:lnTo>
                    <a:pt x="147" y="183"/>
                  </a:lnTo>
                  <a:lnTo>
                    <a:pt x="183" y="203"/>
                  </a:lnTo>
                  <a:lnTo>
                    <a:pt x="218" y="223"/>
                  </a:lnTo>
                  <a:lnTo>
                    <a:pt x="252" y="241"/>
                  </a:lnTo>
                  <a:lnTo>
                    <a:pt x="284" y="257"/>
                  </a:lnTo>
                  <a:lnTo>
                    <a:pt x="314" y="272"/>
                  </a:lnTo>
                  <a:lnTo>
                    <a:pt x="340" y="284"/>
                  </a:lnTo>
                  <a:lnTo>
                    <a:pt x="359" y="293"/>
                  </a:lnTo>
                  <a:lnTo>
                    <a:pt x="371" y="298"/>
                  </a:lnTo>
                  <a:lnTo>
                    <a:pt x="375" y="301"/>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62" name="Freeform 61">
              <a:extLst>
                <a:ext uri="{FF2B5EF4-FFF2-40B4-BE49-F238E27FC236}">
                  <a16:creationId xmlns:a16="http://schemas.microsoft.com/office/drawing/2014/main" id="{102D0047-BE9D-4FCF-97D3-5DAABD8D871B}"/>
                </a:ext>
              </a:extLst>
            </p:cNvPr>
            <p:cNvSpPr>
              <a:spLocks/>
            </p:cNvSpPr>
            <p:nvPr/>
          </p:nvSpPr>
          <p:spPr bwMode="auto">
            <a:xfrm>
              <a:off x="1873894" y="5002715"/>
              <a:ext cx="158533" cy="68992"/>
            </a:xfrm>
            <a:custGeom>
              <a:avLst/>
              <a:gdLst>
                <a:gd name="T0" fmla="*/ 424 w 433"/>
                <a:gd name="T1" fmla="*/ 189 h 189"/>
                <a:gd name="T2" fmla="*/ 433 w 433"/>
                <a:gd name="T3" fmla="*/ 84 h 189"/>
                <a:gd name="T4" fmla="*/ 429 w 433"/>
                <a:gd name="T5" fmla="*/ 84 h 189"/>
                <a:gd name="T6" fmla="*/ 416 w 433"/>
                <a:gd name="T7" fmla="*/ 82 h 189"/>
                <a:gd name="T8" fmla="*/ 397 w 433"/>
                <a:gd name="T9" fmla="*/ 80 h 189"/>
                <a:gd name="T10" fmla="*/ 370 w 433"/>
                <a:gd name="T11" fmla="*/ 76 h 189"/>
                <a:gd name="T12" fmla="*/ 339 w 433"/>
                <a:gd name="T13" fmla="*/ 73 h 189"/>
                <a:gd name="T14" fmla="*/ 305 w 433"/>
                <a:gd name="T15" fmla="*/ 67 h 189"/>
                <a:gd name="T16" fmla="*/ 268 w 433"/>
                <a:gd name="T17" fmla="*/ 61 h 189"/>
                <a:gd name="T18" fmla="*/ 231 w 433"/>
                <a:gd name="T19" fmla="*/ 53 h 189"/>
                <a:gd name="T20" fmla="*/ 194 w 433"/>
                <a:gd name="T21" fmla="*/ 45 h 189"/>
                <a:gd name="T22" fmla="*/ 158 w 433"/>
                <a:gd name="T23" fmla="*/ 36 h 189"/>
                <a:gd name="T24" fmla="*/ 124 w 433"/>
                <a:gd name="T25" fmla="*/ 27 h 189"/>
                <a:gd name="T26" fmla="*/ 94 w 433"/>
                <a:gd name="T27" fmla="*/ 19 h 189"/>
                <a:gd name="T28" fmla="*/ 69 w 433"/>
                <a:gd name="T29" fmla="*/ 12 h 189"/>
                <a:gd name="T30" fmla="*/ 50 w 433"/>
                <a:gd name="T31" fmla="*/ 6 h 189"/>
                <a:gd name="T32" fmla="*/ 37 w 433"/>
                <a:gd name="T33" fmla="*/ 1 h 189"/>
                <a:gd name="T34" fmla="*/ 33 w 433"/>
                <a:gd name="T35" fmla="*/ 0 h 189"/>
                <a:gd name="T36" fmla="*/ 0 w 433"/>
                <a:gd name="T37" fmla="*/ 101 h 189"/>
                <a:gd name="T38" fmla="*/ 6 w 433"/>
                <a:gd name="T39" fmla="*/ 103 h 189"/>
                <a:gd name="T40" fmla="*/ 19 w 433"/>
                <a:gd name="T41" fmla="*/ 106 h 189"/>
                <a:gd name="T42" fmla="*/ 39 w 433"/>
                <a:gd name="T43" fmla="*/ 113 h 189"/>
                <a:gd name="T44" fmla="*/ 65 w 433"/>
                <a:gd name="T45" fmla="*/ 120 h 189"/>
                <a:gd name="T46" fmla="*/ 96 w 433"/>
                <a:gd name="T47" fmla="*/ 129 h 189"/>
                <a:gd name="T48" fmla="*/ 132 w 433"/>
                <a:gd name="T49" fmla="*/ 139 h 189"/>
                <a:gd name="T50" fmla="*/ 170 w 433"/>
                <a:gd name="T51" fmla="*/ 147 h 189"/>
                <a:gd name="T52" fmla="*/ 210 w 433"/>
                <a:gd name="T53" fmla="*/ 156 h 189"/>
                <a:gd name="T54" fmla="*/ 250 w 433"/>
                <a:gd name="T55" fmla="*/ 165 h 189"/>
                <a:gd name="T56" fmla="*/ 288 w 433"/>
                <a:gd name="T57" fmla="*/ 171 h 189"/>
                <a:gd name="T58" fmla="*/ 324 w 433"/>
                <a:gd name="T59" fmla="*/ 176 h 189"/>
                <a:gd name="T60" fmla="*/ 357 w 433"/>
                <a:gd name="T61" fmla="*/ 181 h 189"/>
                <a:gd name="T62" fmla="*/ 384 w 433"/>
                <a:gd name="T63" fmla="*/ 185 h 189"/>
                <a:gd name="T64" fmla="*/ 405 w 433"/>
                <a:gd name="T65" fmla="*/ 187 h 189"/>
                <a:gd name="T66" fmla="*/ 418 w 433"/>
                <a:gd name="T67" fmla="*/ 188 h 189"/>
                <a:gd name="T68" fmla="*/ 424 w 433"/>
                <a:gd name="T69"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89">
                  <a:moveTo>
                    <a:pt x="424" y="189"/>
                  </a:moveTo>
                  <a:lnTo>
                    <a:pt x="433" y="84"/>
                  </a:lnTo>
                  <a:lnTo>
                    <a:pt x="429" y="84"/>
                  </a:lnTo>
                  <a:lnTo>
                    <a:pt x="416" y="82"/>
                  </a:lnTo>
                  <a:lnTo>
                    <a:pt x="397" y="80"/>
                  </a:lnTo>
                  <a:lnTo>
                    <a:pt x="370" y="76"/>
                  </a:lnTo>
                  <a:lnTo>
                    <a:pt x="339" y="73"/>
                  </a:lnTo>
                  <a:lnTo>
                    <a:pt x="305" y="67"/>
                  </a:lnTo>
                  <a:lnTo>
                    <a:pt x="268" y="61"/>
                  </a:lnTo>
                  <a:lnTo>
                    <a:pt x="231" y="53"/>
                  </a:lnTo>
                  <a:lnTo>
                    <a:pt x="194" y="45"/>
                  </a:lnTo>
                  <a:lnTo>
                    <a:pt x="158" y="36"/>
                  </a:lnTo>
                  <a:lnTo>
                    <a:pt x="124" y="27"/>
                  </a:lnTo>
                  <a:lnTo>
                    <a:pt x="94" y="19"/>
                  </a:lnTo>
                  <a:lnTo>
                    <a:pt x="69" y="12"/>
                  </a:lnTo>
                  <a:lnTo>
                    <a:pt x="50" y="6"/>
                  </a:lnTo>
                  <a:lnTo>
                    <a:pt x="37" y="1"/>
                  </a:lnTo>
                  <a:lnTo>
                    <a:pt x="33" y="0"/>
                  </a:lnTo>
                  <a:lnTo>
                    <a:pt x="0" y="101"/>
                  </a:lnTo>
                  <a:lnTo>
                    <a:pt x="6" y="103"/>
                  </a:lnTo>
                  <a:lnTo>
                    <a:pt x="19" y="106"/>
                  </a:lnTo>
                  <a:lnTo>
                    <a:pt x="39" y="113"/>
                  </a:lnTo>
                  <a:lnTo>
                    <a:pt x="65" y="120"/>
                  </a:lnTo>
                  <a:lnTo>
                    <a:pt x="96" y="129"/>
                  </a:lnTo>
                  <a:lnTo>
                    <a:pt x="132" y="139"/>
                  </a:lnTo>
                  <a:lnTo>
                    <a:pt x="170" y="147"/>
                  </a:lnTo>
                  <a:lnTo>
                    <a:pt x="210" y="156"/>
                  </a:lnTo>
                  <a:lnTo>
                    <a:pt x="250" y="165"/>
                  </a:lnTo>
                  <a:lnTo>
                    <a:pt x="288" y="171"/>
                  </a:lnTo>
                  <a:lnTo>
                    <a:pt x="324" y="176"/>
                  </a:lnTo>
                  <a:lnTo>
                    <a:pt x="357" y="181"/>
                  </a:lnTo>
                  <a:lnTo>
                    <a:pt x="384" y="185"/>
                  </a:lnTo>
                  <a:lnTo>
                    <a:pt x="405" y="187"/>
                  </a:lnTo>
                  <a:lnTo>
                    <a:pt x="418" y="188"/>
                  </a:lnTo>
                  <a:lnTo>
                    <a:pt x="424" y="189"/>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63" name="Freeform 62">
              <a:extLst>
                <a:ext uri="{FF2B5EF4-FFF2-40B4-BE49-F238E27FC236}">
                  <a16:creationId xmlns:a16="http://schemas.microsoft.com/office/drawing/2014/main" id="{25993654-E6D9-46AC-B0FA-A982F602D7B6}"/>
                </a:ext>
              </a:extLst>
            </p:cNvPr>
            <p:cNvSpPr>
              <a:spLocks/>
            </p:cNvSpPr>
            <p:nvPr/>
          </p:nvSpPr>
          <p:spPr bwMode="auto">
            <a:xfrm>
              <a:off x="2102887" y="5020330"/>
              <a:ext cx="158533" cy="55780"/>
            </a:xfrm>
            <a:custGeom>
              <a:avLst/>
              <a:gdLst>
                <a:gd name="T0" fmla="*/ 216 w 429"/>
                <a:gd name="T1" fmla="*/ 137 h 149"/>
                <a:gd name="T2" fmla="*/ 257 w 429"/>
                <a:gd name="T3" fmla="*/ 133 h 149"/>
                <a:gd name="T4" fmla="*/ 294 w 429"/>
                <a:gd name="T5" fmla="*/ 128 h 149"/>
                <a:gd name="T6" fmla="*/ 331 w 429"/>
                <a:gd name="T7" fmla="*/ 121 h 149"/>
                <a:gd name="T8" fmla="*/ 364 w 429"/>
                <a:gd name="T9" fmla="*/ 116 h 149"/>
                <a:gd name="T10" fmla="*/ 391 w 429"/>
                <a:gd name="T11" fmla="*/ 111 h 149"/>
                <a:gd name="T12" fmla="*/ 411 w 429"/>
                <a:gd name="T13" fmla="*/ 107 h 149"/>
                <a:gd name="T14" fmla="*/ 425 w 429"/>
                <a:gd name="T15" fmla="*/ 104 h 149"/>
                <a:gd name="T16" fmla="*/ 429 w 429"/>
                <a:gd name="T17" fmla="*/ 103 h 149"/>
                <a:gd name="T18" fmla="*/ 407 w 429"/>
                <a:gd name="T19" fmla="*/ 0 h 149"/>
                <a:gd name="T20" fmla="*/ 402 w 429"/>
                <a:gd name="T21" fmla="*/ 1 h 149"/>
                <a:gd name="T22" fmla="*/ 391 w 429"/>
                <a:gd name="T23" fmla="*/ 3 h 149"/>
                <a:gd name="T24" fmla="*/ 370 w 429"/>
                <a:gd name="T25" fmla="*/ 8 h 149"/>
                <a:gd name="T26" fmla="*/ 344 w 429"/>
                <a:gd name="T27" fmla="*/ 12 h 149"/>
                <a:gd name="T28" fmla="*/ 314 w 429"/>
                <a:gd name="T29" fmla="*/ 17 h 149"/>
                <a:gd name="T30" fmla="*/ 279 w 429"/>
                <a:gd name="T31" fmla="*/ 23 h 149"/>
                <a:gd name="T32" fmla="*/ 243 w 429"/>
                <a:gd name="T33" fmla="*/ 28 h 149"/>
                <a:gd name="T34" fmla="*/ 205 w 429"/>
                <a:gd name="T35" fmla="*/ 32 h 149"/>
                <a:gd name="T36" fmla="*/ 167 w 429"/>
                <a:gd name="T37" fmla="*/ 36 h 149"/>
                <a:gd name="T38" fmla="*/ 130 w 429"/>
                <a:gd name="T39" fmla="*/ 39 h 149"/>
                <a:gd name="T40" fmla="*/ 96 w 429"/>
                <a:gd name="T41" fmla="*/ 41 h 149"/>
                <a:gd name="T42" fmla="*/ 64 w 429"/>
                <a:gd name="T43" fmla="*/ 42 h 149"/>
                <a:gd name="T44" fmla="*/ 38 w 429"/>
                <a:gd name="T45" fmla="*/ 43 h 149"/>
                <a:gd name="T46" fmla="*/ 18 w 429"/>
                <a:gd name="T47" fmla="*/ 43 h 149"/>
                <a:gd name="T48" fmla="*/ 5 w 429"/>
                <a:gd name="T49" fmla="*/ 43 h 149"/>
                <a:gd name="T50" fmla="*/ 0 w 429"/>
                <a:gd name="T51" fmla="*/ 43 h 149"/>
                <a:gd name="T52" fmla="*/ 1 w 429"/>
                <a:gd name="T53" fmla="*/ 149 h 149"/>
                <a:gd name="T54" fmla="*/ 5 w 429"/>
                <a:gd name="T55" fmla="*/ 149 h 149"/>
                <a:gd name="T56" fmla="*/ 19 w 429"/>
                <a:gd name="T57" fmla="*/ 149 h 149"/>
                <a:gd name="T58" fmla="*/ 41 w 429"/>
                <a:gd name="T59" fmla="*/ 148 h 149"/>
                <a:gd name="T60" fmla="*/ 68 w 429"/>
                <a:gd name="T61" fmla="*/ 147 h 149"/>
                <a:gd name="T62" fmla="*/ 100 w 429"/>
                <a:gd name="T63" fmla="*/ 146 h 149"/>
                <a:gd name="T64" fmla="*/ 137 w 429"/>
                <a:gd name="T65" fmla="*/ 144 h 149"/>
                <a:gd name="T66" fmla="*/ 176 w 429"/>
                <a:gd name="T67" fmla="*/ 142 h 149"/>
                <a:gd name="T68" fmla="*/ 216 w 429"/>
                <a:gd name="T69" fmla="*/ 13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9" h="149">
                  <a:moveTo>
                    <a:pt x="216" y="137"/>
                  </a:moveTo>
                  <a:lnTo>
                    <a:pt x="257" y="133"/>
                  </a:lnTo>
                  <a:lnTo>
                    <a:pt x="294" y="128"/>
                  </a:lnTo>
                  <a:lnTo>
                    <a:pt x="331" y="121"/>
                  </a:lnTo>
                  <a:lnTo>
                    <a:pt x="364" y="116"/>
                  </a:lnTo>
                  <a:lnTo>
                    <a:pt x="391" y="111"/>
                  </a:lnTo>
                  <a:lnTo>
                    <a:pt x="411" y="107"/>
                  </a:lnTo>
                  <a:lnTo>
                    <a:pt x="425" y="104"/>
                  </a:lnTo>
                  <a:lnTo>
                    <a:pt x="429" y="103"/>
                  </a:lnTo>
                  <a:lnTo>
                    <a:pt x="407" y="0"/>
                  </a:lnTo>
                  <a:lnTo>
                    <a:pt x="402" y="1"/>
                  </a:lnTo>
                  <a:lnTo>
                    <a:pt x="391" y="3"/>
                  </a:lnTo>
                  <a:lnTo>
                    <a:pt x="370" y="8"/>
                  </a:lnTo>
                  <a:lnTo>
                    <a:pt x="344" y="12"/>
                  </a:lnTo>
                  <a:lnTo>
                    <a:pt x="314" y="17"/>
                  </a:lnTo>
                  <a:lnTo>
                    <a:pt x="279" y="23"/>
                  </a:lnTo>
                  <a:lnTo>
                    <a:pt x="243" y="28"/>
                  </a:lnTo>
                  <a:lnTo>
                    <a:pt x="205" y="32"/>
                  </a:lnTo>
                  <a:lnTo>
                    <a:pt x="167" y="36"/>
                  </a:lnTo>
                  <a:lnTo>
                    <a:pt x="130" y="39"/>
                  </a:lnTo>
                  <a:lnTo>
                    <a:pt x="96" y="41"/>
                  </a:lnTo>
                  <a:lnTo>
                    <a:pt x="64" y="42"/>
                  </a:lnTo>
                  <a:lnTo>
                    <a:pt x="38" y="43"/>
                  </a:lnTo>
                  <a:lnTo>
                    <a:pt x="18" y="43"/>
                  </a:lnTo>
                  <a:lnTo>
                    <a:pt x="5" y="43"/>
                  </a:lnTo>
                  <a:lnTo>
                    <a:pt x="0" y="43"/>
                  </a:lnTo>
                  <a:lnTo>
                    <a:pt x="1" y="149"/>
                  </a:lnTo>
                  <a:lnTo>
                    <a:pt x="5" y="149"/>
                  </a:lnTo>
                  <a:lnTo>
                    <a:pt x="19" y="149"/>
                  </a:lnTo>
                  <a:lnTo>
                    <a:pt x="41" y="148"/>
                  </a:lnTo>
                  <a:lnTo>
                    <a:pt x="68" y="147"/>
                  </a:lnTo>
                  <a:lnTo>
                    <a:pt x="100" y="146"/>
                  </a:lnTo>
                  <a:lnTo>
                    <a:pt x="137" y="144"/>
                  </a:lnTo>
                  <a:lnTo>
                    <a:pt x="176" y="142"/>
                  </a:lnTo>
                  <a:lnTo>
                    <a:pt x="216" y="13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64" name="Freeform 63">
              <a:extLst>
                <a:ext uri="{FF2B5EF4-FFF2-40B4-BE49-F238E27FC236}">
                  <a16:creationId xmlns:a16="http://schemas.microsoft.com/office/drawing/2014/main" id="{DF835105-4D24-408C-AF96-67EF08DAA85F}"/>
                </a:ext>
              </a:extLst>
            </p:cNvPr>
            <p:cNvSpPr>
              <a:spLocks/>
            </p:cNvSpPr>
            <p:nvPr/>
          </p:nvSpPr>
          <p:spPr bwMode="auto">
            <a:xfrm>
              <a:off x="2320136" y="4941063"/>
              <a:ext cx="157066" cy="98350"/>
            </a:xfrm>
            <a:custGeom>
              <a:avLst/>
              <a:gdLst>
                <a:gd name="T0" fmla="*/ 426 w 426"/>
                <a:gd name="T1" fmla="*/ 91 h 267"/>
                <a:gd name="T2" fmla="*/ 373 w 426"/>
                <a:gd name="T3" fmla="*/ 0 h 267"/>
                <a:gd name="T4" fmla="*/ 369 w 426"/>
                <a:gd name="T5" fmla="*/ 2 h 267"/>
                <a:gd name="T6" fmla="*/ 357 w 426"/>
                <a:gd name="T7" fmla="*/ 9 h 267"/>
                <a:gd name="T8" fmla="*/ 340 w 426"/>
                <a:gd name="T9" fmla="*/ 18 h 267"/>
                <a:gd name="T10" fmla="*/ 317 w 426"/>
                <a:gd name="T11" fmla="*/ 31 h 267"/>
                <a:gd name="T12" fmla="*/ 289 w 426"/>
                <a:gd name="T13" fmla="*/ 45 h 267"/>
                <a:gd name="T14" fmla="*/ 259 w 426"/>
                <a:gd name="T15" fmla="*/ 62 h 267"/>
                <a:gd name="T16" fmla="*/ 225 w 426"/>
                <a:gd name="T17" fmla="*/ 78 h 267"/>
                <a:gd name="T18" fmla="*/ 191 w 426"/>
                <a:gd name="T19" fmla="*/ 93 h 267"/>
                <a:gd name="T20" fmla="*/ 155 w 426"/>
                <a:gd name="T21" fmla="*/ 109 h 267"/>
                <a:gd name="T22" fmla="*/ 122 w 426"/>
                <a:gd name="T23" fmla="*/ 123 h 267"/>
                <a:gd name="T24" fmla="*/ 89 w 426"/>
                <a:gd name="T25" fmla="*/ 135 h 267"/>
                <a:gd name="T26" fmla="*/ 60 w 426"/>
                <a:gd name="T27" fmla="*/ 146 h 267"/>
                <a:gd name="T28" fmla="*/ 35 w 426"/>
                <a:gd name="T29" fmla="*/ 154 h 267"/>
                <a:gd name="T30" fmla="*/ 16 w 426"/>
                <a:gd name="T31" fmla="*/ 161 h 267"/>
                <a:gd name="T32" fmla="*/ 4 w 426"/>
                <a:gd name="T33" fmla="*/ 165 h 267"/>
                <a:gd name="T34" fmla="*/ 0 w 426"/>
                <a:gd name="T35" fmla="*/ 167 h 267"/>
                <a:gd name="T36" fmla="*/ 32 w 426"/>
                <a:gd name="T37" fmla="*/ 267 h 267"/>
                <a:gd name="T38" fmla="*/ 36 w 426"/>
                <a:gd name="T39" fmla="*/ 266 h 267"/>
                <a:gd name="T40" fmla="*/ 49 w 426"/>
                <a:gd name="T41" fmla="*/ 261 h 267"/>
                <a:gd name="T42" fmla="*/ 70 w 426"/>
                <a:gd name="T43" fmla="*/ 255 h 267"/>
                <a:gd name="T44" fmla="*/ 96 w 426"/>
                <a:gd name="T45" fmla="*/ 245 h 267"/>
                <a:gd name="T46" fmla="*/ 126 w 426"/>
                <a:gd name="T47" fmla="*/ 234 h 267"/>
                <a:gd name="T48" fmla="*/ 160 w 426"/>
                <a:gd name="T49" fmla="*/ 220 h 267"/>
                <a:gd name="T50" fmla="*/ 196 w 426"/>
                <a:gd name="T51" fmla="*/ 206 h 267"/>
                <a:gd name="T52" fmla="*/ 234 w 426"/>
                <a:gd name="T53" fmla="*/ 190 h 267"/>
                <a:gd name="T54" fmla="*/ 271 w 426"/>
                <a:gd name="T55" fmla="*/ 173 h 267"/>
                <a:gd name="T56" fmla="*/ 305 w 426"/>
                <a:gd name="T57" fmla="*/ 156 h 267"/>
                <a:gd name="T58" fmla="*/ 338 w 426"/>
                <a:gd name="T59" fmla="*/ 139 h 267"/>
                <a:gd name="T60" fmla="*/ 367 w 426"/>
                <a:gd name="T61" fmla="*/ 124 h 267"/>
                <a:gd name="T62" fmla="*/ 392 w 426"/>
                <a:gd name="T63" fmla="*/ 110 h 267"/>
                <a:gd name="T64" fmla="*/ 410 w 426"/>
                <a:gd name="T65" fmla="*/ 100 h 267"/>
                <a:gd name="T66" fmla="*/ 422 w 426"/>
                <a:gd name="T67" fmla="*/ 93 h 267"/>
                <a:gd name="T68" fmla="*/ 426 w 426"/>
                <a:gd name="T69" fmla="*/ 9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267">
                  <a:moveTo>
                    <a:pt x="426" y="91"/>
                  </a:moveTo>
                  <a:lnTo>
                    <a:pt x="373" y="0"/>
                  </a:lnTo>
                  <a:lnTo>
                    <a:pt x="369" y="2"/>
                  </a:lnTo>
                  <a:lnTo>
                    <a:pt x="357" y="9"/>
                  </a:lnTo>
                  <a:lnTo>
                    <a:pt x="340" y="18"/>
                  </a:lnTo>
                  <a:lnTo>
                    <a:pt x="317" y="31"/>
                  </a:lnTo>
                  <a:lnTo>
                    <a:pt x="289" y="45"/>
                  </a:lnTo>
                  <a:lnTo>
                    <a:pt x="259" y="62"/>
                  </a:lnTo>
                  <a:lnTo>
                    <a:pt x="225" y="78"/>
                  </a:lnTo>
                  <a:lnTo>
                    <a:pt x="191" y="93"/>
                  </a:lnTo>
                  <a:lnTo>
                    <a:pt x="155" y="109"/>
                  </a:lnTo>
                  <a:lnTo>
                    <a:pt x="122" y="123"/>
                  </a:lnTo>
                  <a:lnTo>
                    <a:pt x="89" y="135"/>
                  </a:lnTo>
                  <a:lnTo>
                    <a:pt x="60" y="146"/>
                  </a:lnTo>
                  <a:lnTo>
                    <a:pt x="35" y="154"/>
                  </a:lnTo>
                  <a:lnTo>
                    <a:pt x="16" y="161"/>
                  </a:lnTo>
                  <a:lnTo>
                    <a:pt x="4" y="165"/>
                  </a:lnTo>
                  <a:lnTo>
                    <a:pt x="0" y="167"/>
                  </a:lnTo>
                  <a:lnTo>
                    <a:pt x="32" y="267"/>
                  </a:lnTo>
                  <a:lnTo>
                    <a:pt x="36" y="266"/>
                  </a:lnTo>
                  <a:lnTo>
                    <a:pt x="49" y="261"/>
                  </a:lnTo>
                  <a:lnTo>
                    <a:pt x="70" y="255"/>
                  </a:lnTo>
                  <a:lnTo>
                    <a:pt x="96" y="245"/>
                  </a:lnTo>
                  <a:lnTo>
                    <a:pt x="126" y="234"/>
                  </a:lnTo>
                  <a:lnTo>
                    <a:pt x="160" y="220"/>
                  </a:lnTo>
                  <a:lnTo>
                    <a:pt x="196" y="206"/>
                  </a:lnTo>
                  <a:lnTo>
                    <a:pt x="234" y="190"/>
                  </a:lnTo>
                  <a:lnTo>
                    <a:pt x="271" y="173"/>
                  </a:lnTo>
                  <a:lnTo>
                    <a:pt x="305" y="156"/>
                  </a:lnTo>
                  <a:lnTo>
                    <a:pt x="338" y="139"/>
                  </a:lnTo>
                  <a:lnTo>
                    <a:pt x="367" y="124"/>
                  </a:lnTo>
                  <a:lnTo>
                    <a:pt x="392" y="110"/>
                  </a:lnTo>
                  <a:lnTo>
                    <a:pt x="410" y="100"/>
                  </a:lnTo>
                  <a:lnTo>
                    <a:pt x="422" y="93"/>
                  </a:lnTo>
                  <a:lnTo>
                    <a:pt x="426" y="91"/>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65" name="Freeform 64">
              <a:extLst>
                <a:ext uri="{FF2B5EF4-FFF2-40B4-BE49-F238E27FC236}">
                  <a16:creationId xmlns:a16="http://schemas.microsoft.com/office/drawing/2014/main" id="{A08E7961-5B59-4B2C-80CC-2350D3C23DFB}"/>
                </a:ext>
              </a:extLst>
            </p:cNvPr>
            <p:cNvSpPr>
              <a:spLocks/>
            </p:cNvSpPr>
            <p:nvPr/>
          </p:nvSpPr>
          <p:spPr bwMode="auto">
            <a:xfrm>
              <a:off x="2516835" y="4801612"/>
              <a:ext cx="139451" cy="132111"/>
            </a:xfrm>
            <a:custGeom>
              <a:avLst/>
              <a:gdLst>
                <a:gd name="T0" fmla="*/ 382 w 382"/>
                <a:gd name="T1" fmla="*/ 70 h 360"/>
                <a:gd name="T2" fmla="*/ 304 w 382"/>
                <a:gd name="T3" fmla="*/ 0 h 360"/>
                <a:gd name="T4" fmla="*/ 293 w 382"/>
                <a:gd name="T5" fmla="*/ 13 h 360"/>
                <a:gd name="T6" fmla="*/ 260 w 382"/>
                <a:gd name="T7" fmla="*/ 46 h 360"/>
                <a:gd name="T8" fmla="*/ 239 w 382"/>
                <a:gd name="T9" fmla="*/ 69 h 360"/>
                <a:gd name="T10" fmla="*/ 214 w 382"/>
                <a:gd name="T11" fmla="*/ 94 h 360"/>
                <a:gd name="T12" fmla="*/ 188 w 382"/>
                <a:gd name="T13" fmla="*/ 119 h 360"/>
                <a:gd name="T14" fmla="*/ 159 w 382"/>
                <a:gd name="T15" fmla="*/ 145 h 360"/>
                <a:gd name="T16" fmla="*/ 131 w 382"/>
                <a:gd name="T17" fmla="*/ 171 h 360"/>
                <a:gd name="T18" fmla="*/ 103 w 382"/>
                <a:gd name="T19" fmla="*/ 194 h 360"/>
                <a:gd name="T20" fmla="*/ 76 w 382"/>
                <a:gd name="T21" fmla="*/ 216 h 360"/>
                <a:gd name="T22" fmla="*/ 51 w 382"/>
                <a:gd name="T23" fmla="*/ 235 h 360"/>
                <a:gd name="T24" fmla="*/ 14 w 382"/>
                <a:gd name="T25" fmla="*/ 263 h 360"/>
                <a:gd name="T26" fmla="*/ 0 w 382"/>
                <a:gd name="T27" fmla="*/ 274 h 360"/>
                <a:gd name="T28" fmla="*/ 62 w 382"/>
                <a:gd name="T29" fmla="*/ 360 h 360"/>
                <a:gd name="T30" fmla="*/ 66 w 382"/>
                <a:gd name="T31" fmla="*/ 356 h 360"/>
                <a:gd name="T32" fmla="*/ 77 w 382"/>
                <a:gd name="T33" fmla="*/ 349 h 360"/>
                <a:gd name="T34" fmla="*/ 94 w 382"/>
                <a:gd name="T35" fmla="*/ 336 h 360"/>
                <a:gd name="T36" fmla="*/ 116 w 382"/>
                <a:gd name="T37" fmla="*/ 319 h 360"/>
                <a:gd name="T38" fmla="*/ 142 w 382"/>
                <a:gd name="T39" fmla="*/ 298 h 360"/>
                <a:gd name="T40" fmla="*/ 170 w 382"/>
                <a:gd name="T41" fmla="*/ 275 h 360"/>
                <a:gd name="T42" fmla="*/ 200 w 382"/>
                <a:gd name="T43" fmla="*/ 250 h 360"/>
                <a:gd name="T44" fmla="*/ 230 w 382"/>
                <a:gd name="T45" fmla="*/ 223 h 360"/>
                <a:gd name="T46" fmla="*/ 259 w 382"/>
                <a:gd name="T47" fmla="*/ 195 h 360"/>
                <a:gd name="T48" fmla="*/ 288 w 382"/>
                <a:gd name="T49" fmla="*/ 168 h 360"/>
                <a:gd name="T50" fmla="*/ 314 w 382"/>
                <a:gd name="T51" fmla="*/ 144 h 360"/>
                <a:gd name="T52" fmla="*/ 337 w 382"/>
                <a:gd name="T53" fmla="*/ 120 h 360"/>
                <a:gd name="T54" fmla="*/ 371 w 382"/>
                <a:gd name="T55" fmla="*/ 84 h 360"/>
                <a:gd name="T56" fmla="*/ 382 w 382"/>
                <a:gd name="T57" fmla="*/ 7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2" h="360">
                  <a:moveTo>
                    <a:pt x="382" y="70"/>
                  </a:moveTo>
                  <a:lnTo>
                    <a:pt x="304" y="0"/>
                  </a:lnTo>
                  <a:lnTo>
                    <a:pt x="293" y="13"/>
                  </a:lnTo>
                  <a:lnTo>
                    <a:pt x="260" y="46"/>
                  </a:lnTo>
                  <a:lnTo>
                    <a:pt x="239" y="69"/>
                  </a:lnTo>
                  <a:lnTo>
                    <a:pt x="214" y="94"/>
                  </a:lnTo>
                  <a:lnTo>
                    <a:pt x="188" y="119"/>
                  </a:lnTo>
                  <a:lnTo>
                    <a:pt x="159" y="145"/>
                  </a:lnTo>
                  <a:lnTo>
                    <a:pt x="131" y="171"/>
                  </a:lnTo>
                  <a:lnTo>
                    <a:pt x="103" y="194"/>
                  </a:lnTo>
                  <a:lnTo>
                    <a:pt x="76" y="216"/>
                  </a:lnTo>
                  <a:lnTo>
                    <a:pt x="51" y="235"/>
                  </a:lnTo>
                  <a:lnTo>
                    <a:pt x="14" y="263"/>
                  </a:lnTo>
                  <a:lnTo>
                    <a:pt x="0" y="274"/>
                  </a:lnTo>
                  <a:lnTo>
                    <a:pt x="62" y="360"/>
                  </a:lnTo>
                  <a:lnTo>
                    <a:pt x="66" y="356"/>
                  </a:lnTo>
                  <a:lnTo>
                    <a:pt x="77" y="349"/>
                  </a:lnTo>
                  <a:lnTo>
                    <a:pt x="94" y="336"/>
                  </a:lnTo>
                  <a:lnTo>
                    <a:pt x="116" y="319"/>
                  </a:lnTo>
                  <a:lnTo>
                    <a:pt x="142" y="298"/>
                  </a:lnTo>
                  <a:lnTo>
                    <a:pt x="170" y="275"/>
                  </a:lnTo>
                  <a:lnTo>
                    <a:pt x="200" y="250"/>
                  </a:lnTo>
                  <a:lnTo>
                    <a:pt x="230" y="223"/>
                  </a:lnTo>
                  <a:lnTo>
                    <a:pt x="259" y="195"/>
                  </a:lnTo>
                  <a:lnTo>
                    <a:pt x="288" y="168"/>
                  </a:lnTo>
                  <a:lnTo>
                    <a:pt x="314" y="144"/>
                  </a:lnTo>
                  <a:lnTo>
                    <a:pt x="337" y="120"/>
                  </a:lnTo>
                  <a:lnTo>
                    <a:pt x="371" y="84"/>
                  </a:lnTo>
                  <a:lnTo>
                    <a:pt x="382" y="7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66" name="Freeform 65">
              <a:extLst>
                <a:ext uri="{FF2B5EF4-FFF2-40B4-BE49-F238E27FC236}">
                  <a16:creationId xmlns:a16="http://schemas.microsoft.com/office/drawing/2014/main" id="{12AD2F91-8994-42FA-9E8D-CEBEA032ACAE}"/>
                </a:ext>
              </a:extLst>
            </p:cNvPr>
            <p:cNvSpPr>
              <a:spLocks/>
            </p:cNvSpPr>
            <p:nvPr/>
          </p:nvSpPr>
          <p:spPr bwMode="auto">
            <a:xfrm>
              <a:off x="2672432" y="4616657"/>
              <a:ext cx="110093" cy="154130"/>
            </a:xfrm>
            <a:custGeom>
              <a:avLst/>
              <a:gdLst>
                <a:gd name="T0" fmla="*/ 112 w 301"/>
                <a:gd name="T1" fmla="*/ 182 h 417"/>
                <a:gd name="T2" fmla="*/ 92 w 301"/>
                <a:gd name="T3" fmla="*/ 216 h 417"/>
                <a:gd name="T4" fmla="*/ 73 w 301"/>
                <a:gd name="T5" fmla="*/ 247 h 417"/>
                <a:gd name="T6" fmla="*/ 54 w 301"/>
                <a:gd name="T7" fmla="*/ 276 h 417"/>
                <a:gd name="T8" fmla="*/ 36 w 301"/>
                <a:gd name="T9" fmla="*/ 301 h 417"/>
                <a:gd name="T10" fmla="*/ 21 w 301"/>
                <a:gd name="T11" fmla="*/ 323 h 417"/>
                <a:gd name="T12" fmla="*/ 10 w 301"/>
                <a:gd name="T13" fmla="*/ 340 h 417"/>
                <a:gd name="T14" fmla="*/ 3 w 301"/>
                <a:gd name="T15" fmla="*/ 351 h 417"/>
                <a:gd name="T16" fmla="*/ 0 w 301"/>
                <a:gd name="T17" fmla="*/ 354 h 417"/>
                <a:gd name="T18" fmla="*/ 85 w 301"/>
                <a:gd name="T19" fmla="*/ 417 h 417"/>
                <a:gd name="T20" fmla="*/ 88 w 301"/>
                <a:gd name="T21" fmla="*/ 412 h 417"/>
                <a:gd name="T22" fmla="*/ 96 w 301"/>
                <a:gd name="T23" fmla="*/ 401 h 417"/>
                <a:gd name="T24" fmla="*/ 108 w 301"/>
                <a:gd name="T25" fmla="*/ 384 h 417"/>
                <a:gd name="T26" fmla="*/ 124 w 301"/>
                <a:gd name="T27" fmla="*/ 360 h 417"/>
                <a:gd name="T28" fmla="*/ 142 w 301"/>
                <a:gd name="T29" fmla="*/ 333 h 417"/>
                <a:gd name="T30" fmla="*/ 162 w 301"/>
                <a:gd name="T31" fmla="*/ 303 h 417"/>
                <a:gd name="T32" fmla="*/ 182 w 301"/>
                <a:gd name="T33" fmla="*/ 270 h 417"/>
                <a:gd name="T34" fmla="*/ 203 w 301"/>
                <a:gd name="T35" fmla="*/ 235 h 417"/>
                <a:gd name="T36" fmla="*/ 223 w 301"/>
                <a:gd name="T37" fmla="*/ 199 h 417"/>
                <a:gd name="T38" fmla="*/ 242 w 301"/>
                <a:gd name="T39" fmla="*/ 166 h 417"/>
                <a:gd name="T40" fmla="*/ 258 w 301"/>
                <a:gd name="T41" fmla="*/ 132 h 417"/>
                <a:gd name="T42" fmla="*/ 273 w 301"/>
                <a:gd name="T43" fmla="*/ 103 h 417"/>
                <a:gd name="T44" fmla="*/ 285 w 301"/>
                <a:gd name="T45" fmla="*/ 78 h 417"/>
                <a:gd name="T46" fmla="*/ 293 w 301"/>
                <a:gd name="T47" fmla="*/ 59 h 417"/>
                <a:gd name="T48" fmla="*/ 299 w 301"/>
                <a:gd name="T49" fmla="*/ 47 h 417"/>
                <a:gd name="T50" fmla="*/ 301 w 301"/>
                <a:gd name="T51" fmla="*/ 42 h 417"/>
                <a:gd name="T52" fmla="*/ 205 w 301"/>
                <a:gd name="T53" fmla="*/ 0 h 417"/>
                <a:gd name="T54" fmla="*/ 203 w 301"/>
                <a:gd name="T55" fmla="*/ 4 h 417"/>
                <a:gd name="T56" fmla="*/ 197 w 301"/>
                <a:gd name="T57" fmla="*/ 16 h 417"/>
                <a:gd name="T58" fmla="*/ 189 w 301"/>
                <a:gd name="T59" fmla="*/ 34 h 417"/>
                <a:gd name="T60" fmla="*/ 178 w 301"/>
                <a:gd name="T61" fmla="*/ 58 h 417"/>
                <a:gd name="T62" fmla="*/ 164 w 301"/>
                <a:gd name="T63" fmla="*/ 85 h 417"/>
                <a:gd name="T64" fmla="*/ 149 w 301"/>
                <a:gd name="T65" fmla="*/ 116 h 417"/>
                <a:gd name="T66" fmla="*/ 130 w 301"/>
                <a:gd name="T67" fmla="*/ 149 h 417"/>
                <a:gd name="T68" fmla="*/ 112 w 301"/>
                <a:gd name="T69" fmla="*/ 18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1" h="417">
                  <a:moveTo>
                    <a:pt x="112" y="182"/>
                  </a:moveTo>
                  <a:lnTo>
                    <a:pt x="92" y="216"/>
                  </a:lnTo>
                  <a:lnTo>
                    <a:pt x="73" y="247"/>
                  </a:lnTo>
                  <a:lnTo>
                    <a:pt x="54" y="276"/>
                  </a:lnTo>
                  <a:lnTo>
                    <a:pt x="36" y="301"/>
                  </a:lnTo>
                  <a:lnTo>
                    <a:pt x="21" y="323"/>
                  </a:lnTo>
                  <a:lnTo>
                    <a:pt x="10" y="340"/>
                  </a:lnTo>
                  <a:lnTo>
                    <a:pt x="3" y="351"/>
                  </a:lnTo>
                  <a:lnTo>
                    <a:pt x="0" y="354"/>
                  </a:lnTo>
                  <a:lnTo>
                    <a:pt x="85" y="417"/>
                  </a:lnTo>
                  <a:lnTo>
                    <a:pt x="88" y="412"/>
                  </a:lnTo>
                  <a:lnTo>
                    <a:pt x="96" y="401"/>
                  </a:lnTo>
                  <a:lnTo>
                    <a:pt x="108" y="384"/>
                  </a:lnTo>
                  <a:lnTo>
                    <a:pt x="124" y="360"/>
                  </a:lnTo>
                  <a:lnTo>
                    <a:pt x="142" y="333"/>
                  </a:lnTo>
                  <a:lnTo>
                    <a:pt x="162" y="303"/>
                  </a:lnTo>
                  <a:lnTo>
                    <a:pt x="182" y="270"/>
                  </a:lnTo>
                  <a:lnTo>
                    <a:pt x="203" y="235"/>
                  </a:lnTo>
                  <a:lnTo>
                    <a:pt x="223" y="199"/>
                  </a:lnTo>
                  <a:lnTo>
                    <a:pt x="242" y="166"/>
                  </a:lnTo>
                  <a:lnTo>
                    <a:pt x="258" y="132"/>
                  </a:lnTo>
                  <a:lnTo>
                    <a:pt x="273" y="103"/>
                  </a:lnTo>
                  <a:lnTo>
                    <a:pt x="285" y="78"/>
                  </a:lnTo>
                  <a:lnTo>
                    <a:pt x="293" y="59"/>
                  </a:lnTo>
                  <a:lnTo>
                    <a:pt x="299" y="47"/>
                  </a:lnTo>
                  <a:lnTo>
                    <a:pt x="301" y="42"/>
                  </a:lnTo>
                  <a:lnTo>
                    <a:pt x="205" y="0"/>
                  </a:lnTo>
                  <a:lnTo>
                    <a:pt x="203" y="4"/>
                  </a:lnTo>
                  <a:lnTo>
                    <a:pt x="197" y="16"/>
                  </a:lnTo>
                  <a:lnTo>
                    <a:pt x="189" y="34"/>
                  </a:lnTo>
                  <a:lnTo>
                    <a:pt x="178" y="58"/>
                  </a:lnTo>
                  <a:lnTo>
                    <a:pt x="164" y="85"/>
                  </a:lnTo>
                  <a:lnTo>
                    <a:pt x="149" y="116"/>
                  </a:lnTo>
                  <a:lnTo>
                    <a:pt x="130" y="149"/>
                  </a:lnTo>
                  <a:lnTo>
                    <a:pt x="112" y="182"/>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67" name="Freeform 66">
              <a:extLst>
                <a:ext uri="{FF2B5EF4-FFF2-40B4-BE49-F238E27FC236}">
                  <a16:creationId xmlns:a16="http://schemas.microsoft.com/office/drawing/2014/main" id="{29A1B836-16CF-406D-AF70-9035D39FABE3}"/>
                </a:ext>
              </a:extLst>
            </p:cNvPr>
            <p:cNvSpPr>
              <a:spLocks/>
            </p:cNvSpPr>
            <p:nvPr/>
          </p:nvSpPr>
          <p:spPr bwMode="auto">
            <a:xfrm>
              <a:off x="2772249" y="4405279"/>
              <a:ext cx="70459" cy="158533"/>
            </a:xfrm>
            <a:custGeom>
              <a:avLst/>
              <a:gdLst>
                <a:gd name="T0" fmla="*/ 53 w 190"/>
                <a:gd name="T1" fmla="*/ 202 h 433"/>
                <a:gd name="T2" fmla="*/ 44 w 190"/>
                <a:gd name="T3" fmla="*/ 240 h 433"/>
                <a:gd name="T4" fmla="*/ 36 w 190"/>
                <a:gd name="T5" fmla="*/ 275 h 433"/>
                <a:gd name="T6" fmla="*/ 27 w 190"/>
                <a:gd name="T7" fmla="*/ 309 h 433"/>
                <a:gd name="T8" fmla="*/ 18 w 190"/>
                <a:gd name="T9" fmla="*/ 339 h 433"/>
                <a:gd name="T10" fmla="*/ 11 w 190"/>
                <a:gd name="T11" fmla="*/ 364 h 433"/>
                <a:gd name="T12" fmla="*/ 5 w 190"/>
                <a:gd name="T13" fmla="*/ 383 h 433"/>
                <a:gd name="T14" fmla="*/ 1 w 190"/>
                <a:gd name="T15" fmla="*/ 395 h 433"/>
                <a:gd name="T16" fmla="*/ 0 w 190"/>
                <a:gd name="T17" fmla="*/ 399 h 433"/>
                <a:gd name="T18" fmla="*/ 99 w 190"/>
                <a:gd name="T19" fmla="*/ 433 h 433"/>
                <a:gd name="T20" fmla="*/ 101 w 190"/>
                <a:gd name="T21" fmla="*/ 429 h 433"/>
                <a:gd name="T22" fmla="*/ 106 w 190"/>
                <a:gd name="T23" fmla="*/ 416 h 433"/>
                <a:gd name="T24" fmla="*/ 112 w 190"/>
                <a:gd name="T25" fmla="*/ 395 h 433"/>
                <a:gd name="T26" fmla="*/ 120 w 190"/>
                <a:gd name="T27" fmla="*/ 368 h 433"/>
                <a:gd name="T28" fmla="*/ 128 w 190"/>
                <a:gd name="T29" fmla="*/ 337 h 433"/>
                <a:gd name="T30" fmla="*/ 138 w 190"/>
                <a:gd name="T31" fmla="*/ 301 h 433"/>
                <a:gd name="T32" fmla="*/ 147 w 190"/>
                <a:gd name="T33" fmla="*/ 263 h 433"/>
                <a:gd name="T34" fmla="*/ 155 w 190"/>
                <a:gd name="T35" fmla="*/ 224 h 433"/>
                <a:gd name="T36" fmla="*/ 164 w 190"/>
                <a:gd name="T37" fmla="*/ 184 h 433"/>
                <a:gd name="T38" fmla="*/ 171 w 190"/>
                <a:gd name="T39" fmla="*/ 146 h 433"/>
                <a:gd name="T40" fmla="*/ 177 w 190"/>
                <a:gd name="T41" fmla="*/ 110 h 433"/>
                <a:gd name="T42" fmla="*/ 181 w 190"/>
                <a:gd name="T43" fmla="*/ 78 h 433"/>
                <a:gd name="T44" fmla="*/ 185 w 190"/>
                <a:gd name="T45" fmla="*/ 49 h 433"/>
                <a:gd name="T46" fmla="*/ 188 w 190"/>
                <a:gd name="T47" fmla="*/ 29 h 433"/>
                <a:gd name="T48" fmla="*/ 189 w 190"/>
                <a:gd name="T49" fmla="*/ 15 h 433"/>
                <a:gd name="T50" fmla="*/ 190 w 190"/>
                <a:gd name="T51" fmla="*/ 11 h 433"/>
                <a:gd name="T52" fmla="*/ 84 w 190"/>
                <a:gd name="T53" fmla="*/ 0 h 433"/>
                <a:gd name="T54" fmla="*/ 84 w 190"/>
                <a:gd name="T55" fmla="*/ 4 h 433"/>
                <a:gd name="T56" fmla="*/ 83 w 190"/>
                <a:gd name="T57" fmla="*/ 17 h 433"/>
                <a:gd name="T58" fmla="*/ 80 w 190"/>
                <a:gd name="T59" fmla="*/ 38 h 433"/>
                <a:gd name="T60" fmla="*/ 77 w 190"/>
                <a:gd name="T61" fmla="*/ 63 h 433"/>
                <a:gd name="T62" fmla="*/ 72 w 190"/>
                <a:gd name="T63" fmla="*/ 94 h 433"/>
                <a:gd name="T64" fmla="*/ 67 w 190"/>
                <a:gd name="T65" fmla="*/ 128 h 433"/>
                <a:gd name="T66" fmla="*/ 60 w 190"/>
                <a:gd name="T67" fmla="*/ 165 h 433"/>
                <a:gd name="T68" fmla="*/ 53 w 190"/>
                <a:gd name="T69" fmla="*/ 20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 h="433">
                  <a:moveTo>
                    <a:pt x="53" y="202"/>
                  </a:moveTo>
                  <a:lnTo>
                    <a:pt x="44" y="240"/>
                  </a:lnTo>
                  <a:lnTo>
                    <a:pt x="36" y="275"/>
                  </a:lnTo>
                  <a:lnTo>
                    <a:pt x="27" y="309"/>
                  </a:lnTo>
                  <a:lnTo>
                    <a:pt x="18" y="339"/>
                  </a:lnTo>
                  <a:lnTo>
                    <a:pt x="11" y="364"/>
                  </a:lnTo>
                  <a:lnTo>
                    <a:pt x="5" y="383"/>
                  </a:lnTo>
                  <a:lnTo>
                    <a:pt x="1" y="395"/>
                  </a:lnTo>
                  <a:lnTo>
                    <a:pt x="0" y="399"/>
                  </a:lnTo>
                  <a:lnTo>
                    <a:pt x="99" y="433"/>
                  </a:lnTo>
                  <a:lnTo>
                    <a:pt x="101" y="429"/>
                  </a:lnTo>
                  <a:lnTo>
                    <a:pt x="106" y="416"/>
                  </a:lnTo>
                  <a:lnTo>
                    <a:pt x="112" y="395"/>
                  </a:lnTo>
                  <a:lnTo>
                    <a:pt x="120" y="368"/>
                  </a:lnTo>
                  <a:lnTo>
                    <a:pt x="128" y="337"/>
                  </a:lnTo>
                  <a:lnTo>
                    <a:pt x="138" y="301"/>
                  </a:lnTo>
                  <a:lnTo>
                    <a:pt x="147" y="263"/>
                  </a:lnTo>
                  <a:lnTo>
                    <a:pt x="155" y="224"/>
                  </a:lnTo>
                  <a:lnTo>
                    <a:pt x="164" y="184"/>
                  </a:lnTo>
                  <a:lnTo>
                    <a:pt x="171" y="146"/>
                  </a:lnTo>
                  <a:lnTo>
                    <a:pt x="177" y="110"/>
                  </a:lnTo>
                  <a:lnTo>
                    <a:pt x="181" y="78"/>
                  </a:lnTo>
                  <a:lnTo>
                    <a:pt x="185" y="49"/>
                  </a:lnTo>
                  <a:lnTo>
                    <a:pt x="188" y="29"/>
                  </a:lnTo>
                  <a:lnTo>
                    <a:pt x="189" y="15"/>
                  </a:lnTo>
                  <a:lnTo>
                    <a:pt x="190" y="11"/>
                  </a:lnTo>
                  <a:lnTo>
                    <a:pt x="84" y="0"/>
                  </a:lnTo>
                  <a:lnTo>
                    <a:pt x="84" y="4"/>
                  </a:lnTo>
                  <a:lnTo>
                    <a:pt x="83" y="17"/>
                  </a:lnTo>
                  <a:lnTo>
                    <a:pt x="80" y="38"/>
                  </a:lnTo>
                  <a:lnTo>
                    <a:pt x="77" y="63"/>
                  </a:lnTo>
                  <a:lnTo>
                    <a:pt x="72" y="94"/>
                  </a:lnTo>
                  <a:lnTo>
                    <a:pt x="67" y="128"/>
                  </a:lnTo>
                  <a:lnTo>
                    <a:pt x="60" y="165"/>
                  </a:lnTo>
                  <a:lnTo>
                    <a:pt x="53" y="202"/>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68" name="Freeform 67">
              <a:extLst>
                <a:ext uri="{FF2B5EF4-FFF2-40B4-BE49-F238E27FC236}">
                  <a16:creationId xmlns:a16="http://schemas.microsoft.com/office/drawing/2014/main" id="{AE10D718-2B56-4800-A90B-A276383574C5}"/>
                </a:ext>
              </a:extLst>
            </p:cNvPr>
            <p:cNvSpPr>
              <a:spLocks/>
            </p:cNvSpPr>
            <p:nvPr/>
          </p:nvSpPr>
          <p:spPr bwMode="auto">
            <a:xfrm>
              <a:off x="2807479" y="4176287"/>
              <a:ext cx="54313" cy="158533"/>
            </a:xfrm>
            <a:custGeom>
              <a:avLst/>
              <a:gdLst>
                <a:gd name="T0" fmla="*/ 11 w 147"/>
                <a:gd name="T1" fmla="*/ 214 h 430"/>
                <a:gd name="T2" fmla="*/ 6 w 147"/>
                <a:gd name="T3" fmla="*/ 254 h 430"/>
                <a:gd name="T4" fmla="*/ 4 w 147"/>
                <a:gd name="T5" fmla="*/ 292 h 430"/>
                <a:gd name="T6" fmla="*/ 2 w 147"/>
                <a:gd name="T7" fmla="*/ 329 h 430"/>
                <a:gd name="T8" fmla="*/ 1 w 147"/>
                <a:gd name="T9" fmla="*/ 362 h 430"/>
                <a:gd name="T10" fmla="*/ 0 w 147"/>
                <a:gd name="T11" fmla="*/ 377 h 430"/>
                <a:gd name="T12" fmla="*/ 0 w 147"/>
                <a:gd name="T13" fmla="*/ 390 h 430"/>
                <a:gd name="T14" fmla="*/ 0 w 147"/>
                <a:gd name="T15" fmla="*/ 402 h 430"/>
                <a:gd name="T16" fmla="*/ 0 w 147"/>
                <a:gd name="T17" fmla="*/ 411 h 430"/>
                <a:gd name="T18" fmla="*/ 0 w 147"/>
                <a:gd name="T19" fmla="*/ 424 h 430"/>
                <a:gd name="T20" fmla="*/ 0 w 147"/>
                <a:gd name="T21" fmla="*/ 430 h 430"/>
                <a:gd name="T22" fmla="*/ 105 w 147"/>
                <a:gd name="T23" fmla="*/ 430 h 430"/>
                <a:gd name="T24" fmla="*/ 105 w 147"/>
                <a:gd name="T25" fmla="*/ 425 h 430"/>
                <a:gd name="T26" fmla="*/ 106 w 147"/>
                <a:gd name="T27" fmla="*/ 411 h 430"/>
                <a:gd name="T28" fmla="*/ 106 w 147"/>
                <a:gd name="T29" fmla="*/ 403 h 430"/>
                <a:gd name="T30" fmla="*/ 106 w 147"/>
                <a:gd name="T31" fmla="*/ 392 h 430"/>
                <a:gd name="T32" fmla="*/ 106 w 147"/>
                <a:gd name="T33" fmla="*/ 379 h 430"/>
                <a:gd name="T34" fmla="*/ 106 w 147"/>
                <a:gd name="T35" fmla="*/ 365 h 430"/>
                <a:gd name="T36" fmla="*/ 107 w 147"/>
                <a:gd name="T37" fmla="*/ 335 h 430"/>
                <a:gd name="T38" fmla="*/ 109 w 147"/>
                <a:gd name="T39" fmla="*/ 300 h 430"/>
                <a:gd name="T40" fmla="*/ 112 w 147"/>
                <a:gd name="T41" fmla="*/ 262 h 430"/>
                <a:gd name="T42" fmla="*/ 116 w 147"/>
                <a:gd name="T43" fmla="*/ 224 h 430"/>
                <a:gd name="T44" fmla="*/ 120 w 147"/>
                <a:gd name="T45" fmla="*/ 187 h 430"/>
                <a:gd name="T46" fmla="*/ 124 w 147"/>
                <a:gd name="T47" fmla="*/ 150 h 430"/>
                <a:gd name="T48" fmla="*/ 130 w 147"/>
                <a:gd name="T49" fmla="*/ 115 h 430"/>
                <a:gd name="T50" fmla="*/ 135 w 147"/>
                <a:gd name="T51" fmla="*/ 85 h 430"/>
                <a:gd name="T52" fmla="*/ 139 w 147"/>
                <a:gd name="T53" fmla="*/ 59 h 430"/>
                <a:gd name="T54" fmla="*/ 144 w 147"/>
                <a:gd name="T55" fmla="*/ 40 h 430"/>
                <a:gd name="T56" fmla="*/ 146 w 147"/>
                <a:gd name="T57" fmla="*/ 27 h 430"/>
                <a:gd name="T58" fmla="*/ 147 w 147"/>
                <a:gd name="T59" fmla="*/ 22 h 430"/>
                <a:gd name="T60" fmla="*/ 44 w 147"/>
                <a:gd name="T61" fmla="*/ 0 h 430"/>
                <a:gd name="T62" fmla="*/ 43 w 147"/>
                <a:gd name="T63" fmla="*/ 5 h 430"/>
                <a:gd name="T64" fmla="*/ 40 w 147"/>
                <a:gd name="T65" fmla="*/ 18 h 430"/>
                <a:gd name="T66" fmla="*/ 36 w 147"/>
                <a:gd name="T67" fmla="*/ 40 h 430"/>
                <a:gd name="T68" fmla="*/ 31 w 147"/>
                <a:gd name="T69" fmla="*/ 67 h 430"/>
                <a:gd name="T70" fmla="*/ 26 w 147"/>
                <a:gd name="T71" fmla="*/ 99 h 430"/>
                <a:gd name="T72" fmla="*/ 19 w 147"/>
                <a:gd name="T73" fmla="*/ 135 h 430"/>
                <a:gd name="T74" fmla="*/ 15 w 147"/>
                <a:gd name="T75" fmla="*/ 174 h 430"/>
                <a:gd name="T76" fmla="*/ 11 w 147"/>
                <a:gd name="T77" fmla="*/ 21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430">
                  <a:moveTo>
                    <a:pt x="11" y="214"/>
                  </a:moveTo>
                  <a:lnTo>
                    <a:pt x="6" y="254"/>
                  </a:lnTo>
                  <a:lnTo>
                    <a:pt x="4" y="292"/>
                  </a:lnTo>
                  <a:lnTo>
                    <a:pt x="2" y="329"/>
                  </a:lnTo>
                  <a:lnTo>
                    <a:pt x="1" y="362"/>
                  </a:lnTo>
                  <a:lnTo>
                    <a:pt x="0" y="377"/>
                  </a:lnTo>
                  <a:lnTo>
                    <a:pt x="0" y="390"/>
                  </a:lnTo>
                  <a:lnTo>
                    <a:pt x="0" y="402"/>
                  </a:lnTo>
                  <a:lnTo>
                    <a:pt x="0" y="411"/>
                  </a:lnTo>
                  <a:lnTo>
                    <a:pt x="0" y="424"/>
                  </a:lnTo>
                  <a:lnTo>
                    <a:pt x="0" y="430"/>
                  </a:lnTo>
                  <a:lnTo>
                    <a:pt x="105" y="430"/>
                  </a:lnTo>
                  <a:lnTo>
                    <a:pt x="105" y="425"/>
                  </a:lnTo>
                  <a:lnTo>
                    <a:pt x="106" y="411"/>
                  </a:lnTo>
                  <a:lnTo>
                    <a:pt x="106" y="403"/>
                  </a:lnTo>
                  <a:lnTo>
                    <a:pt x="106" y="392"/>
                  </a:lnTo>
                  <a:lnTo>
                    <a:pt x="106" y="379"/>
                  </a:lnTo>
                  <a:lnTo>
                    <a:pt x="106" y="365"/>
                  </a:lnTo>
                  <a:lnTo>
                    <a:pt x="107" y="335"/>
                  </a:lnTo>
                  <a:lnTo>
                    <a:pt x="109" y="300"/>
                  </a:lnTo>
                  <a:lnTo>
                    <a:pt x="112" y="262"/>
                  </a:lnTo>
                  <a:lnTo>
                    <a:pt x="116" y="224"/>
                  </a:lnTo>
                  <a:lnTo>
                    <a:pt x="120" y="187"/>
                  </a:lnTo>
                  <a:lnTo>
                    <a:pt x="124" y="150"/>
                  </a:lnTo>
                  <a:lnTo>
                    <a:pt x="130" y="115"/>
                  </a:lnTo>
                  <a:lnTo>
                    <a:pt x="135" y="85"/>
                  </a:lnTo>
                  <a:lnTo>
                    <a:pt x="139" y="59"/>
                  </a:lnTo>
                  <a:lnTo>
                    <a:pt x="144" y="40"/>
                  </a:lnTo>
                  <a:lnTo>
                    <a:pt x="146" y="27"/>
                  </a:lnTo>
                  <a:lnTo>
                    <a:pt x="147" y="22"/>
                  </a:lnTo>
                  <a:lnTo>
                    <a:pt x="44" y="0"/>
                  </a:lnTo>
                  <a:lnTo>
                    <a:pt x="43" y="5"/>
                  </a:lnTo>
                  <a:lnTo>
                    <a:pt x="40" y="18"/>
                  </a:lnTo>
                  <a:lnTo>
                    <a:pt x="36" y="40"/>
                  </a:lnTo>
                  <a:lnTo>
                    <a:pt x="31" y="67"/>
                  </a:lnTo>
                  <a:lnTo>
                    <a:pt x="26" y="99"/>
                  </a:lnTo>
                  <a:lnTo>
                    <a:pt x="19" y="135"/>
                  </a:lnTo>
                  <a:lnTo>
                    <a:pt x="15" y="174"/>
                  </a:lnTo>
                  <a:lnTo>
                    <a:pt x="11" y="214"/>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69" name="Freeform 68">
              <a:extLst>
                <a:ext uri="{FF2B5EF4-FFF2-40B4-BE49-F238E27FC236}">
                  <a16:creationId xmlns:a16="http://schemas.microsoft.com/office/drawing/2014/main" id="{4111869D-BAE3-474E-8DA2-1E3791F826E0}"/>
                </a:ext>
              </a:extLst>
            </p:cNvPr>
            <p:cNvSpPr>
              <a:spLocks/>
            </p:cNvSpPr>
            <p:nvPr/>
          </p:nvSpPr>
          <p:spPr bwMode="auto">
            <a:xfrm>
              <a:off x="2842709" y="3960506"/>
              <a:ext cx="98350" cy="157066"/>
            </a:xfrm>
            <a:custGeom>
              <a:avLst/>
              <a:gdLst>
                <a:gd name="T0" fmla="*/ 174 w 267"/>
                <a:gd name="T1" fmla="*/ 236 h 427"/>
                <a:gd name="T2" fmla="*/ 189 w 267"/>
                <a:gd name="T3" fmla="*/ 200 h 427"/>
                <a:gd name="T4" fmla="*/ 205 w 267"/>
                <a:gd name="T5" fmla="*/ 167 h 427"/>
                <a:gd name="T6" fmla="*/ 221 w 267"/>
                <a:gd name="T7" fmla="*/ 136 h 427"/>
                <a:gd name="T8" fmla="*/ 235 w 267"/>
                <a:gd name="T9" fmla="*/ 109 h 427"/>
                <a:gd name="T10" fmla="*/ 248 w 267"/>
                <a:gd name="T11" fmla="*/ 85 h 427"/>
                <a:gd name="T12" fmla="*/ 258 w 267"/>
                <a:gd name="T13" fmla="*/ 68 h 427"/>
                <a:gd name="T14" fmla="*/ 265 w 267"/>
                <a:gd name="T15" fmla="*/ 56 h 427"/>
                <a:gd name="T16" fmla="*/ 267 w 267"/>
                <a:gd name="T17" fmla="*/ 53 h 427"/>
                <a:gd name="T18" fmla="*/ 175 w 267"/>
                <a:gd name="T19" fmla="*/ 0 h 427"/>
                <a:gd name="T20" fmla="*/ 173 w 267"/>
                <a:gd name="T21" fmla="*/ 4 h 427"/>
                <a:gd name="T22" fmla="*/ 166 w 267"/>
                <a:gd name="T23" fmla="*/ 16 h 427"/>
                <a:gd name="T24" fmla="*/ 156 w 267"/>
                <a:gd name="T25" fmla="*/ 35 h 427"/>
                <a:gd name="T26" fmla="*/ 143 w 267"/>
                <a:gd name="T27" fmla="*/ 58 h 427"/>
                <a:gd name="T28" fmla="*/ 127 w 267"/>
                <a:gd name="T29" fmla="*/ 88 h 427"/>
                <a:gd name="T30" fmla="*/ 111 w 267"/>
                <a:gd name="T31" fmla="*/ 121 h 427"/>
                <a:gd name="T32" fmla="*/ 94 w 267"/>
                <a:gd name="T33" fmla="*/ 156 h 427"/>
                <a:gd name="T34" fmla="*/ 78 w 267"/>
                <a:gd name="T35" fmla="*/ 192 h 427"/>
                <a:gd name="T36" fmla="*/ 62 w 267"/>
                <a:gd name="T37" fmla="*/ 230 h 427"/>
                <a:gd name="T38" fmla="*/ 46 w 267"/>
                <a:gd name="T39" fmla="*/ 266 h 427"/>
                <a:gd name="T40" fmla="*/ 34 w 267"/>
                <a:gd name="T41" fmla="*/ 300 h 427"/>
                <a:gd name="T42" fmla="*/ 23 w 267"/>
                <a:gd name="T43" fmla="*/ 331 h 427"/>
                <a:gd name="T44" fmla="*/ 13 w 267"/>
                <a:gd name="T45" fmla="*/ 356 h 427"/>
                <a:gd name="T46" fmla="*/ 7 w 267"/>
                <a:gd name="T47" fmla="*/ 377 h 427"/>
                <a:gd name="T48" fmla="*/ 2 w 267"/>
                <a:gd name="T49" fmla="*/ 390 h 427"/>
                <a:gd name="T50" fmla="*/ 0 w 267"/>
                <a:gd name="T51" fmla="*/ 394 h 427"/>
                <a:gd name="T52" fmla="*/ 100 w 267"/>
                <a:gd name="T53" fmla="*/ 427 h 427"/>
                <a:gd name="T54" fmla="*/ 103 w 267"/>
                <a:gd name="T55" fmla="*/ 422 h 427"/>
                <a:gd name="T56" fmla="*/ 107 w 267"/>
                <a:gd name="T57" fmla="*/ 410 h 427"/>
                <a:gd name="T58" fmla="*/ 113 w 267"/>
                <a:gd name="T59" fmla="*/ 391 h 427"/>
                <a:gd name="T60" fmla="*/ 122 w 267"/>
                <a:gd name="T61" fmla="*/ 366 h 427"/>
                <a:gd name="T62" fmla="*/ 132 w 267"/>
                <a:gd name="T63" fmla="*/ 337 h 427"/>
                <a:gd name="T64" fmla="*/ 145 w 267"/>
                <a:gd name="T65" fmla="*/ 305 h 427"/>
                <a:gd name="T66" fmla="*/ 159 w 267"/>
                <a:gd name="T67" fmla="*/ 270 h 427"/>
                <a:gd name="T68" fmla="*/ 174 w 267"/>
                <a:gd name="T69" fmla="*/ 23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7" h="427">
                  <a:moveTo>
                    <a:pt x="174" y="236"/>
                  </a:moveTo>
                  <a:lnTo>
                    <a:pt x="189" y="200"/>
                  </a:lnTo>
                  <a:lnTo>
                    <a:pt x="205" y="167"/>
                  </a:lnTo>
                  <a:lnTo>
                    <a:pt x="221" y="136"/>
                  </a:lnTo>
                  <a:lnTo>
                    <a:pt x="235" y="109"/>
                  </a:lnTo>
                  <a:lnTo>
                    <a:pt x="248" y="85"/>
                  </a:lnTo>
                  <a:lnTo>
                    <a:pt x="258" y="68"/>
                  </a:lnTo>
                  <a:lnTo>
                    <a:pt x="265" y="56"/>
                  </a:lnTo>
                  <a:lnTo>
                    <a:pt x="267" y="53"/>
                  </a:lnTo>
                  <a:lnTo>
                    <a:pt x="175" y="0"/>
                  </a:lnTo>
                  <a:lnTo>
                    <a:pt x="173" y="4"/>
                  </a:lnTo>
                  <a:lnTo>
                    <a:pt x="166" y="16"/>
                  </a:lnTo>
                  <a:lnTo>
                    <a:pt x="156" y="35"/>
                  </a:lnTo>
                  <a:lnTo>
                    <a:pt x="143" y="58"/>
                  </a:lnTo>
                  <a:lnTo>
                    <a:pt x="127" y="88"/>
                  </a:lnTo>
                  <a:lnTo>
                    <a:pt x="111" y="121"/>
                  </a:lnTo>
                  <a:lnTo>
                    <a:pt x="94" y="156"/>
                  </a:lnTo>
                  <a:lnTo>
                    <a:pt x="78" y="192"/>
                  </a:lnTo>
                  <a:lnTo>
                    <a:pt x="62" y="230"/>
                  </a:lnTo>
                  <a:lnTo>
                    <a:pt x="46" y="266"/>
                  </a:lnTo>
                  <a:lnTo>
                    <a:pt x="34" y="300"/>
                  </a:lnTo>
                  <a:lnTo>
                    <a:pt x="23" y="331"/>
                  </a:lnTo>
                  <a:lnTo>
                    <a:pt x="13" y="356"/>
                  </a:lnTo>
                  <a:lnTo>
                    <a:pt x="7" y="377"/>
                  </a:lnTo>
                  <a:lnTo>
                    <a:pt x="2" y="390"/>
                  </a:lnTo>
                  <a:lnTo>
                    <a:pt x="0" y="394"/>
                  </a:lnTo>
                  <a:lnTo>
                    <a:pt x="100" y="427"/>
                  </a:lnTo>
                  <a:lnTo>
                    <a:pt x="103" y="422"/>
                  </a:lnTo>
                  <a:lnTo>
                    <a:pt x="107" y="410"/>
                  </a:lnTo>
                  <a:lnTo>
                    <a:pt x="113" y="391"/>
                  </a:lnTo>
                  <a:lnTo>
                    <a:pt x="122" y="366"/>
                  </a:lnTo>
                  <a:lnTo>
                    <a:pt x="132" y="337"/>
                  </a:lnTo>
                  <a:lnTo>
                    <a:pt x="145" y="305"/>
                  </a:lnTo>
                  <a:lnTo>
                    <a:pt x="159" y="270"/>
                  </a:lnTo>
                  <a:lnTo>
                    <a:pt x="174" y="236"/>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70" name="Freeform 69">
              <a:extLst>
                <a:ext uri="{FF2B5EF4-FFF2-40B4-BE49-F238E27FC236}">
                  <a16:creationId xmlns:a16="http://schemas.microsoft.com/office/drawing/2014/main" id="{614853C5-3994-45D8-B432-9B796966F7DC}"/>
                </a:ext>
              </a:extLst>
            </p:cNvPr>
            <p:cNvSpPr>
              <a:spLocks/>
            </p:cNvSpPr>
            <p:nvPr/>
          </p:nvSpPr>
          <p:spPr bwMode="auto">
            <a:xfrm>
              <a:off x="2946930" y="3779953"/>
              <a:ext cx="132111" cy="140918"/>
            </a:xfrm>
            <a:custGeom>
              <a:avLst/>
              <a:gdLst>
                <a:gd name="T0" fmla="*/ 359 w 359"/>
                <a:gd name="T1" fmla="*/ 77 h 383"/>
                <a:gd name="T2" fmla="*/ 287 w 359"/>
                <a:gd name="T3" fmla="*/ 0 h 383"/>
                <a:gd name="T4" fmla="*/ 275 w 359"/>
                <a:gd name="T5" fmla="*/ 12 h 383"/>
                <a:gd name="T6" fmla="*/ 239 w 359"/>
                <a:gd name="T7" fmla="*/ 45 h 383"/>
                <a:gd name="T8" fmla="*/ 215 w 359"/>
                <a:gd name="T9" fmla="*/ 69 h 383"/>
                <a:gd name="T10" fmla="*/ 189 w 359"/>
                <a:gd name="T11" fmla="*/ 95 h 383"/>
                <a:gd name="T12" fmla="*/ 162 w 359"/>
                <a:gd name="T13" fmla="*/ 123 h 383"/>
                <a:gd name="T14" fmla="*/ 135 w 359"/>
                <a:gd name="T15" fmla="*/ 153 h 383"/>
                <a:gd name="T16" fmla="*/ 108 w 359"/>
                <a:gd name="T17" fmla="*/ 183 h 383"/>
                <a:gd name="T18" fmla="*/ 83 w 359"/>
                <a:gd name="T19" fmla="*/ 212 h 383"/>
                <a:gd name="T20" fmla="*/ 61 w 359"/>
                <a:gd name="T21" fmla="*/ 242 h 383"/>
                <a:gd name="T22" fmla="*/ 40 w 359"/>
                <a:gd name="T23" fmla="*/ 266 h 383"/>
                <a:gd name="T24" fmla="*/ 24 w 359"/>
                <a:gd name="T25" fmla="*/ 289 h 383"/>
                <a:gd name="T26" fmla="*/ 11 w 359"/>
                <a:gd name="T27" fmla="*/ 306 h 383"/>
                <a:gd name="T28" fmla="*/ 2 w 359"/>
                <a:gd name="T29" fmla="*/ 317 h 383"/>
                <a:gd name="T30" fmla="*/ 0 w 359"/>
                <a:gd name="T31" fmla="*/ 322 h 383"/>
                <a:gd name="T32" fmla="*/ 86 w 359"/>
                <a:gd name="T33" fmla="*/ 383 h 383"/>
                <a:gd name="T34" fmla="*/ 96 w 359"/>
                <a:gd name="T35" fmla="*/ 368 h 383"/>
                <a:gd name="T36" fmla="*/ 124 w 359"/>
                <a:gd name="T37" fmla="*/ 331 h 383"/>
                <a:gd name="T38" fmla="*/ 143 w 359"/>
                <a:gd name="T39" fmla="*/ 306 h 383"/>
                <a:gd name="T40" fmla="*/ 164 w 359"/>
                <a:gd name="T41" fmla="*/ 280 h 383"/>
                <a:gd name="T42" fmla="*/ 188 w 359"/>
                <a:gd name="T43" fmla="*/ 251 h 383"/>
                <a:gd name="T44" fmla="*/ 214 w 359"/>
                <a:gd name="T45" fmla="*/ 223 h 383"/>
                <a:gd name="T46" fmla="*/ 240 w 359"/>
                <a:gd name="T47" fmla="*/ 194 h 383"/>
                <a:gd name="T48" fmla="*/ 265 w 359"/>
                <a:gd name="T49" fmla="*/ 168 h 383"/>
                <a:gd name="T50" fmla="*/ 290 w 359"/>
                <a:gd name="T51" fmla="*/ 143 h 383"/>
                <a:gd name="T52" fmla="*/ 311 w 359"/>
                <a:gd name="T53" fmla="*/ 122 h 383"/>
                <a:gd name="T54" fmla="*/ 346 w 359"/>
                <a:gd name="T55" fmla="*/ 89 h 383"/>
                <a:gd name="T56" fmla="*/ 359 w 359"/>
                <a:gd name="T57" fmla="*/ 7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9" h="383">
                  <a:moveTo>
                    <a:pt x="359" y="77"/>
                  </a:moveTo>
                  <a:lnTo>
                    <a:pt x="287" y="0"/>
                  </a:lnTo>
                  <a:lnTo>
                    <a:pt x="275" y="12"/>
                  </a:lnTo>
                  <a:lnTo>
                    <a:pt x="239" y="45"/>
                  </a:lnTo>
                  <a:lnTo>
                    <a:pt x="215" y="69"/>
                  </a:lnTo>
                  <a:lnTo>
                    <a:pt x="189" y="95"/>
                  </a:lnTo>
                  <a:lnTo>
                    <a:pt x="162" y="123"/>
                  </a:lnTo>
                  <a:lnTo>
                    <a:pt x="135" y="153"/>
                  </a:lnTo>
                  <a:lnTo>
                    <a:pt x="108" y="183"/>
                  </a:lnTo>
                  <a:lnTo>
                    <a:pt x="83" y="212"/>
                  </a:lnTo>
                  <a:lnTo>
                    <a:pt x="61" y="242"/>
                  </a:lnTo>
                  <a:lnTo>
                    <a:pt x="40" y="266"/>
                  </a:lnTo>
                  <a:lnTo>
                    <a:pt x="24" y="289"/>
                  </a:lnTo>
                  <a:lnTo>
                    <a:pt x="11" y="306"/>
                  </a:lnTo>
                  <a:lnTo>
                    <a:pt x="2" y="317"/>
                  </a:lnTo>
                  <a:lnTo>
                    <a:pt x="0" y="322"/>
                  </a:lnTo>
                  <a:lnTo>
                    <a:pt x="86" y="383"/>
                  </a:lnTo>
                  <a:lnTo>
                    <a:pt x="96" y="368"/>
                  </a:lnTo>
                  <a:lnTo>
                    <a:pt x="124" y="331"/>
                  </a:lnTo>
                  <a:lnTo>
                    <a:pt x="143" y="306"/>
                  </a:lnTo>
                  <a:lnTo>
                    <a:pt x="164" y="280"/>
                  </a:lnTo>
                  <a:lnTo>
                    <a:pt x="188" y="251"/>
                  </a:lnTo>
                  <a:lnTo>
                    <a:pt x="214" y="223"/>
                  </a:lnTo>
                  <a:lnTo>
                    <a:pt x="240" y="194"/>
                  </a:lnTo>
                  <a:lnTo>
                    <a:pt x="265" y="168"/>
                  </a:lnTo>
                  <a:lnTo>
                    <a:pt x="290" y="143"/>
                  </a:lnTo>
                  <a:lnTo>
                    <a:pt x="311" y="122"/>
                  </a:lnTo>
                  <a:lnTo>
                    <a:pt x="346" y="89"/>
                  </a:lnTo>
                  <a:lnTo>
                    <a:pt x="359" y="77"/>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71" name="Freeform 70">
              <a:extLst>
                <a:ext uri="{FF2B5EF4-FFF2-40B4-BE49-F238E27FC236}">
                  <a16:creationId xmlns:a16="http://schemas.microsoft.com/office/drawing/2014/main" id="{EBB1A48B-46CA-4C60-9D44-B135B5E63392}"/>
                </a:ext>
              </a:extLst>
            </p:cNvPr>
            <p:cNvSpPr>
              <a:spLocks/>
            </p:cNvSpPr>
            <p:nvPr/>
          </p:nvSpPr>
          <p:spPr bwMode="auto">
            <a:xfrm>
              <a:off x="3109867" y="3653714"/>
              <a:ext cx="152662" cy="110093"/>
            </a:xfrm>
            <a:custGeom>
              <a:avLst/>
              <a:gdLst>
                <a:gd name="T0" fmla="*/ 234 w 416"/>
                <a:gd name="T1" fmla="*/ 190 h 303"/>
                <a:gd name="T2" fmla="*/ 267 w 416"/>
                <a:gd name="T3" fmla="*/ 172 h 303"/>
                <a:gd name="T4" fmla="*/ 299 w 416"/>
                <a:gd name="T5" fmla="*/ 153 h 303"/>
                <a:gd name="T6" fmla="*/ 331 w 416"/>
                <a:gd name="T7" fmla="*/ 138 h 303"/>
                <a:gd name="T8" fmla="*/ 359 w 416"/>
                <a:gd name="T9" fmla="*/ 124 h 303"/>
                <a:gd name="T10" fmla="*/ 381 w 416"/>
                <a:gd name="T11" fmla="*/ 112 h 303"/>
                <a:gd name="T12" fmla="*/ 400 w 416"/>
                <a:gd name="T13" fmla="*/ 104 h 303"/>
                <a:gd name="T14" fmla="*/ 412 w 416"/>
                <a:gd name="T15" fmla="*/ 98 h 303"/>
                <a:gd name="T16" fmla="*/ 416 w 416"/>
                <a:gd name="T17" fmla="*/ 97 h 303"/>
                <a:gd name="T18" fmla="*/ 373 w 416"/>
                <a:gd name="T19" fmla="*/ 0 h 303"/>
                <a:gd name="T20" fmla="*/ 368 w 416"/>
                <a:gd name="T21" fmla="*/ 2 h 303"/>
                <a:gd name="T22" fmla="*/ 357 w 416"/>
                <a:gd name="T23" fmla="*/ 9 h 303"/>
                <a:gd name="T24" fmla="*/ 337 w 416"/>
                <a:gd name="T25" fmla="*/ 17 h 303"/>
                <a:gd name="T26" fmla="*/ 312 w 416"/>
                <a:gd name="T27" fmla="*/ 29 h 303"/>
                <a:gd name="T28" fmla="*/ 283 w 416"/>
                <a:gd name="T29" fmla="*/ 44 h 303"/>
                <a:gd name="T30" fmla="*/ 250 w 416"/>
                <a:gd name="T31" fmla="*/ 60 h 303"/>
                <a:gd name="T32" fmla="*/ 216 w 416"/>
                <a:gd name="T33" fmla="*/ 80 h 303"/>
                <a:gd name="T34" fmla="*/ 180 w 416"/>
                <a:gd name="T35" fmla="*/ 99 h 303"/>
                <a:gd name="T36" fmla="*/ 146 w 416"/>
                <a:gd name="T37" fmla="*/ 120 h 303"/>
                <a:gd name="T38" fmla="*/ 114 w 416"/>
                <a:gd name="T39" fmla="*/ 140 h 303"/>
                <a:gd name="T40" fmla="*/ 82 w 416"/>
                <a:gd name="T41" fmla="*/ 161 h 303"/>
                <a:gd name="T42" fmla="*/ 55 w 416"/>
                <a:gd name="T43" fmla="*/ 179 h 303"/>
                <a:gd name="T44" fmla="*/ 33 w 416"/>
                <a:gd name="T45" fmla="*/ 195 h 303"/>
                <a:gd name="T46" fmla="*/ 15 w 416"/>
                <a:gd name="T47" fmla="*/ 207 h 303"/>
                <a:gd name="T48" fmla="*/ 4 w 416"/>
                <a:gd name="T49" fmla="*/ 216 h 303"/>
                <a:gd name="T50" fmla="*/ 0 w 416"/>
                <a:gd name="T51" fmla="*/ 218 h 303"/>
                <a:gd name="T52" fmla="*/ 63 w 416"/>
                <a:gd name="T53" fmla="*/ 303 h 303"/>
                <a:gd name="T54" fmla="*/ 67 w 416"/>
                <a:gd name="T55" fmla="*/ 300 h 303"/>
                <a:gd name="T56" fmla="*/ 77 w 416"/>
                <a:gd name="T57" fmla="*/ 293 h 303"/>
                <a:gd name="T58" fmla="*/ 94 w 416"/>
                <a:gd name="T59" fmla="*/ 281 h 303"/>
                <a:gd name="T60" fmla="*/ 115 w 416"/>
                <a:gd name="T61" fmla="*/ 266 h 303"/>
                <a:gd name="T62" fmla="*/ 141 w 416"/>
                <a:gd name="T63" fmla="*/ 248 h 303"/>
                <a:gd name="T64" fmla="*/ 170 w 416"/>
                <a:gd name="T65" fmla="*/ 230 h 303"/>
                <a:gd name="T66" fmla="*/ 201 w 416"/>
                <a:gd name="T67" fmla="*/ 211 h 303"/>
                <a:gd name="T68" fmla="*/ 234 w 416"/>
                <a:gd name="T69" fmla="*/ 1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6" h="303">
                  <a:moveTo>
                    <a:pt x="234" y="190"/>
                  </a:moveTo>
                  <a:lnTo>
                    <a:pt x="267" y="172"/>
                  </a:lnTo>
                  <a:lnTo>
                    <a:pt x="299" y="153"/>
                  </a:lnTo>
                  <a:lnTo>
                    <a:pt x="331" y="138"/>
                  </a:lnTo>
                  <a:lnTo>
                    <a:pt x="359" y="124"/>
                  </a:lnTo>
                  <a:lnTo>
                    <a:pt x="381" y="112"/>
                  </a:lnTo>
                  <a:lnTo>
                    <a:pt x="400" y="104"/>
                  </a:lnTo>
                  <a:lnTo>
                    <a:pt x="412" y="98"/>
                  </a:lnTo>
                  <a:lnTo>
                    <a:pt x="416" y="97"/>
                  </a:lnTo>
                  <a:lnTo>
                    <a:pt x="373" y="0"/>
                  </a:lnTo>
                  <a:lnTo>
                    <a:pt x="368" y="2"/>
                  </a:lnTo>
                  <a:lnTo>
                    <a:pt x="357" y="9"/>
                  </a:lnTo>
                  <a:lnTo>
                    <a:pt x="337" y="17"/>
                  </a:lnTo>
                  <a:lnTo>
                    <a:pt x="312" y="29"/>
                  </a:lnTo>
                  <a:lnTo>
                    <a:pt x="283" y="44"/>
                  </a:lnTo>
                  <a:lnTo>
                    <a:pt x="250" y="60"/>
                  </a:lnTo>
                  <a:lnTo>
                    <a:pt x="216" y="80"/>
                  </a:lnTo>
                  <a:lnTo>
                    <a:pt x="180" y="99"/>
                  </a:lnTo>
                  <a:lnTo>
                    <a:pt x="146" y="120"/>
                  </a:lnTo>
                  <a:lnTo>
                    <a:pt x="114" y="140"/>
                  </a:lnTo>
                  <a:lnTo>
                    <a:pt x="82" y="161"/>
                  </a:lnTo>
                  <a:lnTo>
                    <a:pt x="55" y="179"/>
                  </a:lnTo>
                  <a:lnTo>
                    <a:pt x="33" y="195"/>
                  </a:lnTo>
                  <a:lnTo>
                    <a:pt x="15" y="207"/>
                  </a:lnTo>
                  <a:lnTo>
                    <a:pt x="4" y="216"/>
                  </a:lnTo>
                  <a:lnTo>
                    <a:pt x="0" y="218"/>
                  </a:lnTo>
                  <a:lnTo>
                    <a:pt x="63" y="303"/>
                  </a:lnTo>
                  <a:lnTo>
                    <a:pt x="67" y="300"/>
                  </a:lnTo>
                  <a:lnTo>
                    <a:pt x="77" y="293"/>
                  </a:lnTo>
                  <a:lnTo>
                    <a:pt x="94" y="281"/>
                  </a:lnTo>
                  <a:lnTo>
                    <a:pt x="115" y="266"/>
                  </a:lnTo>
                  <a:lnTo>
                    <a:pt x="141" y="248"/>
                  </a:lnTo>
                  <a:lnTo>
                    <a:pt x="170" y="230"/>
                  </a:lnTo>
                  <a:lnTo>
                    <a:pt x="201" y="211"/>
                  </a:lnTo>
                  <a:lnTo>
                    <a:pt x="234" y="190"/>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72" name="Freeform 71">
              <a:extLst>
                <a:ext uri="{FF2B5EF4-FFF2-40B4-BE49-F238E27FC236}">
                  <a16:creationId xmlns:a16="http://schemas.microsoft.com/office/drawing/2014/main" id="{83892097-1BA5-42EB-8E5F-7E3821C6DB49}"/>
                </a:ext>
              </a:extLst>
            </p:cNvPr>
            <p:cNvSpPr>
              <a:spLocks/>
            </p:cNvSpPr>
            <p:nvPr/>
          </p:nvSpPr>
          <p:spPr bwMode="auto">
            <a:xfrm>
              <a:off x="3316841" y="3592062"/>
              <a:ext cx="158533" cy="70459"/>
            </a:xfrm>
            <a:custGeom>
              <a:avLst/>
              <a:gdLst>
                <a:gd name="T0" fmla="*/ 433 w 433"/>
                <a:gd name="T1" fmla="*/ 105 h 191"/>
                <a:gd name="T2" fmla="*/ 421 w 433"/>
                <a:gd name="T3" fmla="*/ 0 h 191"/>
                <a:gd name="T4" fmla="*/ 417 w 433"/>
                <a:gd name="T5" fmla="*/ 0 h 191"/>
                <a:gd name="T6" fmla="*/ 403 w 433"/>
                <a:gd name="T7" fmla="*/ 1 h 191"/>
                <a:gd name="T8" fmla="*/ 382 w 433"/>
                <a:gd name="T9" fmla="*/ 4 h 191"/>
                <a:gd name="T10" fmla="*/ 354 w 433"/>
                <a:gd name="T11" fmla="*/ 7 h 191"/>
                <a:gd name="T12" fmla="*/ 322 w 433"/>
                <a:gd name="T13" fmla="*/ 13 h 191"/>
                <a:gd name="T14" fmla="*/ 286 w 433"/>
                <a:gd name="T15" fmla="*/ 18 h 191"/>
                <a:gd name="T16" fmla="*/ 247 w 433"/>
                <a:gd name="T17" fmla="*/ 26 h 191"/>
                <a:gd name="T18" fmla="*/ 208 w 433"/>
                <a:gd name="T19" fmla="*/ 34 h 191"/>
                <a:gd name="T20" fmla="*/ 168 w 433"/>
                <a:gd name="T21" fmla="*/ 43 h 191"/>
                <a:gd name="T22" fmla="*/ 130 w 433"/>
                <a:gd name="T23" fmla="*/ 53 h 191"/>
                <a:gd name="T24" fmla="*/ 95 w 433"/>
                <a:gd name="T25" fmla="*/ 61 h 191"/>
                <a:gd name="T26" fmla="*/ 63 w 433"/>
                <a:gd name="T27" fmla="*/ 71 h 191"/>
                <a:gd name="T28" fmla="*/ 38 w 433"/>
                <a:gd name="T29" fmla="*/ 79 h 191"/>
                <a:gd name="T30" fmla="*/ 17 w 433"/>
                <a:gd name="T31" fmla="*/ 85 h 191"/>
                <a:gd name="T32" fmla="*/ 4 w 433"/>
                <a:gd name="T33" fmla="*/ 89 h 191"/>
                <a:gd name="T34" fmla="*/ 0 w 433"/>
                <a:gd name="T35" fmla="*/ 92 h 191"/>
                <a:gd name="T36" fmla="*/ 32 w 433"/>
                <a:gd name="T37" fmla="*/ 191 h 191"/>
                <a:gd name="T38" fmla="*/ 36 w 433"/>
                <a:gd name="T39" fmla="*/ 190 h 191"/>
                <a:gd name="T40" fmla="*/ 49 w 433"/>
                <a:gd name="T41" fmla="*/ 186 h 191"/>
                <a:gd name="T42" fmla="*/ 69 w 433"/>
                <a:gd name="T43" fmla="*/ 179 h 191"/>
                <a:gd name="T44" fmla="*/ 94 w 433"/>
                <a:gd name="T45" fmla="*/ 172 h 191"/>
                <a:gd name="T46" fmla="*/ 124 w 433"/>
                <a:gd name="T47" fmla="*/ 164 h 191"/>
                <a:gd name="T48" fmla="*/ 157 w 433"/>
                <a:gd name="T49" fmla="*/ 154 h 191"/>
                <a:gd name="T50" fmla="*/ 193 w 433"/>
                <a:gd name="T51" fmla="*/ 146 h 191"/>
                <a:gd name="T52" fmla="*/ 230 w 433"/>
                <a:gd name="T53" fmla="*/ 137 h 191"/>
                <a:gd name="T54" fmla="*/ 268 w 433"/>
                <a:gd name="T55" fmla="*/ 129 h 191"/>
                <a:gd name="T56" fmla="*/ 304 w 433"/>
                <a:gd name="T57" fmla="*/ 123 h 191"/>
                <a:gd name="T58" fmla="*/ 338 w 433"/>
                <a:gd name="T59" fmla="*/ 116 h 191"/>
                <a:gd name="T60" fmla="*/ 369 w 433"/>
                <a:gd name="T61" fmla="*/ 112 h 191"/>
                <a:gd name="T62" fmla="*/ 395 w 433"/>
                <a:gd name="T63" fmla="*/ 109 h 191"/>
                <a:gd name="T64" fmla="*/ 416 w 433"/>
                <a:gd name="T65" fmla="*/ 107 h 191"/>
                <a:gd name="T66" fmla="*/ 429 w 433"/>
                <a:gd name="T67" fmla="*/ 105 h 191"/>
                <a:gd name="T68" fmla="*/ 433 w 433"/>
                <a:gd name="T69" fmla="*/ 10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1">
                  <a:moveTo>
                    <a:pt x="433" y="105"/>
                  </a:moveTo>
                  <a:lnTo>
                    <a:pt x="421" y="0"/>
                  </a:lnTo>
                  <a:lnTo>
                    <a:pt x="417" y="0"/>
                  </a:lnTo>
                  <a:lnTo>
                    <a:pt x="403" y="1"/>
                  </a:lnTo>
                  <a:lnTo>
                    <a:pt x="382" y="4"/>
                  </a:lnTo>
                  <a:lnTo>
                    <a:pt x="354" y="7"/>
                  </a:lnTo>
                  <a:lnTo>
                    <a:pt x="322" y="13"/>
                  </a:lnTo>
                  <a:lnTo>
                    <a:pt x="286" y="18"/>
                  </a:lnTo>
                  <a:lnTo>
                    <a:pt x="247" y="26"/>
                  </a:lnTo>
                  <a:lnTo>
                    <a:pt x="208" y="34"/>
                  </a:lnTo>
                  <a:lnTo>
                    <a:pt x="168" y="43"/>
                  </a:lnTo>
                  <a:lnTo>
                    <a:pt x="130" y="53"/>
                  </a:lnTo>
                  <a:lnTo>
                    <a:pt x="95" y="61"/>
                  </a:lnTo>
                  <a:lnTo>
                    <a:pt x="63" y="71"/>
                  </a:lnTo>
                  <a:lnTo>
                    <a:pt x="38" y="79"/>
                  </a:lnTo>
                  <a:lnTo>
                    <a:pt x="17" y="85"/>
                  </a:lnTo>
                  <a:lnTo>
                    <a:pt x="4" y="89"/>
                  </a:lnTo>
                  <a:lnTo>
                    <a:pt x="0" y="92"/>
                  </a:lnTo>
                  <a:lnTo>
                    <a:pt x="32" y="191"/>
                  </a:lnTo>
                  <a:lnTo>
                    <a:pt x="36" y="190"/>
                  </a:lnTo>
                  <a:lnTo>
                    <a:pt x="49" y="186"/>
                  </a:lnTo>
                  <a:lnTo>
                    <a:pt x="69" y="179"/>
                  </a:lnTo>
                  <a:lnTo>
                    <a:pt x="94" y="172"/>
                  </a:lnTo>
                  <a:lnTo>
                    <a:pt x="124" y="164"/>
                  </a:lnTo>
                  <a:lnTo>
                    <a:pt x="157" y="154"/>
                  </a:lnTo>
                  <a:lnTo>
                    <a:pt x="193" y="146"/>
                  </a:lnTo>
                  <a:lnTo>
                    <a:pt x="230" y="137"/>
                  </a:lnTo>
                  <a:lnTo>
                    <a:pt x="268" y="129"/>
                  </a:lnTo>
                  <a:lnTo>
                    <a:pt x="304" y="123"/>
                  </a:lnTo>
                  <a:lnTo>
                    <a:pt x="338" y="116"/>
                  </a:lnTo>
                  <a:lnTo>
                    <a:pt x="369" y="112"/>
                  </a:lnTo>
                  <a:lnTo>
                    <a:pt x="395" y="109"/>
                  </a:lnTo>
                  <a:lnTo>
                    <a:pt x="416" y="107"/>
                  </a:lnTo>
                  <a:lnTo>
                    <a:pt x="429" y="105"/>
                  </a:lnTo>
                  <a:lnTo>
                    <a:pt x="433" y="105"/>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73" name="Freeform 72">
              <a:extLst>
                <a:ext uri="{FF2B5EF4-FFF2-40B4-BE49-F238E27FC236}">
                  <a16:creationId xmlns:a16="http://schemas.microsoft.com/office/drawing/2014/main" id="{CC1F8C8F-107C-4C60-9D81-B2BF164CF5BC}"/>
                </a:ext>
              </a:extLst>
            </p:cNvPr>
            <p:cNvSpPr>
              <a:spLocks/>
            </p:cNvSpPr>
            <p:nvPr/>
          </p:nvSpPr>
          <p:spPr bwMode="auto">
            <a:xfrm>
              <a:off x="3544365" y="3587659"/>
              <a:ext cx="158533" cy="54313"/>
            </a:xfrm>
            <a:custGeom>
              <a:avLst/>
              <a:gdLst>
                <a:gd name="T0" fmla="*/ 65 w 430"/>
                <a:gd name="T1" fmla="*/ 106 h 145"/>
                <a:gd name="T2" fmla="*/ 96 w 430"/>
                <a:gd name="T3" fmla="*/ 107 h 145"/>
                <a:gd name="T4" fmla="*/ 131 w 430"/>
                <a:gd name="T5" fmla="*/ 109 h 145"/>
                <a:gd name="T6" fmla="*/ 167 w 430"/>
                <a:gd name="T7" fmla="*/ 111 h 145"/>
                <a:gd name="T8" fmla="*/ 206 w 430"/>
                <a:gd name="T9" fmla="*/ 114 h 145"/>
                <a:gd name="T10" fmla="*/ 244 w 430"/>
                <a:gd name="T11" fmla="*/ 119 h 145"/>
                <a:gd name="T12" fmla="*/ 281 w 430"/>
                <a:gd name="T13" fmla="*/ 123 h 145"/>
                <a:gd name="T14" fmla="*/ 315 w 430"/>
                <a:gd name="T15" fmla="*/ 128 h 145"/>
                <a:gd name="T16" fmla="*/ 346 w 430"/>
                <a:gd name="T17" fmla="*/ 133 h 145"/>
                <a:gd name="T18" fmla="*/ 372 w 430"/>
                <a:gd name="T19" fmla="*/ 138 h 145"/>
                <a:gd name="T20" fmla="*/ 391 w 430"/>
                <a:gd name="T21" fmla="*/ 141 h 145"/>
                <a:gd name="T22" fmla="*/ 404 w 430"/>
                <a:gd name="T23" fmla="*/ 145 h 145"/>
                <a:gd name="T24" fmla="*/ 408 w 430"/>
                <a:gd name="T25" fmla="*/ 145 h 145"/>
                <a:gd name="T26" fmla="*/ 430 w 430"/>
                <a:gd name="T27" fmla="*/ 42 h 145"/>
                <a:gd name="T28" fmla="*/ 426 w 430"/>
                <a:gd name="T29" fmla="*/ 41 h 145"/>
                <a:gd name="T30" fmla="*/ 412 w 430"/>
                <a:gd name="T31" fmla="*/ 38 h 145"/>
                <a:gd name="T32" fmla="*/ 391 w 430"/>
                <a:gd name="T33" fmla="*/ 35 h 145"/>
                <a:gd name="T34" fmla="*/ 363 w 430"/>
                <a:gd name="T35" fmla="*/ 29 h 145"/>
                <a:gd name="T36" fmla="*/ 332 w 430"/>
                <a:gd name="T37" fmla="*/ 24 h 145"/>
                <a:gd name="T38" fmla="*/ 295 w 430"/>
                <a:gd name="T39" fmla="*/ 18 h 145"/>
                <a:gd name="T40" fmla="*/ 256 w 430"/>
                <a:gd name="T41" fmla="*/ 14 h 145"/>
                <a:gd name="T42" fmla="*/ 216 w 430"/>
                <a:gd name="T43" fmla="*/ 10 h 145"/>
                <a:gd name="T44" fmla="*/ 176 w 430"/>
                <a:gd name="T45" fmla="*/ 5 h 145"/>
                <a:gd name="T46" fmla="*/ 137 w 430"/>
                <a:gd name="T47" fmla="*/ 3 h 145"/>
                <a:gd name="T48" fmla="*/ 100 w 430"/>
                <a:gd name="T49" fmla="*/ 1 h 145"/>
                <a:gd name="T50" fmla="*/ 68 w 430"/>
                <a:gd name="T51" fmla="*/ 0 h 145"/>
                <a:gd name="T52" fmla="*/ 40 w 430"/>
                <a:gd name="T53" fmla="*/ 0 h 145"/>
                <a:gd name="T54" fmla="*/ 18 w 430"/>
                <a:gd name="T55" fmla="*/ 0 h 145"/>
                <a:gd name="T56" fmla="*/ 5 w 430"/>
                <a:gd name="T57" fmla="*/ 0 h 145"/>
                <a:gd name="T58" fmla="*/ 0 w 430"/>
                <a:gd name="T59" fmla="*/ 0 h 145"/>
                <a:gd name="T60" fmla="*/ 1 w 430"/>
                <a:gd name="T61" fmla="*/ 106 h 145"/>
                <a:gd name="T62" fmla="*/ 5 w 430"/>
                <a:gd name="T63" fmla="*/ 105 h 145"/>
                <a:gd name="T64" fmla="*/ 18 w 430"/>
                <a:gd name="T65" fmla="*/ 105 h 145"/>
                <a:gd name="T66" fmla="*/ 39 w 430"/>
                <a:gd name="T67" fmla="*/ 106 h 145"/>
                <a:gd name="T68" fmla="*/ 65 w 430"/>
                <a:gd name="T69" fmla="*/ 10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0" h="145">
                  <a:moveTo>
                    <a:pt x="65" y="106"/>
                  </a:moveTo>
                  <a:lnTo>
                    <a:pt x="96" y="107"/>
                  </a:lnTo>
                  <a:lnTo>
                    <a:pt x="131" y="109"/>
                  </a:lnTo>
                  <a:lnTo>
                    <a:pt x="167" y="111"/>
                  </a:lnTo>
                  <a:lnTo>
                    <a:pt x="206" y="114"/>
                  </a:lnTo>
                  <a:lnTo>
                    <a:pt x="244" y="119"/>
                  </a:lnTo>
                  <a:lnTo>
                    <a:pt x="281" y="123"/>
                  </a:lnTo>
                  <a:lnTo>
                    <a:pt x="315" y="128"/>
                  </a:lnTo>
                  <a:lnTo>
                    <a:pt x="346" y="133"/>
                  </a:lnTo>
                  <a:lnTo>
                    <a:pt x="372" y="138"/>
                  </a:lnTo>
                  <a:lnTo>
                    <a:pt x="391" y="141"/>
                  </a:lnTo>
                  <a:lnTo>
                    <a:pt x="404" y="145"/>
                  </a:lnTo>
                  <a:lnTo>
                    <a:pt x="408" y="145"/>
                  </a:lnTo>
                  <a:lnTo>
                    <a:pt x="430" y="42"/>
                  </a:lnTo>
                  <a:lnTo>
                    <a:pt x="426" y="41"/>
                  </a:lnTo>
                  <a:lnTo>
                    <a:pt x="412" y="38"/>
                  </a:lnTo>
                  <a:lnTo>
                    <a:pt x="391" y="35"/>
                  </a:lnTo>
                  <a:lnTo>
                    <a:pt x="363" y="29"/>
                  </a:lnTo>
                  <a:lnTo>
                    <a:pt x="332" y="24"/>
                  </a:lnTo>
                  <a:lnTo>
                    <a:pt x="295" y="18"/>
                  </a:lnTo>
                  <a:lnTo>
                    <a:pt x="256" y="14"/>
                  </a:lnTo>
                  <a:lnTo>
                    <a:pt x="216" y="10"/>
                  </a:lnTo>
                  <a:lnTo>
                    <a:pt x="176" y="5"/>
                  </a:lnTo>
                  <a:lnTo>
                    <a:pt x="137" y="3"/>
                  </a:lnTo>
                  <a:lnTo>
                    <a:pt x="100" y="1"/>
                  </a:lnTo>
                  <a:lnTo>
                    <a:pt x="68" y="0"/>
                  </a:lnTo>
                  <a:lnTo>
                    <a:pt x="40" y="0"/>
                  </a:lnTo>
                  <a:lnTo>
                    <a:pt x="18" y="0"/>
                  </a:lnTo>
                  <a:lnTo>
                    <a:pt x="5" y="0"/>
                  </a:lnTo>
                  <a:lnTo>
                    <a:pt x="0" y="0"/>
                  </a:lnTo>
                  <a:lnTo>
                    <a:pt x="1" y="106"/>
                  </a:lnTo>
                  <a:lnTo>
                    <a:pt x="5" y="105"/>
                  </a:lnTo>
                  <a:lnTo>
                    <a:pt x="18" y="105"/>
                  </a:lnTo>
                  <a:lnTo>
                    <a:pt x="39" y="106"/>
                  </a:lnTo>
                  <a:lnTo>
                    <a:pt x="65" y="106"/>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74" name="Freeform 73">
              <a:extLst>
                <a:ext uri="{FF2B5EF4-FFF2-40B4-BE49-F238E27FC236}">
                  <a16:creationId xmlns:a16="http://schemas.microsoft.com/office/drawing/2014/main" id="{C3F7818E-C2C1-42C9-98A8-991DBC2F8698}"/>
                </a:ext>
              </a:extLst>
            </p:cNvPr>
            <p:cNvSpPr>
              <a:spLocks/>
            </p:cNvSpPr>
            <p:nvPr/>
          </p:nvSpPr>
          <p:spPr bwMode="auto">
            <a:xfrm>
              <a:off x="3763083" y="3622888"/>
              <a:ext cx="157066" cy="96881"/>
            </a:xfrm>
            <a:custGeom>
              <a:avLst/>
              <a:gdLst>
                <a:gd name="T0" fmla="*/ 319 w 428"/>
                <a:gd name="T1" fmla="*/ 233 h 264"/>
                <a:gd name="T2" fmla="*/ 341 w 428"/>
                <a:gd name="T3" fmla="*/ 246 h 264"/>
                <a:gd name="T4" fmla="*/ 360 w 428"/>
                <a:gd name="T5" fmla="*/ 256 h 264"/>
                <a:gd name="T6" fmla="*/ 371 w 428"/>
                <a:gd name="T7" fmla="*/ 262 h 264"/>
                <a:gd name="T8" fmla="*/ 375 w 428"/>
                <a:gd name="T9" fmla="*/ 264 h 264"/>
                <a:gd name="T10" fmla="*/ 428 w 428"/>
                <a:gd name="T11" fmla="*/ 173 h 264"/>
                <a:gd name="T12" fmla="*/ 423 w 428"/>
                <a:gd name="T13" fmla="*/ 170 h 264"/>
                <a:gd name="T14" fmla="*/ 412 w 428"/>
                <a:gd name="T15" fmla="*/ 163 h 264"/>
                <a:gd name="T16" fmla="*/ 392 w 428"/>
                <a:gd name="T17" fmla="*/ 153 h 264"/>
                <a:gd name="T18" fmla="*/ 368 w 428"/>
                <a:gd name="T19" fmla="*/ 140 h 264"/>
                <a:gd name="T20" fmla="*/ 339 w 428"/>
                <a:gd name="T21" fmla="*/ 125 h 264"/>
                <a:gd name="T22" fmla="*/ 306 w 428"/>
                <a:gd name="T23" fmla="*/ 109 h 264"/>
                <a:gd name="T24" fmla="*/ 271 w 428"/>
                <a:gd name="T25" fmla="*/ 92 h 264"/>
                <a:gd name="T26" fmla="*/ 234 w 428"/>
                <a:gd name="T27" fmla="*/ 75 h 264"/>
                <a:gd name="T28" fmla="*/ 197 w 428"/>
                <a:gd name="T29" fmla="*/ 59 h 264"/>
                <a:gd name="T30" fmla="*/ 161 w 428"/>
                <a:gd name="T31" fmla="*/ 45 h 264"/>
                <a:gd name="T32" fmla="*/ 126 w 428"/>
                <a:gd name="T33" fmla="*/ 32 h 264"/>
                <a:gd name="T34" fmla="*/ 95 w 428"/>
                <a:gd name="T35" fmla="*/ 21 h 264"/>
                <a:gd name="T36" fmla="*/ 69 w 428"/>
                <a:gd name="T37" fmla="*/ 12 h 264"/>
                <a:gd name="T38" fmla="*/ 49 w 428"/>
                <a:gd name="T39" fmla="*/ 5 h 264"/>
                <a:gd name="T40" fmla="*/ 36 w 428"/>
                <a:gd name="T41" fmla="*/ 1 h 264"/>
                <a:gd name="T42" fmla="*/ 31 w 428"/>
                <a:gd name="T43" fmla="*/ 0 h 264"/>
                <a:gd name="T44" fmla="*/ 0 w 428"/>
                <a:gd name="T45" fmla="*/ 100 h 264"/>
                <a:gd name="T46" fmla="*/ 4 w 428"/>
                <a:gd name="T47" fmla="*/ 101 h 264"/>
                <a:gd name="T48" fmla="*/ 16 w 428"/>
                <a:gd name="T49" fmla="*/ 106 h 264"/>
                <a:gd name="T50" fmla="*/ 36 w 428"/>
                <a:gd name="T51" fmla="*/ 112 h 264"/>
                <a:gd name="T52" fmla="*/ 61 w 428"/>
                <a:gd name="T53" fmla="*/ 121 h 264"/>
                <a:gd name="T54" fmla="*/ 90 w 428"/>
                <a:gd name="T55" fmla="*/ 131 h 264"/>
                <a:gd name="T56" fmla="*/ 122 w 428"/>
                <a:gd name="T57" fmla="*/ 143 h 264"/>
                <a:gd name="T58" fmla="*/ 157 w 428"/>
                <a:gd name="T59" fmla="*/ 158 h 264"/>
                <a:gd name="T60" fmla="*/ 191 w 428"/>
                <a:gd name="T61" fmla="*/ 173 h 264"/>
                <a:gd name="T62" fmla="*/ 227 w 428"/>
                <a:gd name="T63" fmla="*/ 188 h 264"/>
                <a:gd name="T64" fmla="*/ 260 w 428"/>
                <a:gd name="T65" fmla="*/ 204 h 264"/>
                <a:gd name="T66" fmla="*/ 292 w 428"/>
                <a:gd name="T67" fmla="*/ 219 h 264"/>
                <a:gd name="T68" fmla="*/ 319 w 428"/>
                <a:gd name="T69" fmla="*/ 23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8" h="264">
                  <a:moveTo>
                    <a:pt x="319" y="233"/>
                  </a:moveTo>
                  <a:lnTo>
                    <a:pt x="341" y="246"/>
                  </a:lnTo>
                  <a:lnTo>
                    <a:pt x="360" y="256"/>
                  </a:lnTo>
                  <a:lnTo>
                    <a:pt x="371" y="262"/>
                  </a:lnTo>
                  <a:lnTo>
                    <a:pt x="375" y="264"/>
                  </a:lnTo>
                  <a:lnTo>
                    <a:pt x="428" y="173"/>
                  </a:lnTo>
                  <a:lnTo>
                    <a:pt x="423" y="170"/>
                  </a:lnTo>
                  <a:lnTo>
                    <a:pt x="412" y="163"/>
                  </a:lnTo>
                  <a:lnTo>
                    <a:pt x="392" y="153"/>
                  </a:lnTo>
                  <a:lnTo>
                    <a:pt x="368" y="140"/>
                  </a:lnTo>
                  <a:lnTo>
                    <a:pt x="339" y="125"/>
                  </a:lnTo>
                  <a:lnTo>
                    <a:pt x="306" y="109"/>
                  </a:lnTo>
                  <a:lnTo>
                    <a:pt x="271" y="92"/>
                  </a:lnTo>
                  <a:lnTo>
                    <a:pt x="234" y="75"/>
                  </a:lnTo>
                  <a:lnTo>
                    <a:pt x="197" y="59"/>
                  </a:lnTo>
                  <a:lnTo>
                    <a:pt x="161" y="45"/>
                  </a:lnTo>
                  <a:lnTo>
                    <a:pt x="126" y="32"/>
                  </a:lnTo>
                  <a:lnTo>
                    <a:pt x="95" y="21"/>
                  </a:lnTo>
                  <a:lnTo>
                    <a:pt x="69" y="12"/>
                  </a:lnTo>
                  <a:lnTo>
                    <a:pt x="49" y="5"/>
                  </a:lnTo>
                  <a:lnTo>
                    <a:pt x="36" y="1"/>
                  </a:lnTo>
                  <a:lnTo>
                    <a:pt x="31" y="0"/>
                  </a:lnTo>
                  <a:lnTo>
                    <a:pt x="0" y="100"/>
                  </a:lnTo>
                  <a:lnTo>
                    <a:pt x="4" y="101"/>
                  </a:lnTo>
                  <a:lnTo>
                    <a:pt x="16" y="106"/>
                  </a:lnTo>
                  <a:lnTo>
                    <a:pt x="36" y="112"/>
                  </a:lnTo>
                  <a:lnTo>
                    <a:pt x="61" y="121"/>
                  </a:lnTo>
                  <a:lnTo>
                    <a:pt x="90" y="131"/>
                  </a:lnTo>
                  <a:lnTo>
                    <a:pt x="122" y="143"/>
                  </a:lnTo>
                  <a:lnTo>
                    <a:pt x="157" y="158"/>
                  </a:lnTo>
                  <a:lnTo>
                    <a:pt x="191" y="173"/>
                  </a:lnTo>
                  <a:lnTo>
                    <a:pt x="227" y="188"/>
                  </a:lnTo>
                  <a:lnTo>
                    <a:pt x="260" y="204"/>
                  </a:lnTo>
                  <a:lnTo>
                    <a:pt x="292" y="219"/>
                  </a:lnTo>
                  <a:lnTo>
                    <a:pt x="319" y="233"/>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75" name="Freeform 74">
              <a:extLst>
                <a:ext uri="{FF2B5EF4-FFF2-40B4-BE49-F238E27FC236}">
                  <a16:creationId xmlns:a16="http://schemas.microsoft.com/office/drawing/2014/main" id="{45A21D8A-4319-4F7A-95ED-66C8BD011CC6}"/>
                </a:ext>
              </a:extLst>
            </p:cNvPr>
            <p:cNvSpPr>
              <a:spLocks/>
            </p:cNvSpPr>
            <p:nvPr/>
          </p:nvSpPr>
          <p:spPr bwMode="auto">
            <a:xfrm>
              <a:off x="3959782" y="3725642"/>
              <a:ext cx="140918" cy="132111"/>
            </a:xfrm>
            <a:custGeom>
              <a:avLst/>
              <a:gdLst>
                <a:gd name="T0" fmla="*/ 231 w 384"/>
                <a:gd name="T1" fmla="*/ 134 h 357"/>
                <a:gd name="T2" fmla="*/ 201 w 384"/>
                <a:gd name="T3" fmla="*/ 108 h 357"/>
                <a:gd name="T4" fmla="*/ 170 w 384"/>
                <a:gd name="T5" fmla="*/ 83 h 357"/>
                <a:gd name="T6" fmla="*/ 141 w 384"/>
                <a:gd name="T7" fmla="*/ 60 h 357"/>
                <a:gd name="T8" fmla="*/ 115 w 384"/>
                <a:gd name="T9" fmla="*/ 40 h 357"/>
                <a:gd name="T10" fmla="*/ 94 w 384"/>
                <a:gd name="T11" fmla="*/ 23 h 357"/>
                <a:gd name="T12" fmla="*/ 76 w 384"/>
                <a:gd name="T13" fmla="*/ 11 h 357"/>
                <a:gd name="T14" fmla="*/ 66 w 384"/>
                <a:gd name="T15" fmla="*/ 2 h 357"/>
                <a:gd name="T16" fmla="*/ 61 w 384"/>
                <a:gd name="T17" fmla="*/ 0 h 357"/>
                <a:gd name="T18" fmla="*/ 0 w 384"/>
                <a:gd name="T19" fmla="*/ 85 h 357"/>
                <a:gd name="T20" fmla="*/ 15 w 384"/>
                <a:gd name="T21" fmla="*/ 96 h 357"/>
                <a:gd name="T22" fmla="*/ 52 w 384"/>
                <a:gd name="T23" fmla="*/ 124 h 357"/>
                <a:gd name="T24" fmla="*/ 76 w 384"/>
                <a:gd name="T25" fmla="*/ 142 h 357"/>
                <a:gd name="T26" fmla="*/ 103 w 384"/>
                <a:gd name="T27" fmla="*/ 164 h 357"/>
                <a:gd name="T28" fmla="*/ 132 w 384"/>
                <a:gd name="T29" fmla="*/ 188 h 357"/>
                <a:gd name="T30" fmla="*/ 161 w 384"/>
                <a:gd name="T31" fmla="*/ 214 h 357"/>
                <a:gd name="T32" fmla="*/ 189 w 384"/>
                <a:gd name="T33" fmla="*/ 238 h 357"/>
                <a:gd name="T34" fmla="*/ 216 w 384"/>
                <a:gd name="T35" fmla="*/ 264 h 357"/>
                <a:gd name="T36" fmla="*/ 241 w 384"/>
                <a:gd name="T37" fmla="*/ 288 h 357"/>
                <a:gd name="T38" fmla="*/ 262 w 384"/>
                <a:gd name="T39" fmla="*/ 311 h 357"/>
                <a:gd name="T40" fmla="*/ 295 w 384"/>
                <a:gd name="T41" fmla="*/ 344 h 357"/>
                <a:gd name="T42" fmla="*/ 307 w 384"/>
                <a:gd name="T43" fmla="*/ 357 h 357"/>
                <a:gd name="T44" fmla="*/ 384 w 384"/>
                <a:gd name="T45" fmla="*/ 286 h 357"/>
                <a:gd name="T46" fmla="*/ 372 w 384"/>
                <a:gd name="T47" fmla="*/ 272 h 357"/>
                <a:gd name="T48" fmla="*/ 338 w 384"/>
                <a:gd name="T49" fmla="*/ 236 h 357"/>
                <a:gd name="T50" fmla="*/ 315 w 384"/>
                <a:gd name="T51" fmla="*/ 214 h 357"/>
                <a:gd name="T52" fmla="*/ 289 w 384"/>
                <a:gd name="T53" fmla="*/ 188 h 357"/>
                <a:gd name="T54" fmla="*/ 260 w 384"/>
                <a:gd name="T55" fmla="*/ 161 h 357"/>
                <a:gd name="T56" fmla="*/ 231 w 384"/>
                <a:gd name="T57" fmla="*/ 134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4" h="357">
                  <a:moveTo>
                    <a:pt x="231" y="134"/>
                  </a:moveTo>
                  <a:lnTo>
                    <a:pt x="201" y="108"/>
                  </a:lnTo>
                  <a:lnTo>
                    <a:pt x="170" y="83"/>
                  </a:lnTo>
                  <a:lnTo>
                    <a:pt x="141" y="60"/>
                  </a:lnTo>
                  <a:lnTo>
                    <a:pt x="115" y="40"/>
                  </a:lnTo>
                  <a:lnTo>
                    <a:pt x="94" y="23"/>
                  </a:lnTo>
                  <a:lnTo>
                    <a:pt x="76" y="11"/>
                  </a:lnTo>
                  <a:lnTo>
                    <a:pt x="66" y="2"/>
                  </a:lnTo>
                  <a:lnTo>
                    <a:pt x="61" y="0"/>
                  </a:lnTo>
                  <a:lnTo>
                    <a:pt x="0" y="85"/>
                  </a:lnTo>
                  <a:lnTo>
                    <a:pt x="15" y="96"/>
                  </a:lnTo>
                  <a:lnTo>
                    <a:pt x="52" y="124"/>
                  </a:lnTo>
                  <a:lnTo>
                    <a:pt x="76" y="142"/>
                  </a:lnTo>
                  <a:lnTo>
                    <a:pt x="103" y="164"/>
                  </a:lnTo>
                  <a:lnTo>
                    <a:pt x="132" y="188"/>
                  </a:lnTo>
                  <a:lnTo>
                    <a:pt x="161" y="214"/>
                  </a:lnTo>
                  <a:lnTo>
                    <a:pt x="189" y="238"/>
                  </a:lnTo>
                  <a:lnTo>
                    <a:pt x="216" y="264"/>
                  </a:lnTo>
                  <a:lnTo>
                    <a:pt x="241" y="288"/>
                  </a:lnTo>
                  <a:lnTo>
                    <a:pt x="262" y="311"/>
                  </a:lnTo>
                  <a:lnTo>
                    <a:pt x="295" y="344"/>
                  </a:lnTo>
                  <a:lnTo>
                    <a:pt x="307" y="357"/>
                  </a:lnTo>
                  <a:lnTo>
                    <a:pt x="384" y="286"/>
                  </a:lnTo>
                  <a:lnTo>
                    <a:pt x="372" y="272"/>
                  </a:lnTo>
                  <a:lnTo>
                    <a:pt x="338" y="236"/>
                  </a:lnTo>
                  <a:lnTo>
                    <a:pt x="315" y="214"/>
                  </a:lnTo>
                  <a:lnTo>
                    <a:pt x="289" y="188"/>
                  </a:lnTo>
                  <a:lnTo>
                    <a:pt x="260" y="161"/>
                  </a:lnTo>
                  <a:lnTo>
                    <a:pt x="231" y="134"/>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76" name="Freeform 75">
              <a:extLst>
                <a:ext uri="{FF2B5EF4-FFF2-40B4-BE49-F238E27FC236}">
                  <a16:creationId xmlns:a16="http://schemas.microsoft.com/office/drawing/2014/main" id="{BB3FCFB5-2C40-4DE3-AF42-AA1622DCBAAD}"/>
                </a:ext>
              </a:extLst>
            </p:cNvPr>
            <p:cNvSpPr>
              <a:spLocks/>
            </p:cNvSpPr>
            <p:nvPr/>
          </p:nvSpPr>
          <p:spPr bwMode="auto">
            <a:xfrm>
              <a:off x="4116847" y="3888578"/>
              <a:ext cx="111560" cy="152662"/>
            </a:xfrm>
            <a:custGeom>
              <a:avLst/>
              <a:gdLst>
                <a:gd name="T0" fmla="*/ 204 w 304"/>
                <a:gd name="T1" fmla="*/ 181 h 416"/>
                <a:gd name="T2" fmla="*/ 183 w 304"/>
                <a:gd name="T3" fmla="*/ 146 h 416"/>
                <a:gd name="T4" fmla="*/ 163 w 304"/>
                <a:gd name="T5" fmla="*/ 113 h 416"/>
                <a:gd name="T6" fmla="*/ 142 w 304"/>
                <a:gd name="T7" fmla="*/ 83 h 416"/>
                <a:gd name="T8" fmla="*/ 124 w 304"/>
                <a:gd name="T9" fmla="*/ 56 h 416"/>
                <a:gd name="T10" fmla="*/ 108 w 304"/>
                <a:gd name="T11" fmla="*/ 33 h 416"/>
                <a:gd name="T12" fmla="*/ 95 w 304"/>
                <a:gd name="T13" fmla="*/ 16 h 416"/>
                <a:gd name="T14" fmla="*/ 87 w 304"/>
                <a:gd name="T15" fmla="*/ 5 h 416"/>
                <a:gd name="T16" fmla="*/ 84 w 304"/>
                <a:gd name="T17" fmla="*/ 0 h 416"/>
                <a:gd name="T18" fmla="*/ 0 w 304"/>
                <a:gd name="T19" fmla="*/ 64 h 416"/>
                <a:gd name="T20" fmla="*/ 2 w 304"/>
                <a:gd name="T21" fmla="*/ 67 h 416"/>
                <a:gd name="T22" fmla="*/ 10 w 304"/>
                <a:gd name="T23" fmla="*/ 78 h 416"/>
                <a:gd name="T24" fmla="*/ 22 w 304"/>
                <a:gd name="T25" fmla="*/ 94 h 416"/>
                <a:gd name="T26" fmla="*/ 37 w 304"/>
                <a:gd name="T27" fmla="*/ 116 h 416"/>
                <a:gd name="T28" fmla="*/ 55 w 304"/>
                <a:gd name="T29" fmla="*/ 142 h 416"/>
                <a:gd name="T30" fmla="*/ 73 w 304"/>
                <a:gd name="T31" fmla="*/ 170 h 416"/>
                <a:gd name="T32" fmla="*/ 94 w 304"/>
                <a:gd name="T33" fmla="*/ 201 h 416"/>
                <a:gd name="T34" fmla="*/ 113 w 304"/>
                <a:gd name="T35" fmla="*/ 235 h 416"/>
                <a:gd name="T36" fmla="*/ 132 w 304"/>
                <a:gd name="T37" fmla="*/ 267 h 416"/>
                <a:gd name="T38" fmla="*/ 150 w 304"/>
                <a:gd name="T39" fmla="*/ 300 h 416"/>
                <a:gd name="T40" fmla="*/ 166 w 304"/>
                <a:gd name="T41" fmla="*/ 331 h 416"/>
                <a:gd name="T42" fmla="*/ 180 w 304"/>
                <a:gd name="T43" fmla="*/ 358 h 416"/>
                <a:gd name="T44" fmla="*/ 192 w 304"/>
                <a:gd name="T45" fmla="*/ 382 h 416"/>
                <a:gd name="T46" fmla="*/ 200 w 304"/>
                <a:gd name="T47" fmla="*/ 400 h 416"/>
                <a:gd name="T48" fmla="*/ 206 w 304"/>
                <a:gd name="T49" fmla="*/ 412 h 416"/>
                <a:gd name="T50" fmla="*/ 208 w 304"/>
                <a:gd name="T51" fmla="*/ 416 h 416"/>
                <a:gd name="T52" fmla="*/ 304 w 304"/>
                <a:gd name="T53" fmla="*/ 373 h 416"/>
                <a:gd name="T54" fmla="*/ 302 w 304"/>
                <a:gd name="T55" fmla="*/ 368 h 416"/>
                <a:gd name="T56" fmla="*/ 296 w 304"/>
                <a:gd name="T57" fmla="*/ 356 h 416"/>
                <a:gd name="T58" fmla="*/ 287 w 304"/>
                <a:gd name="T59" fmla="*/ 336 h 416"/>
                <a:gd name="T60" fmla="*/ 275 w 304"/>
                <a:gd name="T61" fmla="*/ 311 h 416"/>
                <a:gd name="T62" fmla="*/ 260 w 304"/>
                <a:gd name="T63" fmla="*/ 282 h 416"/>
                <a:gd name="T64" fmla="*/ 243 w 304"/>
                <a:gd name="T65" fmla="*/ 250 h 416"/>
                <a:gd name="T66" fmla="*/ 224 w 304"/>
                <a:gd name="T67" fmla="*/ 215 h 416"/>
                <a:gd name="T68" fmla="*/ 204 w 304"/>
                <a:gd name="T69" fmla="*/ 18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4" h="416">
                  <a:moveTo>
                    <a:pt x="204" y="181"/>
                  </a:moveTo>
                  <a:lnTo>
                    <a:pt x="183" y="146"/>
                  </a:lnTo>
                  <a:lnTo>
                    <a:pt x="163" y="113"/>
                  </a:lnTo>
                  <a:lnTo>
                    <a:pt x="142" y="83"/>
                  </a:lnTo>
                  <a:lnTo>
                    <a:pt x="124" y="56"/>
                  </a:lnTo>
                  <a:lnTo>
                    <a:pt x="108" y="33"/>
                  </a:lnTo>
                  <a:lnTo>
                    <a:pt x="95" y="16"/>
                  </a:lnTo>
                  <a:lnTo>
                    <a:pt x="87" y="5"/>
                  </a:lnTo>
                  <a:lnTo>
                    <a:pt x="84" y="0"/>
                  </a:lnTo>
                  <a:lnTo>
                    <a:pt x="0" y="64"/>
                  </a:lnTo>
                  <a:lnTo>
                    <a:pt x="2" y="67"/>
                  </a:lnTo>
                  <a:lnTo>
                    <a:pt x="10" y="78"/>
                  </a:lnTo>
                  <a:lnTo>
                    <a:pt x="22" y="94"/>
                  </a:lnTo>
                  <a:lnTo>
                    <a:pt x="37" y="116"/>
                  </a:lnTo>
                  <a:lnTo>
                    <a:pt x="55" y="142"/>
                  </a:lnTo>
                  <a:lnTo>
                    <a:pt x="73" y="170"/>
                  </a:lnTo>
                  <a:lnTo>
                    <a:pt x="94" y="201"/>
                  </a:lnTo>
                  <a:lnTo>
                    <a:pt x="113" y="235"/>
                  </a:lnTo>
                  <a:lnTo>
                    <a:pt x="132" y="267"/>
                  </a:lnTo>
                  <a:lnTo>
                    <a:pt x="150" y="300"/>
                  </a:lnTo>
                  <a:lnTo>
                    <a:pt x="166" y="331"/>
                  </a:lnTo>
                  <a:lnTo>
                    <a:pt x="180" y="358"/>
                  </a:lnTo>
                  <a:lnTo>
                    <a:pt x="192" y="382"/>
                  </a:lnTo>
                  <a:lnTo>
                    <a:pt x="200" y="400"/>
                  </a:lnTo>
                  <a:lnTo>
                    <a:pt x="206" y="412"/>
                  </a:lnTo>
                  <a:lnTo>
                    <a:pt x="208" y="416"/>
                  </a:lnTo>
                  <a:lnTo>
                    <a:pt x="304" y="373"/>
                  </a:lnTo>
                  <a:lnTo>
                    <a:pt x="302" y="368"/>
                  </a:lnTo>
                  <a:lnTo>
                    <a:pt x="296" y="356"/>
                  </a:lnTo>
                  <a:lnTo>
                    <a:pt x="287" y="336"/>
                  </a:lnTo>
                  <a:lnTo>
                    <a:pt x="275" y="311"/>
                  </a:lnTo>
                  <a:lnTo>
                    <a:pt x="260" y="282"/>
                  </a:lnTo>
                  <a:lnTo>
                    <a:pt x="243" y="250"/>
                  </a:lnTo>
                  <a:lnTo>
                    <a:pt x="224" y="215"/>
                  </a:lnTo>
                  <a:lnTo>
                    <a:pt x="204" y="181"/>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77" name="Freeform 76">
              <a:extLst>
                <a:ext uri="{FF2B5EF4-FFF2-40B4-BE49-F238E27FC236}">
                  <a16:creationId xmlns:a16="http://schemas.microsoft.com/office/drawing/2014/main" id="{DF4356FE-EB5B-4B7E-A9DC-1B9AABE8B82E}"/>
                </a:ext>
              </a:extLst>
            </p:cNvPr>
            <p:cNvSpPr>
              <a:spLocks/>
            </p:cNvSpPr>
            <p:nvPr/>
          </p:nvSpPr>
          <p:spPr bwMode="auto">
            <a:xfrm>
              <a:off x="4219600" y="4092617"/>
              <a:ext cx="70459" cy="160002"/>
            </a:xfrm>
            <a:custGeom>
              <a:avLst/>
              <a:gdLst>
                <a:gd name="T0" fmla="*/ 158 w 194"/>
                <a:gd name="T1" fmla="*/ 208 h 434"/>
                <a:gd name="T2" fmla="*/ 149 w 194"/>
                <a:gd name="T3" fmla="*/ 169 h 434"/>
                <a:gd name="T4" fmla="*/ 140 w 194"/>
                <a:gd name="T5" fmla="*/ 132 h 434"/>
                <a:gd name="T6" fmla="*/ 130 w 194"/>
                <a:gd name="T7" fmla="*/ 96 h 434"/>
                <a:gd name="T8" fmla="*/ 120 w 194"/>
                <a:gd name="T9" fmla="*/ 65 h 434"/>
                <a:gd name="T10" fmla="*/ 113 w 194"/>
                <a:gd name="T11" fmla="*/ 39 h 434"/>
                <a:gd name="T12" fmla="*/ 106 w 194"/>
                <a:gd name="T13" fmla="*/ 18 h 434"/>
                <a:gd name="T14" fmla="*/ 102 w 194"/>
                <a:gd name="T15" fmla="*/ 5 h 434"/>
                <a:gd name="T16" fmla="*/ 100 w 194"/>
                <a:gd name="T17" fmla="*/ 0 h 434"/>
                <a:gd name="T18" fmla="*/ 0 w 194"/>
                <a:gd name="T19" fmla="*/ 34 h 434"/>
                <a:gd name="T20" fmla="*/ 1 w 194"/>
                <a:gd name="T21" fmla="*/ 39 h 434"/>
                <a:gd name="T22" fmla="*/ 6 w 194"/>
                <a:gd name="T23" fmla="*/ 51 h 434"/>
                <a:gd name="T24" fmla="*/ 12 w 194"/>
                <a:gd name="T25" fmla="*/ 70 h 434"/>
                <a:gd name="T26" fmla="*/ 20 w 194"/>
                <a:gd name="T27" fmla="*/ 95 h 434"/>
                <a:gd name="T28" fmla="*/ 28 w 194"/>
                <a:gd name="T29" fmla="*/ 125 h 434"/>
                <a:gd name="T30" fmla="*/ 37 w 194"/>
                <a:gd name="T31" fmla="*/ 159 h 434"/>
                <a:gd name="T32" fmla="*/ 47 w 194"/>
                <a:gd name="T33" fmla="*/ 194 h 434"/>
                <a:gd name="T34" fmla="*/ 55 w 194"/>
                <a:gd name="T35" fmla="*/ 232 h 434"/>
                <a:gd name="T36" fmla="*/ 63 w 194"/>
                <a:gd name="T37" fmla="*/ 269 h 434"/>
                <a:gd name="T38" fmla="*/ 70 w 194"/>
                <a:gd name="T39" fmla="*/ 306 h 434"/>
                <a:gd name="T40" fmla="*/ 76 w 194"/>
                <a:gd name="T41" fmla="*/ 339 h 434"/>
                <a:gd name="T42" fmla="*/ 80 w 194"/>
                <a:gd name="T43" fmla="*/ 370 h 434"/>
                <a:gd name="T44" fmla="*/ 85 w 194"/>
                <a:gd name="T45" fmla="*/ 396 h 434"/>
                <a:gd name="T46" fmla="*/ 87 w 194"/>
                <a:gd name="T47" fmla="*/ 417 h 434"/>
                <a:gd name="T48" fmla="*/ 89 w 194"/>
                <a:gd name="T49" fmla="*/ 430 h 434"/>
                <a:gd name="T50" fmla="*/ 89 w 194"/>
                <a:gd name="T51" fmla="*/ 434 h 434"/>
                <a:gd name="T52" fmla="*/ 194 w 194"/>
                <a:gd name="T53" fmla="*/ 422 h 434"/>
                <a:gd name="T54" fmla="*/ 194 w 194"/>
                <a:gd name="T55" fmla="*/ 417 h 434"/>
                <a:gd name="T56" fmla="*/ 191 w 194"/>
                <a:gd name="T57" fmla="*/ 404 h 434"/>
                <a:gd name="T58" fmla="*/ 189 w 194"/>
                <a:gd name="T59" fmla="*/ 382 h 434"/>
                <a:gd name="T60" fmla="*/ 185 w 194"/>
                <a:gd name="T61" fmla="*/ 355 h 434"/>
                <a:gd name="T62" fmla="*/ 180 w 194"/>
                <a:gd name="T63" fmla="*/ 323 h 434"/>
                <a:gd name="T64" fmla="*/ 174 w 194"/>
                <a:gd name="T65" fmla="*/ 286 h 434"/>
                <a:gd name="T66" fmla="*/ 167 w 194"/>
                <a:gd name="T67" fmla="*/ 248 h 434"/>
                <a:gd name="T68" fmla="*/ 158 w 194"/>
                <a:gd name="T69" fmla="*/ 208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434">
                  <a:moveTo>
                    <a:pt x="158" y="208"/>
                  </a:moveTo>
                  <a:lnTo>
                    <a:pt x="149" y="169"/>
                  </a:lnTo>
                  <a:lnTo>
                    <a:pt x="140" y="132"/>
                  </a:lnTo>
                  <a:lnTo>
                    <a:pt x="130" y="96"/>
                  </a:lnTo>
                  <a:lnTo>
                    <a:pt x="120" y="65"/>
                  </a:lnTo>
                  <a:lnTo>
                    <a:pt x="113" y="39"/>
                  </a:lnTo>
                  <a:lnTo>
                    <a:pt x="106" y="18"/>
                  </a:lnTo>
                  <a:lnTo>
                    <a:pt x="102" y="5"/>
                  </a:lnTo>
                  <a:lnTo>
                    <a:pt x="100" y="0"/>
                  </a:lnTo>
                  <a:lnTo>
                    <a:pt x="0" y="34"/>
                  </a:lnTo>
                  <a:lnTo>
                    <a:pt x="1" y="39"/>
                  </a:lnTo>
                  <a:lnTo>
                    <a:pt x="6" y="51"/>
                  </a:lnTo>
                  <a:lnTo>
                    <a:pt x="12" y="70"/>
                  </a:lnTo>
                  <a:lnTo>
                    <a:pt x="20" y="95"/>
                  </a:lnTo>
                  <a:lnTo>
                    <a:pt x="28" y="125"/>
                  </a:lnTo>
                  <a:lnTo>
                    <a:pt x="37" y="159"/>
                  </a:lnTo>
                  <a:lnTo>
                    <a:pt x="47" y="194"/>
                  </a:lnTo>
                  <a:lnTo>
                    <a:pt x="55" y="232"/>
                  </a:lnTo>
                  <a:lnTo>
                    <a:pt x="63" y="269"/>
                  </a:lnTo>
                  <a:lnTo>
                    <a:pt x="70" y="306"/>
                  </a:lnTo>
                  <a:lnTo>
                    <a:pt x="76" y="339"/>
                  </a:lnTo>
                  <a:lnTo>
                    <a:pt x="80" y="370"/>
                  </a:lnTo>
                  <a:lnTo>
                    <a:pt x="85" y="396"/>
                  </a:lnTo>
                  <a:lnTo>
                    <a:pt x="87" y="417"/>
                  </a:lnTo>
                  <a:lnTo>
                    <a:pt x="89" y="430"/>
                  </a:lnTo>
                  <a:lnTo>
                    <a:pt x="89" y="434"/>
                  </a:lnTo>
                  <a:lnTo>
                    <a:pt x="194" y="422"/>
                  </a:lnTo>
                  <a:lnTo>
                    <a:pt x="194" y="417"/>
                  </a:lnTo>
                  <a:lnTo>
                    <a:pt x="191" y="404"/>
                  </a:lnTo>
                  <a:lnTo>
                    <a:pt x="189" y="382"/>
                  </a:lnTo>
                  <a:lnTo>
                    <a:pt x="185" y="355"/>
                  </a:lnTo>
                  <a:lnTo>
                    <a:pt x="180" y="323"/>
                  </a:lnTo>
                  <a:lnTo>
                    <a:pt x="174" y="286"/>
                  </a:lnTo>
                  <a:lnTo>
                    <a:pt x="167" y="248"/>
                  </a:lnTo>
                  <a:lnTo>
                    <a:pt x="158" y="208"/>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78" name="Freeform 77">
              <a:extLst>
                <a:ext uri="{FF2B5EF4-FFF2-40B4-BE49-F238E27FC236}">
                  <a16:creationId xmlns:a16="http://schemas.microsoft.com/office/drawing/2014/main" id="{F779D3CC-F98F-4E04-851D-F80A77E04BD2}"/>
                </a:ext>
              </a:extLst>
            </p:cNvPr>
            <p:cNvSpPr>
              <a:spLocks/>
            </p:cNvSpPr>
            <p:nvPr/>
          </p:nvSpPr>
          <p:spPr bwMode="auto">
            <a:xfrm>
              <a:off x="4256298" y="4323077"/>
              <a:ext cx="38165" cy="154130"/>
            </a:xfrm>
            <a:custGeom>
              <a:avLst/>
              <a:gdLst>
                <a:gd name="T0" fmla="*/ 0 w 106"/>
                <a:gd name="T1" fmla="*/ 1 h 421"/>
                <a:gd name="T2" fmla="*/ 0 w 106"/>
                <a:gd name="T3" fmla="*/ 421 h 421"/>
                <a:gd name="T4" fmla="*/ 106 w 106"/>
                <a:gd name="T5" fmla="*/ 421 h 421"/>
                <a:gd name="T6" fmla="*/ 106 w 106"/>
                <a:gd name="T7" fmla="*/ 0 h 421"/>
                <a:gd name="T8" fmla="*/ 0 w 106"/>
                <a:gd name="T9" fmla="*/ 1 h 421"/>
              </a:gdLst>
              <a:ahLst/>
              <a:cxnLst>
                <a:cxn ang="0">
                  <a:pos x="T0" y="T1"/>
                </a:cxn>
                <a:cxn ang="0">
                  <a:pos x="T2" y="T3"/>
                </a:cxn>
                <a:cxn ang="0">
                  <a:pos x="T4" y="T5"/>
                </a:cxn>
                <a:cxn ang="0">
                  <a:pos x="T6" y="T7"/>
                </a:cxn>
                <a:cxn ang="0">
                  <a:pos x="T8" y="T9"/>
                </a:cxn>
              </a:cxnLst>
              <a:rect l="0" t="0" r="r" b="b"/>
              <a:pathLst>
                <a:path w="106" h="421">
                  <a:moveTo>
                    <a:pt x="0" y="1"/>
                  </a:moveTo>
                  <a:lnTo>
                    <a:pt x="0" y="421"/>
                  </a:lnTo>
                  <a:lnTo>
                    <a:pt x="106" y="421"/>
                  </a:lnTo>
                  <a:lnTo>
                    <a:pt x="106" y="0"/>
                  </a:lnTo>
                  <a:lnTo>
                    <a:pt x="0" y="1"/>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79" name="Freeform 78">
              <a:extLst>
                <a:ext uri="{FF2B5EF4-FFF2-40B4-BE49-F238E27FC236}">
                  <a16:creationId xmlns:a16="http://schemas.microsoft.com/office/drawing/2014/main" id="{8A5E13A3-1667-4CFE-BDBE-375EFC9D7FC5}"/>
                </a:ext>
              </a:extLst>
            </p:cNvPr>
            <p:cNvSpPr>
              <a:spLocks/>
            </p:cNvSpPr>
            <p:nvPr/>
          </p:nvSpPr>
          <p:spPr bwMode="auto">
            <a:xfrm>
              <a:off x="169661" y="-13102"/>
              <a:ext cx="4355262" cy="6341331"/>
            </a:xfrm>
            <a:custGeom>
              <a:avLst/>
              <a:gdLst>
                <a:gd name="T0" fmla="*/ 11399 w 11868"/>
                <a:gd name="T1" fmla="*/ 10333 h 17280"/>
                <a:gd name="T2" fmla="*/ 10170 w 11868"/>
                <a:gd name="T3" fmla="*/ 9365 h 17280"/>
                <a:gd name="T4" fmla="*/ 8611 w 11868"/>
                <a:gd name="T5" fmla="*/ 9257 h 17280"/>
                <a:gd name="T6" fmla="*/ 7264 w 11868"/>
                <a:gd name="T7" fmla="*/ 10043 h 17280"/>
                <a:gd name="T8" fmla="*/ 6591 w 11868"/>
                <a:gd name="T9" fmla="*/ 11453 h 17280"/>
                <a:gd name="T10" fmla="*/ 6331 w 11868"/>
                <a:gd name="T11" fmla="*/ 12578 h 17280"/>
                <a:gd name="T12" fmla="*/ 5370 w 11868"/>
                <a:gd name="T13" fmla="*/ 13130 h 17280"/>
                <a:gd name="T14" fmla="*/ 4336 w 11868"/>
                <a:gd name="T15" fmla="*/ 12739 h 17280"/>
                <a:gd name="T16" fmla="*/ 3982 w 11868"/>
                <a:gd name="T17" fmla="*/ 11687 h 17280"/>
                <a:gd name="T18" fmla="*/ 4584 w 11868"/>
                <a:gd name="T19" fmla="*/ 10741 h 17280"/>
                <a:gd name="T20" fmla="*/ 5673 w 11868"/>
                <a:gd name="T21" fmla="*/ 10515 h 17280"/>
                <a:gd name="T22" fmla="*/ 7081 w 11868"/>
                <a:gd name="T23" fmla="*/ 9829 h 17280"/>
                <a:gd name="T24" fmla="*/ 7859 w 11868"/>
                <a:gd name="T25" fmla="*/ 8464 h 17280"/>
                <a:gd name="T26" fmla="*/ 7734 w 11868"/>
                <a:gd name="T27" fmla="*/ 6914 h 17280"/>
                <a:gd name="T28" fmla="*/ 6748 w 11868"/>
                <a:gd name="T29" fmla="*/ 5692 h 17280"/>
                <a:gd name="T30" fmla="*/ 5194 w 11868"/>
                <a:gd name="T31" fmla="*/ 5241 h 17280"/>
                <a:gd name="T32" fmla="*/ 3707 w 11868"/>
                <a:gd name="T33" fmla="*/ 5749 h 17280"/>
                <a:gd name="T34" fmla="*/ 2772 w 11868"/>
                <a:gd name="T35" fmla="*/ 6992 h 17280"/>
                <a:gd name="T36" fmla="*/ 2540 w 11868"/>
                <a:gd name="T37" fmla="*/ 8329 h 17280"/>
                <a:gd name="T38" fmla="*/ 1697 w 11868"/>
                <a:gd name="T39" fmla="*/ 9132 h 17280"/>
                <a:gd name="T40" fmla="*/ 569 w 11868"/>
                <a:gd name="T41" fmla="*/ 8947 h 17280"/>
                <a:gd name="T42" fmla="*/ 29 w 11868"/>
                <a:gd name="T43" fmla="*/ 7965 h 17280"/>
                <a:gd name="T44" fmla="*/ 448 w 11868"/>
                <a:gd name="T45" fmla="*/ 6938 h 17280"/>
                <a:gd name="T46" fmla="*/ 1433 w 11868"/>
                <a:gd name="T47" fmla="*/ 6597 h 17280"/>
                <a:gd name="T48" fmla="*/ 2913 w 11868"/>
                <a:gd name="T49" fmla="*/ 6069 h 17280"/>
                <a:gd name="T50" fmla="*/ 3849 w 11868"/>
                <a:gd name="T51" fmla="*/ 4750 h 17280"/>
                <a:gd name="T52" fmla="*/ 3861 w 11868"/>
                <a:gd name="T53" fmla="*/ 3180 h 17280"/>
                <a:gd name="T54" fmla="*/ 2995 w 11868"/>
                <a:gd name="T55" fmla="*/ 1888 h 17280"/>
                <a:gd name="T56" fmla="*/ 1536 w 11868"/>
                <a:gd name="T57" fmla="*/ 1302 h 17280"/>
                <a:gd name="T58" fmla="*/ 458 w 11868"/>
                <a:gd name="T59" fmla="*/ 964 h 17280"/>
                <a:gd name="T60" fmla="*/ 1 w 11868"/>
                <a:gd name="T61" fmla="*/ 39 h 17280"/>
                <a:gd name="T62" fmla="*/ 545 w 11868"/>
                <a:gd name="T63" fmla="*/ 1069 h 17280"/>
                <a:gd name="T64" fmla="*/ 1831 w 11868"/>
                <a:gd name="T65" fmla="*/ 1371 h 17280"/>
                <a:gd name="T66" fmla="*/ 3193 w 11868"/>
                <a:gd name="T67" fmla="*/ 2105 h 17280"/>
                <a:gd name="T68" fmla="*/ 3905 w 11868"/>
                <a:gd name="T69" fmla="*/ 3477 h 17280"/>
                <a:gd name="T70" fmla="*/ 3722 w 11868"/>
                <a:gd name="T71" fmla="*/ 5011 h 17280"/>
                <a:gd name="T72" fmla="*/ 2704 w 11868"/>
                <a:gd name="T73" fmla="*/ 6179 h 17280"/>
                <a:gd name="T74" fmla="*/ 1311 w 11868"/>
                <a:gd name="T75" fmla="*/ 6573 h 17280"/>
                <a:gd name="T76" fmla="*/ 268 w 11868"/>
                <a:gd name="T77" fmla="*/ 7097 h 17280"/>
                <a:gd name="T78" fmla="*/ 46 w 11868"/>
                <a:gd name="T79" fmla="*/ 8241 h 17280"/>
                <a:gd name="T80" fmla="*/ 797 w 11868"/>
                <a:gd name="T81" fmla="*/ 9105 h 17280"/>
                <a:gd name="T82" fmla="*/ 1927 w 11868"/>
                <a:gd name="T83" fmla="*/ 9068 h 17280"/>
                <a:gd name="T84" fmla="*/ 2613 w 11868"/>
                <a:gd name="T85" fmla="*/ 8172 h 17280"/>
                <a:gd name="T86" fmla="*/ 2912 w 11868"/>
                <a:gd name="T87" fmla="*/ 6733 h 17280"/>
                <a:gd name="T88" fmla="*/ 3971 w 11868"/>
                <a:gd name="T89" fmla="*/ 5610 h 17280"/>
                <a:gd name="T90" fmla="*/ 5481 w 11868"/>
                <a:gd name="T91" fmla="*/ 5276 h 17280"/>
                <a:gd name="T92" fmla="*/ 6921 w 11868"/>
                <a:gd name="T93" fmla="*/ 5853 h 17280"/>
                <a:gd name="T94" fmla="*/ 7786 w 11868"/>
                <a:gd name="T95" fmla="*/ 7145 h 17280"/>
                <a:gd name="T96" fmla="*/ 7772 w 11868"/>
                <a:gd name="T97" fmla="*/ 8685 h 17280"/>
                <a:gd name="T98" fmla="*/ 6885 w 11868"/>
                <a:gd name="T99" fmla="*/ 9962 h 17280"/>
                <a:gd name="T100" fmla="*/ 5383 w 11868"/>
                <a:gd name="T101" fmla="*/ 10516 h 17280"/>
                <a:gd name="T102" fmla="*/ 4460 w 11868"/>
                <a:gd name="T103" fmla="*/ 10795 h 17280"/>
                <a:gd name="T104" fmla="*/ 3948 w 11868"/>
                <a:gd name="T105" fmla="*/ 11818 h 17280"/>
                <a:gd name="T106" fmla="*/ 4445 w 11868"/>
                <a:gd name="T107" fmla="*/ 12874 h 17280"/>
                <a:gd name="T108" fmla="*/ 5609 w 11868"/>
                <a:gd name="T109" fmla="*/ 13117 h 17280"/>
                <a:gd name="T110" fmla="*/ 6487 w 11868"/>
                <a:gd name="T111" fmla="*/ 12349 h 17280"/>
                <a:gd name="T112" fmla="*/ 6674 w 11868"/>
                <a:gd name="T113" fmla="*/ 11175 h 17280"/>
                <a:gd name="T114" fmla="*/ 7496 w 11868"/>
                <a:gd name="T115" fmla="*/ 9855 h 17280"/>
                <a:gd name="T116" fmla="*/ 8905 w 11868"/>
                <a:gd name="T117" fmla="*/ 9232 h 17280"/>
                <a:gd name="T118" fmla="*/ 10435 w 11868"/>
                <a:gd name="T119" fmla="*/ 9514 h 17280"/>
                <a:gd name="T120" fmla="*/ 11533 w 11868"/>
                <a:gd name="T121" fmla="*/ 10606 h 17280"/>
                <a:gd name="T122" fmla="*/ 11841 w 11868"/>
                <a:gd name="T123" fmla="*/ 12083 h 17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68" h="17280">
                  <a:moveTo>
                    <a:pt x="11868" y="11803"/>
                  </a:moveTo>
                  <a:lnTo>
                    <a:pt x="11866" y="11750"/>
                  </a:lnTo>
                  <a:lnTo>
                    <a:pt x="11865" y="11709"/>
                  </a:lnTo>
                  <a:lnTo>
                    <a:pt x="11864" y="11683"/>
                  </a:lnTo>
                  <a:lnTo>
                    <a:pt x="11863" y="11674"/>
                  </a:lnTo>
                  <a:lnTo>
                    <a:pt x="11863" y="11665"/>
                  </a:lnTo>
                  <a:lnTo>
                    <a:pt x="11860" y="11638"/>
                  </a:lnTo>
                  <a:lnTo>
                    <a:pt x="11857" y="11598"/>
                  </a:lnTo>
                  <a:lnTo>
                    <a:pt x="11852" y="11545"/>
                  </a:lnTo>
                  <a:lnTo>
                    <a:pt x="11849" y="11515"/>
                  </a:lnTo>
                  <a:lnTo>
                    <a:pt x="11844" y="11483"/>
                  </a:lnTo>
                  <a:lnTo>
                    <a:pt x="11839" y="11448"/>
                  </a:lnTo>
                  <a:lnTo>
                    <a:pt x="11833" y="11413"/>
                  </a:lnTo>
                  <a:lnTo>
                    <a:pt x="11827" y="11377"/>
                  </a:lnTo>
                  <a:lnTo>
                    <a:pt x="11821" y="11339"/>
                  </a:lnTo>
                  <a:lnTo>
                    <a:pt x="11813" y="11301"/>
                  </a:lnTo>
                  <a:lnTo>
                    <a:pt x="11804" y="11263"/>
                  </a:lnTo>
                  <a:lnTo>
                    <a:pt x="11796" y="11224"/>
                  </a:lnTo>
                  <a:lnTo>
                    <a:pt x="11787" y="11188"/>
                  </a:lnTo>
                  <a:lnTo>
                    <a:pt x="11777" y="11151"/>
                  </a:lnTo>
                  <a:lnTo>
                    <a:pt x="11768" y="11114"/>
                  </a:lnTo>
                  <a:lnTo>
                    <a:pt x="11758" y="11081"/>
                  </a:lnTo>
                  <a:lnTo>
                    <a:pt x="11747" y="11047"/>
                  </a:lnTo>
                  <a:lnTo>
                    <a:pt x="11737" y="11016"/>
                  </a:lnTo>
                  <a:lnTo>
                    <a:pt x="11728" y="10988"/>
                  </a:lnTo>
                  <a:lnTo>
                    <a:pt x="11710" y="10937"/>
                  </a:lnTo>
                  <a:lnTo>
                    <a:pt x="11696" y="10898"/>
                  </a:lnTo>
                  <a:lnTo>
                    <a:pt x="11687" y="10875"/>
                  </a:lnTo>
                  <a:lnTo>
                    <a:pt x="11683" y="10865"/>
                  </a:lnTo>
                  <a:lnTo>
                    <a:pt x="11680" y="10856"/>
                  </a:lnTo>
                  <a:lnTo>
                    <a:pt x="11669" y="10832"/>
                  </a:lnTo>
                  <a:lnTo>
                    <a:pt x="11654" y="10795"/>
                  </a:lnTo>
                  <a:lnTo>
                    <a:pt x="11633" y="10746"/>
                  </a:lnTo>
                  <a:lnTo>
                    <a:pt x="11620" y="10718"/>
                  </a:lnTo>
                  <a:lnTo>
                    <a:pt x="11606" y="10689"/>
                  </a:lnTo>
                  <a:lnTo>
                    <a:pt x="11590" y="10657"/>
                  </a:lnTo>
                  <a:lnTo>
                    <a:pt x="11574" y="10626"/>
                  </a:lnTo>
                  <a:lnTo>
                    <a:pt x="11557" y="10593"/>
                  </a:lnTo>
                  <a:lnTo>
                    <a:pt x="11539" y="10559"/>
                  </a:lnTo>
                  <a:lnTo>
                    <a:pt x="11520" y="10526"/>
                  </a:lnTo>
                  <a:lnTo>
                    <a:pt x="11501" y="10492"/>
                  </a:lnTo>
                  <a:lnTo>
                    <a:pt x="11480" y="10459"/>
                  </a:lnTo>
                  <a:lnTo>
                    <a:pt x="11460" y="10426"/>
                  </a:lnTo>
                  <a:lnTo>
                    <a:pt x="11439" y="10394"/>
                  </a:lnTo>
                  <a:lnTo>
                    <a:pt x="11419" y="10363"/>
                  </a:lnTo>
                  <a:lnTo>
                    <a:pt x="11399" y="10333"/>
                  </a:lnTo>
                  <a:lnTo>
                    <a:pt x="11379" y="10305"/>
                  </a:lnTo>
                  <a:lnTo>
                    <a:pt x="11360" y="10279"/>
                  </a:lnTo>
                  <a:lnTo>
                    <a:pt x="11342" y="10255"/>
                  </a:lnTo>
                  <a:lnTo>
                    <a:pt x="11310" y="10212"/>
                  </a:lnTo>
                  <a:lnTo>
                    <a:pt x="11285" y="10180"/>
                  </a:lnTo>
                  <a:lnTo>
                    <a:pt x="11269" y="10160"/>
                  </a:lnTo>
                  <a:lnTo>
                    <a:pt x="11262" y="10152"/>
                  </a:lnTo>
                  <a:lnTo>
                    <a:pt x="11257" y="10146"/>
                  </a:lnTo>
                  <a:lnTo>
                    <a:pt x="11239" y="10125"/>
                  </a:lnTo>
                  <a:lnTo>
                    <a:pt x="11212" y="10094"/>
                  </a:lnTo>
                  <a:lnTo>
                    <a:pt x="11177" y="10055"/>
                  </a:lnTo>
                  <a:lnTo>
                    <a:pt x="11156" y="10032"/>
                  </a:lnTo>
                  <a:lnTo>
                    <a:pt x="11135" y="10008"/>
                  </a:lnTo>
                  <a:lnTo>
                    <a:pt x="11111" y="9984"/>
                  </a:lnTo>
                  <a:lnTo>
                    <a:pt x="11085" y="9959"/>
                  </a:lnTo>
                  <a:lnTo>
                    <a:pt x="11059" y="9933"/>
                  </a:lnTo>
                  <a:lnTo>
                    <a:pt x="11031" y="9907"/>
                  </a:lnTo>
                  <a:lnTo>
                    <a:pt x="11003" y="9880"/>
                  </a:lnTo>
                  <a:lnTo>
                    <a:pt x="10974" y="9854"/>
                  </a:lnTo>
                  <a:lnTo>
                    <a:pt x="10945" y="9829"/>
                  </a:lnTo>
                  <a:lnTo>
                    <a:pt x="10915" y="9804"/>
                  </a:lnTo>
                  <a:lnTo>
                    <a:pt x="10886" y="9779"/>
                  </a:lnTo>
                  <a:lnTo>
                    <a:pt x="10857" y="9757"/>
                  </a:lnTo>
                  <a:lnTo>
                    <a:pt x="10829" y="9734"/>
                  </a:lnTo>
                  <a:lnTo>
                    <a:pt x="10802" y="9714"/>
                  </a:lnTo>
                  <a:lnTo>
                    <a:pt x="10776" y="9694"/>
                  </a:lnTo>
                  <a:lnTo>
                    <a:pt x="10751" y="9677"/>
                  </a:lnTo>
                  <a:lnTo>
                    <a:pt x="10707" y="9647"/>
                  </a:lnTo>
                  <a:lnTo>
                    <a:pt x="10673" y="9624"/>
                  </a:lnTo>
                  <a:lnTo>
                    <a:pt x="10651" y="9609"/>
                  </a:lnTo>
                  <a:lnTo>
                    <a:pt x="10643" y="9604"/>
                  </a:lnTo>
                  <a:lnTo>
                    <a:pt x="10636" y="9599"/>
                  </a:lnTo>
                  <a:lnTo>
                    <a:pt x="10613" y="9585"/>
                  </a:lnTo>
                  <a:lnTo>
                    <a:pt x="10578" y="9563"/>
                  </a:lnTo>
                  <a:lnTo>
                    <a:pt x="10532" y="9537"/>
                  </a:lnTo>
                  <a:lnTo>
                    <a:pt x="10506" y="9522"/>
                  </a:lnTo>
                  <a:lnTo>
                    <a:pt x="10477" y="9506"/>
                  </a:lnTo>
                  <a:lnTo>
                    <a:pt x="10447" y="9490"/>
                  </a:lnTo>
                  <a:lnTo>
                    <a:pt x="10415" y="9474"/>
                  </a:lnTo>
                  <a:lnTo>
                    <a:pt x="10382" y="9458"/>
                  </a:lnTo>
                  <a:lnTo>
                    <a:pt x="10347" y="9440"/>
                  </a:lnTo>
                  <a:lnTo>
                    <a:pt x="10313" y="9424"/>
                  </a:lnTo>
                  <a:lnTo>
                    <a:pt x="10277" y="9409"/>
                  </a:lnTo>
                  <a:lnTo>
                    <a:pt x="10241" y="9393"/>
                  </a:lnTo>
                  <a:lnTo>
                    <a:pt x="10206" y="9379"/>
                  </a:lnTo>
                  <a:lnTo>
                    <a:pt x="10170" y="9365"/>
                  </a:lnTo>
                  <a:lnTo>
                    <a:pt x="10136" y="9352"/>
                  </a:lnTo>
                  <a:lnTo>
                    <a:pt x="10101" y="9339"/>
                  </a:lnTo>
                  <a:lnTo>
                    <a:pt x="10069" y="9328"/>
                  </a:lnTo>
                  <a:lnTo>
                    <a:pt x="10038" y="9317"/>
                  </a:lnTo>
                  <a:lnTo>
                    <a:pt x="10009" y="9309"/>
                  </a:lnTo>
                  <a:lnTo>
                    <a:pt x="9958" y="9293"/>
                  </a:lnTo>
                  <a:lnTo>
                    <a:pt x="9918" y="9282"/>
                  </a:lnTo>
                  <a:lnTo>
                    <a:pt x="9893" y="9275"/>
                  </a:lnTo>
                  <a:lnTo>
                    <a:pt x="9884" y="9273"/>
                  </a:lnTo>
                  <a:lnTo>
                    <a:pt x="9875" y="9270"/>
                  </a:lnTo>
                  <a:lnTo>
                    <a:pt x="9849" y="9263"/>
                  </a:lnTo>
                  <a:lnTo>
                    <a:pt x="9809" y="9255"/>
                  </a:lnTo>
                  <a:lnTo>
                    <a:pt x="9757" y="9243"/>
                  </a:lnTo>
                  <a:lnTo>
                    <a:pt x="9727" y="9237"/>
                  </a:lnTo>
                  <a:lnTo>
                    <a:pt x="9696" y="9231"/>
                  </a:lnTo>
                  <a:lnTo>
                    <a:pt x="9661" y="9224"/>
                  </a:lnTo>
                  <a:lnTo>
                    <a:pt x="9626" y="9219"/>
                  </a:lnTo>
                  <a:lnTo>
                    <a:pt x="9589" y="9213"/>
                  </a:lnTo>
                  <a:lnTo>
                    <a:pt x="9552" y="9208"/>
                  </a:lnTo>
                  <a:lnTo>
                    <a:pt x="9513" y="9204"/>
                  </a:lnTo>
                  <a:lnTo>
                    <a:pt x="9475" y="9199"/>
                  </a:lnTo>
                  <a:lnTo>
                    <a:pt x="9436" y="9196"/>
                  </a:lnTo>
                  <a:lnTo>
                    <a:pt x="9398" y="9193"/>
                  </a:lnTo>
                  <a:lnTo>
                    <a:pt x="9360" y="9191"/>
                  </a:lnTo>
                  <a:lnTo>
                    <a:pt x="9323" y="9190"/>
                  </a:lnTo>
                  <a:lnTo>
                    <a:pt x="9288" y="9189"/>
                  </a:lnTo>
                  <a:lnTo>
                    <a:pt x="9253" y="9188"/>
                  </a:lnTo>
                  <a:lnTo>
                    <a:pt x="9221" y="9188"/>
                  </a:lnTo>
                  <a:lnTo>
                    <a:pt x="9190" y="9188"/>
                  </a:lnTo>
                  <a:lnTo>
                    <a:pt x="9138" y="9189"/>
                  </a:lnTo>
                  <a:lnTo>
                    <a:pt x="9096" y="9190"/>
                  </a:lnTo>
                  <a:lnTo>
                    <a:pt x="9071" y="9191"/>
                  </a:lnTo>
                  <a:lnTo>
                    <a:pt x="9061" y="9192"/>
                  </a:lnTo>
                  <a:lnTo>
                    <a:pt x="9052" y="9192"/>
                  </a:lnTo>
                  <a:lnTo>
                    <a:pt x="9025" y="9194"/>
                  </a:lnTo>
                  <a:lnTo>
                    <a:pt x="8985" y="9197"/>
                  </a:lnTo>
                  <a:lnTo>
                    <a:pt x="8932" y="9203"/>
                  </a:lnTo>
                  <a:lnTo>
                    <a:pt x="8902" y="9206"/>
                  </a:lnTo>
                  <a:lnTo>
                    <a:pt x="8870" y="9209"/>
                  </a:lnTo>
                  <a:lnTo>
                    <a:pt x="8835" y="9215"/>
                  </a:lnTo>
                  <a:lnTo>
                    <a:pt x="8801" y="9220"/>
                  </a:lnTo>
                  <a:lnTo>
                    <a:pt x="8764" y="9225"/>
                  </a:lnTo>
                  <a:lnTo>
                    <a:pt x="8726" y="9232"/>
                  </a:lnTo>
                  <a:lnTo>
                    <a:pt x="8688" y="9239"/>
                  </a:lnTo>
                  <a:lnTo>
                    <a:pt x="8650" y="9248"/>
                  </a:lnTo>
                  <a:lnTo>
                    <a:pt x="8611" y="9257"/>
                  </a:lnTo>
                  <a:lnTo>
                    <a:pt x="8575" y="9265"/>
                  </a:lnTo>
                  <a:lnTo>
                    <a:pt x="8537" y="9275"/>
                  </a:lnTo>
                  <a:lnTo>
                    <a:pt x="8501" y="9285"/>
                  </a:lnTo>
                  <a:lnTo>
                    <a:pt x="8467" y="9294"/>
                  </a:lnTo>
                  <a:lnTo>
                    <a:pt x="8434" y="9304"/>
                  </a:lnTo>
                  <a:lnTo>
                    <a:pt x="8403" y="9314"/>
                  </a:lnTo>
                  <a:lnTo>
                    <a:pt x="8374" y="9324"/>
                  </a:lnTo>
                  <a:lnTo>
                    <a:pt x="8324" y="9341"/>
                  </a:lnTo>
                  <a:lnTo>
                    <a:pt x="8285" y="9355"/>
                  </a:lnTo>
                  <a:lnTo>
                    <a:pt x="8260" y="9365"/>
                  </a:lnTo>
                  <a:lnTo>
                    <a:pt x="8252" y="9368"/>
                  </a:lnTo>
                  <a:lnTo>
                    <a:pt x="8243" y="9371"/>
                  </a:lnTo>
                  <a:lnTo>
                    <a:pt x="8218" y="9381"/>
                  </a:lnTo>
                  <a:lnTo>
                    <a:pt x="8181" y="9397"/>
                  </a:lnTo>
                  <a:lnTo>
                    <a:pt x="8132" y="9418"/>
                  </a:lnTo>
                  <a:lnTo>
                    <a:pt x="8104" y="9431"/>
                  </a:lnTo>
                  <a:lnTo>
                    <a:pt x="8075" y="9445"/>
                  </a:lnTo>
                  <a:lnTo>
                    <a:pt x="8043" y="9460"/>
                  </a:lnTo>
                  <a:lnTo>
                    <a:pt x="8012" y="9476"/>
                  </a:lnTo>
                  <a:lnTo>
                    <a:pt x="7979" y="9492"/>
                  </a:lnTo>
                  <a:lnTo>
                    <a:pt x="7945" y="9510"/>
                  </a:lnTo>
                  <a:lnTo>
                    <a:pt x="7912" y="9529"/>
                  </a:lnTo>
                  <a:lnTo>
                    <a:pt x="7878" y="9548"/>
                  </a:lnTo>
                  <a:lnTo>
                    <a:pt x="7845" y="9569"/>
                  </a:lnTo>
                  <a:lnTo>
                    <a:pt x="7811" y="9588"/>
                  </a:lnTo>
                  <a:lnTo>
                    <a:pt x="7779" y="9609"/>
                  </a:lnTo>
                  <a:lnTo>
                    <a:pt x="7748" y="9629"/>
                  </a:lnTo>
                  <a:lnTo>
                    <a:pt x="7718" y="9650"/>
                  </a:lnTo>
                  <a:lnTo>
                    <a:pt x="7690" y="9669"/>
                  </a:lnTo>
                  <a:lnTo>
                    <a:pt x="7664" y="9688"/>
                  </a:lnTo>
                  <a:lnTo>
                    <a:pt x="7639" y="9706"/>
                  </a:lnTo>
                  <a:lnTo>
                    <a:pt x="7597" y="9737"/>
                  </a:lnTo>
                  <a:lnTo>
                    <a:pt x="7565" y="9763"/>
                  </a:lnTo>
                  <a:lnTo>
                    <a:pt x="7544" y="9779"/>
                  </a:lnTo>
                  <a:lnTo>
                    <a:pt x="7537" y="9786"/>
                  </a:lnTo>
                  <a:lnTo>
                    <a:pt x="7529" y="9791"/>
                  </a:lnTo>
                  <a:lnTo>
                    <a:pt x="7510" y="9809"/>
                  </a:lnTo>
                  <a:lnTo>
                    <a:pt x="7478" y="9834"/>
                  </a:lnTo>
                  <a:lnTo>
                    <a:pt x="7438" y="9870"/>
                  </a:lnTo>
                  <a:lnTo>
                    <a:pt x="7416" y="9891"/>
                  </a:lnTo>
                  <a:lnTo>
                    <a:pt x="7392" y="9912"/>
                  </a:lnTo>
                  <a:lnTo>
                    <a:pt x="7367" y="9936"/>
                  </a:lnTo>
                  <a:lnTo>
                    <a:pt x="7342" y="9961"/>
                  </a:lnTo>
                  <a:lnTo>
                    <a:pt x="7316" y="9988"/>
                  </a:lnTo>
                  <a:lnTo>
                    <a:pt x="7289" y="10015"/>
                  </a:lnTo>
                  <a:lnTo>
                    <a:pt x="7264" y="10043"/>
                  </a:lnTo>
                  <a:lnTo>
                    <a:pt x="7238" y="10072"/>
                  </a:lnTo>
                  <a:lnTo>
                    <a:pt x="7212" y="10101"/>
                  </a:lnTo>
                  <a:lnTo>
                    <a:pt x="7187" y="10130"/>
                  </a:lnTo>
                  <a:lnTo>
                    <a:pt x="7162" y="10160"/>
                  </a:lnTo>
                  <a:lnTo>
                    <a:pt x="7139" y="10189"/>
                  </a:lnTo>
                  <a:lnTo>
                    <a:pt x="7117" y="10217"/>
                  </a:lnTo>
                  <a:lnTo>
                    <a:pt x="7096" y="10244"/>
                  </a:lnTo>
                  <a:lnTo>
                    <a:pt x="7077" y="10270"/>
                  </a:lnTo>
                  <a:lnTo>
                    <a:pt x="7059" y="10295"/>
                  </a:lnTo>
                  <a:lnTo>
                    <a:pt x="7028" y="10338"/>
                  </a:lnTo>
                  <a:lnTo>
                    <a:pt x="7005" y="10371"/>
                  </a:lnTo>
                  <a:lnTo>
                    <a:pt x="6991" y="10394"/>
                  </a:lnTo>
                  <a:lnTo>
                    <a:pt x="6986" y="10401"/>
                  </a:lnTo>
                  <a:lnTo>
                    <a:pt x="6981" y="10409"/>
                  </a:lnTo>
                  <a:lnTo>
                    <a:pt x="6966" y="10432"/>
                  </a:lnTo>
                  <a:lnTo>
                    <a:pt x="6945" y="10466"/>
                  </a:lnTo>
                  <a:lnTo>
                    <a:pt x="6918" y="10513"/>
                  </a:lnTo>
                  <a:lnTo>
                    <a:pt x="6903" y="10539"/>
                  </a:lnTo>
                  <a:lnTo>
                    <a:pt x="6887" y="10567"/>
                  </a:lnTo>
                  <a:lnTo>
                    <a:pt x="6870" y="10597"/>
                  </a:lnTo>
                  <a:lnTo>
                    <a:pt x="6854" y="10629"/>
                  </a:lnTo>
                  <a:lnTo>
                    <a:pt x="6838" y="10663"/>
                  </a:lnTo>
                  <a:lnTo>
                    <a:pt x="6821" y="10696"/>
                  </a:lnTo>
                  <a:lnTo>
                    <a:pt x="6804" y="10732"/>
                  </a:lnTo>
                  <a:lnTo>
                    <a:pt x="6788" y="10768"/>
                  </a:lnTo>
                  <a:lnTo>
                    <a:pt x="6773" y="10803"/>
                  </a:lnTo>
                  <a:lnTo>
                    <a:pt x="6758" y="10839"/>
                  </a:lnTo>
                  <a:lnTo>
                    <a:pt x="6744" y="10873"/>
                  </a:lnTo>
                  <a:lnTo>
                    <a:pt x="6731" y="10908"/>
                  </a:lnTo>
                  <a:lnTo>
                    <a:pt x="6718" y="10943"/>
                  </a:lnTo>
                  <a:lnTo>
                    <a:pt x="6707" y="10975"/>
                  </a:lnTo>
                  <a:lnTo>
                    <a:pt x="6696" y="11005"/>
                  </a:lnTo>
                  <a:lnTo>
                    <a:pt x="6687" y="11034"/>
                  </a:lnTo>
                  <a:lnTo>
                    <a:pt x="6672" y="11085"/>
                  </a:lnTo>
                  <a:lnTo>
                    <a:pt x="6660" y="11125"/>
                  </a:lnTo>
                  <a:lnTo>
                    <a:pt x="6653" y="11150"/>
                  </a:lnTo>
                  <a:lnTo>
                    <a:pt x="6650" y="11160"/>
                  </a:lnTo>
                  <a:lnTo>
                    <a:pt x="6648" y="11168"/>
                  </a:lnTo>
                  <a:lnTo>
                    <a:pt x="6641" y="11194"/>
                  </a:lnTo>
                  <a:lnTo>
                    <a:pt x="6632" y="11234"/>
                  </a:lnTo>
                  <a:lnTo>
                    <a:pt x="6621" y="11286"/>
                  </a:lnTo>
                  <a:lnTo>
                    <a:pt x="6614" y="11316"/>
                  </a:lnTo>
                  <a:lnTo>
                    <a:pt x="6608" y="11348"/>
                  </a:lnTo>
                  <a:lnTo>
                    <a:pt x="6601" y="11381"/>
                  </a:lnTo>
                  <a:lnTo>
                    <a:pt x="6596" y="11417"/>
                  </a:lnTo>
                  <a:lnTo>
                    <a:pt x="6591" y="11453"/>
                  </a:lnTo>
                  <a:lnTo>
                    <a:pt x="6585" y="11491"/>
                  </a:lnTo>
                  <a:lnTo>
                    <a:pt x="6580" y="11529"/>
                  </a:lnTo>
                  <a:lnTo>
                    <a:pt x="6577" y="11568"/>
                  </a:lnTo>
                  <a:lnTo>
                    <a:pt x="6572" y="11607"/>
                  </a:lnTo>
                  <a:lnTo>
                    <a:pt x="6569" y="11646"/>
                  </a:lnTo>
                  <a:lnTo>
                    <a:pt x="6567" y="11683"/>
                  </a:lnTo>
                  <a:lnTo>
                    <a:pt x="6565" y="11720"/>
                  </a:lnTo>
                  <a:lnTo>
                    <a:pt x="6565" y="11739"/>
                  </a:lnTo>
                  <a:lnTo>
                    <a:pt x="6564" y="11756"/>
                  </a:lnTo>
                  <a:lnTo>
                    <a:pt x="6564" y="11773"/>
                  </a:lnTo>
                  <a:lnTo>
                    <a:pt x="6563" y="11790"/>
                  </a:lnTo>
                  <a:lnTo>
                    <a:pt x="6563" y="11804"/>
                  </a:lnTo>
                  <a:lnTo>
                    <a:pt x="6563" y="11818"/>
                  </a:lnTo>
                  <a:lnTo>
                    <a:pt x="6563" y="11832"/>
                  </a:lnTo>
                  <a:lnTo>
                    <a:pt x="6563" y="11847"/>
                  </a:lnTo>
                  <a:lnTo>
                    <a:pt x="6561" y="11872"/>
                  </a:lnTo>
                  <a:lnTo>
                    <a:pt x="6561" y="11892"/>
                  </a:lnTo>
                  <a:lnTo>
                    <a:pt x="6560" y="11905"/>
                  </a:lnTo>
                  <a:lnTo>
                    <a:pt x="6560" y="11910"/>
                  </a:lnTo>
                  <a:lnTo>
                    <a:pt x="6560" y="11915"/>
                  </a:lnTo>
                  <a:lnTo>
                    <a:pt x="6559" y="11928"/>
                  </a:lnTo>
                  <a:lnTo>
                    <a:pt x="6558" y="11947"/>
                  </a:lnTo>
                  <a:lnTo>
                    <a:pt x="6555" y="11973"/>
                  </a:lnTo>
                  <a:lnTo>
                    <a:pt x="6552" y="12004"/>
                  </a:lnTo>
                  <a:lnTo>
                    <a:pt x="6547" y="12038"/>
                  </a:lnTo>
                  <a:lnTo>
                    <a:pt x="6541" y="12073"/>
                  </a:lnTo>
                  <a:lnTo>
                    <a:pt x="6534" y="12111"/>
                  </a:lnTo>
                  <a:lnTo>
                    <a:pt x="6526" y="12148"/>
                  </a:lnTo>
                  <a:lnTo>
                    <a:pt x="6516" y="12182"/>
                  </a:lnTo>
                  <a:lnTo>
                    <a:pt x="6507" y="12216"/>
                  </a:lnTo>
                  <a:lnTo>
                    <a:pt x="6498" y="12245"/>
                  </a:lnTo>
                  <a:lnTo>
                    <a:pt x="6489" y="12269"/>
                  </a:lnTo>
                  <a:lnTo>
                    <a:pt x="6483" y="12288"/>
                  </a:lnTo>
                  <a:lnTo>
                    <a:pt x="6478" y="12300"/>
                  </a:lnTo>
                  <a:lnTo>
                    <a:pt x="6476" y="12304"/>
                  </a:lnTo>
                  <a:lnTo>
                    <a:pt x="6475" y="12309"/>
                  </a:lnTo>
                  <a:lnTo>
                    <a:pt x="6471" y="12321"/>
                  </a:lnTo>
                  <a:lnTo>
                    <a:pt x="6463" y="12339"/>
                  </a:lnTo>
                  <a:lnTo>
                    <a:pt x="6452" y="12363"/>
                  </a:lnTo>
                  <a:lnTo>
                    <a:pt x="6439" y="12391"/>
                  </a:lnTo>
                  <a:lnTo>
                    <a:pt x="6424" y="12421"/>
                  </a:lnTo>
                  <a:lnTo>
                    <a:pt x="6408" y="12453"/>
                  </a:lnTo>
                  <a:lnTo>
                    <a:pt x="6390" y="12486"/>
                  </a:lnTo>
                  <a:lnTo>
                    <a:pt x="6370" y="12519"/>
                  </a:lnTo>
                  <a:lnTo>
                    <a:pt x="6351" y="12550"/>
                  </a:lnTo>
                  <a:lnTo>
                    <a:pt x="6331" y="12578"/>
                  </a:lnTo>
                  <a:lnTo>
                    <a:pt x="6313" y="12604"/>
                  </a:lnTo>
                  <a:lnTo>
                    <a:pt x="6298" y="12624"/>
                  </a:lnTo>
                  <a:lnTo>
                    <a:pt x="6285" y="12640"/>
                  </a:lnTo>
                  <a:lnTo>
                    <a:pt x="6277" y="12650"/>
                  </a:lnTo>
                  <a:lnTo>
                    <a:pt x="6274" y="12653"/>
                  </a:lnTo>
                  <a:lnTo>
                    <a:pt x="6272" y="12657"/>
                  </a:lnTo>
                  <a:lnTo>
                    <a:pt x="6263" y="12667"/>
                  </a:lnTo>
                  <a:lnTo>
                    <a:pt x="6250" y="12682"/>
                  </a:lnTo>
                  <a:lnTo>
                    <a:pt x="6233" y="12702"/>
                  </a:lnTo>
                  <a:lnTo>
                    <a:pt x="6213" y="12725"/>
                  </a:lnTo>
                  <a:lnTo>
                    <a:pt x="6189" y="12749"/>
                  </a:lnTo>
                  <a:lnTo>
                    <a:pt x="6163" y="12775"/>
                  </a:lnTo>
                  <a:lnTo>
                    <a:pt x="6135" y="12801"/>
                  </a:lnTo>
                  <a:lnTo>
                    <a:pt x="6106" y="12826"/>
                  </a:lnTo>
                  <a:lnTo>
                    <a:pt x="6078" y="12849"/>
                  </a:lnTo>
                  <a:lnTo>
                    <a:pt x="6051" y="12870"/>
                  </a:lnTo>
                  <a:lnTo>
                    <a:pt x="6026" y="12889"/>
                  </a:lnTo>
                  <a:lnTo>
                    <a:pt x="6005" y="12904"/>
                  </a:lnTo>
                  <a:lnTo>
                    <a:pt x="5988" y="12915"/>
                  </a:lnTo>
                  <a:lnTo>
                    <a:pt x="5978" y="12922"/>
                  </a:lnTo>
                  <a:lnTo>
                    <a:pt x="5974" y="12924"/>
                  </a:lnTo>
                  <a:lnTo>
                    <a:pt x="5970" y="12928"/>
                  </a:lnTo>
                  <a:lnTo>
                    <a:pt x="5959" y="12934"/>
                  </a:lnTo>
                  <a:lnTo>
                    <a:pt x="5943" y="12945"/>
                  </a:lnTo>
                  <a:lnTo>
                    <a:pt x="5920" y="12958"/>
                  </a:lnTo>
                  <a:lnTo>
                    <a:pt x="5893" y="12973"/>
                  </a:lnTo>
                  <a:lnTo>
                    <a:pt x="5863" y="12989"/>
                  </a:lnTo>
                  <a:lnTo>
                    <a:pt x="5830" y="13005"/>
                  </a:lnTo>
                  <a:lnTo>
                    <a:pt x="5797" y="13022"/>
                  </a:lnTo>
                  <a:lnTo>
                    <a:pt x="5762" y="13037"/>
                  </a:lnTo>
                  <a:lnTo>
                    <a:pt x="5728" y="13050"/>
                  </a:lnTo>
                  <a:lnTo>
                    <a:pt x="5695" y="13062"/>
                  </a:lnTo>
                  <a:lnTo>
                    <a:pt x="5667" y="13071"/>
                  </a:lnTo>
                  <a:lnTo>
                    <a:pt x="5642" y="13079"/>
                  </a:lnTo>
                  <a:lnTo>
                    <a:pt x="5623" y="13084"/>
                  </a:lnTo>
                  <a:lnTo>
                    <a:pt x="5611" y="13089"/>
                  </a:lnTo>
                  <a:lnTo>
                    <a:pt x="5607" y="13090"/>
                  </a:lnTo>
                  <a:lnTo>
                    <a:pt x="5602" y="13091"/>
                  </a:lnTo>
                  <a:lnTo>
                    <a:pt x="5589" y="13094"/>
                  </a:lnTo>
                  <a:lnTo>
                    <a:pt x="5570" y="13098"/>
                  </a:lnTo>
                  <a:lnTo>
                    <a:pt x="5545" y="13105"/>
                  </a:lnTo>
                  <a:lnTo>
                    <a:pt x="5515" y="13110"/>
                  </a:lnTo>
                  <a:lnTo>
                    <a:pt x="5481" y="13117"/>
                  </a:lnTo>
                  <a:lnTo>
                    <a:pt x="5445" y="13122"/>
                  </a:lnTo>
                  <a:lnTo>
                    <a:pt x="5408" y="13126"/>
                  </a:lnTo>
                  <a:lnTo>
                    <a:pt x="5370" y="13130"/>
                  </a:lnTo>
                  <a:lnTo>
                    <a:pt x="5333" y="13132"/>
                  </a:lnTo>
                  <a:lnTo>
                    <a:pt x="5299" y="13134"/>
                  </a:lnTo>
                  <a:lnTo>
                    <a:pt x="5267" y="13134"/>
                  </a:lnTo>
                  <a:lnTo>
                    <a:pt x="5242" y="13134"/>
                  </a:lnTo>
                  <a:lnTo>
                    <a:pt x="5221" y="13133"/>
                  </a:lnTo>
                  <a:lnTo>
                    <a:pt x="5208" y="13133"/>
                  </a:lnTo>
                  <a:lnTo>
                    <a:pt x="5204" y="13132"/>
                  </a:lnTo>
                  <a:lnTo>
                    <a:pt x="5199" y="13132"/>
                  </a:lnTo>
                  <a:lnTo>
                    <a:pt x="5186" y="13132"/>
                  </a:lnTo>
                  <a:lnTo>
                    <a:pt x="5166" y="13130"/>
                  </a:lnTo>
                  <a:lnTo>
                    <a:pt x="5140" y="13127"/>
                  </a:lnTo>
                  <a:lnTo>
                    <a:pt x="5110" y="13124"/>
                  </a:lnTo>
                  <a:lnTo>
                    <a:pt x="5075" y="13120"/>
                  </a:lnTo>
                  <a:lnTo>
                    <a:pt x="5040" y="13113"/>
                  </a:lnTo>
                  <a:lnTo>
                    <a:pt x="5003" y="13107"/>
                  </a:lnTo>
                  <a:lnTo>
                    <a:pt x="4966" y="13098"/>
                  </a:lnTo>
                  <a:lnTo>
                    <a:pt x="4930" y="13090"/>
                  </a:lnTo>
                  <a:lnTo>
                    <a:pt x="4898" y="13080"/>
                  </a:lnTo>
                  <a:lnTo>
                    <a:pt x="4869" y="13071"/>
                  </a:lnTo>
                  <a:lnTo>
                    <a:pt x="4844" y="13063"/>
                  </a:lnTo>
                  <a:lnTo>
                    <a:pt x="4826" y="13056"/>
                  </a:lnTo>
                  <a:lnTo>
                    <a:pt x="4813" y="13052"/>
                  </a:lnTo>
                  <a:lnTo>
                    <a:pt x="4808" y="13051"/>
                  </a:lnTo>
                  <a:lnTo>
                    <a:pt x="4805" y="13049"/>
                  </a:lnTo>
                  <a:lnTo>
                    <a:pt x="4792" y="13044"/>
                  </a:lnTo>
                  <a:lnTo>
                    <a:pt x="4774" y="13037"/>
                  </a:lnTo>
                  <a:lnTo>
                    <a:pt x="4750" y="13026"/>
                  </a:lnTo>
                  <a:lnTo>
                    <a:pt x="4723" y="13014"/>
                  </a:lnTo>
                  <a:lnTo>
                    <a:pt x="4692" y="12999"/>
                  </a:lnTo>
                  <a:lnTo>
                    <a:pt x="4659" y="12983"/>
                  </a:lnTo>
                  <a:lnTo>
                    <a:pt x="4626" y="12964"/>
                  </a:lnTo>
                  <a:lnTo>
                    <a:pt x="4593" y="12945"/>
                  </a:lnTo>
                  <a:lnTo>
                    <a:pt x="4563" y="12925"/>
                  </a:lnTo>
                  <a:lnTo>
                    <a:pt x="4534" y="12906"/>
                  </a:lnTo>
                  <a:lnTo>
                    <a:pt x="4509" y="12888"/>
                  </a:lnTo>
                  <a:lnTo>
                    <a:pt x="4489" y="12873"/>
                  </a:lnTo>
                  <a:lnTo>
                    <a:pt x="4472" y="12861"/>
                  </a:lnTo>
                  <a:lnTo>
                    <a:pt x="4463" y="12852"/>
                  </a:lnTo>
                  <a:lnTo>
                    <a:pt x="4458" y="12850"/>
                  </a:lnTo>
                  <a:lnTo>
                    <a:pt x="4455" y="12847"/>
                  </a:lnTo>
                  <a:lnTo>
                    <a:pt x="4445" y="12839"/>
                  </a:lnTo>
                  <a:lnTo>
                    <a:pt x="4429" y="12826"/>
                  </a:lnTo>
                  <a:lnTo>
                    <a:pt x="4410" y="12809"/>
                  </a:lnTo>
                  <a:lnTo>
                    <a:pt x="4387" y="12788"/>
                  </a:lnTo>
                  <a:lnTo>
                    <a:pt x="4362" y="12765"/>
                  </a:lnTo>
                  <a:lnTo>
                    <a:pt x="4336" y="12739"/>
                  </a:lnTo>
                  <a:lnTo>
                    <a:pt x="4310" y="12711"/>
                  </a:lnTo>
                  <a:lnTo>
                    <a:pt x="4286" y="12682"/>
                  </a:lnTo>
                  <a:lnTo>
                    <a:pt x="4262" y="12654"/>
                  </a:lnTo>
                  <a:lnTo>
                    <a:pt x="4240" y="12627"/>
                  </a:lnTo>
                  <a:lnTo>
                    <a:pt x="4222" y="12603"/>
                  </a:lnTo>
                  <a:lnTo>
                    <a:pt x="4207" y="12581"/>
                  </a:lnTo>
                  <a:lnTo>
                    <a:pt x="4196" y="12565"/>
                  </a:lnTo>
                  <a:lnTo>
                    <a:pt x="4188" y="12554"/>
                  </a:lnTo>
                  <a:lnTo>
                    <a:pt x="4186" y="12551"/>
                  </a:lnTo>
                  <a:lnTo>
                    <a:pt x="4184" y="12546"/>
                  </a:lnTo>
                  <a:lnTo>
                    <a:pt x="4177" y="12536"/>
                  </a:lnTo>
                  <a:lnTo>
                    <a:pt x="4166" y="12518"/>
                  </a:lnTo>
                  <a:lnTo>
                    <a:pt x="4153" y="12497"/>
                  </a:lnTo>
                  <a:lnTo>
                    <a:pt x="4138" y="12470"/>
                  </a:lnTo>
                  <a:lnTo>
                    <a:pt x="4121" y="12439"/>
                  </a:lnTo>
                  <a:lnTo>
                    <a:pt x="4104" y="12407"/>
                  </a:lnTo>
                  <a:lnTo>
                    <a:pt x="4088" y="12374"/>
                  </a:lnTo>
                  <a:lnTo>
                    <a:pt x="4073" y="12339"/>
                  </a:lnTo>
                  <a:lnTo>
                    <a:pt x="4060" y="12304"/>
                  </a:lnTo>
                  <a:lnTo>
                    <a:pt x="4048" y="12273"/>
                  </a:lnTo>
                  <a:lnTo>
                    <a:pt x="4038" y="12244"/>
                  </a:lnTo>
                  <a:lnTo>
                    <a:pt x="4030" y="12219"/>
                  </a:lnTo>
                  <a:lnTo>
                    <a:pt x="4024" y="12200"/>
                  </a:lnTo>
                  <a:lnTo>
                    <a:pt x="4021" y="12188"/>
                  </a:lnTo>
                  <a:lnTo>
                    <a:pt x="4020" y="12183"/>
                  </a:lnTo>
                  <a:lnTo>
                    <a:pt x="4019" y="12179"/>
                  </a:lnTo>
                  <a:lnTo>
                    <a:pt x="4016" y="12166"/>
                  </a:lnTo>
                  <a:lnTo>
                    <a:pt x="4010" y="12148"/>
                  </a:lnTo>
                  <a:lnTo>
                    <a:pt x="4005" y="12122"/>
                  </a:lnTo>
                  <a:lnTo>
                    <a:pt x="3998" y="12093"/>
                  </a:lnTo>
                  <a:lnTo>
                    <a:pt x="3992" y="12058"/>
                  </a:lnTo>
                  <a:lnTo>
                    <a:pt x="3986" y="12023"/>
                  </a:lnTo>
                  <a:lnTo>
                    <a:pt x="3982" y="11985"/>
                  </a:lnTo>
                  <a:lnTo>
                    <a:pt x="3978" y="11947"/>
                  </a:lnTo>
                  <a:lnTo>
                    <a:pt x="3976" y="11910"/>
                  </a:lnTo>
                  <a:lnTo>
                    <a:pt x="3975" y="11876"/>
                  </a:lnTo>
                  <a:lnTo>
                    <a:pt x="3973" y="11845"/>
                  </a:lnTo>
                  <a:lnTo>
                    <a:pt x="3973" y="11818"/>
                  </a:lnTo>
                  <a:lnTo>
                    <a:pt x="3975" y="11799"/>
                  </a:lnTo>
                  <a:lnTo>
                    <a:pt x="3975" y="11786"/>
                  </a:lnTo>
                  <a:lnTo>
                    <a:pt x="3975" y="11782"/>
                  </a:lnTo>
                  <a:lnTo>
                    <a:pt x="3976" y="11776"/>
                  </a:lnTo>
                  <a:lnTo>
                    <a:pt x="3976" y="11763"/>
                  </a:lnTo>
                  <a:lnTo>
                    <a:pt x="3977" y="11744"/>
                  </a:lnTo>
                  <a:lnTo>
                    <a:pt x="3979" y="11718"/>
                  </a:lnTo>
                  <a:lnTo>
                    <a:pt x="3982" y="11687"/>
                  </a:lnTo>
                  <a:lnTo>
                    <a:pt x="3988" y="11653"/>
                  </a:lnTo>
                  <a:lnTo>
                    <a:pt x="3993" y="11618"/>
                  </a:lnTo>
                  <a:lnTo>
                    <a:pt x="3999" y="11580"/>
                  </a:lnTo>
                  <a:lnTo>
                    <a:pt x="4008" y="11543"/>
                  </a:lnTo>
                  <a:lnTo>
                    <a:pt x="4017" y="11507"/>
                  </a:lnTo>
                  <a:lnTo>
                    <a:pt x="4025" y="11475"/>
                  </a:lnTo>
                  <a:lnTo>
                    <a:pt x="4035" y="11446"/>
                  </a:lnTo>
                  <a:lnTo>
                    <a:pt x="4043" y="11421"/>
                  </a:lnTo>
                  <a:lnTo>
                    <a:pt x="4049" y="11403"/>
                  </a:lnTo>
                  <a:lnTo>
                    <a:pt x="4053" y="11391"/>
                  </a:lnTo>
                  <a:lnTo>
                    <a:pt x="4056" y="11386"/>
                  </a:lnTo>
                  <a:lnTo>
                    <a:pt x="4057" y="11382"/>
                  </a:lnTo>
                  <a:lnTo>
                    <a:pt x="4061" y="11370"/>
                  </a:lnTo>
                  <a:lnTo>
                    <a:pt x="4069" y="11352"/>
                  </a:lnTo>
                  <a:lnTo>
                    <a:pt x="4079" y="11327"/>
                  </a:lnTo>
                  <a:lnTo>
                    <a:pt x="4091" y="11300"/>
                  </a:lnTo>
                  <a:lnTo>
                    <a:pt x="4106" y="11269"/>
                  </a:lnTo>
                  <a:lnTo>
                    <a:pt x="4123" y="11236"/>
                  </a:lnTo>
                  <a:lnTo>
                    <a:pt x="4141" y="11203"/>
                  </a:lnTo>
                  <a:lnTo>
                    <a:pt x="4160" y="11170"/>
                  </a:lnTo>
                  <a:lnTo>
                    <a:pt x="4180" y="11139"/>
                  </a:lnTo>
                  <a:lnTo>
                    <a:pt x="4198" y="11111"/>
                  </a:lnTo>
                  <a:lnTo>
                    <a:pt x="4217" y="11086"/>
                  </a:lnTo>
                  <a:lnTo>
                    <a:pt x="4232" y="11065"/>
                  </a:lnTo>
                  <a:lnTo>
                    <a:pt x="4244" y="11048"/>
                  </a:lnTo>
                  <a:lnTo>
                    <a:pt x="4251" y="11039"/>
                  </a:lnTo>
                  <a:lnTo>
                    <a:pt x="4254" y="11035"/>
                  </a:lnTo>
                  <a:lnTo>
                    <a:pt x="4258" y="11031"/>
                  </a:lnTo>
                  <a:lnTo>
                    <a:pt x="4265" y="11021"/>
                  </a:lnTo>
                  <a:lnTo>
                    <a:pt x="4278" y="11006"/>
                  </a:lnTo>
                  <a:lnTo>
                    <a:pt x="4295" y="10987"/>
                  </a:lnTo>
                  <a:lnTo>
                    <a:pt x="4316" y="10963"/>
                  </a:lnTo>
                  <a:lnTo>
                    <a:pt x="4340" y="10938"/>
                  </a:lnTo>
                  <a:lnTo>
                    <a:pt x="4366" y="10912"/>
                  </a:lnTo>
                  <a:lnTo>
                    <a:pt x="4393" y="10886"/>
                  </a:lnTo>
                  <a:lnTo>
                    <a:pt x="4421" y="10862"/>
                  </a:lnTo>
                  <a:lnTo>
                    <a:pt x="4449" y="10838"/>
                  </a:lnTo>
                  <a:lnTo>
                    <a:pt x="4476" y="10816"/>
                  </a:lnTo>
                  <a:lnTo>
                    <a:pt x="4501" y="10798"/>
                  </a:lnTo>
                  <a:lnTo>
                    <a:pt x="4521" y="10783"/>
                  </a:lnTo>
                  <a:lnTo>
                    <a:pt x="4538" y="10771"/>
                  </a:lnTo>
                  <a:lnTo>
                    <a:pt x="4549" y="10763"/>
                  </a:lnTo>
                  <a:lnTo>
                    <a:pt x="4552" y="10761"/>
                  </a:lnTo>
                  <a:lnTo>
                    <a:pt x="4557" y="10759"/>
                  </a:lnTo>
                  <a:lnTo>
                    <a:pt x="4568" y="10751"/>
                  </a:lnTo>
                  <a:lnTo>
                    <a:pt x="4584" y="10741"/>
                  </a:lnTo>
                  <a:lnTo>
                    <a:pt x="4606" y="10728"/>
                  </a:lnTo>
                  <a:lnTo>
                    <a:pt x="4632" y="10711"/>
                  </a:lnTo>
                  <a:lnTo>
                    <a:pt x="4663" y="10695"/>
                  </a:lnTo>
                  <a:lnTo>
                    <a:pt x="4695" y="10679"/>
                  </a:lnTo>
                  <a:lnTo>
                    <a:pt x="4730" y="10663"/>
                  </a:lnTo>
                  <a:lnTo>
                    <a:pt x="4764" y="10648"/>
                  </a:lnTo>
                  <a:lnTo>
                    <a:pt x="4798" y="10634"/>
                  </a:lnTo>
                  <a:lnTo>
                    <a:pt x="4829" y="10622"/>
                  </a:lnTo>
                  <a:lnTo>
                    <a:pt x="4858" y="10612"/>
                  </a:lnTo>
                  <a:lnTo>
                    <a:pt x="4883" y="10603"/>
                  </a:lnTo>
                  <a:lnTo>
                    <a:pt x="4902" y="10598"/>
                  </a:lnTo>
                  <a:lnTo>
                    <a:pt x="4914" y="10595"/>
                  </a:lnTo>
                  <a:lnTo>
                    <a:pt x="4919" y="10593"/>
                  </a:lnTo>
                  <a:lnTo>
                    <a:pt x="4923" y="10592"/>
                  </a:lnTo>
                  <a:lnTo>
                    <a:pt x="4936" y="10588"/>
                  </a:lnTo>
                  <a:lnTo>
                    <a:pt x="4954" y="10584"/>
                  </a:lnTo>
                  <a:lnTo>
                    <a:pt x="4980" y="10578"/>
                  </a:lnTo>
                  <a:lnTo>
                    <a:pt x="5009" y="10571"/>
                  </a:lnTo>
                  <a:lnTo>
                    <a:pt x="5044" y="10565"/>
                  </a:lnTo>
                  <a:lnTo>
                    <a:pt x="5080" y="10559"/>
                  </a:lnTo>
                  <a:lnTo>
                    <a:pt x="5117" y="10554"/>
                  </a:lnTo>
                  <a:lnTo>
                    <a:pt x="5155" y="10551"/>
                  </a:lnTo>
                  <a:lnTo>
                    <a:pt x="5192" y="10548"/>
                  </a:lnTo>
                  <a:lnTo>
                    <a:pt x="5225" y="10546"/>
                  </a:lnTo>
                  <a:lnTo>
                    <a:pt x="5257" y="10546"/>
                  </a:lnTo>
                  <a:lnTo>
                    <a:pt x="5267" y="10545"/>
                  </a:lnTo>
                  <a:lnTo>
                    <a:pt x="5278" y="10545"/>
                  </a:lnTo>
                  <a:lnTo>
                    <a:pt x="5289" y="10545"/>
                  </a:lnTo>
                  <a:lnTo>
                    <a:pt x="5298" y="10545"/>
                  </a:lnTo>
                  <a:lnTo>
                    <a:pt x="5310" y="10545"/>
                  </a:lnTo>
                  <a:lnTo>
                    <a:pt x="5320" y="10545"/>
                  </a:lnTo>
                  <a:lnTo>
                    <a:pt x="5330" y="10545"/>
                  </a:lnTo>
                  <a:lnTo>
                    <a:pt x="5339" y="10545"/>
                  </a:lnTo>
                  <a:lnTo>
                    <a:pt x="5354" y="10544"/>
                  </a:lnTo>
                  <a:lnTo>
                    <a:pt x="5366" y="10544"/>
                  </a:lnTo>
                  <a:lnTo>
                    <a:pt x="5372" y="10544"/>
                  </a:lnTo>
                  <a:lnTo>
                    <a:pt x="5374" y="10543"/>
                  </a:lnTo>
                  <a:lnTo>
                    <a:pt x="5384" y="10543"/>
                  </a:lnTo>
                  <a:lnTo>
                    <a:pt x="5410" y="10542"/>
                  </a:lnTo>
                  <a:lnTo>
                    <a:pt x="5451" y="10540"/>
                  </a:lnTo>
                  <a:lnTo>
                    <a:pt x="5504" y="10535"/>
                  </a:lnTo>
                  <a:lnTo>
                    <a:pt x="5534" y="10532"/>
                  </a:lnTo>
                  <a:lnTo>
                    <a:pt x="5567" y="10529"/>
                  </a:lnTo>
                  <a:lnTo>
                    <a:pt x="5600" y="10525"/>
                  </a:lnTo>
                  <a:lnTo>
                    <a:pt x="5636" y="10520"/>
                  </a:lnTo>
                  <a:lnTo>
                    <a:pt x="5673" y="10515"/>
                  </a:lnTo>
                  <a:lnTo>
                    <a:pt x="5710" y="10508"/>
                  </a:lnTo>
                  <a:lnTo>
                    <a:pt x="5748" y="10502"/>
                  </a:lnTo>
                  <a:lnTo>
                    <a:pt x="5787" y="10494"/>
                  </a:lnTo>
                  <a:lnTo>
                    <a:pt x="5825" y="10487"/>
                  </a:lnTo>
                  <a:lnTo>
                    <a:pt x="5863" y="10478"/>
                  </a:lnTo>
                  <a:lnTo>
                    <a:pt x="5899" y="10470"/>
                  </a:lnTo>
                  <a:lnTo>
                    <a:pt x="5936" y="10461"/>
                  </a:lnTo>
                  <a:lnTo>
                    <a:pt x="5971" y="10451"/>
                  </a:lnTo>
                  <a:lnTo>
                    <a:pt x="6003" y="10443"/>
                  </a:lnTo>
                  <a:lnTo>
                    <a:pt x="6034" y="10433"/>
                  </a:lnTo>
                  <a:lnTo>
                    <a:pt x="6064" y="10424"/>
                  </a:lnTo>
                  <a:lnTo>
                    <a:pt x="6114" y="10408"/>
                  </a:lnTo>
                  <a:lnTo>
                    <a:pt x="6153" y="10394"/>
                  </a:lnTo>
                  <a:lnTo>
                    <a:pt x="6178" y="10385"/>
                  </a:lnTo>
                  <a:lnTo>
                    <a:pt x="6187" y="10382"/>
                  </a:lnTo>
                  <a:lnTo>
                    <a:pt x="6195" y="10379"/>
                  </a:lnTo>
                  <a:lnTo>
                    <a:pt x="6220" y="10369"/>
                  </a:lnTo>
                  <a:lnTo>
                    <a:pt x="6259" y="10354"/>
                  </a:lnTo>
                  <a:lnTo>
                    <a:pt x="6308" y="10333"/>
                  </a:lnTo>
                  <a:lnTo>
                    <a:pt x="6336" y="10322"/>
                  </a:lnTo>
                  <a:lnTo>
                    <a:pt x="6366" y="10309"/>
                  </a:lnTo>
                  <a:lnTo>
                    <a:pt x="6396" y="10295"/>
                  </a:lnTo>
                  <a:lnTo>
                    <a:pt x="6429" y="10278"/>
                  </a:lnTo>
                  <a:lnTo>
                    <a:pt x="6462" y="10262"/>
                  </a:lnTo>
                  <a:lnTo>
                    <a:pt x="6496" y="10245"/>
                  </a:lnTo>
                  <a:lnTo>
                    <a:pt x="6530" y="10227"/>
                  </a:lnTo>
                  <a:lnTo>
                    <a:pt x="6565" y="10208"/>
                  </a:lnTo>
                  <a:lnTo>
                    <a:pt x="6598" y="10189"/>
                  </a:lnTo>
                  <a:lnTo>
                    <a:pt x="6632" y="10169"/>
                  </a:lnTo>
                  <a:lnTo>
                    <a:pt x="6664" y="10149"/>
                  </a:lnTo>
                  <a:lnTo>
                    <a:pt x="6695" y="10129"/>
                  </a:lnTo>
                  <a:lnTo>
                    <a:pt x="6726" y="10110"/>
                  </a:lnTo>
                  <a:lnTo>
                    <a:pt x="6754" y="10090"/>
                  </a:lnTo>
                  <a:lnTo>
                    <a:pt x="6781" y="10072"/>
                  </a:lnTo>
                  <a:lnTo>
                    <a:pt x="6806" y="10055"/>
                  </a:lnTo>
                  <a:lnTo>
                    <a:pt x="6849" y="10023"/>
                  </a:lnTo>
                  <a:lnTo>
                    <a:pt x="6881" y="9999"/>
                  </a:lnTo>
                  <a:lnTo>
                    <a:pt x="6902" y="9982"/>
                  </a:lnTo>
                  <a:lnTo>
                    <a:pt x="6909" y="9977"/>
                  </a:lnTo>
                  <a:lnTo>
                    <a:pt x="6917" y="9972"/>
                  </a:lnTo>
                  <a:lnTo>
                    <a:pt x="6937" y="9955"/>
                  </a:lnTo>
                  <a:lnTo>
                    <a:pt x="6969" y="9928"/>
                  </a:lnTo>
                  <a:lnTo>
                    <a:pt x="7009" y="9894"/>
                  </a:lnTo>
                  <a:lnTo>
                    <a:pt x="7032" y="9874"/>
                  </a:lnTo>
                  <a:lnTo>
                    <a:pt x="7056" y="9853"/>
                  </a:lnTo>
                  <a:lnTo>
                    <a:pt x="7081" y="9829"/>
                  </a:lnTo>
                  <a:lnTo>
                    <a:pt x="7107" y="9804"/>
                  </a:lnTo>
                  <a:lnTo>
                    <a:pt x="7134" y="9778"/>
                  </a:lnTo>
                  <a:lnTo>
                    <a:pt x="7161" y="9752"/>
                  </a:lnTo>
                  <a:lnTo>
                    <a:pt x="7187" y="9724"/>
                  </a:lnTo>
                  <a:lnTo>
                    <a:pt x="7214" y="9696"/>
                  </a:lnTo>
                  <a:lnTo>
                    <a:pt x="7240" y="9667"/>
                  </a:lnTo>
                  <a:lnTo>
                    <a:pt x="7266" y="9639"/>
                  </a:lnTo>
                  <a:lnTo>
                    <a:pt x="7291" y="9610"/>
                  </a:lnTo>
                  <a:lnTo>
                    <a:pt x="7314" y="9582"/>
                  </a:lnTo>
                  <a:lnTo>
                    <a:pt x="7337" y="9554"/>
                  </a:lnTo>
                  <a:lnTo>
                    <a:pt x="7359" y="9527"/>
                  </a:lnTo>
                  <a:lnTo>
                    <a:pt x="7378" y="9501"/>
                  </a:lnTo>
                  <a:lnTo>
                    <a:pt x="7396" y="9477"/>
                  </a:lnTo>
                  <a:lnTo>
                    <a:pt x="7428" y="9434"/>
                  </a:lnTo>
                  <a:lnTo>
                    <a:pt x="7451" y="9400"/>
                  </a:lnTo>
                  <a:lnTo>
                    <a:pt x="7465" y="9379"/>
                  </a:lnTo>
                  <a:lnTo>
                    <a:pt x="7471" y="9371"/>
                  </a:lnTo>
                  <a:lnTo>
                    <a:pt x="7476" y="9364"/>
                  </a:lnTo>
                  <a:lnTo>
                    <a:pt x="7491" y="9341"/>
                  </a:lnTo>
                  <a:lnTo>
                    <a:pt x="7513" y="9306"/>
                  </a:lnTo>
                  <a:lnTo>
                    <a:pt x="7541" y="9261"/>
                  </a:lnTo>
                  <a:lnTo>
                    <a:pt x="7556" y="9235"/>
                  </a:lnTo>
                  <a:lnTo>
                    <a:pt x="7572" y="9207"/>
                  </a:lnTo>
                  <a:lnTo>
                    <a:pt x="7590" y="9177"/>
                  </a:lnTo>
                  <a:lnTo>
                    <a:pt x="7607" y="9145"/>
                  </a:lnTo>
                  <a:lnTo>
                    <a:pt x="7624" y="9113"/>
                  </a:lnTo>
                  <a:lnTo>
                    <a:pt x="7642" y="9080"/>
                  </a:lnTo>
                  <a:lnTo>
                    <a:pt x="7659" y="9044"/>
                  </a:lnTo>
                  <a:lnTo>
                    <a:pt x="7675" y="9009"/>
                  </a:lnTo>
                  <a:lnTo>
                    <a:pt x="7691" y="8974"/>
                  </a:lnTo>
                  <a:lnTo>
                    <a:pt x="7706" y="8938"/>
                  </a:lnTo>
                  <a:lnTo>
                    <a:pt x="7721" y="8904"/>
                  </a:lnTo>
                  <a:lnTo>
                    <a:pt x="7736" y="8869"/>
                  </a:lnTo>
                  <a:lnTo>
                    <a:pt x="7748" y="8835"/>
                  </a:lnTo>
                  <a:lnTo>
                    <a:pt x="7760" y="8803"/>
                  </a:lnTo>
                  <a:lnTo>
                    <a:pt x="7771" y="8773"/>
                  </a:lnTo>
                  <a:lnTo>
                    <a:pt x="7781" y="8744"/>
                  </a:lnTo>
                  <a:lnTo>
                    <a:pt x="7798" y="8693"/>
                  </a:lnTo>
                  <a:lnTo>
                    <a:pt x="7810" y="8654"/>
                  </a:lnTo>
                  <a:lnTo>
                    <a:pt x="7818" y="8628"/>
                  </a:lnTo>
                  <a:lnTo>
                    <a:pt x="7820" y="8619"/>
                  </a:lnTo>
                  <a:lnTo>
                    <a:pt x="7823" y="8611"/>
                  </a:lnTo>
                  <a:lnTo>
                    <a:pt x="7829" y="8585"/>
                  </a:lnTo>
                  <a:lnTo>
                    <a:pt x="7840" y="8545"/>
                  </a:lnTo>
                  <a:lnTo>
                    <a:pt x="7852" y="8493"/>
                  </a:lnTo>
                  <a:lnTo>
                    <a:pt x="7859" y="8464"/>
                  </a:lnTo>
                  <a:lnTo>
                    <a:pt x="7866" y="8432"/>
                  </a:lnTo>
                  <a:lnTo>
                    <a:pt x="7873" y="8398"/>
                  </a:lnTo>
                  <a:lnTo>
                    <a:pt x="7879" y="8362"/>
                  </a:lnTo>
                  <a:lnTo>
                    <a:pt x="7886" y="8327"/>
                  </a:lnTo>
                  <a:lnTo>
                    <a:pt x="7891" y="8289"/>
                  </a:lnTo>
                  <a:lnTo>
                    <a:pt x="7896" y="8250"/>
                  </a:lnTo>
                  <a:lnTo>
                    <a:pt x="7902" y="8212"/>
                  </a:lnTo>
                  <a:lnTo>
                    <a:pt x="7906" y="8173"/>
                  </a:lnTo>
                  <a:lnTo>
                    <a:pt x="7909" y="8135"/>
                  </a:lnTo>
                  <a:lnTo>
                    <a:pt x="7913" y="8097"/>
                  </a:lnTo>
                  <a:lnTo>
                    <a:pt x="7916" y="8060"/>
                  </a:lnTo>
                  <a:lnTo>
                    <a:pt x="7918" y="8024"/>
                  </a:lnTo>
                  <a:lnTo>
                    <a:pt x="7919" y="7990"/>
                  </a:lnTo>
                  <a:lnTo>
                    <a:pt x="7920" y="7957"/>
                  </a:lnTo>
                  <a:lnTo>
                    <a:pt x="7920" y="7927"/>
                  </a:lnTo>
                  <a:lnTo>
                    <a:pt x="7920" y="7874"/>
                  </a:lnTo>
                  <a:lnTo>
                    <a:pt x="7920" y="7834"/>
                  </a:lnTo>
                  <a:lnTo>
                    <a:pt x="7919" y="7807"/>
                  </a:lnTo>
                  <a:lnTo>
                    <a:pt x="7919" y="7799"/>
                  </a:lnTo>
                  <a:lnTo>
                    <a:pt x="7919" y="7789"/>
                  </a:lnTo>
                  <a:lnTo>
                    <a:pt x="7918" y="7763"/>
                  </a:lnTo>
                  <a:lnTo>
                    <a:pt x="7916" y="7722"/>
                  </a:lnTo>
                  <a:lnTo>
                    <a:pt x="7912" y="7669"/>
                  </a:lnTo>
                  <a:lnTo>
                    <a:pt x="7908" y="7639"/>
                  </a:lnTo>
                  <a:lnTo>
                    <a:pt x="7905" y="7606"/>
                  </a:lnTo>
                  <a:lnTo>
                    <a:pt x="7902" y="7573"/>
                  </a:lnTo>
                  <a:lnTo>
                    <a:pt x="7896" y="7537"/>
                  </a:lnTo>
                  <a:lnTo>
                    <a:pt x="7892" y="7501"/>
                  </a:lnTo>
                  <a:lnTo>
                    <a:pt x="7886" y="7463"/>
                  </a:lnTo>
                  <a:lnTo>
                    <a:pt x="7879" y="7425"/>
                  </a:lnTo>
                  <a:lnTo>
                    <a:pt x="7873" y="7386"/>
                  </a:lnTo>
                  <a:lnTo>
                    <a:pt x="7865" y="7348"/>
                  </a:lnTo>
                  <a:lnTo>
                    <a:pt x="7856" y="7311"/>
                  </a:lnTo>
                  <a:lnTo>
                    <a:pt x="7848" y="7274"/>
                  </a:lnTo>
                  <a:lnTo>
                    <a:pt x="7839" y="7237"/>
                  </a:lnTo>
                  <a:lnTo>
                    <a:pt x="7829" y="7203"/>
                  </a:lnTo>
                  <a:lnTo>
                    <a:pt x="7821" y="7169"/>
                  </a:lnTo>
                  <a:lnTo>
                    <a:pt x="7811" y="7138"/>
                  </a:lnTo>
                  <a:lnTo>
                    <a:pt x="7802" y="7109"/>
                  </a:lnTo>
                  <a:lnTo>
                    <a:pt x="7786" y="7058"/>
                  </a:lnTo>
                  <a:lnTo>
                    <a:pt x="7773" y="7019"/>
                  </a:lnTo>
                  <a:lnTo>
                    <a:pt x="7765" y="6994"/>
                  </a:lnTo>
                  <a:lnTo>
                    <a:pt x="7761" y="6985"/>
                  </a:lnTo>
                  <a:lnTo>
                    <a:pt x="7758" y="6977"/>
                  </a:lnTo>
                  <a:lnTo>
                    <a:pt x="7748" y="6952"/>
                  </a:lnTo>
                  <a:lnTo>
                    <a:pt x="7734" y="6914"/>
                  </a:lnTo>
                  <a:lnTo>
                    <a:pt x="7714" y="6864"/>
                  </a:lnTo>
                  <a:lnTo>
                    <a:pt x="7702" y="6836"/>
                  </a:lnTo>
                  <a:lnTo>
                    <a:pt x="7689" y="6807"/>
                  </a:lnTo>
                  <a:lnTo>
                    <a:pt x="7674" y="6776"/>
                  </a:lnTo>
                  <a:lnTo>
                    <a:pt x="7659" y="6744"/>
                  </a:lnTo>
                  <a:lnTo>
                    <a:pt x="7643" y="6710"/>
                  </a:lnTo>
                  <a:lnTo>
                    <a:pt x="7625" y="6675"/>
                  </a:lnTo>
                  <a:lnTo>
                    <a:pt x="7607" y="6642"/>
                  </a:lnTo>
                  <a:lnTo>
                    <a:pt x="7589" y="6607"/>
                  </a:lnTo>
                  <a:lnTo>
                    <a:pt x="7569" y="6574"/>
                  </a:lnTo>
                  <a:lnTo>
                    <a:pt x="7550" y="6540"/>
                  </a:lnTo>
                  <a:lnTo>
                    <a:pt x="7530" y="6508"/>
                  </a:lnTo>
                  <a:lnTo>
                    <a:pt x="7511" y="6477"/>
                  </a:lnTo>
                  <a:lnTo>
                    <a:pt x="7491" y="6447"/>
                  </a:lnTo>
                  <a:lnTo>
                    <a:pt x="7473" y="6417"/>
                  </a:lnTo>
                  <a:lnTo>
                    <a:pt x="7455" y="6390"/>
                  </a:lnTo>
                  <a:lnTo>
                    <a:pt x="7437" y="6366"/>
                  </a:lnTo>
                  <a:lnTo>
                    <a:pt x="7406" y="6322"/>
                  </a:lnTo>
                  <a:lnTo>
                    <a:pt x="7381" y="6290"/>
                  </a:lnTo>
                  <a:lnTo>
                    <a:pt x="7365" y="6268"/>
                  </a:lnTo>
                  <a:lnTo>
                    <a:pt x="7360" y="6262"/>
                  </a:lnTo>
                  <a:lnTo>
                    <a:pt x="7354" y="6254"/>
                  </a:lnTo>
                  <a:lnTo>
                    <a:pt x="7338" y="6234"/>
                  </a:lnTo>
                  <a:lnTo>
                    <a:pt x="7312" y="6201"/>
                  </a:lnTo>
                  <a:lnTo>
                    <a:pt x="7278" y="6161"/>
                  </a:lnTo>
                  <a:lnTo>
                    <a:pt x="7257" y="6139"/>
                  </a:lnTo>
                  <a:lnTo>
                    <a:pt x="7235" y="6114"/>
                  </a:lnTo>
                  <a:lnTo>
                    <a:pt x="7213" y="6089"/>
                  </a:lnTo>
                  <a:lnTo>
                    <a:pt x="7188" y="6063"/>
                  </a:lnTo>
                  <a:lnTo>
                    <a:pt x="7162" y="6036"/>
                  </a:lnTo>
                  <a:lnTo>
                    <a:pt x="7136" y="6009"/>
                  </a:lnTo>
                  <a:lnTo>
                    <a:pt x="7108" y="5982"/>
                  </a:lnTo>
                  <a:lnTo>
                    <a:pt x="7080" y="5956"/>
                  </a:lnTo>
                  <a:lnTo>
                    <a:pt x="7052" y="5929"/>
                  </a:lnTo>
                  <a:lnTo>
                    <a:pt x="7023" y="5903"/>
                  </a:lnTo>
                  <a:lnTo>
                    <a:pt x="6993" y="5878"/>
                  </a:lnTo>
                  <a:lnTo>
                    <a:pt x="6965" y="5855"/>
                  </a:lnTo>
                  <a:lnTo>
                    <a:pt x="6938" y="5832"/>
                  </a:lnTo>
                  <a:lnTo>
                    <a:pt x="6911" y="5810"/>
                  </a:lnTo>
                  <a:lnTo>
                    <a:pt x="6885" y="5791"/>
                  </a:lnTo>
                  <a:lnTo>
                    <a:pt x="6862" y="5773"/>
                  </a:lnTo>
                  <a:lnTo>
                    <a:pt x="6819" y="5741"/>
                  </a:lnTo>
                  <a:lnTo>
                    <a:pt x="6785" y="5718"/>
                  </a:lnTo>
                  <a:lnTo>
                    <a:pt x="6763" y="5702"/>
                  </a:lnTo>
                  <a:lnTo>
                    <a:pt x="6756" y="5697"/>
                  </a:lnTo>
                  <a:lnTo>
                    <a:pt x="6748" y="5692"/>
                  </a:lnTo>
                  <a:lnTo>
                    <a:pt x="6727" y="5678"/>
                  </a:lnTo>
                  <a:lnTo>
                    <a:pt x="6692" y="5655"/>
                  </a:lnTo>
                  <a:lnTo>
                    <a:pt x="6647" y="5627"/>
                  </a:lnTo>
                  <a:lnTo>
                    <a:pt x="6621" y="5611"/>
                  </a:lnTo>
                  <a:lnTo>
                    <a:pt x="6593" y="5594"/>
                  </a:lnTo>
                  <a:lnTo>
                    <a:pt x="6563" y="5577"/>
                  </a:lnTo>
                  <a:lnTo>
                    <a:pt x="6531" y="5560"/>
                  </a:lnTo>
                  <a:lnTo>
                    <a:pt x="6499" y="5543"/>
                  </a:lnTo>
                  <a:lnTo>
                    <a:pt x="6464" y="5525"/>
                  </a:lnTo>
                  <a:lnTo>
                    <a:pt x="6430" y="5508"/>
                  </a:lnTo>
                  <a:lnTo>
                    <a:pt x="6395" y="5492"/>
                  </a:lnTo>
                  <a:lnTo>
                    <a:pt x="6359" y="5476"/>
                  </a:lnTo>
                  <a:lnTo>
                    <a:pt x="6324" y="5459"/>
                  </a:lnTo>
                  <a:lnTo>
                    <a:pt x="6289" y="5444"/>
                  </a:lnTo>
                  <a:lnTo>
                    <a:pt x="6255" y="5430"/>
                  </a:lnTo>
                  <a:lnTo>
                    <a:pt x="6221" y="5417"/>
                  </a:lnTo>
                  <a:lnTo>
                    <a:pt x="6189" y="5405"/>
                  </a:lnTo>
                  <a:lnTo>
                    <a:pt x="6159" y="5394"/>
                  </a:lnTo>
                  <a:lnTo>
                    <a:pt x="6129" y="5384"/>
                  </a:lnTo>
                  <a:lnTo>
                    <a:pt x="6080" y="5368"/>
                  </a:lnTo>
                  <a:lnTo>
                    <a:pt x="6040" y="5355"/>
                  </a:lnTo>
                  <a:lnTo>
                    <a:pt x="6015" y="5347"/>
                  </a:lnTo>
                  <a:lnTo>
                    <a:pt x="6006" y="5345"/>
                  </a:lnTo>
                  <a:lnTo>
                    <a:pt x="5997" y="5342"/>
                  </a:lnTo>
                  <a:lnTo>
                    <a:pt x="5972" y="5335"/>
                  </a:lnTo>
                  <a:lnTo>
                    <a:pt x="5932" y="5324"/>
                  </a:lnTo>
                  <a:lnTo>
                    <a:pt x="5880" y="5311"/>
                  </a:lnTo>
                  <a:lnTo>
                    <a:pt x="5851" y="5305"/>
                  </a:lnTo>
                  <a:lnTo>
                    <a:pt x="5818" y="5298"/>
                  </a:lnTo>
                  <a:lnTo>
                    <a:pt x="5785" y="5291"/>
                  </a:lnTo>
                  <a:lnTo>
                    <a:pt x="5749" y="5284"/>
                  </a:lnTo>
                  <a:lnTo>
                    <a:pt x="5712" y="5278"/>
                  </a:lnTo>
                  <a:lnTo>
                    <a:pt x="5676" y="5271"/>
                  </a:lnTo>
                  <a:lnTo>
                    <a:pt x="5637" y="5266"/>
                  </a:lnTo>
                  <a:lnTo>
                    <a:pt x="5599" y="5261"/>
                  </a:lnTo>
                  <a:lnTo>
                    <a:pt x="5560" y="5256"/>
                  </a:lnTo>
                  <a:lnTo>
                    <a:pt x="5521" y="5253"/>
                  </a:lnTo>
                  <a:lnTo>
                    <a:pt x="5483" y="5250"/>
                  </a:lnTo>
                  <a:lnTo>
                    <a:pt x="5447" y="5247"/>
                  </a:lnTo>
                  <a:lnTo>
                    <a:pt x="5411" y="5244"/>
                  </a:lnTo>
                  <a:lnTo>
                    <a:pt x="5377" y="5243"/>
                  </a:lnTo>
                  <a:lnTo>
                    <a:pt x="5344" y="5241"/>
                  </a:lnTo>
                  <a:lnTo>
                    <a:pt x="5314" y="5241"/>
                  </a:lnTo>
                  <a:lnTo>
                    <a:pt x="5262" y="5240"/>
                  </a:lnTo>
                  <a:lnTo>
                    <a:pt x="5221" y="5241"/>
                  </a:lnTo>
                  <a:lnTo>
                    <a:pt x="5194" y="5241"/>
                  </a:lnTo>
                  <a:lnTo>
                    <a:pt x="5185" y="5242"/>
                  </a:lnTo>
                  <a:lnTo>
                    <a:pt x="5176" y="5242"/>
                  </a:lnTo>
                  <a:lnTo>
                    <a:pt x="5150" y="5243"/>
                  </a:lnTo>
                  <a:lnTo>
                    <a:pt x="5109" y="5246"/>
                  </a:lnTo>
                  <a:lnTo>
                    <a:pt x="5056" y="5249"/>
                  </a:lnTo>
                  <a:lnTo>
                    <a:pt x="5026" y="5252"/>
                  </a:lnTo>
                  <a:lnTo>
                    <a:pt x="4993" y="5255"/>
                  </a:lnTo>
                  <a:lnTo>
                    <a:pt x="4960" y="5259"/>
                  </a:lnTo>
                  <a:lnTo>
                    <a:pt x="4924" y="5263"/>
                  </a:lnTo>
                  <a:lnTo>
                    <a:pt x="4887" y="5268"/>
                  </a:lnTo>
                  <a:lnTo>
                    <a:pt x="4849" y="5274"/>
                  </a:lnTo>
                  <a:lnTo>
                    <a:pt x="4812" y="5280"/>
                  </a:lnTo>
                  <a:lnTo>
                    <a:pt x="4773" y="5287"/>
                  </a:lnTo>
                  <a:lnTo>
                    <a:pt x="4735" y="5294"/>
                  </a:lnTo>
                  <a:lnTo>
                    <a:pt x="4697" y="5303"/>
                  </a:lnTo>
                  <a:lnTo>
                    <a:pt x="4659" y="5311"/>
                  </a:lnTo>
                  <a:lnTo>
                    <a:pt x="4624" y="5320"/>
                  </a:lnTo>
                  <a:lnTo>
                    <a:pt x="4589" y="5329"/>
                  </a:lnTo>
                  <a:lnTo>
                    <a:pt x="4556" y="5337"/>
                  </a:lnTo>
                  <a:lnTo>
                    <a:pt x="4524" y="5346"/>
                  </a:lnTo>
                  <a:lnTo>
                    <a:pt x="4495" y="5356"/>
                  </a:lnTo>
                  <a:lnTo>
                    <a:pt x="4444" y="5371"/>
                  </a:lnTo>
                  <a:lnTo>
                    <a:pt x="4406" y="5384"/>
                  </a:lnTo>
                  <a:lnTo>
                    <a:pt x="4381" y="5392"/>
                  </a:lnTo>
                  <a:lnTo>
                    <a:pt x="4372" y="5396"/>
                  </a:lnTo>
                  <a:lnTo>
                    <a:pt x="4362" y="5399"/>
                  </a:lnTo>
                  <a:lnTo>
                    <a:pt x="4337" y="5409"/>
                  </a:lnTo>
                  <a:lnTo>
                    <a:pt x="4300" y="5423"/>
                  </a:lnTo>
                  <a:lnTo>
                    <a:pt x="4250" y="5443"/>
                  </a:lnTo>
                  <a:lnTo>
                    <a:pt x="4222" y="5455"/>
                  </a:lnTo>
                  <a:lnTo>
                    <a:pt x="4193" y="5468"/>
                  </a:lnTo>
                  <a:lnTo>
                    <a:pt x="4161" y="5482"/>
                  </a:lnTo>
                  <a:lnTo>
                    <a:pt x="4129" y="5497"/>
                  </a:lnTo>
                  <a:lnTo>
                    <a:pt x="4096" y="5513"/>
                  </a:lnTo>
                  <a:lnTo>
                    <a:pt x="4061" y="5531"/>
                  </a:lnTo>
                  <a:lnTo>
                    <a:pt x="4026" y="5548"/>
                  </a:lnTo>
                  <a:lnTo>
                    <a:pt x="3993" y="5567"/>
                  </a:lnTo>
                  <a:lnTo>
                    <a:pt x="3958" y="5586"/>
                  </a:lnTo>
                  <a:lnTo>
                    <a:pt x="3925" y="5605"/>
                  </a:lnTo>
                  <a:lnTo>
                    <a:pt x="3892" y="5625"/>
                  </a:lnTo>
                  <a:lnTo>
                    <a:pt x="3861" y="5644"/>
                  </a:lnTo>
                  <a:lnTo>
                    <a:pt x="3831" y="5664"/>
                  </a:lnTo>
                  <a:lnTo>
                    <a:pt x="3802" y="5682"/>
                  </a:lnTo>
                  <a:lnTo>
                    <a:pt x="3775" y="5700"/>
                  </a:lnTo>
                  <a:lnTo>
                    <a:pt x="3750" y="5718"/>
                  </a:lnTo>
                  <a:lnTo>
                    <a:pt x="3707" y="5749"/>
                  </a:lnTo>
                  <a:lnTo>
                    <a:pt x="3674" y="5773"/>
                  </a:lnTo>
                  <a:lnTo>
                    <a:pt x="3653" y="5789"/>
                  </a:lnTo>
                  <a:lnTo>
                    <a:pt x="3645" y="5794"/>
                  </a:lnTo>
                  <a:lnTo>
                    <a:pt x="3639" y="5801"/>
                  </a:lnTo>
                  <a:lnTo>
                    <a:pt x="3617" y="5817"/>
                  </a:lnTo>
                  <a:lnTo>
                    <a:pt x="3586" y="5842"/>
                  </a:lnTo>
                  <a:lnTo>
                    <a:pt x="3545" y="5876"/>
                  </a:lnTo>
                  <a:lnTo>
                    <a:pt x="3522" y="5896"/>
                  </a:lnTo>
                  <a:lnTo>
                    <a:pt x="3498" y="5917"/>
                  </a:lnTo>
                  <a:lnTo>
                    <a:pt x="3472" y="5941"/>
                  </a:lnTo>
                  <a:lnTo>
                    <a:pt x="3446" y="5965"/>
                  </a:lnTo>
                  <a:lnTo>
                    <a:pt x="3419" y="5991"/>
                  </a:lnTo>
                  <a:lnTo>
                    <a:pt x="3392" y="6018"/>
                  </a:lnTo>
                  <a:lnTo>
                    <a:pt x="3365" y="6045"/>
                  </a:lnTo>
                  <a:lnTo>
                    <a:pt x="3338" y="6073"/>
                  </a:lnTo>
                  <a:lnTo>
                    <a:pt x="3312" y="6101"/>
                  </a:lnTo>
                  <a:lnTo>
                    <a:pt x="3287" y="6130"/>
                  </a:lnTo>
                  <a:lnTo>
                    <a:pt x="3261" y="6158"/>
                  </a:lnTo>
                  <a:lnTo>
                    <a:pt x="3237" y="6186"/>
                  </a:lnTo>
                  <a:lnTo>
                    <a:pt x="3214" y="6214"/>
                  </a:lnTo>
                  <a:lnTo>
                    <a:pt x="3193" y="6241"/>
                  </a:lnTo>
                  <a:lnTo>
                    <a:pt x="3173" y="6266"/>
                  </a:lnTo>
                  <a:lnTo>
                    <a:pt x="3154" y="6290"/>
                  </a:lnTo>
                  <a:lnTo>
                    <a:pt x="3122" y="6333"/>
                  </a:lnTo>
                  <a:lnTo>
                    <a:pt x="3099" y="6367"/>
                  </a:lnTo>
                  <a:lnTo>
                    <a:pt x="3083" y="6388"/>
                  </a:lnTo>
                  <a:lnTo>
                    <a:pt x="3078" y="6396"/>
                  </a:lnTo>
                  <a:lnTo>
                    <a:pt x="3073" y="6403"/>
                  </a:lnTo>
                  <a:lnTo>
                    <a:pt x="3059" y="6425"/>
                  </a:lnTo>
                  <a:lnTo>
                    <a:pt x="3036" y="6459"/>
                  </a:lnTo>
                  <a:lnTo>
                    <a:pt x="3008" y="6505"/>
                  </a:lnTo>
                  <a:lnTo>
                    <a:pt x="2992" y="6531"/>
                  </a:lnTo>
                  <a:lnTo>
                    <a:pt x="2975" y="6559"/>
                  </a:lnTo>
                  <a:lnTo>
                    <a:pt x="2958" y="6588"/>
                  </a:lnTo>
                  <a:lnTo>
                    <a:pt x="2941" y="6619"/>
                  </a:lnTo>
                  <a:lnTo>
                    <a:pt x="2923" y="6652"/>
                  </a:lnTo>
                  <a:lnTo>
                    <a:pt x="2905" y="6686"/>
                  </a:lnTo>
                  <a:lnTo>
                    <a:pt x="2888" y="6721"/>
                  </a:lnTo>
                  <a:lnTo>
                    <a:pt x="2871" y="6755"/>
                  </a:lnTo>
                  <a:lnTo>
                    <a:pt x="2854" y="6791"/>
                  </a:lnTo>
                  <a:lnTo>
                    <a:pt x="2838" y="6826"/>
                  </a:lnTo>
                  <a:lnTo>
                    <a:pt x="2824" y="6861"/>
                  </a:lnTo>
                  <a:lnTo>
                    <a:pt x="2809" y="6896"/>
                  </a:lnTo>
                  <a:lnTo>
                    <a:pt x="2796" y="6928"/>
                  </a:lnTo>
                  <a:lnTo>
                    <a:pt x="2784" y="6961"/>
                  </a:lnTo>
                  <a:lnTo>
                    <a:pt x="2772" y="6992"/>
                  </a:lnTo>
                  <a:lnTo>
                    <a:pt x="2763" y="7020"/>
                  </a:lnTo>
                  <a:lnTo>
                    <a:pt x="2745" y="7071"/>
                  </a:lnTo>
                  <a:lnTo>
                    <a:pt x="2732" y="7110"/>
                  </a:lnTo>
                  <a:lnTo>
                    <a:pt x="2725" y="7134"/>
                  </a:lnTo>
                  <a:lnTo>
                    <a:pt x="2723" y="7144"/>
                  </a:lnTo>
                  <a:lnTo>
                    <a:pt x="2721" y="7153"/>
                  </a:lnTo>
                  <a:lnTo>
                    <a:pt x="2713" y="7179"/>
                  </a:lnTo>
                  <a:lnTo>
                    <a:pt x="2702" y="7218"/>
                  </a:lnTo>
                  <a:lnTo>
                    <a:pt x="2689" y="7269"/>
                  </a:lnTo>
                  <a:lnTo>
                    <a:pt x="2682" y="7300"/>
                  </a:lnTo>
                  <a:lnTo>
                    <a:pt x="2675" y="7331"/>
                  </a:lnTo>
                  <a:lnTo>
                    <a:pt x="2668" y="7365"/>
                  </a:lnTo>
                  <a:lnTo>
                    <a:pt x="2661" y="7400"/>
                  </a:lnTo>
                  <a:lnTo>
                    <a:pt x="2655" y="7437"/>
                  </a:lnTo>
                  <a:lnTo>
                    <a:pt x="2648" y="7474"/>
                  </a:lnTo>
                  <a:lnTo>
                    <a:pt x="2643" y="7512"/>
                  </a:lnTo>
                  <a:lnTo>
                    <a:pt x="2637" y="7550"/>
                  </a:lnTo>
                  <a:lnTo>
                    <a:pt x="2632" y="7589"/>
                  </a:lnTo>
                  <a:lnTo>
                    <a:pt x="2629" y="7628"/>
                  </a:lnTo>
                  <a:lnTo>
                    <a:pt x="2624" y="7666"/>
                  </a:lnTo>
                  <a:lnTo>
                    <a:pt x="2622" y="7703"/>
                  </a:lnTo>
                  <a:lnTo>
                    <a:pt x="2620" y="7738"/>
                  </a:lnTo>
                  <a:lnTo>
                    <a:pt x="2618" y="7773"/>
                  </a:lnTo>
                  <a:lnTo>
                    <a:pt x="2617" y="7805"/>
                  </a:lnTo>
                  <a:lnTo>
                    <a:pt x="2616" y="7835"/>
                  </a:lnTo>
                  <a:lnTo>
                    <a:pt x="2616" y="7873"/>
                  </a:lnTo>
                  <a:lnTo>
                    <a:pt x="2615" y="7902"/>
                  </a:lnTo>
                  <a:lnTo>
                    <a:pt x="2615" y="7922"/>
                  </a:lnTo>
                  <a:lnTo>
                    <a:pt x="2615" y="7928"/>
                  </a:lnTo>
                  <a:lnTo>
                    <a:pt x="2615" y="7933"/>
                  </a:lnTo>
                  <a:lnTo>
                    <a:pt x="2615" y="7946"/>
                  </a:lnTo>
                  <a:lnTo>
                    <a:pt x="2614" y="7966"/>
                  </a:lnTo>
                  <a:lnTo>
                    <a:pt x="2611" y="7992"/>
                  </a:lnTo>
                  <a:lnTo>
                    <a:pt x="2609" y="8022"/>
                  </a:lnTo>
                  <a:lnTo>
                    <a:pt x="2605" y="8057"/>
                  </a:lnTo>
                  <a:lnTo>
                    <a:pt x="2600" y="8092"/>
                  </a:lnTo>
                  <a:lnTo>
                    <a:pt x="2593" y="8130"/>
                  </a:lnTo>
                  <a:lnTo>
                    <a:pt x="2587" y="8167"/>
                  </a:lnTo>
                  <a:lnTo>
                    <a:pt x="2578" y="8203"/>
                  </a:lnTo>
                  <a:lnTo>
                    <a:pt x="2569" y="8236"/>
                  </a:lnTo>
                  <a:lnTo>
                    <a:pt x="2561" y="8265"/>
                  </a:lnTo>
                  <a:lnTo>
                    <a:pt x="2553" y="8290"/>
                  </a:lnTo>
                  <a:lnTo>
                    <a:pt x="2548" y="8308"/>
                  </a:lnTo>
                  <a:lnTo>
                    <a:pt x="2543" y="8320"/>
                  </a:lnTo>
                  <a:lnTo>
                    <a:pt x="2541" y="8325"/>
                  </a:lnTo>
                  <a:lnTo>
                    <a:pt x="2540" y="8329"/>
                  </a:lnTo>
                  <a:lnTo>
                    <a:pt x="2536" y="8341"/>
                  </a:lnTo>
                  <a:lnTo>
                    <a:pt x="2528" y="8360"/>
                  </a:lnTo>
                  <a:lnTo>
                    <a:pt x="2519" y="8384"/>
                  </a:lnTo>
                  <a:lnTo>
                    <a:pt x="2507" y="8412"/>
                  </a:lnTo>
                  <a:lnTo>
                    <a:pt x="2493" y="8443"/>
                  </a:lnTo>
                  <a:lnTo>
                    <a:pt x="2476" y="8476"/>
                  </a:lnTo>
                  <a:lnTo>
                    <a:pt x="2459" y="8509"/>
                  </a:lnTo>
                  <a:lnTo>
                    <a:pt x="2441" y="8543"/>
                  </a:lnTo>
                  <a:lnTo>
                    <a:pt x="2422" y="8574"/>
                  </a:lnTo>
                  <a:lnTo>
                    <a:pt x="2404" y="8602"/>
                  </a:lnTo>
                  <a:lnTo>
                    <a:pt x="2387" y="8628"/>
                  </a:lnTo>
                  <a:lnTo>
                    <a:pt x="2372" y="8650"/>
                  </a:lnTo>
                  <a:lnTo>
                    <a:pt x="2360" y="8666"/>
                  </a:lnTo>
                  <a:lnTo>
                    <a:pt x="2352" y="8676"/>
                  </a:lnTo>
                  <a:lnTo>
                    <a:pt x="2349" y="8680"/>
                  </a:lnTo>
                  <a:lnTo>
                    <a:pt x="2346" y="8683"/>
                  </a:lnTo>
                  <a:lnTo>
                    <a:pt x="2338" y="8693"/>
                  </a:lnTo>
                  <a:lnTo>
                    <a:pt x="2325" y="8709"/>
                  </a:lnTo>
                  <a:lnTo>
                    <a:pt x="2309" y="8729"/>
                  </a:lnTo>
                  <a:lnTo>
                    <a:pt x="2289" y="8752"/>
                  </a:lnTo>
                  <a:lnTo>
                    <a:pt x="2266" y="8777"/>
                  </a:lnTo>
                  <a:lnTo>
                    <a:pt x="2240" y="8804"/>
                  </a:lnTo>
                  <a:lnTo>
                    <a:pt x="2213" y="8830"/>
                  </a:lnTo>
                  <a:lnTo>
                    <a:pt x="2185" y="8856"/>
                  </a:lnTo>
                  <a:lnTo>
                    <a:pt x="2158" y="8881"/>
                  </a:lnTo>
                  <a:lnTo>
                    <a:pt x="2131" y="8902"/>
                  </a:lnTo>
                  <a:lnTo>
                    <a:pt x="2107" y="8921"/>
                  </a:lnTo>
                  <a:lnTo>
                    <a:pt x="2087" y="8937"/>
                  </a:lnTo>
                  <a:lnTo>
                    <a:pt x="2070" y="8949"/>
                  </a:lnTo>
                  <a:lnTo>
                    <a:pt x="2060" y="8956"/>
                  </a:lnTo>
                  <a:lnTo>
                    <a:pt x="2055" y="8959"/>
                  </a:lnTo>
                  <a:lnTo>
                    <a:pt x="2052" y="8961"/>
                  </a:lnTo>
                  <a:lnTo>
                    <a:pt x="2041" y="8968"/>
                  </a:lnTo>
                  <a:lnTo>
                    <a:pt x="2025" y="8979"/>
                  </a:lnTo>
                  <a:lnTo>
                    <a:pt x="2002" y="8993"/>
                  </a:lnTo>
                  <a:lnTo>
                    <a:pt x="1976" y="9009"/>
                  </a:lnTo>
                  <a:lnTo>
                    <a:pt x="1947" y="9027"/>
                  </a:lnTo>
                  <a:lnTo>
                    <a:pt x="1915" y="9044"/>
                  </a:lnTo>
                  <a:lnTo>
                    <a:pt x="1880" y="9060"/>
                  </a:lnTo>
                  <a:lnTo>
                    <a:pt x="1847" y="9076"/>
                  </a:lnTo>
                  <a:lnTo>
                    <a:pt x="1813" y="9090"/>
                  </a:lnTo>
                  <a:lnTo>
                    <a:pt x="1781" y="9103"/>
                  </a:lnTo>
                  <a:lnTo>
                    <a:pt x="1753" y="9114"/>
                  </a:lnTo>
                  <a:lnTo>
                    <a:pt x="1728" y="9122"/>
                  </a:lnTo>
                  <a:lnTo>
                    <a:pt x="1710" y="9128"/>
                  </a:lnTo>
                  <a:lnTo>
                    <a:pt x="1697" y="9132"/>
                  </a:lnTo>
                  <a:lnTo>
                    <a:pt x="1692" y="9134"/>
                  </a:lnTo>
                  <a:lnTo>
                    <a:pt x="1688" y="9135"/>
                  </a:lnTo>
                  <a:lnTo>
                    <a:pt x="1676" y="9138"/>
                  </a:lnTo>
                  <a:lnTo>
                    <a:pt x="1657" y="9143"/>
                  </a:lnTo>
                  <a:lnTo>
                    <a:pt x="1632" y="9150"/>
                  </a:lnTo>
                  <a:lnTo>
                    <a:pt x="1602" y="9156"/>
                  </a:lnTo>
                  <a:lnTo>
                    <a:pt x="1568" y="9164"/>
                  </a:lnTo>
                  <a:lnTo>
                    <a:pt x="1532" y="9170"/>
                  </a:lnTo>
                  <a:lnTo>
                    <a:pt x="1495" y="9176"/>
                  </a:lnTo>
                  <a:lnTo>
                    <a:pt x="1458" y="9180"/>
                  </a:lnTo>
                  <a:lnTo>
                    <a:pt x="1421" y="9183"/>
                  </a:lnTo>
                  <a:lnTo>
                    <a:pt x="1387" y="9185"/>
                  </a:lnTo>
                  <a:lnTo>
                    <a:pt x="1355" y="9186"/>
                  </a:lnTo>
                  <a:lnTo>
                    <a:pt x="1329" y="9188"/>
                  </a:lnTo>
                  <a:lnTo>
                    <a:pt x="1309" y="9188"/>
                  </a:lnTo>
                  <a:lnTo>
                    <a:pt x="1296" y="9186"/>
                  </a:lnTo>
                  <a:lnTo>
                    <a:pt x="1292" y="9186"/>
                  </a:lnTo>
                  <a:lnTo>
                    <a:pt x="1287" y="9186"/>
                  </a:lnTo>
                  <a:lnTo>
                    <a:pt x="1274" y="9186"/>
                  </a:lnTo>
                  <a:lnTo>
                    <a:pt x="1254" y="9185"/>
                  </a:lnTo>
                  <a:lnTo>
                    <a:pt x="1228" y="9184"/>
                  </a:lnTo>
                  <a:lnTo>
                    <a:pt x="1198" y="9181"/>
                  </a:lnTo>
                  <a:lnTo>
                    <a:pt x="1163" y="9178"/>
                  </a:lnTo>
                  <a:lnTo>
                    <a:pt x="1127" y="9172"/>
                  </a:lnTo>
                  <a:lnTo>
                    <a:pt x="1090" y="9167"/>
                  </a:lnTo>
                  <a:lnTo>
                    <a:pt x="1053" y="9159"/>
                  </a:lnTo>
                  <a:lnTo>
                    <a:pt x="1017" y="9152"/>
                  </a:lnTo>
                  <a:lnTo>
                    <a:pt x="984" y="9143"/>
                  </a:lnTo>
                  <a:lnTo>
                    <a:pt x="955" y="9135"/>
                  </a:lnTo>
                  <a:lnTo>
                    <a:pt x="930" y="9127"/>
                  </a:lnTo>
                  <a:lnTo>
                    <a:pt x="911" y="9121"/>
                  </a:lnTo>
                  <a:lnTo>
                    <a:pt x="898" y="9117"/>
                  </a:lnTo>
                  <a:lnTo>
                    <a:pt x="894" y="9115"/>
                  </a:lnTo>
                  <a:lnTo>
                    <a:pt x="890" y="9114"/>
                  </a:lnTo>
                  <a:lnTo>
                    <a:pt x="878" y="9110"/>
                  </a:lnTo>
                  <a:lnTo>
                    <a:pt x="860" y="9102"/>
                  </a:lnTo>
                  <a:lnTo>
                    <a:pt x="836" y="9094"/>
                  </a:lnTo>
                  <a:lnTo>
                    <a:pt x="808" y="9082"/>
                  </a:lnTo>
                  <a:lnTo>
                    <a:pt x="776" y="9068"/>
                  </a:lnTo>
                  <a:lnTo>
                    <a:pt x="743" y="9051"/>
                  </a:lnTo>
                  <a:lnTo>
                    <a:pt x="709" y="9034"/>
                  </a:lnTo>
                  <a:lnTo>
                    <a:pt x="677" y="9016"/>
                  </a:lnTo>
                  <a:lnTo>
                    <a:pt x="645" y="8997"/>
                  </a:lnTo>
                  <a:lnTo>
                    <a:pt x="616" y="8979"/>
                  </a:lnTo>
                  <a:lnTo>
                    <a:pt x="591" y="8962"/>
                  </a:lnTo>
                  <a:lnTo>
                    <a:pt x="569" y="8947"/>
                  </a:lnTo>
                  <a:lnTo>
                    <a:pt x="553" y="8935"/>
                  </a:lnTo>
                  <a:lnTo>
                    <a:pt x="543" y="8927"/>
                  </a:lnTo>
                  <a:lnTo>
                    <a:pt x="539" y="8924"/>
                  </a:lnTo>
                  <a:lnTo>
                    <a:pt x="535" y="8922"/>
                  </a:lnTo>
                  <a:lnTo>
                    <a:pt x="526" y="8914"/>
                  </a:lnTo>
                  <a:lnTo>
                    <a:pt x="510" y="8901"/>
                  </a:lnTo>
                  <a:lnTo>
                    <a:pt x="489" y="8885"/>
                  </a:lnTo>
                  <a:lnTo>
                    <a:pt x="466" y="8865"/>
                  </a:lnTo>
                  <a:lnTo>
                    <a:pt x="440" y="8842"/>
                  </a:lnTo>
                  <a:lnTo>
                    <a:pt x="415" y="8816"/>
                  </a:lnTo>
                  <a:lnTo>
                    <a:pt x="388" y="8789"/>
                  </a:lnTo>
                  <a:lnTo>
                    <a:pt x="362" y="8762"/>
                  </a:lnTo>
                  <a:lnTo>
                    <a:pt x="338" y="8734"/>
                  </a:lnTo>
                  <a:lnTo>
                    <a:pt x="315" y="8708"/>
                  </a:lnTo>
                  <a:lnTo>
                    <a:pt x="296" y="8683"/>
                  </a:lnTo>
                  <a:lnTo>
                    <a:pt x="281" y="8663"/>
                  </a:lnTo>
                  <a:lnTo>
                    <a:pt x="269" y="8646"/>
                  </a:lnTo>
                  <a:lnTo>
                    <a:pt x="261" y="8637"/>
                  </a:lnTo>
                  <a:lnTo>
                    <a:pt x="259" y="8632"/>
                  </a:lnTo>
                  <a:lnTo>
                    <a:pt x="256" y="8629"/>
                  </a:lnTo>
                  <a:lnTo>
                    <a:pt x="248" y="8618"/>
                  </a:lnTo>
                  <a:lnTo>
                    <a:pt x="237" y="8601"/>
                  </a:lnTo>
                  <a:lnTo>
                    <a:pt x="223" y="8580"/>
                  </a:lnTo>
                  <a:lnTo>
                    <a:pt x="207" y="8554"/>
                  </a:lnTo>
                  <a:lnTo>
                    <a:pt x="191" y="8523"/>
                  </a:lnTo>
                  <a:lnTo>
                    <a:pt x="173" y="8492"/>
                  </a:lnTo>
                  <a:lnTo>
                    <a:pt x="156" y="8457"/>
                  </a:lnTo>
                  <a:lnTo>
                    <a:pt x="140" y="8424"/>
                  </a:lnTo>
                  <a:lnTo>
                    <a:pt x="125" y="8391"/>
                  </a:lnTo>
                  <a:lnTo>
                    <a:pt x="113" y="8359"/>
                  </a:lnTo>
                  <a:lnTo>
                    <a:pt x="102" y="8330"/>
                  </a:lnTo>
                  <a:lnTo>
                    <a:pt x="94" y="8305"/>
                  </a:lnTo>
                  <a:lnTo>
                    <a:pt x="87" y="8287"/>
                  </a:lnTo>
                  <a:lnTo>
                    <a:pt x="84" y="8275"/>
                  </a:lnTo>
                  <a:lnTo>
                    <a:pt x="82" y="8271"/>
                  </a:lnTo>
                  <a:lnTo>
                    <a:pt x="81" y="8266"/>
                  </a:lnTo>
                  <a:lnTo>
                    <a:pt x="78" y="8253"/>
                  </a:lnTo>
                  <a:lnTo>
                    <a:pt x="72" y="8234"/>
                  </a:lnTo>
                  <a:lnTo>
                    <a:pt x="66" y="8209"/>
                  </a:lnTo>
                  <a:lnTo>
                    <a:pt x="58" y="8180"/>
                  </a:lnTo>
                  <a:lnTo>
                    <a:pt x="52" y="8146"/>
                  </a:lnTo>
                  <a:lnTo>
                    <a:pt x="45" y="8111"/>
                  </a:lnTo>
                  <a:lnTo>
                    <a:pt x="39" y="8073"/>
                  </a:lnTo>
                  <a:lnTo>
                    <a:pt x="34" y="8035"/>
                  </a:lnTo>
                  <a:lnTo>
                    <a:pt x="31" y="7998"/>
                  </a:lnTo>
                  <a:lnTo>
                    <a:pt x="29" y="7965"/>
                  </a:lnTo>
                  <a:lnTo>
                    <a:pt x="28" y="7934"/>
                  </a:lnTo>
                  <a:lnTo>
                    <a:pt x="27" y="7908"/>
                  </a:lnTo>
                  <a:lnTo>
                    <a:pt x="27" y="7887"/>
                  </a:lnTo>
                  <a:lnTo>
                    <a:pt x="27" y="7874"/>
                  </a:lnTo>
                  <a:lnTo>
                    <a:pt x="27" y="7870"/>
                  </a:lnTo>
                  <a:lnTo>
                    <a:pt x="27" y="7865"/>
                  </a:lnTo>
                  <a:lnTo>
                    <a:pt x="28" y="7852"/>
                  </a:lnTo>
                  <a:lnTo>
                    <a:pt x="28" y="7832"/>
                  </a:lnTo>
                  <a:lnTo>
                    <a:pt x="30" y="7806"/>
                  </a:lnTo>
                  <a:lnTo>
                    <a:pt x="32" y="7775"/>
                  </a:lnTo>
                  <a:lnTo>
                    <a:pt x="35" y="7741"/>
                  </a:lnTo>
                  <a:lnTo>
                    <a:pt x="40" y="7705"/>
                  </a:lnTo>
                  <a:lnTo>
                    <a:pt x="46" y="7668"/>
                  </a:lnTo>
                  <a:lnTo>
                    <a:pt x="54" y="7630"/>
                  </a:lnTo>
                  <a:lnTo>
                    <a:pt x="61" y="7595"/>
                  </a:lnTo>
                  <a:lnTo>
                    <a:pt x="69" y="7562"/>
                  </a:lnTo>
                  <a:lnTo>
                    <a:pt x="78" y="7532"/>
                  </a:lnTo>
                  <a:lnTo>
                    <a:pt x="85" y="7507"/>
                  </a:lnTo>
                  <a:lnTo>
                    <a:pt x="90" y="7489"/>
                  </a:lnTo>
                  <a:lnTo>
                    <a:pt x="95" y="7477"/>
                  </a:lnTo>
                  <a:lnTo>
                    <a:pt x="97" y="7473"/>
                  </a:lnTo>
                  <a:lnTo>
                    <a:pt x="98" y="7468"/>
                  </a:lnTo>
                  <a:lnTo>
                    <a:pt x="102" y="7455"/>
                  </a:lnTo>
                  <a:lnTo>
                    <a:pt x="109" y="7437"/>
                  </a:lnTo>
                  <a:lnTo>
                    <a:pt x="119" y="7413"/>
                  </a:lnTo>
                  <a:lnTo>
                    <a:pt x="130" y="7385"/>
                  </a:lnTo>
                  <a:lnTo>
                    <a:pt x="144" y="7354"/>
                  </a:lnTo>
                  <a:lnTo>
                    <a:pt x="160" y="7320"/>
                  </a:lnTo>
                  <a:lnTo>
                    <a:pt x="177" y="7287"/>
                  </a:lnTo>
                  <a:lnTo>
                    <a:pt x="195" y="7254"/>
                  </a:lnTo>
                  <a:lnTo>
                    <a:pt x="214" y="7222"/>
                  </a:lnTo>
                  <a:lnTo>
                    <a:pt x="232" y="7193"/>
                  </a:lnTo>
                  <a:lnTo>
                    <a:pt x="249" y="7168"/>
                  </a:lnTo>
                  <a:lnTo>
                    <a:pt x="263" y="7146"/>
                  </a:lnTo>
                  <a:lnTo>
                    <a:pt x="275" y="7130"/>
                  </a:lnTo>
                  <a:lnTo>
                    <a:pt x="283" y="7119"/>
                  </a:lnTo>
                  <a:lnTo>
                    <a:pt x="286" y="7116"/>
                  </a:lnTo>
                  <a:lnTo>
                    <a:pt x="288" y="7113"/>
                  </a:lnTo>
                  <a:lnTo>
                    <a:pt x="297" y="7102"/>
                  </a:lnTo>
                  <a:lnTo>
                    <a:pt x="309" y="7086"/>
                  </a:lnTo>
                  <a:lnTo>
                    <a:pt x="325" y="7066"/>
                  </a:lnTo>
                  <a:lnTo>
                    <a:pt x="345" y="7043"/>
                  </a:lnTo>
                  <a:lnTo>
                    <a:pt x="368" y="7017"/>
                  </a:lnTo>
                  <a:lnTo>
                    <a:pt x="393" y="6991"/>
                  </a:lnTo>
                  <a:lnTo>
                    <a:pt x="420" y="6964"/>
                  </a:lnTo>
                  <a:lnTo>
                    <a:pt x="448" y="6938"/>
                  </a:lnTo>
                  <a:lnTo>
                    <a:pt x="475" y="6913"/>
                  </a:lnTo>
                  <a:lnTo>
                    <a:pt x="502" y="6891"/>
                  </a:lnTo>
                  <a:lnTo>
                    <a:pt x="526" y="6872"/>
                  </a:lnTo>
                  <a:lnTo>
                    <a:pt x="546" y="6856"/>
                  </a:lnTo>
                  <a:lnTo>
                    <a:pt x="562" y="6844"/>
                  </a:lnTo>
                  <a:lnTo>
                    <a:pt x="573" y="6836"/>
                  </a:lnTo>
                  <a:lnTo>
                    <a:pt x="577" y="6834"/>
                  </a:lnTo>
                  <a:lnTo>
                    <a:pt x="581" y="6832"/>
                  </a:lnTo>
                  <a:lnTo>
                    <a:pt x="591" y="6825"/>
                  </a:lnTo>
                  <a:lnTo>
                    <a:pt x="608" y="6813"/>
                  </a:lnTo>
                  <a:lnTo>
                    <a:pt x="629" y="6799"/>
                  </a:lnTo>
                  <a:lnTo>
                    <a:pt x="655" y="6782"/>
                  </a:lnTo>
                  <a:lnTo>
                    <a:pt x="685" y="6765"/>
                  </a:lnTo>
                  <a:lnTo>
                    <a:pt x="717" y="6748"/>
                  </a:lnTo>
                  <a:lnTo>
                    <a:pt x="750" y="6731"/>
                  </a:lnTo>
                  <a:lnTo>
                    <a:pt x="785" y="6714"/>
                  </a:lnTo>
                  <a:lnTo>
                    <a:pt x="818" y="6700"/>
                  </a:lnTo>
                  <a:lnTo>
                    <a:pt x="850" y="6687"/>
                  </a:lnTo>
                  <a:lnTo>
                    <a:pt x="879" y="6677"/>
                  </a:lnTo>
                  <a:lnTo>
                    <a:pt x="903" y="6668"/>
                  </a:lnTo>
                  <a:lnTo>
                    <a:pt x="922" y="6661"/>
                  </a:lnTo>
                  <a:lnTo>
                    <a:pt x="934" y="6657"/>
                  </a:lnTo>
                  <a:lnTo>
                    <a:pt x="938" y="6656"/>
                  </a:lnTo>
                  <a:lnTo>
                    <a:pt x="943" y="6655"/>
                  </a:lnTo>
                  <a:lnTo>
                    <a:pt x="955" y="6652"/>
                  </a:lnTo>
                  <a:lnTo>
                    <a:pt x="974" y="6646"/>
                  </a:lnTo>
                  <a:lnTo>
                    <a:pt x="999" y="6639"/>
                  </a:lnTo>
                  <a:lnTo>
                    <a:pt x="1029" y="6632"/>
                  </a:lnTo>
                  <a:lnTo>
                    <a:pt x="1063" y="6625"/>
                  </a:lnTo>
                  <a:lnTo>
                    <a:pt x="1098" y="6618"/>
                  </a:lnTo>
                  <a:lnTo>
                    <a:pt x="1135" y="6612"/>
                  </a:lnTo>
                  <a:lnTo>
                    <a:pt x="1173" y="6607"/>
                  </a:lnTo>
                  <a:lnTo>
                    <a:pt x="1209" y="6604"/>
                  </a:lnTo>
                  <a:lnTo>
                    <a:pt x="1244" y="6601"/>
                  </a:lnTo>
                  <a:lnTo>
                    <a:pt x="1274" y="6600"/>
                  </a:lnTo>
                  <a:lnTo>
                    <a:pt x="1288" y="6600"/>
                  </a:lnTo>
                  <a:lnTo>
                    <a:pt x="1300" y="6599"/>
                  </a:lnTo>
                  <a:lnTo>
                    <a:pt x="1312" y="6599"/>
                  </a:lnTo>
                  <a:lnTo>
                    <a:pt x="1321" y="6599"/>
                  </a:lnTo>
                  <a:lnTo>
                    <a:pt x="1336" y="6599"/>
                  </a:lnTo>
                  <a:lnTo>
                    <a:pt x="1347" y="6599"/>
                  </a:lnTo>
                  <a:lnTo>
                    <a:pt x="1354" y="6599"/>
                  </a:lnTo>
                  <a:lnTo>
                    <a:pt x="1356" y="6599"/>
                  </a:lnTo>
                  <a:lnTo>
                    <a:pt x="1366" y="6599"/>
                  </a:lnTo>
                  <a:lnTo>
                    <a:pt x="1392" y="6598"/>
                  </a:lnTo>
                  <a:lnTo>
                    <a:pt x="1433" y="6597"/>
                  </a:lnTo>
                  <a:lnTo>
                    <a:pt x="1486" y="6594"/>
                  </a:lnTo>
                  <a:lnTo>
                    <a:pt x="1516" y="6592"/>
                  </a:lnTo>
                  <a:lnTo>
                    <a:pt x="1549" y="6589"/>
                  </a:lnTo>
                  <a:lnTo>
                    <a:pt x="1582" y="6586"/>
                  </a:lnTo>
                  <a:lnTo>
                    <a:pt x="1618" y="6583"/>
                  </a:lnTo>
                  <a:lnTo>
                    <a:pt x="1654" y="6578"/>
                  </a:lnTo>
                  <a:lnTo>
                    <a:pt x="1692" y="6573"/>
                  </a:lnTo>
                  <a:lnTo>
                    <a:pt x="1731" y="6567"/>
                  </a:lnTo>
                  <a:lnTo>
                    <a:pt x="1769" y="6561"/>
                  </a:lnTo>
                  <a:lnTo>
                    <a:pt x="1808" y="6555"/>
                  </a:lnTo>
                  <a:lnTo>
                    <a:pt x="1846" y="6547"/>
                  </a:lnTo>
                  <a:lnTo>
                    <a:pt x="1882" y="6539"/>
                  </a:lnTo>
                  <a:lnTo>
                    <a:pt x="1919" y="6531"/>
                  </a:lnTo>
                  <a:lnTo>
                    <a:pt x="1954" y="6523"/>
                  </a:lnTo>
                  <a:lnTo>
                    <a:pt x="1987" y="6515"/>
                  </a:lnTo>
                  <a:lnTo>
                    <a:pt x="2018" y="6506"/>
                  </a:lnTo>
                  <a:lnTo>
                    <a:pt x="2048" y="6498"/>
                  </a:lnTo>
                  <a:lnTo>
                    <a:pt x="2099" y="6483"/>
                  </a:lnTo>
                  <a:lnTo>
                    <a:pt x="2138" y="6470"/>
                  </a:lnTo>
                  <a:lnTo>
                    <a:pt x="2163" y="6463"/>
                  </a:lnTo>
                  <a:lnTo>
                    <a:pt x="2173" y="6459"/>
                  </a:lnTo>
                  <a:lnTo>
                    <a:pt x="2182" y="6456"/>
                  </a:lnTo>
                  <a:lnTo>
                    <a:pt x="2206" y="6448"/>
                  </a:lnTo>
                  <a:lnTo>
                    <a:pt x="2245" y="6434"/>
                  </a:lnTo>
                  <a:lnTo>
                    <a:pt x="2295" y="6414"/>
                  </a:lnTo>
                  <a:lnTo>
                    <a:pt x="2323" y="6403"/>
                  </a:lnTo>
                  <a:lnTo>
                    <a:pt x="2353" y="6390"/>
                  </a:lnTo>
                  <a:lnTo>
                    <a:pt x="2385" y="6377"/>
                  </a:lnTo>
                  <a:lnTo>
                    <a:pt x="2417" y="6362"/>
                  </a:lnTo>
                  <a:lnTo>
                    <a:pt x="2451" y="6347"/>
                  </a:lnTo>
                  <a:lnTo>
                    <a:pt x="2485" y="6330"/>
                  </a:lnTo>
                  <a:lnTo>
                    <a:pt x="2520" y="6314"/>
                  </a:lnTo>
                  <a:lnTo>
                    <a:pt x="2554" y="6295"/>
                  </a:lnTo>
                  <a:lnTo>
                    <a:pt x="2589" y="6277"/>
                  </a:lnTo>
                  <a:lnTo>
                    <a:pt x="2622" y="6259"/>
                  </a:lnTo>
                  <a:lnTo>
                    <a:pt x="2656" y="6239"/>
                  </a:lnTo>
                  <a:lnTo>
                    <a:pt x="2687" y="6221"/>
                  </a:lnTo>
                  <a:lnTo>
                    <a:pt x="2718" y="6201"/>
                  </a:lnTo>
                  <a:lnTo>
                    <a:pt x="2748" y="6183"/>
                  </a:lnTo>
                  <a:lnTo>
                    <a:pt x="2775" y="6166"/>
                  </a:lnTo>
                  <a:lnTo>
                    <a:pt x="2799" y="6148"/>
                  </a:lnTo>
                  <a:lnTo>
                    <a:pt x="2844" y="6119"/>
                  </a:lnTo>
                  <a:lnTo>
                    <a:pt x="2877" y="6096"/>
                  </a:lnTo>
                  <a:lnTo>
                    <a:pt x="2898" y="6079"/>
                  </a:lnTo>
                  <a:lnTo>
                    <a:pt x="2905" y="6074"/>
                  </a:lnTo>
                  <a:lnTo>
                    <a:pt x="2913" y="6069"/>
                  </a:lnTo>
                  <a:lnTo>
                    <a:pt x="2934" y="6052"/>
                  </a:lnTo>
                  <a:lnTo>
                    <a:pt x="2967" y="6027"/>
                  </a:lnTo>
                  <a:lnTo>
                    <a:pt x="3008" y="5994"/>
                  </a:lnTo>
                  <a:lnTo>
                    <a:pt x="3031" y="5975"/>
                  </a:lnTo>
                  <a:lnTo>
                    <a:pt x="3055" y="5953"/>
                  </a:lnTo>
                  <a:lnTo>
                    <a:pt x="3081" y="5930"/>
                  </a:lnTo>
                  <a:lnTo>
                    <a:pt x="3108" y="5907"/>
                  </a:lnTo>
                  <a:lnTo>
                    <a:pt x="3135" y="5882"/>
                  </a:lnTo>
                  <a:lnTo>
                    <a:pt x="3162" y="5856"/>
                  </a:lnTo>
                  <a:lnTo>
                    <a:pt x="3190" y="5829"/>
                  </a:lnTo>
                  <a:lnTo>
                    <a:pt x="3217" y="5801"/>
                  </a:lnTo>
                  <a:lnTo>
                    <a:pt x="3244" y="5773"/>
                  </a:lnTo>
                  <a:lnTo>
                    <a:pt x="3271" y="5745"/>
                  </a:lnTo>
                  <a:lnTo>
                    <a:pt x="3296" y="5716"/>
                  </a:lnTo>
                  <a:lnTo>
                    <a:pt x="3321" y="5689"/>
                  </a:lnTo>
                  <a:lnTo>
                    <a:pt x="3344" y="5662"/>
                  </a:lnTo>
                  <a:lnTo>
                    <a:pt x="3366" y="5635"/>
                  </a:lnTo>
                  <a:lnTo>
                    <a:pt x="3387" y="5611"/>
                  </a:lnTo>
                  <a:lnTo>
                    <a:pt x="3405" y="5587"/>
                  </a:lnTo>
                  <a:lnTo>
                    <a:pt x="3438" y="5545"/>
                  </a:lnTo>
                  <a:lnTo>
                    <a:pt x="3463" y="5512"/>
                  </a:lnTo>
                  <a:lnTo>
                    <a:pt x="3478" y="5491"/>
                  </a:lnTo>
                  <a:lnTo>
                    <a:pt x="3483" y="5483"/>
                  </a:lnTo>
                  <a:lnTo>
                    <a:pt x="3489" y="5476"/>
                  </a:lnTo>
                  <a:lnTo>
                    <a:pt x="3504" y="5454"/>
                  </a:lnTo>
                  <a:lnTo>
                    <a:pt x="3527" y="5419"/>
                  </a:lnTo>
                  <a:lnTo>
                    <a:pt x="3557" y="5375"/>
                  </a:lnTo>
                  <a:lnTo>
                    <a:pt x="3573" y="5350"/>
                  </a:lnTo>
                  <a:lnTo>
                    <a:pt x="3590" y="5322"/>
                  </a:lnTo>
                  <a:lnTo>
                    <a:pt x="3607" y="5293"/>
                  </a:lnTo>
                  <a:lnTo>
                    <a:pt x="3625" y="5262"/>
                  </a:lnTo>
                  <a:lnTo>
                    <a:pt x="3643" y="5229"/>
                  </a:lnTo>
                  <a:lnTo>
                    <a:pt x="3661" y="5196"/>
                  </a:lnTo>
                  <a:lnTo>
                    <a:pt x="3680" y="5161"/>
                  </a:lnTo>
                  <a:lnTo>
                    <a:pt x="3697" y="5127"/>
                  </a:lnTo>
                  <a:lnTo>
                    <a:pt x="3714" y="5092"/>
                  </a:lnTo>
                  <a:lnTo>
                    <a:pt x="3730" y="5057"/>
                  </a:lnTo>
                  <a:lnTo>
                    <a:pt x="3747" y="5022"/>
                  </a:lnTo>
                  <a:lnTo>
                    <a:pt x="3761" y="4989"/>
                  </a:lnTo>
                  <a:lnTo>
                    <a:pt x="3775" y="4955"/>
                  </a:lnTo>
                  <a:lnTo>
                    <a:pt x="3788" y="4924"/>
                  </a:lnTo>
                  <a:lnTo>
                    <a:pt x="3800" y="4892"/>
                  </a:lnTo>
                  <a:lnTo>
                    <a:pt x="3810" y="4864"/>
                  </a:lnTo>
                  <a:lnTo>
                    <a:pt x="3829" y="4815"/>
                  </a:lnTo>
                  <a:lnTo>
                    <a:pt x="3842" y="4776"/>
                  </a:lnTo>
                  <a:lnTo>
                    <a:pt x="3849" y="4750"/>
                  </a:lnTo>
                  <a:lnTo>
                    <a:pt x="3853" y="4741"/>
                  </a:lnTo>
                  <a:lnTo>
                    <a:pt x="3856" y="4733"/>
                  </a:lnTo>
                  <a:lnTo>
                    <a:pt x="3863" y="4707"/>
                  </a:lnTo>
                  <a:lnTo>
                    <a:pt x="3874" y="4668"/>
                  </a:lnTo>
                  <a:lnTo>
                    <a:pt x="3888" y="4616"/>
                  </a:lnTo>
                  <a:lnTo>
                    <a:pt x="3896" y="4587"/>
                  </a:lnTo>
                  <a:lnTo>
                    <a:pt x="3903" y="4555"/>
                  </a:lnTo>
                  <a:lnTo>
                    <a:pt x="3911" y="4522"/>
                  </a:lnTo>
                  <a:lnTo>
                    <a:pt x="3918" y="4486"/>
                  </a:lnTo>
                  <a:lnTo>
                    <a:pt x="3926" y="4450"/>
                  </a:lnTo>
                  <a:lnTo>
                    <a:pt x="3932" y="4413"/>
                  </a:lnTo>
                  <a:lnTo>
                    <a:pt x="3939" y="4374"/>
                  </a:lnTo>
                  <a:lnTo>
                    <a:pt x="3945" y="4336"/>
                  </a:lnTo>
                  <a:lnTo>
                    <a:pt x="3951" y="4297"/>
                  </a:lnTo>
                  <a:lnTo>
                    <a:pt x="3955" y="4260"/>
                  </a:lnTo>
                  <a:lnTo>
                    <a:pt x="3959" y="4222"/>
                  </a:lnTo>
                  <a:lnTo>
                    <a:pt x="3963" y="4185"/>
                  </a:lnTo>
                  <a:lnTo>
                    <a:pt x="3966" y="4149"/>
                  </a:lnTo>
                  <a:lnTo>
                    <a:pt x="3968" y="4115"/>
                  </a:lnTo>
                  <a:lnTo>
                    <a:pt x="3970" y="4082"/>
                  </a:lnTo>
                  <a:lnTo>
                    <a:pt x="3971" y="4052"/>
                  </a:lnTo>
                  <a:lnTo>
                    <a:pt x="3973" y="3999"/>
                  </a:lnTo>
                  <a:lnTo>
                    <a:pt x="3973" y="3958"/>
                  </a:lnTo>
                  <a:lnTo>
                    <a:pt x="3973" y="3932"/>
                  </a:lnTo>
                  <a:lnTo>
                    <a:pt x="3973" y="3923"/>
                  </a:lnTo>
                  <a:lnTo>
                    <a:pt x="3973" y="3914"/>
                  </a:lnTo>
                  <a:lnTo>
                    <a:pt x="3973" y="3887"/>
                  </a:lnTo>
                  <a:lnTo>
                    <a:pt x="3972" y="3847"/>
                  </a:lnTo>
                  <a:lnTo>
                    <a:pt x="3969" y="3794"/>
                  </a:lnTo>
                  <a:lnTo>
                    <a:pt x="3967" y="3764"/>
                  </a:lnTo>
                  <a:lnTo>
                    <a:pt x="3965" y="3731"/>
                  </a:lnTo>
                  <a:lnTo>
                    <a:pt x="3962" y="3697"/>
                  </a:lnTo>
                  <a:lnTo>
                    <a:pt x="3958" y="3661"/>
                  </a:lnTo>
                  <a:lnTo>
                    <a:pt x="3954" y="3624"/>
                  </a:lnTo>
                  <a:lnTo>
                    <a:pt x="3950" y="3587"/>
                  </a:lnTo>
                  <a:lnTo>
                    <a:pt x="3944" y="3549"/>
                  </a:lnTo>
                  <a:lnTo>
                    <a:pt x="3938" y="3510"/>
                  </a:lnTo>
                  <a:lnTo>
                    <a:pt x="3931" y="3472"/>
                  </a:lnTo>
                  <a:lnTo>
                    <a:pt x="3924" y="3433"/>
                  </a:lnTo>
                  <a:lnTo>
                    <a:pt x="3916" y="3397"/>
                  </a:lnTo>
                  <a:lnTo>
                    <a:pt x="3909" y="3360"/>
                  </a:lnTo>
                  <a:lnTo>
                    <a:pt x="3900" y="3325"/>
                  </a:lnTo>
                  <a:lnTo>
                    <a:pt x="3892" y="3292"/>
                  </a:lnTo>
                  <a:lnTo>
                    <a:pt x="3884" y="3261"/>
                  </a:lnTo>
                  <a:lnTo>
                    <a:pt x="3876" y="3231"/>
                  </a:lnTo>
                  <a:lnTo>
                    <a:pt x="3861" y="3180"/>
                  </a:lnTo>
                  <a:lnTo>
                    <a:pt x="3849" y="3141"/>
                  </a:lnTo>
                  <a:lnTo>
                    <a:pt x="3841" y="3116"/>
                  </a:lnTo>
                  <a:lnTo>
                    <a:pt x="3837" y="3106"/>
                  </a:lnTo>
                  <a:lnTo>
                    <a:pt x="3835" y="3097"/>
                  </a:lnTo>
                  <a:lnTo>
                    <a:pt x="3827" y="3073"/>
                  </a:lnTo>
                  <a:lnTo>
                    <a:pt x="3813" y="3034"/>
                  </a:lnTo>
                  <a:lnTo>
                    <a:pt x="3793" y="2984"/>
                  </a:lnTo>
                  <a:lnTo>
                    <a:pt x="3782" y="2956"/>
                  </a:lnTo>
                  <a:lnTo>
                    <a:pt x="3770" y="2926"/>
                  </a:lnTo>
                  <a:lnTo>
                    <a:pt x="3756" y="2894"/>
                  </a:lnTo>
                  <a:lnTo>
                    <a:pt x="3742" y="2861"/>
                  </a:lnTo>
                  <a:lnTo>
                    <a:pt x="3726" y="2827"/>
                  </a:lnTo>
                  <a:lnTo>
                    <a:pt x="3710" y="2793"/>
                  </a:lnTo>
                  <a:lnTo>
                    <a:pt x="3694" y="2758"/>
                  </a:lnTo>
                  <a:lnTo>
                    <a:pt x="3675" y="2724"/>
                  </a:lnTo>
                  <a:lnTo>
                    <a:pt x="3657" y="2689"/>
                  </a:lnTo>
                  <a:lnTo>
                    <a:pt x="3639" y="2656"/>
                  </a:lnTo>
                  <a:lnTo>
                    <a:pt x="3620" y="2622"/>
                  </a:lnTo>
                  <a:lnTo>
                    <a:pt x="3601" y="2591"/>
                  </a:lnTo>
                  <a:lnTo>
                    <a:pt x="3582" y="2560"/>
                  </a:lnTo>
                  <a:lnTo>
                    <a:pt x="3564" y="2530"/>
                  </a:lnTo>
                  <a:lnTo>
                    <a:pt x="3547" y="2503"/>
                  </a:lnTo>
                  <a:lnTo>
                    <a:pt x="3531" y="2478"/>
                  </a:lnTo>
                  <a:lnTo>
                    <a:pt x="3500" y="2434"/>
                  </a:lnTo>
                  <a:lnTo>
                    <a:pt x="3477" y="2401"/>
                  </a:lnTo>
                  <a:lnTo>
                    <a:pt x="3462" y="2379"/>
                  </a:lnTo>
                  <a:lnTo>
                    <a:pt x="3456" y="2372"/>
                  </a:lnTo>
                  <a:lnTo>
                    <a:pt x="3450" y="2364"/>
                  </a:lnTo>
                  <a:lnTo>
                    <a:pt x="3435" y="2344"/>
                  </a:lnTo>
                  <a:lnTo>
                    <a:pt x="3410" y="2311"/>
                  </a:lnTo>
                  <a:lnTo>
                    <a:pt x="3376" y="2269"/>
                  </a:lnTo>
                  <a:lnTo>
                    <a:pt x="3357" y="2246"/>
                  </a:lnTo>
                  <a:lnTo>
                    <a:pt x="3336" y="2222"/>
                  </a:lnTo>
                  <a:lnTo>
                    <a:pt x="3314" y="2196"/>
                  </a:lnTo>
                  <a:lnTo>
                    <a:pt x="3290" y="2169"/>
                  </a:lnTo>
                  <a:lnTo>
                    <a:pt x="3265" y="2142"/>
                  </a:lnTo>
                  <a:lnTo>
                    <a:pt x="3238" y="2114"/>
                  </a:lnTo>
                  <a:lnTo>
                    <a:pt x="3212" y="2085"/>
                  </a:lnTo>
                  <a:lnTo>
                    <a:pt x="3184" y="2058"/>
                  </a:lnTo>
                  <a:lnTo>
                    <a:pt x="3156" y="2031"/>
                  </a:lnTo>
                  <a:lnTo>
                    <a:pt x="3128" y="2004"/>
                  </a:lnTo>
                  <a:lnTo>
                    <a:pt x="3101" y="1980"/>
                  </a:lnTo>
                  <a:lnTo>
                    <a:pt x="3073" y="1955"/>
                  </a:lnTo>
                  <a:lnTo>
                    <a:pt x="3046" y="1931"/>
                  </a:lnTo>
                  <a:lnTo>
                    <a:pt x="3020" y="1909"/>
                  </a:lnTo>
                  <a:lnTo>
                    <a:pt x="2995" y="1888"/>
                  </a:lnTo>
                  <a:lnTo>
                    <a:pt x="2971" y="1869"/>
                  </a:lnTo>
                  <a:lnTo>
                    <a:pt x="2929" y="1837"/>
                  </a:lnTo>
                  <a:lnTo>
                    <a:pt x="2897" y="1812"/>
                  </a:lnTo>
                  <a:lnTo>
                    <a:pt x="2875" y="1796"/>
                  </a:lnTo>
                  <a:lnTo>
                    <a:pt x="2867" y="1791"/>
                  </a:lnTo>
                  <a:lnTo>
                    <a:pt x="2860" y="1785"/>
                  </a:lnTo>
                  <a:lnTo>
                    <a:pt x="2838" y="1770"/>
                  </a:lnTo>
                  <a:lnTo>
                    <a:pt x="2805" y="1747"/>
                  </a:lnTo>
                  <a:lnTo>
                    <a:pt x="2761" y="1718"/>
                  </a:lnTo>
                  <a:lnTo>
                    <a:pt x="2735" y="1702"/>
                  </a:lnTo>
                  <a:lnTo>
                    <a:pt x="2707" y="1685"/>
                  </a:lnTo>
                  <a:lnTo>
                    <a:pt x="2677" y="1666"/>
                  </a:lnTo>
                  <a:lnTo>
                    <a:pt x="2646" y="1648"/>
                  </a:lnTo>
                  <a:lnTo>
                    <a:pt x="2615" y="1631"/>
                  </a:lnTo>
                  <a:lnTo>
                    <a:pt x="2581" y="1612"/>
                  </a:lnTo>
                  <a:lnTo>
                    <a:pt x="2547" y="1594"/>
                  </a:lnTo>
                  <a:lnTo>
                    <a:pt x="2512" y="1576"/>
                  </a:lnTo>
                  <a:lnTo>
                    <a:pt x="2478" y="1558"/>
                  </a:lnTo>
                  <a:lnTo>
                    <a:pt x="2442" y="1542"/>
                  </a:lnTo>
                  <a:lnTo>
                    <a:pt x="2407" y="1526"/>
                  </a:lnTo>
                  <a:lnTo>
                    <a:pt x="2374" y="1511"/>
                  </a:lnTo>
                  <a:lnTo>
                    <a:pt x="2340" y="1497"/>
                  </a:lnTo>
                  <a:lnTo>
                    <a:pt x="2309" y="1484"/>
                  </a:lnTo>
                  <a:lnTo>
                    <a:pt x="2279" y="1472"/>
                  </a:lnTo>
                  <a:lnTo>
                    <a:pt x="2250" y="1461"/>
                  </a:lnTo>
                  <a:lnTo>
                    <a:pt x="2200" y="1443"/>
                  </a:lnTo>
                  <a:lnTo>
                    <a:pt x="2161" y="1430"/>
                  </a:lnTo>
                  <a:lnTo>
                    <a:pt x="2136" y="1422"/>
                  </a:lnTo>
                  <a:lnTo>
                    <a:pt x="2128" y="1419"/>
                  </a:lnTo>
                  <a:lnTo>
                    <a:pt x="2118" y="1416"/>
                  </a:lnTo>
                  <a:lnTo>
                    <a:pt x="2093" y="1408"/>
                  </a:lnTo>
                  <a:lnTo>
                    <a:pt x="2053" y="1396"/>
                  </a:lnTo>
                  <a:lnTo>
                    <a:pt x="2002" y="1382"/>
                  </a:lnTo>
                  <a:lnTo>
                    <a:pt x="1973" y="1375"/>
                  </a:lnTo>
                  <a:lnTo>
                    <a:pt x="1941" y="1367"/>
                  </a:lnTo>
                  <a:lnTo>
                    <a:pt x="1907" y="1360"/>
                  </a:lnTo>
                  <a:lnTo>
                    <a:pt x="1873" y="1352"/>
                  </a:lnTo>
                  <a:lnTo>
                    <a:pt x="1836" y="1345"/>
                  </a:lnTo>
                  <a:lnTo>
                    <a:pt x="1799" y="1337"/>
                  </a:lnTo>
                  <a:lnTo>
                    <a:pt x="1760" y="1331"/>
                  </a:lnTo>
                  <a:lnTo>
                    <a:pt x="1723" y="1324"/>
                  </a:lnTo>
                  <a:lnTo>
                    <a:pt x="1684" y="1319"/>
                  </a:lnTo>
                  <a:lnTo>
                    <a:pt x="1646" y="1314"/>
                  </a:lnTo>
                  <a:lnTo>
                    <a:pt x="1608" y="1310"/>
                  </a:lnTo>
                  <a:lnTo>
                    <a:pt x="1571" y="1306"/>
                  </a:lnTo>
                  <a:lnTo>
                    <a:pt x="1536" y="1302"/>
                  </a:lnTo>
                  <a:lnTo>
                    <a:pt x="1501" y="1300"/>
                  </a:lnTo>
                  <a:lnTo>
                    <a:pt x="1469" y="1298"/>
                  </a:lnTo>
                  <a:lnTo>
                    <a:pt x="1438" y="1297"/>
                  </a:lnTo>
                  <a:lnTo>
                    <a:pt x="1392" y="1295"/>
                  </a:lnTo>
                  <a:lnTo>
                    <a:pt x="1354" y="1294"/>
                  </a:lnTo>
                  <a:lnTo>
                    <a:pt x="1328" y="1294"/>
                  </a:lnTo>
                  <a:lnTo>
                    <a:pt x="1315" y="1294"/>
                  </a:lnTo>
                  <a:lnTo>
                    <a:pt x="1315" y="1294"/>
                  </a:lnTo>
                  <a:lnTo>
                    <a:pt x="1311" y="1294"/>
                  </a:lnTo>
                  <a:lnTo>
                    <a:pt x="1297" y="1294"/>
                  </a:lnTo>
                  <a:lnTo>
                    <a:pt x="1278" y="1293"/>
                  </a:lnTo>
                  <a:lnTo>
                    <a:pt x="1252" y="1292"/>
                  </a:lnTo>
                  <a:lnTo>
                    <a:pt x="1220" y="1291"/>
                  </a:lnTo>
                  <a:lnTo>
                    <a:pt x="1186" y="1287"/>
                  </a:lnTo>
                  <a:lnTo>
                    <a:pt x="1150" y="1283"/>
                  </a:lnTo>
                  <a:lnTo>
                    <a:pt x="1112" y="1278"/>
                  </a:lnTo>
                  <a:lnTo>
                    <a:pt x="1076" y="1271"/>
                  </a:lnTo>
                  <a:lnTo>
                    <a:pt x="1040" y="1264"/>
                  </a:lnTo>
                  <a:lnTo>
                    <a:pt x="1006" y="1256"/>
                  </a:lnTo>
                  <a:lnTo>
                    <a:pt x="977" y="1248"/>
                  </a:lnTo>
                  <a:lnTo>
                    <a:pt x="952" y="1241"/>
                  </a:lnTo>
                  <a:lnTo>
                    <a:pt x="933" y="1236"/>
                  </a:lnTo>
                  <a:lnTo>
                    <a:pt x="921" y="1231"/>
                  </a:lnTo>
                  <a:lnTo>
                    <a:pt x="917" y="1230"/>
                  </a:lnTo>
                  <a:lnTo>
                    <a:pt x="912" y="1228"/>
                  </a:lnTo>
                  <a:lnTo>
                    <a:pt x="899" y="1225"/>
                  </a:lnTo>
                  <a:lnTo>
                    <a:pt x="881" y="1217"/>
                  </a:lnTo>
                  <a:lnTo>
                    <a:pt x="857" y="1209"/>
                  </a:lnTo>
                  <a:lnTo>
                    <a:pt x="828" y="1198"/>
                  </a:lnTo>
                  <a:lnTo>
                    <a:pt x="797" y="1184"/>
                  </a:lnTo>
                  <a:lnTo>
                    <a:pt x="763" y="1169"/>
                  </a:lnTo>
                  <a:lnTo>
                    <a:pt x="730" y="1151"/>
                  </a:lnTo>
                  <a:lnTo>
                    <a:pt x="696" y="1134"/>
                  </a:lnTo>
                  <a:lnTo>
                    <a:pt x="665" y="1116"/>
                  </a:lnTo>
                  <a:lnTo>
                    <a:pt x="636" y="1098"/>
                  </a:lnTo>
                  <a:lnTo>
                    <a:pt x="610" y="1081"/>
                  </a:lnTo>
                  <a:lnTo>
                    <a:pt x="588" y="1067"/>
                  </a:lnTo>
                  <a:lnTo>
                    <a:pt x="572" y="1055"/>
                  </a:lnTo>
                  <a:lnTo>
                    <a:pt x="561" y="1048"/>
                  </a:lnTo>
                  <a:lnTo>
                    <a:pt x="558" y="1045"/>
                  </a:lnTo>
                  <a:lnTo>
                    <a:pt x="554" y="1042"/>
                  </a:lnTo>
                  <a:lnTo>
                    <a:pt x="544" y="1035"/>
                  </a:lnTo>
                  <a:lnTo>
                    <a:pt x="528" y="1023"/>
                  </a:lnTo>
                  <a:lnTo>
                    <a:pt x="507" y="1007"/>
                  </a:lnTo>
                  <a:lnTo>
                    <a:pt x="484" y="987"/>
                  </a:lnTo>
                  <a:lnTo>
                    <a:pt x="458" y="964"/>
                  </a:lnTo>
                  <a:lnTo>
                    <a:pt x="431" y="940"/>
                  </a:lnTo>
                  <a:lnTo>
                    <a:pt x="404" y="913"/>
                  </a:lnTo>
                  <a:lnTo>
                    <a:pt x="378" y="886"/>
                  </a:lnTo>
                  <a:lnTo>
                    <a:pt x="353" y="859"/>
                  </a:lnTo>
                  <a:lnTo>
                    <a:pt x="330" y="833"/>
                  </a:lnTo>
                  <a:lnTo>
                    <a:pt x="311" y="809"/>
                  </a:lnTo>
                  <a:lnTo>
                    <a:pt x="295" y="788"/>
                  </a:lnTo>
                  <a:lnTo>
                    <a:pt x="283" y="772"/>
                  </a:lnTo>
                  <a:lnTo>
                    <a:pt x="275" y="762"/>
                  </a:lnTo>
                  <a:lnTo>
                    <a:pt x="272" y="758"/>
                  </a:lnTo>
                  <a:lnTo>
                    <a:pt x="270" y="755"/>
                  </a:lnTo>
                  <a:lnTo>
                    <a:pt x="262" y="744"/>
                  </a:lnTo>
                  <a:lnTo>
                    <a:pt x="250" y="728"/>
                  </a:lnTo>
                  <a:lnTo>
                    <a:pt x="236" y="706"/>
                  </a:lnTo>
                  <a:lnTo>
                    <a:pt x="220" y="680"/>
                  </a:lnTo>
                  <a:lnTo>
                    <a:pt x="202" y="651"/>
                  </a:lnTo>
                  <a:lnTo>
                    <a:pt x="184" y="619"/>
                  </a:lnTo>
                  <a:lnTo>
                    <a:pt x="166" y="585"/>
                  </a:lnTo>
                  <a:lnTo>
                    <a:pt x="150" y="552"/>
                  </a:lnTo>
                  <a:lnTo>
                    <a:pt x="135" y="518"/>
                  </a:lnTo>
                  <a:lnTo>
                    <a:pt x="122" y="487"/>
                  </a:lnTo>
                  <a:lnTo>
                    <a:pt x="110" y="459"/>
                  </a:lnTo>
                  <a:lnTo>
                    <a:pt x="101" y="434"/>
                  </a:lnTo>
                  <a:lnTo>
                    <a:pt x="95" y="416"/>
                  </a:lnTo>
                  <a:lnTo>
                    <a:pt x="90" y="404"/>
                  </a:lnTo>
                  <a:lnTo>
                    <a:pt x="89" y="400"/>
                  </a:lnTo>
                  <a:lnTo>
                    <a:pt x="88" y="395"/>
                  </a:lnTo>
                  <a:lnTo>
                    <a:pt x="84" y="382"/>
                  </a:lnTo>
                  <a:lnTo>
                    <a:pt x="79" y="364"/>
                  </a:lnTo>
                  <a:lnTo>
                    <a:pt x="71" y="339"/>
                  </a:lnTo>
                  <a:lnTo>
                    <a:pt x="63" y="309"/>
                  </a:lnTo>
                  <a:lnTo>
                    <a:pt x="56" y="275"/>
                  </a:lnTo>
                  <a:lnTo>
                    <a:pt x="48" y="240"/>
                  </a:lnTo>
                  <a:lnTo>
                    <a:pt x="42" y="203"/>
                  </a:lnTo>
                  <a:lnTo>
                    <a:pt x="38" y="165"/>
                  </a:lnTo>
                  <a:lnTo>
                    <a:pt x="33" y="129"/>
                  </a:lnTo>
                  <a:lnTo>
                    <a:pt x="30" y="95"/>
                  </a:lnTo>
                  <a:lnTo>
                    <a:pt x="28" y="64"/>
                  </a:lnTo>
                  <a:lnTo>
                    <a:pt x="27" y="38"/>
                  </a:lnTo>
                  <a:lnTo>
                    <a:pt x="27" y="17"/>
                  </a:lnTo>
                  <a:lnTo>
                    <a:pt x="27" y="4"/>
                  </a:lnTo>
                  <a:lnTo>
                    <a:pt x="27" y="0"/>
                  </a:lnTo>
                  <a:lnTo>
                    <a:pt x="0" y="0"/>
                  </a:lnTo>
                  <a:lnTo>
                    <a:pt x="0" y="4"/>
                  </a:lnTo>
                  <a:lnTo>
                    <a:pt x="0" y="18"/>
                  </a:lnTo>
                  <a:lnTo>
                    <a:pt x="1" y="39"/>
                  </a:lnTo>
                  <a:lnTo>
                    <a:pt x="2" y="65"/>
                  </a:lnTo>
                  <a:lnTo>
                    <a:pt x="3" y="96"/>
                  </a:lnTo>
                  <a:lnTo>
                    <a:pt x="6" y="132"/>
                  </a:lnTo>
                  <a:lnTo>
                    <a:pt x="11" y="168"/>
                  </a:lnTo>
                  <a:lnTo>
                    <a:pt x="16" y="207"/>
                  </a:lnTo>
                  <a:lnTo>
                    <a:pt x="22" y="245"/>
                  </a:lnTo>
                  <a:lnTo>
                    <a:pt x="30" y="282"/>
                  </a:lnTo>
                  <a:lnTo>
                    <a:pt x="38" y="315"/>
                  </a:lnTo>
                  <a:lnTo>
                    <a:pt x="45" y="346"/>
                  </a:lnTo>
                  <a:lnTo>
                    <a:pt x="53" y="370"/>
                  </a:lnTo>
                  <a:lnTo>
                    <a:pt x="58" y="391"/>
                  </a:lnTo>
                  <a:lnTo>
                    <a:pt x="62" y="403"/>
                  </a:lnTo>
                  <a:lnTo>
                    <a:pt x="63" y="407"/>
                  </a:lnTo>
                  <a:lnTo>
                    <a:pt x="66" y="411"/>
                  </a:lnTo>
                  <a:lnTo>
                    <a:pt x="69" y="424"/>
                  </a:lnTo>
                  <a:lnTo>
                    <a:pt x="76" y="444"/>
                  </a:lnTo>
                  <a:lnTo>
                    <a:pt x="85" y="468"/>
                  </a:lnTo>
                  <a:lnTo>
                    <a:pt x="97" y="497"/>
                  </a:lnTo>
                  <a:lnTo>
                    <a:pt x="110" y="529"/>
                  </a:lnTo>
                  <a:lnTo>
                    <a:pt x="125" y="563"/>
                  </a:lnTo>
                  <a:lnTo>
                    <a:pt x="142" y="597"/>
                  </a:lnTo>
                  <a:lnTo>
                    <a:pt x="161" y="632"/>
                  </a:lnTo>
                  <a:lnTo>
                    <a:pt x="179" y="664"/>
                  </a:lnTo>
                  <a:lnTo>
                    <a:pt x="197" y="694"/>
                  </a:lnTo>
                  <a:lnTo>
                    <a:pt x="214" y="720"/>
                  </a:lnTo>
                  <a:lnTo>
                    <a:pt x="229" y="743"/>
                  </a:lnTo>
                  <a:lnTo>
                    <a:pt x="240" y="759"/>
                  </a:lnTo>
                  <a:lnTo>
                    <a:pt x="248" y="770"/>
                  </a:lnTo>
                  <a:lnTo>
                    <a:pt x="250" y="774"/>
                  </a:lnTo>
                  <a:lnTo>
                    <a:pt x="254" y="778"/>
                  </a:lnTo>
                  <a:lnTo>
                    <a:pt x="261" y="788"/>
                  </a:lnTo>
                  <a:lnTo>
                    <a:pt x="273" y="805"/>
                  </a:lnTo>
                  <a:lnTo>
                    <a:pt x="289" y="825"/>
                  </a:lnTo>
                  <a:lnTo>
                    <a:pt x="310" y="850"/>
                  </a:lnTo>
                  <a:lnTo>
                    <a:pt x="332" y="876"/>
                  </a:lnTo>
                  <a:lnTo>
                    <a:pt x="358" y="904"/>
                  </a:lnTo>
                  <a:lnTo>
                    <a:pt x="384" y="932"/>
                  </a:lnTo>
                  <a:lnTo>
                    <a:pt x="412" y="959"/>
                  </a:lnTo>
                  <a:lnTo>
                    <a:pt x="440" y="984"/>
                  </a:lnTo>
                  <a:lnTo>
                    <a:pt x="466" y="1008"/>
                  </a:lnTo>
                  <a:lnTo>
                    <a:pt x="491" y="1027"/>
                  </a:lnTo>
                  <a:lnTo>
                    <a:pt x="512" y="1044"/>
                  </a:lnTo>
                  <a:lnTo>
                    <a:pt x="528" y="1056"/>
                  </a:lnTo>
                  <a:lnTo>
                    <a:pt x="539" y="1064"/>
                  </a:lnTo>
                  <a:lnTo>
                    <a:pt x="542" y="1067"/>
                  </a:lnTo>
                  <a:lnTo>
                    <a:pt x="545" y="1069"/>
                  </a:lnTo>
                  <a:lnTo>
                    <a:pt x="556" y="1078"/>
                  </a:lnTo>
                  <a:lnTo>
                    <a:pt x="573" y="1089"/>
                  </a:lnTo>
                  <a:lnTo>
                    <a:pt x="595" y="1104"/>
                  </a:lnTo>
                  <a:lnTo>
                    <a:pt x="622" y="1121"/>
                  </a:lnTo>
                  <a:lnTo>
                    <a:pt x="651" y="1139"/>
                  </a:lnTo>
                  <a:lnTo>
                    <a:pt x="683" y="1158"/>
                  </a:lnTo>
                  <a:lnTo>
                    <a:pt x="718" y="1176"/>
                  </a:lnTo>
                  <a:lnTo>
                    <a:pt x="753" y="1192"/>
                  </a:lnTo>
                  <a:lnTo>
                    <a:pt x="786" y="1209"/>
                  </a:lnTo>
                  <a:lnTo>
                    <a:pt x="818" y="1221"/>
                  </a:lnTo>
                  <a:lnTo>
                    <a:pt x="848" y="1233"/>
                  </a:lnTo>
                  <a:lnTo>
                    <a:pt x="872" y="1243"/>
                  </a:lnTo>
                  <a:lnTo>
                    <a:pt x="891" y="1250"/>
                  </a:lnTo>
                  <a:lnTo>
                    <a:pt x="904" y="1254"/>
                  </a:lnTo>
                  <a:lnTo>
                    <a:pt x="908" y="1255"/>
                  </a:lnTo>
                  <a:lnTo>
                    <a:pt x="912" y="1257"/>
                  </a:lnTo>
                  <a:lnTo>
                    <a:pt x="924" y="1260"/>
                  </a:lnTo>
                  <a:lnTo>
                    <a:pt x="944" y="1267"/>
                  </a:lnTo>
                  <a:lnTo>
                    <a:pt x="970" y="1273"/>
                  </a:lnTo>
                  <a:lnTo>
                    <a:pt x="1000" y="1282"/>
                  </a:lnTo>
                  <a:lnTo>
                    <a:pt x="1033" y="1290"/>
                  </a:lnTo>
                  <a:lnTo>
                    <a:pt x="1070" y="1297"/>
                  </a:lnTo>
                  <a:lnTo>
                    <a:pt x="1108" y="1304"/>
                  </a:lnTo>
                  <a:lnTo>
                    <a:pt x="1147" y="1309"/>
                  </a:lnTo>
                  <a:lnTo>
                    <a:pt x="1184" y="1313"/>
                  </a:lnTo>
                  <a:lnTo>
                    <a:pt x="1218" y="1317"/>
                  </a:lnTo>
                  <a:lnTo>
                    <a:pt x="1249" y="1319"/>
                  </a:lnTo>
                  <a:lnTo>
                    <a:pt x="1276" y="1320"/>
                  </a:lnTo>
                  <a:lnTo>
                    <a:pt x="1297" y="1321"/>
                  </a:lnTo>
                  <a:lnTo>
                    <a:pt x="1310" y="1321"/>
                  </a:lnTo>
                  <a:lnTo>
                    <a:pt x="1315" y="1321"/>
                  </a:lnTo>
                  <a:lnTo>
                    <a:pt x="1320" y="1321"/>
                  </a:lnTo>
                  <a:lnTo>
                    <a:pt x="1344" y="1321"/>
                  </a:lnTo>
                  <a:lnTo>
                    <a:pt x="1384" y="1322"/>
                  </a:lnTo>
                  <a:lnTo>
                    <a:pt x="1437" y="1323"/>
                  </a:lnTo>
                  <a:lnTo>
                    <a:pt x="1468" y="1325"/>
                  </a:lnTo>
                  <a:lnTo>
                    <a:pt x="1499" y="1327"/>
                  </a:lnTo>
                  <a:lnTo>
                    <a:pt x="1534" y="1329"/>
                  </a:lnTo>
                  <a:lnTo>
                    <a:pt x="1568" y="1333"/>
                  </a:lnTo>
                  <a:lnTo>
                    <a:pt x="1605" y="1336"/>
                  </a:lnTo>
                  <a:lnTo>
                    <a:pt x="1643" y="1340"/>
                  </a:lnTo>
                  <a:lnTo>
                    <a:pt x="1680" y="1346"/>
                  </a:lnTo>
                  <a:lnTo>
                    <a:pt x="1718" y="1351"/>
                  </a:lnTo>
                  <a:lnTo>
                    <a:pt x="1756" y="1356"/>
                  </a:lnTo>
                  <a:lnTo>
                    <a:pt x="1794" y="1363"/>
                  </a:lnTo>
                  <a:lnTo>
                    <a:pt x="1831" y="1371"/>
                  </a:lnTo>
                  <a:lnTo>
                    <a:pt x="1867" y="1378"/>
                  </a:lnTo>
                  <a:lnTo>
                    <a:pt x="1902" y="1386"/>
                  </a:lnTo>
                  <a:lnTo>
                    <a:pt x="1935" y="1393"/>
                  </a:lnTo>
                  <a:lnTo>
                    <a:pt x="1967" y="1401"/>
                  </a:lnTo>
                  <a:lnTo>
                    <a:pt x="1996" y="1408"/>
                  </a:lnTo>
                  <a:lnTo>
                    <a:pt x="2047" y="1422"/>
                  </a:lnTo>
                  <a:lnTo>
                    <a:pt x="2085" y="1434"/>
                  </a:lnTo>
                  <a:lnTo>
                    <a:pt x="2110" y="1442"/>
                  </a:lnTo>
                  <a:lnTo>
                    <a:pt x="2119" y="1444"/>
                  </a:lnTo>
                  <a:lnTo>
                    <a:pt x="2128" y="1447"/>
                  </a:lnTo>
                  <a:lnTo>
                    <a:pt x="2152" y="1456"/>
                  </a:lnTo>
                  <a:lnTo>
                    <a:pt x="2191" y="1469"/>
                  </a:lnTo>
                  <a:lnTo>
                    <a:pt x="2241" y="1486"/>
                  </a:lnTo>
                  <a:lnTo>
                    <a:pt x="2269" y="1497"/>
                  </a:lnTo>
                  <a:lnTo>
                    <a:pt x="2299" y="1509"/>
                  </a:lnTo>
                  <a:lnTo>
                    <a:pt x="2331" y="1522"/>
                  </a:lnTo>
                  <a:lnTo>
                    <a:pt x="2363" y="1536"/>
                  </a:lnTo>
                  <a:lnTo>
                    <a:pt x="2397" y="1551"/>
                  </a:lnTo>
                  <a:lnTo>
                    <a:pt x="2431" y="1566"/>
                  </a:lnTo>
                  <a:lnTo>
                    <a:pt x="2466" y="1583"/>
                  </a:lnTo>
                  <a:lnTo>
                    <a:pt x="2500" y="1599"/>
                  </a:lnTo>
                  <a:lnTo>
                    <a:pt x="2535" y="1618"/>
                  </a:lnTo>
                  <a:lnTo>
                    <a:pt x="2568" y="1635"/>
                  </a:lnTo>
                  <a:lnTo>
                    <a:pt x="2601" y="1653"/>
                  </a:lnTo>
                  <a:lnTo>
                    <a:pt x="2633" y="1672"/>
                  </a:lnTo>
                  <a:lnTo>
                    <a:pt x="2663" y="1690"/>
                  </a:lnTo>
                  <a:lnTo>
                    <a:pt x="2692" y="1707"/>
                  </a:lnTo>
                  <a:lnTo>
                    <a:pt x="2721" y="1725"/>
                  </a:lnTo>
                  <a:lnTo>
                    <a:pt x="2745" y="1741"/>
                  </a:lnTo>
                  <a:lnTo>
                    <a:pt x="2790" y="1769"/>
                  </a:lnTo>
                  <a:lnTo>
                    <a:pt x="2823" y="1793"/>
                  </a:lnTo>
                  <a:lnTo>
                    <a:pt x="2844" y="1808"/>
                  </a:lnTo>
                  <a:lnTo>
                    <a:pt x="2851" y="1813"/>
                  </a:lnTo>
                  <a:lnTo>
                    <a:pt x="2859" y="1819"/>
                  </a:lnTo>
                  <a:lnTo>
                    <a:pt x="2880" y="1834"/>
                  </a:lnTo>
                  <a:lnTo>
                    <a:pt x="2913" y="1858"/>
                  </a:lnTo>
                  <a:lnTo>
                    <a:pt x="2954" y="1890"/>
                  </a:lnTo>
                  <a:lnTo>
                    <a:pt x="2978" y="1909"/>
                  </a:lnTo>
                  <a:lnTo>
                    <a:pt x="3002" y="1930"/>
                  </a:lnTo>
                  <a:lnTo>
                    <a:pt x="3028" y="1952"/>
                  </a:lnTo>
                  <a:lnTo>
                    <a:pt x="3055" y="1974"/>
                  </a:lnTo>
                  <a:lnTo>
                    <a:pt x="3082" y="1999"/>
                  </a:lnTo>
                  <a:lnTo>
                    <a:pt x="3110" y="2025"/>
                  </a:lnTo>
                  <a:lnTo>
                    <a:pt x="3137" y="2051"/>
                  </a:lnTo>
                  <a:lnTo>
                    <a:pt x="3166" y="2078"/>
                  </a:lnTo>
                  <a:lnTo>
                    <a:pt x="3193" y="2105"/>
                  </a:lnTo>
                  <a:lnTo>
                    <a:pt x="3220" y="2132"/>
                  </a:lnTo>
                  <a:lnTo>
                    <a:pt x="3244" y="2159"/>
                  </a:lnTo>
                  <a:lnTo>
                    <a:pt x="3269" y="2186"/>
                  </a:lnTo>
                  <a:lnTo>
                    <a:pt x="3293" y="2213"/>
                  </a:lnTo>
                  <a:lnTo>
                    <a:pt x="3316" y="2239"/>
                  </a:lnTo>
                  <a:lnTo>
                    <a:pt x="3336" y="2263"/>
                  </a:lnTo>
                  <a:lnTo>
                    <a:pt x="3356" y="2286"/>
                  </a:lnTo>
                  <a:lnTo>
                    <a:pt x="3388" y="2327"/>
                  </a:lnTo>
                  <a:lnTo>
                    <a:pt x="3413" y="2359"/>
                  </a:lnTo>
                  <a:lnTo>
                    <a:pt x="3429" y="2380"/>
                  </a:lnTo>
                  <a:lnTo>
                    <a:pt x="3435" y="2388"/>
                  </a:lnTo>
                  <a:lnTo>
                    <a:pt x="3440" y="2395"/>
                  </a:lnTo>
                  <a:lnTo>
                    <a:pt x="3455" y="2416"/>
                  </a:lnTo>
                  <a:lnTo>
                    <a:pt x="3479" y="2449"/>
                  </a:lnTo>
                  <a:lnTo>
                    <a:pt x="3508" y="2493"/>
                  </a:lnTo>
                  <a:lnTo>
                    <a:pt x="3524" y="2517"/>
                  </a:lnTo>
                  <a:lnTo>
                    <a:pt x="3541" y="2544"/>
                  </a:lnTo>
                  <a:lnTo>
                    <a:pt x="3560" y="2574"/>
                  </a:lnTo>
                  <a:lnTo>
                    <a:pt x="3578" y="2604"/>
                  </a:lnTo>
                  <a:lnTo>
                    <a:pt x="3597" y="2636"/>
                  </a:lnTo>
                  <a:lnTo>
                    <a:pt x="3615" y="2669"/>
                  </a:lnTo>
                  <a:lnTo>
                    <a:pt x="3633" y="2702"/>
                  </a:lnTo>
                  <a:lnTo>
                    <a:pt x="3652" y="2736"/>
                  </a:lnTo>
                  <a:lnTo>
                    <a:pt x="3669" y="2770"/>
                  </a:lnTo>
                  <a:lnTo>
                    <a:pt x="3686" y="2805"/>
                  </a:lnTo>
                  <a:lnTo>
                    <a:pt x="3702" y="2838"/>
                  </a:lnTo>
                  <a:lnTo>
                    <a:pt x="3717" y="2872"/>
                  </a:lnTo>
                  <a:lnTo>
                    <a:pt x="3732" y="2905"/>
                  </a:lnTo>
                  <a:lnTo>
                    <a:pt x="3746" y="2937"/>
                  </a:lnTo>
                  <a:lnTo>
                    <a:pt x="3757" y="2966"/>
                  </a:lnTo>
                  <a:lnTo>
                    <a:pt x="3768" y="2994"/>
                  </a:lnTo>
                  <a:lnTo>
                    <a:pt x="3788" y="3043"/>
                  </a:lnTo>
                  <a:lnTo>
                    <a:pt x="3801" y="3081"/>
                  </a:lnTo>
                  <a:lnTo>
                    <a:pt x="3809" y="3106"/>
                  </a:lnTo>
                  <a:lnTo>
                    <a:pt x="3813" y="3115"/>
                  </a:lnTo>
                  <a:lnTo>
                    <a:pt x="3816" y="3123"/>
                  </a:lnTo>
                  <a:lnTo>
                    <a:pt x="3823" y="3148"/>
                  </a:lnTo>
                  <a:lnTo>
                    <a:pt x="3835" y="3187"/>
                  </a:lnTo>
                  <a:lnTo>
                    <a:pt x="3850" y="3238"/>
                  </a:lnTo>
                  <a:lnTo>
                    <a:pt x="3858" y="3267"/>
                  </a:lnTo>
                  <a:lnTo>
                    <a:pt x="3867" y="3298"/>
                  </a:lnTo>
                  <a:lnTo>
                    <a:pt x="3874" y="3332"/>
                  </a:lnTo>
                  <a:lnTo>
                    <a:pt x="3883" y="3366"/>
                  </a:lnTo>
                  <a:lnTo>
                    <a:pt x="3890" y="3402"/>
                  </a:lnTo>
                  <a:lnTo>
                    <a:pt x="3898" y="3439"/>
                  </a:lnTo>
                  <a:lnTo>
                    <a:pt x="3905" y="3477"/>
                  </a:lnTo>
                  <a:lnTo>
                    <a:pt x="3912" y="3514"/>
                  </a:lnTo>
                  <a:lnTo>
                    <a:pt x="3917" y="3552"/>
                  </a:lnTo>
                  <a:lnTo>
                    <a:pt x="3923" y="3590"/>
                  </a:lnTo>
                  <a:lnTo>
                    <a:pt x="3928" y="3628"/>
                  </a:lnTo>
                  <a:lnTo>
                    <a:pt x="3931" y="3664"/>
                  </a:lnTo>
                  <a:lnTo>
                    <a:pt x="3936" y="3699"/>
                  </a:lnTo>
                  <a:lnTo>
                    <a:pt x="3939" y="3734"/>
                  </a:lnTo>
                  <a:lnTo>
                    <a:pt x="3941" y="3765"/>
                  </a:lnTo>
                  <a:lnTo>
                    <a:pt x="3942" y="3795"/>
                  </a:lnTo>
                  <a:lnTo>
                    <a:pt x="3945" y="3848"/>
                  </a:lnTo>
                  <a:lnTo>
                    <a:pt x="3946" y="3888"/>
                  </a:lnTo>
                  <a:lnTo>
                    <a:pt x="3946" y="3914"/>
                  </a:lnTo>
                  <a:lnTo>
                    <a:pt x="3946" y="3924"/>
                  </a:lnTo>
                  <a:lnTo>
                    <a:pt x="3946" y="3932"/>
                  </a:lnTo>
                  <a:lnTo>
                    <a:pt x="3946" y="3958"/>
                  </a:lnTo>
                  <a:lnTo>
                    <a:pt x="3946" y="3998"/>
                  </a:lnTo>
                  <a:lnTo>
                    <a:pt x="3945" y="4051"/>
                  </a:lnTo>
                  <a:lnTo>
                    <a:pt x="3943" y="4081"/>
                  </a:lnTo>
                  <a:lnTo>
                    <a:pt x="3942" y="4113"/>
                  </a:lnTo>
                  <a:lnTo>
                    <a:pt x="3939" y="4147"/>
                  </a:lnTo>
                  <a:lnTo>
                    <a:pt x="3937" y="4182"/>
                  </a:lnTo>
                  <a:lnTo>
                    <a:pt x="3934" y="4218"/>
                  </a:lnTo>
                  <a:lnTo>
                    <a:pt x="3929" y="4256"/>
                  </a:lnTo>
                  <a:lnTo>
                    <a:pt x="3924" y="4294"/>
                  </a:lnTo>
                  <a:lnTo>
                    <a:pt x="3918" y="4332"/>
                  </a:lnTo>
                  <a:lnTo>
                    <a:pt x="3913" y="4371"/>
                  </a:lnTo>
                  <a:lnTo>
                    <a:pt x="3907" y="4407"/>
                  </a:lnTo>
                  <a:lnTo>
                    <a:pt x="3900" y="4445"/>
                  </a:lnTo>
                  <a:lnTo>
                    <a:pt x="3892" y="4481"/>
                  </a:lnTo>
                  <a:lnTo>
                    <a:pt x="3885" y="4515"/>
                  </a:lnTo>
                  <a:lnTo>
                    <a:pt x="3877" y="4549"/>
                  </a:lnTo>
                  <a:lnTo>
                    <a:pt x="3870" y="4580"/>
                  </a:lnTo>
                  <a:lnTo>
                    <a:pt x="3862" y="4609"/>
                  </a:lnTo>
                  <a:lnTo>
                    <a:pt x="3848" y="4660"/>
                  </a:lnTo>
                  <a:lnTo>
                    <a:pt x="3837" y="4699"/>
                  </a:lnTo>
                  <a:lnTo>
                    <a:pt x="3830" y="4724"/>
                  </a:lnTo>
                  <a:lnTo>
                    <a:pt x="3827" y="4734"/>
                  </a:lnTo>
                  <a:lnTo>
                    <a:pt x="3824" y="4742"/>
                  </a:lnTo>
                  <a:lnTo>
                    <a:pt x="3816" y="4767"/>
                  </a:lnTo>
                  <a:lnTo>
                    <a:pt x="3803" y="4806"/>
                  </a:lnTo>
                  <a:lnTo>
                    <a:pt x="3786" y="4856"/>
                  </a:lnTo>
                  <a:lnTo>
                    <a:pt x="3775" y="4884"/>
                  </a:lnTo>
                  <a:lnTo>
                    <a:pt x="3763" y="4913"/>
                  </a:lnTo>
                  <a:lnTo>
                    <a:pt x="3750" y="4945"/>
                  </a:lnTo>
                  <a:lnTo>
                    <a:pt x="3737" y="4978"/>
                  </a:lnTo>
                  <a:lnTo>
                    <a:pt x="3722" y="5011"/>
                  </a:lnTo>
                  <a:lnTo>
                    <a:pt x="3707" y="5046"/>
                  </a:lnTo>
                  <a:lnTo>
                    <a:pt x="3690" y="5080"/>
                  </a:lnTo>
                  <a:lnTo>
                    <a:pt x="3673" y="5115"/>
                  </a:lnTo>
                  <a:lnTo>
                    <a:pt x="3656" y="5149"/>
                  </a:lnTo>
                  <a:lnTo>
                    <a:pt x="3638" y="5183"/>
                  </a:lnTo>
                  <a:lnTo>
                    <a:pt x="3620" y="5216"/>
                  </a:lnTo>
                  <a:lnTo>
                    <a:pt x="3602" y="5249"/>
                  </a:lnTo>
                  <a:lnTo>
                    <a:pt x="3584" y="5279"/>
                  </a:lnTo>
                  <a:lnTo>
                    <a:pt x="3566" y="5308"/>
                  </a:lnTo>
                  <a:lnTo>
                    <a:pt x="3550" y="5335"/>
                  </a:lnTo>
                  <a:lnTo>
                    <a:pt x="3534" y="5361"/>
                  </a:lnTo>
                  <a:lnTo>
                    <a:pt x="3505" y="5405"/>
                  </a:lnTo>
                  <a:lnTo>
                    <a:pt x="3482" y="5439"/>
                  </a:lnTo>
                  <a:lnTo>
                    <a:pt x="3467" y="5460"/>
                  </a:lnTo>
                  <a:lnTo>
                    <a:pt x="3462" y="5467"/>
                  </a:lnTo>
                  <a:lnTo>
                    <a:pt x="3456" y="5475"/>
                  </a:lnTo>
                  <a:lnTo>
                    <a:pt x="3441" y="5496"/>
                  </a:lnTo>
                  <a:lnTo>
                    <a:pt x="3417" y="5529"/>
                  </a:lnTo>
                  <a:lnTo>
                    <a:pt x="3385" y="5571"/>
                  </a:lnTo>
                  <a:lnTo>
                    <a:pt x="3366" y="5593"/>
                  </a:lnTo>
                  <a:lnTo>
                    <a:pt x="3346" y="5618"/>
                  </a:lnTo>
                  <a:lnTo>
                    <a:pt x="3324" y="5645"/>
                  </a:lnTo>
                  <a:lnTo>
                    <a:pt x="3301" y="5671"/>
                  </a:lnTo>
                  <a:lnTo>
                    <a:pt x="3277" y="5699"/>
                  </a:lnTo>
                  <a:lnTo>
                    <a:pt x="3251" y="5727"/>
                  </a:lnTo>
                  <a:lnTo>
                    <a:pt x="3225" y="5754"/>
                  </a:lnTo>
                  <a:lnTo>
                    <a:pt x="3199" y="5782"/>
                  </a:lnTo>
                  <a:lnTo>
                    <a:pt x="3171" y="5809"/>
                  </a:lnTo>
                  <a:lnTo>
                    <a:pt x="3144" y="5836"/>
                  </a:lnTo>
                  <a:lnTo>
                    <a:pt x="3117" y="5862"/>
                  </a:lnTo>
                  <a:lnTo>
                    <a:pt x="3090" y="5887"/>
                  </a:lnTo>
                  <a:lnTo>
                    <a:pt x="3064" y="5911"/>
                  </a:lnTo>
                  <a:lnTo>
                    <a:pt x="3038" y="5934"/>
                  </a:lnTo>
                  <a:lnTo>
                    <a:pt x="3013" y="5954"/>
                  </a:lnTo>
                  <a:lnTo>
                    <a:pt x="2991" y="5973"/>
                  </a:lnTo>
                  <a:lnTo>
                    <a:pt x="2950" y="6006"/>
                  </a:lnTo>
                  <a:lnTo>
                    <a:pt x="2918" y="6031"/>
                  </a:lnTo>
                  <a:lnTo>
                    <a:pt x="2897" y="6047"/>
                  </a:lnTo>
                  <a:lnTo>
                    <a:pt x="2890" y="6052"/>
                  </a:lnTo>
                  <a:lnTo>
                    <a:pt x="2883" y="6058"/>
                  </a:lnTo>
                  <a:lnTo>
                    <a:pt x="2861" y="6074"/>
                  </a:lnTo>
                  <a:lnTo>
                    <a:pt x="2829" y="6097"/>
                  </a:lnTo>
                  <a:lnTo>
                    <a:pt x="2784" y="6127"/>
                  </a:lnTo>
                  <a:lnTo>
                    <a:pt x="2759" y="6143"/>
                  </a:lnTo>
                  <a:lnTo>
                    <a:pt x="2732" y="6161"/>
                  </a:lnTo>
                  <a:lnTo>
                    <a:pt x="2704" y="6179"/>
                  </a:lnTo>
                  <a:lnTo>
                    <a:pt x="2674" y="6197"/>
                  </a:lnTo>
                  <a:lnTo>
                    <a:pt x="2642" y="6216"/>
                  </a:lnTo>
                  <a:lnTo>
                    <a:pt x="2609" y="6235"/>
                  </a:lnTo>
                  <a:lnTo>
                    <a:pt x="2576" y="6253"/>
                  </a:lnTo>
                  <a:lnTo>
                    <a:pt x="2542" y="6272"/>
                  </a:lnTo>
                  <a:lnTo>
                    <a:pt x="2508" y="6289"/>
                  </a:lnTo>
                  <a:lnTo>
                    <a:pt x="2473" y="6306"/>
                  </a:lnTo>
                  <a:lnTo>
                    <a:pt x="2440" y="6322"/>
                  </a:lnTo>
                  <a:lnTo>
                    <a:pt x="2406" y="6339"/>
                  </a:lnTo>
                  <a:lnTo>
                    <a:pt x="2374" y="6353"/>
                  </a:lnTo>
                  <a:lnTo>
                    <a:pt x="2343" y="6366"/>
                  </a:lnTo>
                  <a:lnTo>
                    <a:pt x="2312" y="6378"/>
                  </a:lnTo>
                  <a:lnTo>
                    <a:pt x="2285" y="6389"/>
                  </a:lnTo>
                  <a:lnTo>
                    <a:pt x="2236" y="6409"/>
                  </a:lnTo>
                  <a:lnTo>
                    <a:pt x="2198" y="6423"/>
                  </a:lnTo>
                  <a:lnTo>
                    <a:pt x="2173" y="6431"/>
                  </a:lnTo>
                  <a:lnTo>
                    <a:pt x="2164" y="6434"/>
                  </a:lnTo>
                  <a:lnTo>
                    <a:pt x="2155" y="6437"/>
                  </a:lnTo>
                  <a:lnTo>
                    <a:pt x="2130" y="6445"/>
                  </a:lnTo>
                  <a:lnTo>
                    <a:pt x="2092" y="6457"/>
                  </a:lnTo>
                  <a:lnTo>
                    <a:pt x="2041" y="6472"/>
                  </a:lnTo>
                  <a:lnTo>
                    <a:pt x="2012" y="6480"/>
                  </a:lnTo>
                  <a:lnTo>
                    <a:pt x="1981" y="6489"/>
                  </a:lnTo>
                  <a:lnTo>
                    <a:pt x="1947" y="6497"/>
                  </a:lnTo>
                  <a:lnTo>
                    <a:pt x="1913" y="6505"/>
                  </a:lnTo>
                  <a:lnTo>
                    <a:pt x="1877" y="6513"/>
                  </a:lnTo>
                  <a:lnTo>
                    <a:pt x="1840" y="6521"/>
                  </a:lnTo>
                  <a:lnTo>
                    <a:pt x="1802" y="6529"/>
                  </a:lnTo>
                  <a:lnTo>
                    <a:pt x="1765" y="6535"/>
                  </a:lnTo>
                  <a:lnTo>
                    <a:pt x="1727" y="6542"/>
                  </a:lnTo>
                  <a:lnTo>
                    <a:pt x="1689" y="6547"/>
                  </a:lnTo>
                  <a:lnTo>
                    <a:pt x="1651" y="6551"/>
                  </a:lnTo>
                  <a:lnTo>
                    <a:pt x="1616" y="6556"/>
                  </a:lnTo>
                  <a:lnTo>
                    <a:pt x="1580" y="6560"/>
                  </a:lnTo>
                  <a:lnTo>
                    <a:pt x="1546" y="6563"/>
                  </a:lnTo>
                  <a:lnTo>
                    <a:pt x="1514" y="6565"/>
                  </a:lnTo>
                  <a:lnTo>
                    <a:pt x="1484" y="6567"/>
                  </a:lnTo>
                  <a:lnTo>
                    <a:pt x="1432" y="6570"/>
                  </a:lnTo>
                  <a:lnTo>
                    <a:pt x="1391" y="6572"/>
                  </a:lnTo>
                  <a:lnTo>
                    <a:pt x="1365" y="6572"/>
                  </a:lnTo>
                  <a:lnTo>
                    <a:pt x="1356" y="6572"/>
                  </a:lnTo>
                  <a:lnTo>
                    <a:pt x="1354" y="6572"/>
                  </a:lnTo>
                  <a:lnTo>
                    <a:pt x="1347" y="6572"/>
                  </a:lnTo>
                  <a:lnTo>
                    <a:pt x="1336" y="6572"/>
                  </a:lnTo>
                  <a:lnTo>
                    <a:pt x="1321" y="6572"/>
                  </a:lnTo>
                  <a:lnTo>
                    <a:pt x="1311" y="6573"/>
                  </a:lnTo>
                  <a:lnTo>
                    <a:pt x="1300" y="6573"/>
                  </a:lnTo>
                  <a:lnTo>
                    <a:pt x="1287" y="6573"/>
                  </a:lnTo>
                  <a:lnTo>
                    <a:pt x="1273" y="6573"/>
                  </a:lnTo>
                  <a:lnTo>
                    <a:pt x="1242" y="6575"/>
                  </a:lnTo>
                  <a:lnTo>
                    <a:pt x="1207" y="6577"/>
                  </a:lnTo>
                  <a:lnTo>
                    <a:pt x="1170" y="6580"/>
                  </a:lnTo>
                  <a:lnTo>
                    <a:pt x="1132" y="6586"/>
                  </a:lnTo>
                  <a:lnTo>
                    <a:pt x="1094" y="6591"/>
                  </a:lnTo>
                  <a:lnTo>
                    <a:pt x="1057" y="6599"/>
                  </a:lnTo>
                  <a:lnTo>
                    <a:pt x="1023" y="6606"/>
                  </a:lnTo>
                  <a:lnTo>
                    <a:pt x="992" y="6613"/>
                  </a:lnTo>
                  <a:lnTo>
                    <a:pt x="966" y="6620"/>
                  </a:lnTo>
                  <a:lnTo>
                    <a:pt x="947" y="6626"/>
                  </a:lnTo>
                  <a:lnTo>
                    <a:pt x="935" y="6629"/>
                  </a:lnTo>
                  <a:lnTo>
                    <a:pt x="931" y="6631"/>
                  </a:lnTo>
                  <a:lnTo>
                    <a:pt x="926" y="6632"/>
                  </a:lnTo>
                  <a:lnTo>
                    <a:pt x="914" y="6637"/>
                  </a:lnTo>
                  <a:lnTo>
                    <a:pt x="894" y="6642"/>
                  </a:lnTo>
                  <a:lnTo>
                    <a:pt x="869" y="6652"/>
                  </a:lnTo>
                  <a:lnTo>
                    <a:pt x="840" y="6663"/>
                  </a:lnTo>
                  <a:lnTo>
                    <a:pt x="808" y="6675"/>
                  </a:lnTo>
                  <a:lnTo>
                    <a:pt x="774" y="6691"/>
                  </a:lnTo>
                  <a:lnTo>
                    <a:pt x="739" y="6707"/>
                  </a:lnTo>
                  <a:lnTo>
                    <a:pt x="705" y="6724"/>
                  </a:lnTo>
                  <a:lnTo>
                    <a:pt x="672" y="6742"/>
                  </a:lnTo>
                  <a:lnTo>
                    <a:pt x="641" y="6760"/>
                  </a:lnTo>
                  <a:lnTo>
                    <a:pt x="615" y="6776"/>
                  </a:lnTo>
                  <a:lnTo>
                    <a:pt x="593" y="6791"/>
                  </a:lnTo>
                  <a:lnTo>
                    <a:pt x="575" y="6802"/>
                  </a:lnTo>
                  <a:lnTo>
                    <a:pt x="565" y="6809"/>
                  </a:lnTo>
                  <a:lnTo>
                    <a:pt x="561" y="6813"/>
                  </a:lnTo>
                  <a:lnTo>
                    <a:pt x="557" y="6815"/>
                  </a:lnTo>
                  <a:lnTo>
                    <a:pt x="546" y="6822"/>
                  </a:lnTo>
                  <a:lnTo>
                    <a:pt x="530" y="6835"/>
                  </a:lnTo>
                  <a:lnTo>
                    <a:pt x="510" y="6850"/>
                  </a:lnTo>
                  <a:lnTo>
                    <a:pt x="485" y="6871"/>
                  </a:lnTo>
                  <a:lnTo>
                    <a:pt x="458" y="6894"/>
                  </a:lnTo>
                  <a:lnTo>
                    <a:pt x="430" y="6918"/>
                  </a:lnTo>
                  <a:lnTo>
                    <a:pt x="402" y="6944"/>
                  </a:lnTo>
                  <a:lnTo>
                    <a:pt x="375" y="6971"/>
                  </a:lnTo>
                  <a:lnTo>
                    <a:pt x="349" y="6999"/>
                  </a:lnTo>
                  <a:lnTo>
                    <a:pt x="325" y="7025"/>
                  </a:lnTo>
                  <a:lnTo>
                    <a:pt x="304" y="7049"/>
                  </a:lnTo>
                  <a:lnTo>
                    <a:pt x="288" y="7070"/>
                  </a:lnTo>
                  <a:lnTo>
                    <a:pt x="275" y="7086"/>
                  </a:lnTo>
                  <a:lnTo>
                    <a:pt x="268" y="7097"/>
                  </a:lnTo>
                  <a:lnTo>
                    <a:pt x="264" y="7100"/>
                  </a:lnTo>
                  <a:lnTo>
                    <a:pt x="262" y="7103"/>
                  </a:lnTo>
                  <a:lnTo>
                    <a:pt x="254" y="7114"/>
                  </a:lnTo>
                  <a:lnTo>
                    <a:pt x="242" y="7131"/>
                  </a:lnTo>
                  <a:lnTo>
                    <a:pt x="227" y="7153"/>
                  </a:lnTo>
                  <a:lnTo>
                    <a:pt x="209" y="7179"/>
                  </a:lnTo>
                  <a:lnTo>
                    <a:pt x="191" y="7208"/>
                  </a:lnTo>
                  <a:lnTo>
                    <a:pt x="173" y="7240"/>
                  </a:lnTo>
                  <a:lnTo>
                    <a:pt x="153" y="7275"/>
                  </a:lnTo>
                  <a:lnTo>
                    <a:pt x="136" y="7308"/>
                  </a:lnTo>
                  <a:lnTo>
                    <a:pt x="120" y="7342"/>
                  </a:lnTo>
                  <a:lnTo>
                    <a:pt x="106" y="7374"/>
                  </a:lnTo>
                  <a:lnTo>
                    <a:pt x="94" y="7403"/>
                  </a:lnTo>
                  <a:lnTo>
                    <a:pt x="84" y="7427"/>
                  </a:lnTo>
                  <a:lnTo>
                    <a:pt x="78" y="7447"/>
                  </a:lnTo>
                  <a:lnTo>
                    <a:pt x="73" y="7460"/>
                  </a:lnTo>
                  <a:lnTo>
                    <a:pt x="71" y="7464"/>
                  </a:lnTo>
                  <a:lnTo>
                    <a:pt x="70" y="7468"/>
                  </a:lnTo>
                  <a:lnTo>
                    <a:pt x="66" y="7480"/>
                  </a:lnTo>
                  <a:lnTo>
                    <a:pt x="59" y="7500"/>
                  </a:lnTo>
                  <a:lnTo>
                    <a:pt x="52" y="7524"/>
                  </a:lnTo>
                  <a:lnTo>
                    <a:pt x="44" y="7555"/>
                  </a:lnTo>
                  <a:lnTo>
                    <a:pt x="35" y="7589"/>
                  </a:lnTo>
                  <a:lnTo>
                    <a:pt x="27" y="7625"/>
                  </a:lnTo>
                  <a:lnTo>
                    <a:pt x="20" y="7663"/>
                  </a:lnTo>
                  <a:lnTo>
                    <a:pt x="14" y="7701"/>
                  </a:lnTo>
                  <a:lnTo>
                    <a:pt x="8" y="7738"/>
                  </a:lnTo>
                  <a:lnTo>
                    <a:pt x="5" y="7773"/>
                  </a:lnTo>
                  <a:lnTo>
                    <a:pt x="3" y="7804"/>
                  </a:lnTo>
                  <a:lnTo>
                    <a:pt x="2" y="7831"/>
                  </a:lnTo>
                  <a:lnTo>
                    <a:pt x="1" y="7852"/>
                  </a:lnTo>
                  <a:lnTo>
                    <a:pt x="0" y="7865"/>
                  </a:lnTo>
                  <a:lnTo>
                    <a:pt x="0" y="7869"/>
                  </a:lnTo>
                  <a:lnTo>
                    <a:pt x="0" y="7874"/>
                  </a:lnTo>
                  <a:lnTo>
                    <a:pt x="0" y="7887"/>
                  </a:lnTo>
                  <a:lnTo>
                    <a:pt x="0" y="7908"/>
                  </a:lnTo>
                  <a:lnTo>
                    <a:pt x="1" y="7935"/>
                  </a:lnTo>
                  <a:lnTo>
                    <a:pt x="2" y="7966"/>
                  </a:lnTo>
                  <a:lnTo>
                    <a:pt x="4" y="8001"/>
                  </a:lnTo>
                  <a:lnTo>
                    <a:pt x="7" y="8038"/>
                  </a:lnTo>
                  <a:lnTo>
                    <a:pt x="13" y="8076"/>
                  </a:lnTo>
                  <a:lnTo>
                    <a:pt x="18" y="8115"/>
                  </a:lnTo>
                  <a:lnTo>
                    <a:pt x="25" y="8152"/>
                  </a:lnTo>
                  <a:lnTo>
                    <a:pt x="32" y="8185"/>
                  </a:lnTo>
                  <a:lnTo>
                    <a:pt x="40" y="8216"/>
                  </a:lnTo>
                  <a:lnTo>
                    <a:pt x="46" y="8241"/>
                  </a:lnTo>
                  <a:lnTo>
                    <a:pt x="52" y="8261"/>
                  </a:lnTo>
                  <a:lnTo>
                    <a:pt x="56" y="8274"/>
                  </a:lnTo>
                  <a:lnTo>
                    <a:pt x="57" y="8278"/>
                  </a:lnTo>
                  <a:lnTo>
                    <a:pt x="58" y="8283"/>
                  </a:lnTo>
                  <a:lnTo>
                    <a:pt x="62" y="8294"/>
                  </a:lnTo>
                  <a:lnTo>
                    <a:pt x="68" y="8314"/>
                  </a:lnTo>
                  <a:lnTo>
                    <a:pt x="78" y="8339"/>
                  </a:lnTo>
                  <a:lnTo>
                    <a:pt x="88" y="8368"/>
                  </a:lnTo>
                  <a:lnTo>
                    <a:pt x="101" y="8400"/>
                  </a:lnTo>
                  <a:lnTo>
                    <a:pt x="115" y="8435"/>
                  </a:lnTo>
                  <a:lnTo>
                    <a:pt x="132" y="8469"/>
                  </a:lnTo>
                  <a:lnTo>
                    <a:pt x="149" y="8504"/>
                  </a:lnTo>
                  <a:lnTo>
                    <a:pt x="167" y="8537"/>
                  </a:lnTo>
                  <a:lnTo>
                    <a:pt x="184" y="8568"/>
                  </a:lnTo>
                  <a:lnTo>
                    <a:pt x="201" y="8594"/>
                  </a:lnTo>
                  <a:lnTo>
                    <a:pt x="216" y="8616"/>
                  </a:lnTo>
                  <a:lnTo>
                    <a:pt x="227" y="8634"/>
                  </a:lnTo>
                  <a:lnTo>
                    <a:pt x="234" y="8644"/>
                  </a:lnTo>
                  <a:lnTo>
                    <a:pt x="236" y="8648"/>
                  </a:lnTo>
                  <a:lnTo>
                    <a:pt x="240" y="8652"/>
                  </a:lnTo>
                  <a:lnTo>
                    <a:pt x="247" y="8663"/>
                  </a:lnTo>
                  <a:lnTo>
                    <a:pt x="259" y="8679"/>
                  </a:lnTo>
                  <a:lnTo>
                    <a:pt x="275" y="8700"/>
                  </a:lnTo>
                  <a:lnTo>
                    <a:pt x="295" y="8724"/>
                  </a:lnTo>
                  <a:lnTo>
                    <a:pt x="317" y="8751"/>
                  </a:lnTo>
                  <a:lnTo>
                    <a:pt x="342" y="8779"/>
                  </a:lnTo>
                  <a:lnTo>
                    <a:pt x="368" y="8808"/>
                  </a:lnTo>
                  <a:lnTo>
                    <a:pt x="395" y="8835"/>
                  </a:lnTo>
                  <a:lnTo>
                    <a:pt x="422" y="8861"/>
                  </a:lnTo>
                  <a:lnTo>
                    <a:pt x="448" y="8885"/>
                  </a:lnTo>
                  <a:lnTo>
                    <a:pt x="473" y="8906"/>
                  </a:lnTo>
                  <a:lnTo>
                    <a:pt x="493" y="8922"/>
                  </a:lnTo>
                  <a:lnTo>
                    <a:pt x="508" y="8935"/>
                  </a:lnTo>
                  <a:lnTo>
                    <a:pt x="519" y="8943"/>
                  </a:lnTo>
                  <a:lnTo>
                    <a:pt x="523" y="8946"/>
                  </a:lnTo>
                  <a:lnTo>
                    <a:pt x="527" y="8949"/>
                  </a:lnTo>
                  <a:lnTo>
                    <a:pt x="538" y="8956"/>
                  </a:lnTo>
                  <a:lnTo>
                    <a:pt x="554" y="8968"/>
                  </a:lnTo>
                  <a:lnTo>
                    <a:pt x="575" y="8983"/>
                  </a:lnTo>
                  <a:lnTo>
                    <a:pt x="601" y="9001"/>
                  </a:lnTo>
                  <a:lnTo>
                    <a:pt x="632" y="9020"/>
                  </a:lnTo>
                  <a:lnTo>
                    <a:pt x="663" y="9039"/>
                  </a:lnTo>
                  <a:lnTo>
                    <a:pt x="696" y="9058"/>
                  </a:lnTo>
                  <a:lnTo>
                    <a:pt x="731" y="9075"/>
                  </a:lnTo>
                  <a:lnTo>
                    <a:pt x="764" y="9091"/>
                  </a:lnTo>
                  <a:lnTo>
                    <a:pt x="797" y="9105"/>
                  </a:lnTo>
                  <a:lnTo>
                    <a:pt x="825" y="9118"/>
                  </a:lnTo>
                  <a:lnTo>
                    <a:pt x="850" y="9128"/>
                  </a:lnTo>
                  <a:lnTo>
                    <a:pt x="869" y="9135"/>
                  </a:lnTo>
                  <a:lnTo>
                    <a:pt x="881" y="9139"/>
                  </a:lnTo>
                  <a:lnTo>
                    <a:pt x="885" y="9141"/>
                  </a:lnTo>
                  <a:lnTo>
                    <a:pt x="890" y="9142"/>
                  </a:lnTo>
                  <a:lnTo>
                    <a:pt x="903" y="9147"/>
                  </a:lnTo>
                  <a:lnTo>
                    <a:pt x="922" y="9153"/>
                  </a:lnTo>
                  <a:lnTo>
                    <a:pt x="947" y="9161"/>
                  </a:lnTo>
                  <a:lnTo>
                    <a:pt x="977" y="9169"/>
                  </a:lnTo>
                  <a:lnTo>
                    <a:pt x="1011" y="9178"/>
                  </a:lnTo>
                  <a:lnTo>
                    <a:pt x="1047" y="9185"/>
                  </a:lnTo>
                  <a:lnTo>
                    <a:pt x="1085" y="9193"/>
                  </a:lnTo>
                  <a:lnTo>
                    <a:pt x="1123" y="9199"/>
                  </a:lnTo>
                  <a:lnTo>
                    <a:pt x="1160" y="9204"/>
                  </a:lnTo>
                  <a:lnTo>
                    <a:pt x="1194" y="9208"/>
                  </a:lnTo>
                  <a:lnTo>
                    <a:pt x="1226" y="9210"/>
                  </a:lnTo>
                  <a:lnTo>
                    <a:pt x="1253" y="9212"/>
                  </a:lnTo>
                  <a:lnTo>
                    <a:pt x="1273" y="9213"/>
                  </a:lnTo>
                  <a:lnTo>
                    <a:pt x="1286" y="9213"/>
                  </a:lnTo>
                  <a:lnTo>
                    <a:pt x="1292" y="9213"/>
                  </a:lnTo>
                  <a:lnTo>
                    <a:pt x="1296" y="9213"/>
                  </a:lnTo>
                  <a:lnTo>
                    <a:pt x="1309" y="9213"/>
                  </a:lnTo>
                  <a:lnTo>
                    <a:pt x="1329" y="9213"/>
                  </a:lnTo>
                  <a:lnTo>
                    <a:pt x="1356" y="9213"/>
                  </a:lnTo>
                  <a:lnTo>
                    <a:pt x="1388" y="9212"/>
                  </a:lnTo>
                  <a:lnTo>
                    <a:pt x="1423" y="9210"/>
                  </a:lnTo>
                  <a:lnTo>
                    <a:pt x="1460" y="9207"/>
                  </a:lnTo>
                  <a:lnTo>
                    <a:pt x="1499" y="9202"/>
                  </a:lnTo>
                  <a:lnTo>
                    <a:pt x="1537" y="9196"/>
                  </a:lnTo>
                  <a:lnTo>
                    <a:pt x="1573" y="9190"/>
                  </a:lnTo>
                  <a:lnTo>
                    <a:pt x="1608" y="9183"/>
                  </a:lnTo>
                  <a:lnTo>
                    <a:pt x="1638" y="9176"/>
                  </a:lnTo>
                  <a:lnTo>
                    <a:pt x="1663" y="9169"/>
                  </a:lnTo>
                  <a:lnTo>
                    <a:pt x="1684" y="9164"/>
                  </a:lnTo>
                  <a:lnTo>
                    <a:pt x="1696" y="9161"/>
                  </a:lnTo>
                  <a:lnTo>
                    <a:pt x="1700" y="9158"/>
                  </a:lnTo>
                  <a:lnTo>
                    <a:pt x="1704" y="9157"/>
                  </a:lnTo>
                  <a:lnTo>
                    <a:pt x="1717" y="9154"/>
                  </a:lnTo>
                  <a:lnTo>
                    <a:pt x="1737" y="9148"/>
                  </a:lnTo>
                  <a:lnTo>
                    <a:pt x="1761" y="9139"/>
                  </a:lnTo>
                  <a:lnTo>
                    <a:pt x="1791" y="9128"/>
                  </a:lnTo>
                  <a:lnTo>
                    <a:pt x="1823" y="9115"/>
                  </a:lnTo>
                  <a:lnTo>
                    <a:pt x="1858" y="9101"/>
                  </a:lnTo>
                  <a:lnTo>
                    <a:pt x="1892" y="9085"/>
                  </a:lnTo>
                  <a:lnTo>
                    <a:pt x="1927" y="9068"/>
                  </a:lnTo>
                  <a:lnTo>
                    <a:pt x="1960" y="9049"/>
                  </a:lnTo>
                  <a:lnTo>
                    <a:pt x="1990" y="9032"/>
                  </a:lnTo>
                  <a:lnTo>
                    <a:pt x="2016" y="9016"/>
                  </a:lnTo>
                  <a:lnTo>
                    <a:pt x="2039" y="9002"/>
                  </a:lnTo>
                  <a:lnTo>
                    <a:pt x="2056" y="8991"/>
                  </a:lnTo>
                  <a:lnTo>
                    <a:pt x="2067" y="8983"/>
                  </a:lnTo>
                  <a:lnTo>
                    <a:pt x="2071" y="8980"/>
                  </a:lnTo>
                  <a:lnTo>
                    <a:pt x="2075" y="8978"/>
                  </a:lnTo>
                  <a:lnTo>
                    <a:pt x="2085" y="8970"/>
                  </a:lnTo>
                  <a:lnTo>
                    <a:pt x="2102" y="8959"/>
                  </a:lnTo>
                  <a:lnTo>
                    <a:pt x="2123" y="8942"/>
                  </a:lnTo>
                  <a:lnTo>
                    <a:pt x="2148" y="8923"/>
                  </a:lnTo>
                  <a:lnTo>
                    <a:pt x="2175" y="8900"/>
                  </a:lnTo>
                  <a:lnTo>
                    <a:pt x="2203" y="8877"/>
                  </a:lnTo>
                  <a:lnTo>
                    <a:pt x="2231" y="8850"/>
                  </a:lnTo>
                  <a:lnTo>
                    <a:pt x="2259" y="8823"/>
                  </a:lnTo>
                  <a:lnTo>
                    <a:pt x="2285" y="8796"/>
                  </a:lnTo>
                  <a:lnTo>
                    <a:pt x="2309" y="8770"/>
                  </a:lnTo>
                  <a:lnTo>
                    <a:pt x="2330" y="8746"/>
                  </a:lnTo>
                  <a:lnTo>
                    <a:pt x="2347" y="8725"/>
                  </a:lnTo>
                  <a:lnTo>
                    <a:pt x="2360" y="8710"/>
                  </a:lnTo>
                  <a:lnTo>
                    <a:pt x="2367" y="8699"/>
                  </a:lnTo>
                  <a:lnTo>
                    <a:pt x="2371" y="8696"/>
                  </a:lnTo>
                  <a:lnTo>
                    <a:pt x="2373" y="8692"/>
                  </a:lnTo>
                  <a:lnTo>
                    <a:pt x="2381" y="8681"/>
                  </a:lnTo>
                  <a:lnTo>
                    <a:pt x="2393" y="8665"/>
                  </a:lnTo>
                  <a:lnTo>
                    <a:pt x="2408" y="8643"/>
                  </a:lnTo>
                  <a:lnTo>
                    <a:pt x="2426" y="8617"/>
                  </a:lnTo>
                  <a:lnTo>
                    <a:pt x="2445" y="8588"/>
                  </a:lnTo>
                  <a:lnTo>
                    <a:pt x="2463" y="8556"/>
                  </a:lnTo>
                  <a:lnTo>
                    <a:pt x="2483" y="8522"/>
                  </a:lnTo>
                  <a:lnTo>
                    <a:pt x="2501" y="8488"/>
                  </a:lnTo>
                  <a:lnTo>
                    <a:pt x="2517" y="8454"/>
                  </a:lnTo>
                  <a:lnTo>
                    <a:pt x="2532" y="8423"/>
                  </a:lnTo>
                  <a:lnTo>
                    <a:pt x="2543" y="8394"/>
                  </a:lnTo>
                  <a:lnTo>
                    <a:pt x="2553" y="8370"/>
                  </a:lnTo>
                  <a:lnTo>
                    <a:pt x="2561" y="8351"/>
                  </a:lnTo>
                  <a:lnTo>
                    <a:pt x="2565" y="8339"/>
                  </a:lnTo>
                  <a:lnTo>
                    <a:pt x="2567" y="8334"/>
                  </a:lnTo>
                  <a:lnTo>
                    <a:pt x="2568" y="8330"/>
                  </a:lnTo>
                  <a:lnTo>
                    <a:pt x="2573" y="8317"/>
                  </a:lnTo>
                  <a:lnTo>
                    <a:pt x="2579" y="8298"/>
                  </a:lnTo>
                  <a:lnTo>
                    <a:pt x="2587" y="8273"/>
                  </a:lnTo>
                  <a:lnTo>
                    <a:pt x="2595" y="8243"/>
                  </a:lnTo>
                  <a:lnTo>
                    <a:pt x="2604" y="8209"/>
                  </a:lnTo>
                  <a:lnTo>
                    <a:pt x="2613" y="8172"/>
                  </a:lnTo>
                  <a:lnTo>
                    <a:pt x="2620" y="8135"/>
                  </a:lnTo>
                  <a:lnTo>
                    <a:pt x="2627" y="8097"/>
                  </a:lnTo>
                  <a:lnTo>
                    <a:pt x="2632" y="8060"/>
                  </a:lnTo>
                  <a:lnTo>
                    <a:pt x="2635" y="8025"/>
                  </a:lnTo>
                  <a:lnTo>
                    <a:pt x="2638" y="7994"/>
                  </a:lnTo>
                  <a:lnTo>
                    <a:pt x="2640" y="7967"/>
                  </a:lnTo>
                  <a:lnTo>
                    <a:pt x="2641" y="7947"/>
                  </a:lnTo>
                  <a:lnTo>
                    <a:pt x="2642" y="7934"/>
                  </a:lnTo>
                  <a:lnTo>
                    <a:pt x="2642" y="7929"/>
                  </a:lnTo>
                  <a:lnTo>
                    <a:pt x="2642" y="7922"/>
                  </a:lnTo>
                  <a:lnTo>
                    <a:pt x="2642" y="7903"/>
                  </a:lnTo>
                  <a:lnTo>
                    <a:pt x="2642" y="7873"/>
                  </a:lnTo>
                  <a:lnTo>
                    <a:pt x="2643" y="7835"/>
                  </a:lnTo>
                  <a:lnTo>
                    <a:pt x="2644" y="7805"/>
                  </a:lnTo>
                  <a:lnTo>
                    <a:pt x="2645" y="7774"/>
                  </a:lnTo>
                  <a:lnTo>
                    <a:pt x="2646" y="7739"/>
                  </a:lnTo>
                  <a:lnTo>
                    <a:pt x="2648" y="7705"/>
                  </a:lnTo>
                  <a:lnTo>
                    <a:pt x="2651" y="7668"/>
                  </a:lnTo>
                  <a:lnTo>
                    <a:pt x="2655" y="7630"/>
                  </a:lnTo>
                  <a:lnTo>
                    <a:pt x="2659" y="7592"/>
                  </a:lnTo>
                  <a:lnTo>
                    <a:pt x="2663" y="7555"/>
                  </a:lnTo>
                  <a:lnTo>
                    <a:pt x="2669" y="7516"/>
                  </a:lnTo>
                  <a:lnTo>
                    <a:pt x="2675" y="7478"/>
                  </a:lnTo>
                  <a:lnTo>
                    <a:pt x="2681" y="7441"/>
                  </a:lnTo>
                  <a:lnTo>
                    <a:pt x="2687" y="7404"/>
                  </a:lnTo>
                  <a:lnTo>
                    <a:pt x="2695" y="7370"/>
                  </a:lnTo>
                  <a:lnTo>
                    <a:pt x="2701" y="7336"/>
                  </a:lnTo>
                  <a:lnTo>
                    <a:pt x="2709" y="7305"/>
                  </a:lnTo>
                  <a:lnTo>
                    <a:pt x="2715" y="7276"/>
                  </a:lnTo>
                  <a:lnTo>
                    <a:pt x="2728" y="7225"/>
                  </a:lnTo>
                  <a:lnTo>
                    <a:pt x="2739" y="7185"/>
                  </a:lnTo>
                  <a:lnTo>
                    <a:pt x="2745" y="7160"/>
                  </a:lnTo>
                  <a:lnTo>
                    <a:pt x="2749" y="7152"/>
                  </a:lnTo>
                  <a:lnTo>
                    <a:pt x="2751" y="7143"/>
                  </a:lnTo>
                  <a:lnTo>
                    <a:pt x="2758" y="7117"/>
                  </a:lnTo>
                  <a:lnTo>
                    <a:pt x="2771" y="7079"/>
                  </a:lnTo>
                  <a:lnTo>
                    <a:pt x="2788" y="7029"/>
                  </a:lnTo>
                  <a:lnTo>
                    <a:pt x="2797" y="7001"/>
                  </a:lnTo>
                  <a:lnTo>
                    <a:pt x="2809" y="6970"/>
                  </a:lnTo>
                  <a:lnTo>
                    <a:pt x="2821" y="6939"/>
                  </a:lnTo>
                  <a:lnTo>
                    <a:pt x="2834" y="6906"/>
                  </a:lnTo>
                  <a:lnTo>
                    <a:pt x="2848" y="6871"/>
                  </a:lnTo>
                  <a:lnTo>
                    <a:pt x="2863" y="6836"/>
                  </a:lnTo>
                  <a:lnTo>
                    <a:pt x="2879" y="6802"/>
                  </a:lnTo>
                  <a:lnTo>
                    <a:pt x="2896" y="6767"/>
                  </a:lnTo>
                  <a:lnTo>
                    <a:pt x="2912" y="6733"/>
                  </a:lnTo>
                  <a:lnTo>
                    <a:pt x="2929" y="6698"/>
                  </a:lnTo>
                  <a:lnTo>
                    <a:pt x="2946" y="6665"/>
                  </a:lnTo>
                  <a:lnTo>
                    <a:pt x="2964" y="6632"/>
                  </a:lnTo>
                  <a:lnTo>
                    <a:pt x="2981" y="6601"/>
                  </a:lnTo>
                  <a:lnTo>
                    <a:pt x="2998" y="6572"/>
                  </a:lnTo>
                  <a:lnTo>
                    <a:pt x="3014" y="6544"/>
                  </a:lnTo>
                  <a:lnTo>
                    <a:pt x="3031" y="6519"/>
                  </a:lnTo>
                  <a:lnTo>
                    <a:pt x="3059" y="6474"/>
                  </a:lnTo>
                  <a:lnTo>
                    <a:pt x="3080" y="6440"/>
                  </a:lnTo>
                  <a:lnTo>
                    <a:pt x="3095" y="6418"/>
                  </a:lnTo>
                  <a:lnTo>
                    <a:pt x="3101" y="6411"/>
                  </a:lnTo>
                  <a:lnTo>
                    <a:pt x="3105" y="6403"/>
                  </a:lnTo>
                  <a:lnTo>
                    <a:pt x="3120" y="6382"/>
                  </a:lnTo>
                  <a:lnTo>
                    <a:pt x="3144" y="6349"/>
                  </a:lnTo>
                  <a:lnTo>
                    <a:pt x="3175" y="6306"/>
                  </a:lnTo>
                  <a:lnTo>
                    <a:pt x="3194" y="6282"/>
                  </a:lnTo>
                  <a:lnTo>
                    <a:pt x="3213" y="6258"/>
                  </a:lnTo>
                  <a:lnTo>
                    <a:pt x="3235" y="6232"/>
                  </a:lnTo>
                  <a:lnTo>
                    <a:pt x="3257" y="6204"/>
                  </a:lnTo>
                  <a:lnTo>
                    <a:pt x="3281" y="6175"/>
                  </a:lnTo>
                  <a:lnTo>
                    <a:pt x="3306" y="6147"/>
                  </a:lnTo>
                  <a:lnTo>
                    <a:pt x="3332" y="6119"/>
                  </a:lnTo>
                  <a:lnTo>
                    <a:pt x="3358" y="6091"/>
                  </a:lnTo>
                  <a:lnTo>
                    <a:pt x="3385" y="6063"/>
                  </a:lnTo>
                  <a:lnTo>
                    <a:pt x="3411" y="6036"/>
                  </a:lnTo>
                  <a:lnTo>
                    <a:pt x="3438" y="6010"/>
                  </a:lnTo>
                  <a:lnTo>
                    <a:pt x="3465" y="5984"/>
                  </a:lnTo>
                  <a:lnTo>
                    <a:pt x="3491" y="5961"/>
                  </a:lnTo>
                  <a:lnTo>
                    <a:pt x="3516" y="5938"/>
                  </a:lnTo>
                  <a:lnTo>
                    <a:pt x="3539" y="5916"/>
                  </a:lnTo>
                  <a:lnTo>
                    <a:pt x="3562" y="5897"/>
                  </a:lnTo>
                  <a:lnTo>
                    <a:pt x="3603" y="5863"/>
                  </a:lnTo>
                  <a:lnTo>
                    <a:pt x="3634" y="5837"/>
                  </a:lnTo>
                  <a:lnTo>
                    <a:pt x="3655" y="5821"/>
                  </a:lnTo>
                  <a:lnTo>
                    <a:pt x="3662" y="5816"/>
                  </a:lnTo>
                  <a:lnTo>
                    <a:pt x="3669" y="5810"/>
                  </a:lnTo>
                  <a:lnTo>
                    <a:pt x="3690" y="5794"/>
                  </a:lnTo>
                  <a:lnTo>
                    <a:pt x="3723" y="5770"/>
                  </a:lnTo>
                  <a:lnTo>
                    <a:pt x="3765" y="5739"/>
                  </a:lnTo>
                  <a:lnTo>
                    <a:pt x="3790" y="5723"/>
                  </a:lnTo>
                  <a:lnTo>
                    <a:pt x="3817" y="5705"/>
                  </a:lnTo>
                  <a:lnTo>
                    <a:pt x="3845" y="5686"/>
                  </a:lnTo>
                  <a:lnTo>
                    <a:pt x="3875" y="5667"/>
                  </a:lnTo>
                  <a:lnTo>
                    <a:pt x="3907" y="5647"/>
                  </a:lnTo>
                  <a:lnTo>
                    <a:pt x="3939" y="5628"/>
                  </a:lnTo>
                  <a:lnTo>
                    <a:pt x="3971" y="5610"/>
                  </a:lnTo>
                  <a:lnTo>
                    <a:pt x="4006" y="5590"/>
                  </a:lnTo>
                  <a:lnTo>
                    <a:pt x="4039" y="5572"/>
                  </a:lnTo>
                  <a:lnTo>
                    <a:pt x="4073" y="5554"/>
                  </a:lnTo>
                  <a:lnTo>
                    <a:pt x="4107" y="5537"/>
                  </a:lnTo>
                  <a:lnTo>
                    <a:pt x="4140" y="5522"/>
                  </a:lnTo>
                  <a:lnTo>
                    <a:pt x="4172" y="5507"/>
                  </a:lnTo>
                  <a:lnTo>
                    <a:pt x="4204" y="5493"/>
                  </a:lnTo>
                  <a:lnTo>
                    <a:pt x="4233" y="5480"/>
                  </a:lnTo>
                  <a:lnTo>
                    <a:pt x="4261" y="5468"/>
                  </a:lnTo>
                  <a:lnTo>
                    <a:pt x="4309" y="5448"/>
                  </a:lnTo>
                  <a:lnTo>
                    <a:pt x="4347" y="5433"/>
                  </a:lnTo>
                  <a:lnTo>
                    <a:pt x="4372" y="5425"/>
                  </a:lnTo>
                  <a:lnTo>
                    <a:pt x="4381" y="5422"/>
                  </a:lnTo>
                  <a:lnTo>
                    <a:pt x="4389" y="5418"/>
                  </a:lnTo>
                  <a:lnTo>
                    <a:pt x="4414" y="5410"/>
                  </a:lnTo>
                  <a:lnTo>
                    <a:pt x="4453" y="5397"/>
                  </a:lnTo>
                  <a:lnTo>
                    <a:pt x="4503" y="5381"/>
                  </a:lnTo>
                  <a:lnTo>
                    <a:pt x="4532" y="5372"/>
                  </a:lnTo>
                  <a:lnTo>
                    <a:pt x="4563" y="5363"/>
                  </a:lnTo>
                  <a:lnTo>
                    <a:pt x="4596" y="5355"/>
                  </a:lnTo>
                  <a:lnTo>
                    <a:pt x="4630" y="5346"/>
                  </a:lnTo>
                  <a:lnTo>
                    <a:pt x="4666" y="5337"/>
                  </a:lnTo>
                  <a:lnTo>
                    <a:pt x="4703" y="5329"/>
                  </a:lnTo>
                  <a:lnTo>
                    <a:pt x="4740" y="5320"/>
                  </a:lnTo>
                  <a:lnTo>
                    <a:pt x="4778" y="5314"/>
                  </a:lnTo>
                  <a:lnTo>
                    <a:pt x="4816" y="5306"/>
                  </a:lnTo>
                  <a:lnTo>
                    <a:pt x="4854" y="5300"/>
                  </a:lnTo>
                  <a:lnTo>
                    <a:pt x="4891" y="5294"/>
                  </a:lnTo>
                  <a:lnTo>
                    <a:pt x="4927" y="5290"/>
                  </a:lnTo>
                  <a:lnTo>
                    <a:pt x="4962" y="5286"/>
                  </a:lnTo>
                  <a:lnTo>
                    <a:pt x="4996" y="5281"/>
                  </a:lnTo>
                  <a:lnTo>
                    <a:pt x="5028" y="5278"/>
                  </a:lnTo>
                  <a:lnTo>
                    <a:pt x="5058" y="5276"/>
                  </a:lnTo>
                  <a:lnTo>
                    <a:pt x="5111" y="5273"/>
                  </a:lnTo>
                  <a:lnTo>
                    <a:pt x="5151" y="5270"/>
                  </a:lnTo>
                  <a:lnTo>
                    <a:pt x="5177" y="5269"/>
                  </a:lnTo>
                  <a:lnTo>
                    <a:pt x="5186" y="5268"/>
                  </a:lnTo>
                  <a:lnTo>
                    <a:pt x="5195" y="5268"/>
                  </a:lnTo>
                  <a:lnTo>
                    <a:pt x="5221" y="5268"/>
                  </a:lnTo>
                  <a:lnTo>
                    <a:pt x="5262" y="5267"/>
                  </a:lnTo>
                  <a:lnTo>
                    <a:pt x="5314" y="5268"/>
                  </a:lnTo>
                  <a:lnTo>
                    <a:pt x="5344" y="5268"/>
                  </a:lnTo>
                  <a:lnTo>
                    <a:pt x="5375" y="5269"/>
                  </a:lnTo>
                  <a:lnTo>
                    <a:pt x="5410" y="5271"/>
                  </a:lnTo>
                  <a:lnTo>
                    <a:pt x="5446" y="5274"/>
                  </a:lnTo>
                  <a:lnTo>
                    <a:pt x="5481" y="5276"/>
                  </a:lnTo>
                  <a:lnTo>
                    <a:pt x="5519" y="5279"/>
                  </a:lnTo>
                  <a:lnTo>
                    <a:pt x="5557" y="5283"/>
                  </a:lnTo>
                  <a:lnTo>
                    <a:pt x="5596" y="5288"/>
                  </a:lnTo>
                  <a:lnTo>
                    <a:pt x="5634" y="5293"/>
                  </a:lnTo>
                  <a:lnTo>
                    <a:pt x="5671" y="5298"/>
                  </a:lnTo>
                  <a:lnTo>
                    <a:pt x="5708" y="5304"/>
                  </a:lnTo>
                  <a:lnTo>
                    <a:pt x="5745" y="5310"/>
                  </a:lnTo>
                  <a:lnTo>
                    <a:pt x="5779" y="5317"/>
                  </a:lnTo>
                  <a:lnTo>
                    <a:pt x="5813" y="5324"/>
                  </a:lnTo>
                  <a:lnTo>
                    <a:pt x="5844" y="5331"/>
                  </a:lnTo>
                  <a:lnTo>
                    <a:pt x="5873" y="5337"/>
                  </a:lnTo>
                  <a:lnTo>
                    <a:pt x="5925" y="5350"/>
                  </a:lnTo>
                  <a:lnTo>
                    <a:pt x="5964" y="5361"/>
                  </a:lnTo>
                  <a:lnTo>
                    <a:pt x="5989" y="5368"/>
                  </a:lnTo>
                  <a:lnTo>
                    <a:pt x="5999" y="5371"/>
                  </a:lnTo>
                  <a:lnTo>
                    <a:pt x="6007" y="5373"/>
                  </a:lnTo>
                  <a:lnTo>
                    <a:pt x="6032" y="5381"/>
                  </a:lnTo>
                  <a:lnTo>
                    <a:pt x="6071" y="5392"/>
                  </a:lnTo>
                  <a:lnTo>
                    <a:pt x="6121" y="5410"/>
                  </a:lnTo>
                  <a:lnTo>
                    <a:pt x="6150" y="5419"/>
                  </a:lnTo>
                  <a:lnTo>
                    <a:pt x="6180" y="5430"/>
                  </a:lnTo>
                  <a:lnTo>
                    <a:pt x="6211" y="5442"/>
                  </a:lnTo>
                  <a:lnTo>
                    <a:pt x="6245" y="5455"/>
                  </a:lnTo>
                  <a:lnTo>
                    <a:pt x="6278" y="5469"/>
                  </a:lnTo>
                  <a:lnTo>
                    <a:pt x="6314" y="5484"/>
                  </a:lnTo>
                  <a:lnTo>
                    <a:pt x="6349" y="5499"/>
                  </a:lnTo>
                  <a:lnTo>
                    <a:pt x="6383" y="5516"/>
                  </a:lnTo>
                  <a:lnTo>
                    <a:pt x="6419" y="5532"/>
                  </a:lnTo>
                  <a:lnTo>
                    <a:pt x="6452" y="5549"/>
                  </a:lnTo>
                  <a:lnTo>
                    <a:pt x="6486" y="5566"/>
                  </a:lnTo>
                  <a:lnTo>
                    <a:pt x="6518" y="5584"/>
                  </a:lnTo>
                  <a:lnTo>
                    <a:pt x="6550" y="5601"/>
                  </a:lnTo>
                  <a:lnTo>
                    <a:pt x="6579" y="5618"/>
                  </a:lnTo>
                  <a:lnTo>
                    <a:pt x="6607" y="5634"/>
                  </a:lnTo>
                  <a:lnTo>
                    <a:pt x="6633" y="5649"/>
                  </a:lnTo>
                  <a:lnTo>
                    <a:pt x="6677" y="5678"/>
                  </a:lnTo>
                  <a:lnTo>
                    <a:pt x="6712" y="5699"/>
                  </a:lnTo>
                  <a:lnTo>
                    <a:pt x="6733" y="5714"/>
                  </a:lnTo>
                  <a:lnTo>
                    <a:pt x="6741" y="5719"/>
                  </a:lnTo>
                  <a:lnTo>
                    <a:pt x="6748" y="5724"/>
                  </a:lnTo>
                  <a:lnTo>
                    <a:pt x="6770" y="5739"/>
                  </a:lnTo>
                  <a:lnTo>
                    <a:pt x="6803" y="5763"/>
                  </a:lnTo>
                  <a:lnTo>
                    <a:pt x="6846" y="5794"/>
                  </a:lnTo>
                  <a:lnTo>
                    <a:pt x="6869" y="5811"/>
                  </a:lnTo>
                  <a:lnTo>
                    <a:pt x="6894" y="5832"/>
                  </a:lnTo>
                  <a:lnTo>
                    <a:pt x="6921" y="5853"/>
                  </a:lnTo>
                  <a:lnTo>
                    <a:pt x="6948" y="5875"/>
                  </a:lnTo>
                  <a:lnTo>
                    <a:pt x="6976" y="5899"/>
                  </a:lnTo>
                  <a:lnTo>
                    <a:pt x="7005" y="5924"/>
                  </a:lnTo>
                  <a:lnTo>
                    <a:pt x="7033" y="5949"/>
                  </a:lnTo>
                  <a:lnTo>
                    <a:pt x="7062" y="5976"/>
                  </a:lnTo>
                  <a:lnTo>
                    <a:pt x="7090" y="6002"/>
                  </a:lnTo>
                  <a:lnTo>
                    <a:pt x="7117" y="6029"/>
                  </a:lnTo>
                  <a:lnTo>
                    <a:pt x="7144" y="6054"/>
                  </a:lnTo>
                  <a:lnTo>
                    <a:pt x="7168" y="6081"/>
                  </a:lnTo>
                  <a:lnTo>
                    <a:pt x="7193" y="6107"/>
                  </a:lnTo>
                  <a:lnTo>
                    <a:pt x="7216" y="6132"/>
                  </a:lnTo>
                  <a:lnTo>
                    <a:pt x="7238" y="6156"/>
                  </a:lnTo>
                  <a:lnTo>
                    <a:pt x="7257" y="6179"/>
                  </a:lnTo>
                  <a:lnTo>
                    <a:pt x="7291" y="6219"/>
                  </a:lnTo>
                  <a:lnTo>
                    <a:pt x="7316" y="6250"/>
                  </a:lnTo>
                  <a:lnTo>
                    <a:pt x="7333" y="6270"/>
                  </a:lnTo>
                  <a:lnTo>
                    <a:pt x="7338" y="6278"/>
                  </a:lnTo>
                  <a:lnTo>
                    <a:pt x="7345" y="6286"/>
                  </a:lnTo>
                  <a:lnTo>
                    <a:pt x="7360" y="6306"/>
                  </a:lnTo>
                  <a:lnTo>
                    <a:pt x="7384" y="6339"/>
                  </a:lnTo>
                  <a:lnTo>
                    <a:pt x="7415" y="6381"/>
                  </a:lnTo>
                  <a:lnTo>
                    <a:pt x="7432" y="6405"/>
                  </a:lnTo>
                  <a:lnTo>
                    <a:pt x="7450" y="6432"/>
                  </a:lnTo>
                  <a:lnTo>
                    <a:pt x="7469" y="6461"/>
                  </a:lnTo>
                  <a:lnTo>
                    <a:pt x="7488" y="6491"/>
                  </a:lnTo>
                  <a:lnTo>
                    <a:pt x="7508" y="6522"/>
                  </a:lnTo>
                  <a:lnTo>
                    <a:pt x="7527" y="6553"/>
                  </a:lnTo>
                  <a:lnTo>
                    <a:pt x="7547" y="6587"/>
                  </a:lnTo>
                  <a:lnTo>
                    <a:pt x="7565" y="6620"/>
                  </a:lnTo>
                  <a:lnTo>
                    <a:pt x="7584" y="6654"/>
                  </a:lnTo>
                  <a:lnTo>
                    <a:pt x="7602" y="6688"/>
                  </a:lnTo>
                  <a:lnTo>
                    <a:pt x="7619" y="6722"/>
                  </a:lnTo>
                  <a:lnTo>
                    <a:pt x="7635" y="6754"/>
                  </a:lnTo>
                  <a:lnTo>
                    <a:pt x="7650" y="6787"/>
                  </a:lnTo>
                  <a:lnTo>
                    <a:pt x="7664" y="6818"/>
                  </a:lnTo>
                  <a:lnTo>
                    <a:pt x="7677" y="6847"/>
                  </a:lnTo>
                  <a:lnTo>
                    <a:pt x="7689" y="6875"/>
                  </a:lnTo>
                  <a:lnTo>
                    <a:pt x="7710" y="6924"/>
                  </a:lnTo>
                  <a:lnTo>
                    <a:pt x="7724" y="6962"/>
                  </a:lnTo>
                  <a:lnTo>
                    <a:pt x="7733" y="6987"/>
                  </a:lnTo>
                  <a:lnTo>
                    <a:pt x="7737" y="6995"/>
                  </a:lnTo>
                  <a:lnTo>
                    <a:pt x="7740" y="7004"/>
                  </a:lnTo>
                  <a:lnTo>
                    <a:pt x="7748" y="7028"/>
                  </a:lnTo>
                  <a:lnTo>
                    <a:pt x="7761" y="7066"/>
                  </a:lnTo>
                  <a:lnTo>
                    <a:pt x="7778" y="7117"/>
                  </a:lnTo>
                  <a:lnTo>
                    <a:pt x="7786" y="7145"/>
                  </a:lnTo>
                  <a:lnTo>
                    <a:pt x="7795" y="7177"/>
                  </a:lnTo>
                  <a:lnTo>
                    <a:pt x="7804" y="7209"/>
                  </a:lnTo>
                  <a:lnTo>
                    <a:pt x="7813" y="7244"/>
                  </a:lnTo>
                  <a:lnTo>
                    <a:pt x="7822" y="7279"/>
                  </a:lnTo>
                  <a:lnTo>
                    <a:pt x="7831" y="7316"/>
                  </a:lnTo>
                  <a:lnTo>
                    <a:pt x="7838" y="7354"/>
                  </a:lnTo>
                  <a:lnTo>
                    <a:pt x="7846" y="7392"/>
                  </a:lnTo>
                  <a:lnTo>
                    <a:pt x="7853" y="7429"/>
                  </a:lnTo>
                  <a:lnTo>
                    <a:pt x="7860" y="7467"/>
                  </a:lnTo>
                  <a:lnTo>
                    <a:pt x="7865" y="7504"/>
                  </a:lnTo>
                  <a:lnTo>
                    <a:pt x="7871" y="7541"/>
                  </a:lnTo>
                  <a:lnTo>
                    <a:pt x="7875" y="7576"/>
                  </a:lnTo>
                  <a:lnTo>
                    <a:pt x="7879" y="7610"/>
                  </a:lnTo>
                  <a:lnTo>
                    <a:pt x="7882" y="7641"/>
                  </a:lnTo>
                  <a:lnTo>
                    <a:pt x="7885" y="7671"/>
                  </a:lnTo>
                  <a:lnTo>
                    <a:pt x="7889" y="7724"/>
                  </a:lnTo>
                  <a:lnTo>
                    <a:pt x="7891" y="7764"/>
                  </a:lnTo>
                  <a:lnTo>
                    <a:pt x="7892" y="7790"/>
                  </a:lnTo>
                  <a:lnTo>
                    <a:pt x="7892" y="7800"/>
                  </a:lnTo>
                  <a:lnTo>
                    <a:pt x="7893" y="7808"/>
                  </a:lnTo>
                  <a:lnTo>
                    <a:pt x="7893" y="7834"/>
                  </a:lnTo>
                  <a:lnTo>
                    <a:pt x="7894" y="7875"/>
                  </a:lnTo>
                  <a:lnTo>
                    <a:pt x="7894" y="7927"/>
                  </a:lnTo>
                  <a:lnTo>
                    <a:pt x="7893" y="7957"/>
                  </a:lnTo>
                  <a:lnTo>
                    <a:pt x="7892" y="7990"/>
                  </a:lnTo>
                  <a:lnTo>
                    <a:pt x="7891" y="8023"/>
                  </a:lnTo>
                  <a:lnTo>
                    <a:pt x="7889" y="8059"/>
                  </a:lnTo>
                  <a:lnTo>
                    <a:pt x="7887" y="8095"/>
                  </a:lnTo>
                  <a:lnTo>
                    <a:pt x="7883" y="8132"/>
                  </a:lnTo>
                  <a:lnTo>
                    <a:pt x="7879" y="8170"/>
                  </a:lnTo>
                  <a:lnTo>
                    <a:pt x="7875" y="8209"/>
                  </a:lnTo>
                  <a:lnTo>
                    <a:pt x="7871" y="8247"/>
                  </a:lnTo>
                  <a:lnTo>
                    <a:pt x="7865" y="8285"/>
                  </a:lnTo>
                  <a:lnTo>
                    <a:pt x="7859" y="8322"/>
                  </a:lnTo>
                  <a:lnTo>
                    <a:pt x="7853" y="8358"/>
                  </a:lnTo>
                  <a:lnTo>
                    <a:pt x="7847" y="8393"/>
                  </a:lnTo>
                  <a:lnTo>
                    <a:pt x="7839" y="8426"/>
                  </a:lnTo>
                  <a:lnTo>
                    <a:pt x="7833" y="8457"/>
                  </a:lnTo>
                  <a:lnTo>
                    <a:pt x="7826" y="8488"/>
                  </a:lnTo>
                  <a:lnTo>
                    <a:pt x="7814" y="8538"/>
                  </a:lnTo>
                  <a:lnTo>
                    <a:pt x="7804" y="8578"/>
                  </a:lnTo>
                  <a:lnTo>
                    <a:pt x="7797" y="8603"/>
                  </a:lnTo>
                  <a:lnTo>
                    <a:pt x="7794" y="8612"/>
                  </a:lnTo>
                  <a:lnTo>
                    <a:pt x="7792" y="8621"/>
                  </a:lnTo>
                  <a:lnTo>
                    <a:pt x="7784" y="8646"/>
                  </a:lnTo>
                  <a:lnTo>
                    <a:pt x="7772" y="8685"/>
                  </a:lnTo>
                  <a:lnTo>
                    <a:pt x="7756" y="8735"/>
                  </a:lnTo>
                  <a:lnTo>
                    <a:pt x="7746" y="8763"/>
                  </a:lnTo>
                  <a:lnTo>
                    <a:pt x="7736" y="8793"/>
                  </a:lnTo>
                  <a:lnTo>
                    <a:pt x="7724" y="8826"/>
                  </a:lnTo>
                  <a:lnTo>
                    <a:pt x="7711" y="8859"/>
                  </a:lnTo>
                  <a:lnTo>
                    <a:pt x="7697" y="8893"/>
                  </a:lnTo>
                  <a:lnTo>
                    <a:pt x="7683" y="8927"/>
                  </a:lnTo>
                  <a:lnTo>
                    <a:pt x="7666" y="8963"/>
                  </a:lnTo>
                  <a:lnTo>
                    <a:pt x="7651" y="8997"/>
                  </a:lnTo>
                  <a:lnTo>
                    <a:pt x="7634" y="9033"/>
                  </a:lnTo>
                  <a:lnTo>
                    <a:pt x="7618" y="9067"/>
                  </a:lnTo>
                  <a:lnTo>
                    <a:pt x="7601" y="9100"/>
                  </a:lnTo>
                  <a:lnTo>
                    <a:pt x="7583" y="9134"/>
                  </a:lnTo>
                  <a:lnTo>
                    <a:pt x="7566" y="9164"/>
                  </a:lnTo>
                  <a:lnTo>
                    <a:pt x="7550" y="9194"/>
                  </a:lnTo>
                  <a:lnTo>
                    <a:pt x="7534" y="9222"/>
                  </a:lnTo>
                  <a:lnTo>
                    <a:pt x="7518" y="9248"/>
                  </a:lnTo>
                  <a:lnTo>
                    <a:pt x="7490" y="9292"/>
                  </a:lnTo>
                  <a:lnTo>
                    <a:pt x="7469" y="9327"/>
                  </a:lnTo>
                  <a:lnTo>
                    <a:pt x="7455" y="9348"/>
                  </a:lnTo>
                  <a:lnTo>
                    <a:pt x="7449" y="9356"/>
                  </a:lnTo>
                  <a:lnTo>
                    <a:pt x="7444" y="9364"/>
                  </a:lnTo>
                  <a:lnTo>
                    <a:pt x="7429" y="9385"/>
                  </a:lnTo>
                  <a:lnTo>
                    <a:pt x="7406" y="9419"/>
                  </a:lnTo>
                  <a:lnTo>
                    <a:pt x="7375" y="9461"/>
                  </a:lnTo>
                  <a:lnTo>
                    <a:pt x="7356" y="9485"/>
                  </a:lnTo>
                  <a:lnTo>
                    <a:pt x="7337" y="9510"/>
                  </a:lnTo>
                  <a:lnTo>
                    <a:pt x="7316" y="9536"/>
                  </a:lnTo>
                  <a:lnTo>
                    <a:pt x="7294" y="9564"/>
                  </a:lnTo>
                  <a:lnTo>
                    <a:pt x="7270" y="9593"/>
                  </a:lnTo>
                  <a:lnTo>
                    <a:pt x="7245" y="9621"/>
                  </a:lnTo>
                  <a:lnTo>
                    <a:pt x="7220" y="9650"/>
                  </a:lnTo>
                  <a:lnTo>
                    <a:pt x="7194" y="9678"/>
                  </a:lnTo>
                  <a:lnTo>
                    <a:pt x="7167" y="9706"/>
                  </a:lnTo>
                  <a:lnTo>
                    <a:pt x="7141" y="9733"/>
                  </a:lnTo>
                  <a:lnTo>
                    <a:pt x="7114" y="9760"/>
                  </a:lnTo>
                  <a:lnTo>
                    <a:pt x="7089" y="9786"/>
                  </a:lnTo>
                  <a:lnTo>
                    <a:pt x="7063" y="9810"/>
                  </a:lnTo>
                  <a:lnTo>
                    <a:pt x="7038" y="9833"/>
                  </a:lnTo>
                  <a:lnTo>
                    <a:pt x="7014" y="9854"/>
                  </a:lnTo>
                  <a:lnTo>
                    <a:pt x="6991" y="9874"/>
                  </a:lnTo>
                  <a:lnTo>
                    <a:pt x="6951" y="9908"/>
                  </a:lnTo>
                  <a:lnTo>
                    <a:pt x="6920" y="9934"/>
                  </a:lnTo>
                  <a:lnTo>
                    <a:pt x="6900" y="9950"/>
                  </a:lnTo>
                  <a:lnTo>
                    <a:pt x="6893" y="9957"/>
                  </a:lnTo>
                  <a:lnTo>
                    <a:pt x="6885" y="9962"/>
                  </a:lnTo>
                  <a:lnTo>
                    <a:pt x="6865" y="9978"/>
                  </a:lnTo>
                  <a:lnTo>
                    <a:pt x="6833" y="10002"/>
                  </a:lnTo>
                  <a:lnTo>
                    <a:pt x="6790" y="10033"/>
                  </a:lnTo>
                  <a:lnTo>
                    <a:pt x="6766" y="10050"/>
                  </a:lnTo>
                  <a:lnTo>
                    <a:pt x="6739" y="10069"/>
                  </a:lnTo>
                  <a:lnTo>
                    <a:pt x="6710" y="10087"/>
                  </a:lnTo>
                  <a:lnTo>
                    <a:pt x="6680" y="10107"/>
                  </a:lnTo>
                  <a:lnTo>
                    <a:pt x="6650" y="10126"/>
                  </a:lnTo>
                  <a:lnTo>
                    <a:pt x="6618" y="10146"/>
                  </a:lnTo>
                  <a:lnTo>
                    <a:pt x="6585" y="10165"/>
                  </a:lnTo>
                  <a:lnTo>
                    <a:pt x="6552" y="10184"/>
                  </a:lnTo>
                  <a:lnTo>
                    <a:pt x="6517" y="10203"/>
                  </a:lnTo>
                  <a:lnTo>
                    <a:pt x="6484" y="10221"/>
                  </a:lnTo>
                  <a:lnTo>
                    <a:pt x="6450" y="10238"/>
                  </a:lnTo>
                  <a:lnTo>
                    <a:pt x="6418" y="10255"/>
                  </a:lnTo>
                  <a:lnTo>
                    <a:pt x="6385" y="10270"/>
                  </a:lnTo>
                  <a:lnTo>
                    <a:pt x="6354" y="10284"/>
                  </a:lnTo>
                  <a:lnTo>
                    <a:pt x="6325" y="10298"/>
                  </a:lnTo>
                  <a:lnTo>
                    <a:pt x="6297" y="10310"/>
                  </a:lnTo>
                  <a:lnTo>
                    <a:pt x="6248" y="10329"/>
                  </a:lnTo>
                  <a:lnTo>
                    <a:pt x="6210" y="10344"/>
                  </a:lnTo>
                  <a:lnTo>
                    <a:pt x="6187" y="10354"/>
                  </a:lnTo>
                  <a:lnTo>
                    <a:pt x="6178" y="10357"/>
                  </a:lnTo>
                  <a:lnTo>
                    <a:pt x="6169" y="10360"/>
                  </a:lnTo>
                  <a:lnTo>
                    <a:pt x="6145" y="10369"/>
                  </a:lnTo>
                  <a:lnTo>
                    <a:pt x="6106" y="10382"/>
                  </a:lnTo>
                  <a:lnTo>
                    <a:pt x="6056" y="10398"/>
                  </a:lnTo>
                  <a:lnTo>
                    <a:pt x="6027" y="10407"/>
                  </a:lnTo>
                  <a:lnTo>
                    <a:pt x="5995" y="10417"/>
                  </a:lnTo>
                  <a:lnTo>
                    <a:pt x="5963" y="10425"/>
                  </a:lnTo>
                  <a:lnTo>
                    <a:pt x="5928" y="10435"/>
                  </a:lnTo>
                  <a:lnTo>
                    <a:pt x="5893" y="10444"/>
                  </a:lnTo>
                  <a:lnTo>
                    <a:pt x="5856" y="10452"/>
                  </a:lnTo>
                  <a:lnTo>
                    <a:pt x="5819" y="10461"/>
                  </a:lnTo>
                  <a:lnTo>
                    <a:pt x="5782" y="10468"/>
                  </a:lnTo>
                  <a:lnTo>
                    <a:pt x="5744" y="10476"/>
                  </a:lnTo>
                  <a:lnTo>
                    <a:pt x="5706" y="10482"/>
                  </a:lnTo>
                  <a:lnTo>
                    <a:pt x="5668" y="10488"/>
                  </a:lnTo>
                  <a:lnTo>
                    <a:pt x="5633" y="10493"/>
                  </a:lnTo>
                  <a:lnTo>
                    <a:pt x="5597" y="10499"/>
                  </a:lnTo>
                  <a:lnTo>
                    <a:pt x="5563" y="10502"/>
                  </a:lnTo>
                  <a:lnTo>
                    <a:pt x="5531" y="10506"/>
                  </a:lnTo>
                  <a:lnTo>
                    <a:pt x="5502" y="10508"/>
                  </a:lnTo>
                  <a:lnTo>
                    <a:pt x="5449" y="10513"/>
                  </a:lnTo>
                  <a:lnTo>
                    <a:pt x="5409" y="10515"/>
                  </a:lnTo>
                  <a:lnTo>
                    <a:pt x="5383" y="10516"/>
                  </a:lnTo>
                  <a:lnTo>
                    <a:pt x="5373" y="10517"/>
                  </a:lnTo>
                  <a:lnTo>
                    <a:pt x="5371" y="10517"/>
                  </a:lnTo>
                  <a:lnTo>
                    <a:pt x="5365" y="10517"/>
                  </a:lnTo>
                  <a:lnTo>
                    <a:pt x="5353" y="10517"/>
                  </a:lnTo>
                  <a:lnTo>
                    <a:pt x="5339" y="10518"/>
                  </a:lnTo>
                  <a:lnTo>
                    <a:pt x="5329" y="10518"/>
                  </a:lnTo>
                  <a:lnTo>
                    <a:pt x="5319" y="10518"/>
                  </a:lnTo>
                  <a:lnTo>
                    <a:pt x="5310" y="10518"/>
                  </a:lnTo>
                  <a:lnTo>
                    <a:pt x="5298" y="10519"/>
                  </a:lnTo>
                  <a:lnTo>
                    <a:pt x="5288" y="10519"/>
                  </a:lnTo>
                  <a:lnTo>
                    <a:pt x="5278" y="10519"/>
                  </a:lnTo>
                  <a:lnTo>
                    <a:pt x="5267" y="10519"/>
                  </a:lnTo>
                  <a:lnTo>
                    <a:pt x="5257" y="10519"/>
                  </a:lnTo>
                  <a:lnTo>
                    <a:pt x="5225" y="10519"/>
                  </a:lnTo>
                  <a:lnTo>
                    <a:pt x="5190" y="10521"/>
                  </a:lnTo>
                  <a:lnTo>
                    <a:pt x="5152" y="10524"/>
                  </a:lnTo>
                  <a:lnTo>
                    <a:pt x="5114" y="10528"/>
                  </a:lnTo>
                  <a:lnTo>
                    <a:pt x="5075" y="10533"/>
                  </a:lnTo>
                  <a:lnTo>
                    <a:pt x="5038" y="10539"/>
                  </a:lnTo>
                  <a:lnTo>
                    <a:pt x="5005" y="10545"/>
                  </a:lnTo>
                  <a:lnTo>
                    <a:pt x="4974" y="10552"/>
                  </a:lnTo>
                  <a:lnTo>
                    <a:pt x="4948" y="10558"/>
                  </a:lnTo>
                  <a:lnTo>
                    <a:pt x="4928" y="10562"/>
                  </a:lnTo>
                  <a:lnTo>
                    <a:pt x="4916" y="10566"/>
                  </a:lnTo>
                  <a:lnTo>
                    <a:pt x="4911" y="10568"/>
                  </a:lnTo>
                  <a:lnTo>
                    <a:pt x="4907" y="10569"/>
                  </a:lnTo>
                  <a:lnTo>
                    <a:pt x="4895" y="10572"/>
                  </a:lnTo>
                  <a:lnTo>
                    <a:pt x="4875" y="10579"/>
                  </a:lnTo>
                  <a:lnTo>
                    <a:pt x="4849" y="10586"/>
                  </a:lnTo>
                  <a:lnTo>
                    <a:pt x="4820" y="10597"/>
                  </a:lnTo>
                  <a:lnTo>
                    <a:pt x="4788" y="10609"/>
                  </a:lnTo>
                  <a:lnTo>
                    <a:pt x="4753" y="10623"/>
                  </a:lnTo>
                  <a:lnTo>
                    <a:pt x="4718" y="10638"/>
                  </a:lnTo>
                  <a:lnTo>
                    <a:pt x="4683" y="10655"/>
                  </a:lnTo>
                  <a:lnTo>
                    <a:pt x="4650" y="10671"/>
                  </a:lnTo>
                  <a:lnTo>
                    <a:pt x="4619" y="10689"/>
                  </a:lnTo>
                  <a:lnTo>
                    <a:pt x="4592" y="10704"/>
                  </a:lnTo>
                  <a:lnTo>
                    <a:pt x="4570" y="10718"/>
                  </a:lnTo>
                  <a:lnTo>
                    <a:pt x="4552" y="10729"/>
                  </a:lnTo>
                  <a:lnTo>
                    <a:pt x="4542" y="10736"/>
                  </a:lnTo>
                  <a:lnTo>
                    <a:pt x="4537" y="10738"/>
                  </a:lnTo>
                  <a:lnTo>
                    <a:pt x="4534" y="10742"/>
                  </a:lnTo>
                  <a:lnTo>
                    <a:pt x="4523" y="10749"/>
                  </a:lnTo>
                  <a:lnTo>
                    <a:pt x="4506" y="10760"/>
                  </a:lnTo>
                  <a:lnTo>
                    <a:pt x="4484" y="10776"/>
                  </a:lnTo>
                  <a:lnTo>
                    <a:pt x="4460" y="10795"/>
                  </a:lnTo>
                  <a:lnTo>
                    <a:pt x="4433" y="10817"/>
                  </a:lnTo>
                  <a:lnTo>
                    <a:pt x="4403" y="10841"/>
                  </a:lnTo>
                  <a:lnTo>
                    <a:pt x="4374" y="10867"/>
                  </a:lnTo>
                  <a:lnTo>
                    <a:pt x="4346" y="10893"/>
                  </a:lnTo>
                  <a:lnTo>
                    <a:pt x="4320" y="10920"/>
                  </a:lnTo>
                  <a:lnTo>
                    <a:pt x="4296" y="10946"/>
                  </a:lnTo>
                  <a:lnTo>
                    <a:pt x="4275" y="10968"/>
                  </a:lnTo>
                  <a:lnTo>
                    <a:pt x="4258" y="10989"/>
                  </a:lnTo>
                  <a:lnTo>
                    <a:pt x="4245" y="11004"/>
                  </a:lnTo>
                  <a:lnTo>
                    <a:pt x="4236" y="11015"/>
                  </a:lnTo>
                  <a:lnTo>
                    <a:pt x="4234" y="11018"/>
                  </a:lnTo>
                  <a:lnTo>
                    <a:pt x="4231" y="11022"/>
                  </a:lnTo>
                  <a:lnTo>
                    <a:pt x="4222" y="11032"/>
                  </a:lnTo>
                  <a:lnTo>
                    <a:pt x="4210" y="11048"/>
                  </a:lnTo>
                  <a:lnTo>
                    <a:pt x="4194" y="11070"/>
                  </a:lnTo>
                  <a:lnTo>
                    <a:pt x="4177" y="11096"/>
                  </a:lnTo>
                  <a:lnTo>
                    <a:pt x="4157" y="11125"/>
                  </a:lnTo>
                  <a:lnTo>
                    <a:pt x="4137" y="11156"/>
                  </a:lnTo>
                  <a:lnTo>
                    <a:pt x="4117" y="11190"/>
                  </a:lnTo>
                  <a:lnTo>
                    <a:pt x="4099" y="11223"/>
                  </a:lnTo>
                  <a:lnTo>
                    <a:pt x="4083" y="11257"/>
                  </a:lnTo>
                  <a:lnTo>
                    <a:pt x="4067" y="11288"/>
                  </a:lnTo>
                  <a:lnTo>
                    <a:pt x="4054" y="11317"/>
                  </a:lnTo>
                  <a:lnTo>
                    <a:pt x="4044" y="11341"/>
                  </a:lnTo>
                  <a:lnTo>
                    <a:pt x="4036" y="11361"/>
                  </a:lnTo>
                  <a:lnTo>
                    <a:pt x="4032" y="11372"/>
                  </a:lnTo>
                  <a:lnTo>
                    <a:pt x="4031" y="11377"/>
                  </a:lnTo>
                  <a:lnTo>
                    <a:pt x="4029" y="11381"/>
                  </a:lnTo>
                  <a:lnTo>
                    <a:pt x="4024" y="11393"/>
                  </a:lnTo>
                  <a:lnTo>
                    <a:pt x="4018" y="11412"/>
                  </a:lnTo>
                  <a:lnTo>
                    <a:pt x="4009" y="11437"/>
                  </a:lnTo>
                  <a:lnTo>
                    <a:pt x="4000" y="11467"/>
                  </a:lnTo>
                  <a:lnTo>
                    <a:pt x="3991" y="11501"/>
                  </a:lnTo>
                  <a:lnTo>
                    <a:pt x="3982" y="11537"/>
                  </a:lnTo>
                  <a:lnTo>
                    <a:pt x="3973" y="11574"/>
                  </a:lnTo>
                  <a:lnTo>
                    <a:pt x="3966" y="11612"/>
                  </a:lnTo>
                  <a:lnTo>
                    <a:pt x="3961" y="11649"/>
                  </a:lnTo>
                  <a:lnTo>
                    <a:pt x="3956" y="11685"/>
                  </a:lnTo>
                  <a:lnTo>
                    <a:pt x="3953" y="11715"/>
                  </a:lnTo>
                  <a:lnTo>
                    <a:pt x="3951" y="11742"/>
                  </a:lnTo>
                  <a:lnTo>
                    <a:pt x="3950" y="11762"/>
                  </a:lnTo>
                  <a:lnTo>
                    <a:pt x="3949" y="11775"/>
                  </a:lnTo>
                  <a:lnTo>
                    <a:pt x="3949" y="11780"/>
                  </a:lnTo>
                  <a:lnTo>
                    <a:pt x="3949" y="11785"/>
                  </a:lnTo>
                  <a:lnTo>
                    <a:pt x="3948" y="11798"/>
                  </a:lnTo>
                  <a:lnTo>
                    <a:pt x="3948" y="11818"/>
                  </a:lnTo>
                  <a:lnTo>
                    <a:pt x="3948" y="11845"/>
                  </a:lnTo>
                  <a:lnTo>
                    <a:pt x="3948" y="11877"/>
                  </a:lnTo>
                  <a:lnTo>
                    <a:pt x="3949" y="11912"/>
                  </a:lnTo>
                  <a:lnTo>
                    <a:pt x="3952" y="11949"/>
                  </a:lnTo>
                  <a:lnTo>
                    <a:pt x="3955" y="11988"/>
                  </a:lnTo>
                  <a:lnTo>
                    <a:pt x="3961" y="12026"/>
                  </a:lnTo>
                  <a:lnTo>
                    <a:pt x="3966" y="12064"/>
                  </a:lnTo>
                  <a:lnTo>
                    <a:pt x="3972" y="12097"/>
                  </a:lnTo>
                  <a:lnTo>
                    <a:pt x="3979" y="12128"/>
                  </a:lnTo>
                  <a:lnTo>
                    <a:pt x="3984" y="12153"/>
                  </a:lnTo>
                  <a:lnTo>
                    <a:pt x="3990" y="12174"/>
                  </a:lnTo>
                  <a:lnTo>
                    <a:pt x="3993" y="12186"/>
                  </a:lnTo>
                  <a:lnTo>
                    <a:pt x="3994" y="12191"/>
                  </a:lnTo>
                  <a:lnTo>
                    <a:pt x="3995" y="12195"/>
                  </a:lnTo>
                  <a:lnTo>
                    <a:pt x="3998" y="12207"/>
                  </a:lnTo>
                  <a:lnTo>
                    <a:pt x="4005" y="12227"/>
                  </a:lnTo>
                  <a:lnTo>
                    <a:pt x="4012" y="12253"/>
                  </a:lnTo>
                  <a:lnTo>
                    <a:pt x="4022" y="12282"/>
                  </a:lnTo>
                  <a:lnTo>
                    <a:pt x="4035" y="12314"/>
                  </a:lnTo>
                  <a:lnTo>
                    <a:pt x="4049" y="12349"/>
                  </a:lnTo>
                  <a:lnTo>
                    <a:pt x="4064" y="12384"/>
                  </a:lnTo>
                  <a:lnTo>
                    <a:pt x="4080" y="12419"/>
                  </a:lnTo>
                  <a:lnTo>
                    <a:pt x="4098" y="12452"/>
                  </a:lnTo>
                  <a:lnTo>
                    <a:pt x="4114" y="12483"/>
                  </a:lnTo>
                  <a:lnTo>
                    <a:pt x="4129" y="12510"/>
                  </a:lnTo>
                  <a:lnTo>
                    <a:pt x="4143" y="12532"/>
                  </a:lnTo>
                  <a:lnTo>
                    <a:pt x="4154" y="12550"/>
                  </a:lnTo>
                  <a:lnTo>
                    <a:pt x="4161" y="12561"/>
                  </a:lnTo>
                  <a:lnTo>
                    <a:pt x="4164" y="12565"/>
                  </a:lnTo>
                  <a:lnTo>
                    <a:pt x="4167" y="12569"/>
                  </a:lnTo>
                  <a:lnTo>
                    <a:pt x="4173" y="12580"/>
                  </a:lnTo>
                  <a:lnTo>
                    <a:pt x="4185" y="12597"/>
                  </a:lnTo>
                  <a:lnTo>
                    <a:pt x="4200" y="12618"/>
                  </a:lnTo>
                  <a:lnTo>
                    <a:pt x="4220" y="12644"/>
                  </a:lnTo>
                  <a:lnTo>
                    <a:pt x="4241" y="12671"/>
                  </a:lnTo>
                  <a:lnTo>
                    <a:pt x="4265" y="12700"/>
                  </a:lnTo>
                  <a:lnTo>
                    <a:pt x="4291" y="12729"/>
                  </a:lnTo>
                  <a:lnTo>
                    <a:pt x="4317" y="12757"/>
                  </a:lnTo>
                  <a:lnTo>
                    <a:pt x="4344" y="12783"/>
                  </a:lnTo>
                  <a:lnTo>
                    <a:pt x="4369" y="12808"/>
                  </a:lnTo>
                  <a:lnTo>
                    <a:pt x="4393" y="12828"/>
                  </a:lnTo>
                  <a:lnTo>
                    <a:pt x="4412" y="12847"/>
                  </a:lnTo>
                  <a:lnTo>
                    <a:pt x="4428" y="12860"/>
                  </a:lnTo>
                  <a:lnTo>
                    <a:pt x="4438" y="12867"/>
                  </a:lnTo>
                  <a:lnTo>
                    <a:pt x="4442" y="12870"/>
                  </a:lnTo>
                  <a:lnTo>
                    <a:pt x="4445" y="12874"/>
                  </a:lnTo>
                  <a:lnTo>
                    <a:pt x="4456" y="12881"/>
                  </a:lnTo>
                  <a:lnTo>
                    <a:pt x="4472" y="12894"/>
                  </a:lnTo>
                  <a:lnTo>
                    <a:pt x="4493" y="12910"/>
                  </a:lnTo>
                  <a:lnTo>
                    <a:pt x="4519" y="12928"/>
                  </a:lnTo>
                  <a:lnTo>
                    <a:pt x="4548" y="12947"/>
                  </a:lnTo>
                  <a:lnTo>
                    <a:pt x="4579" y="12968"/>
                  </a:lnTo>
                  <a:lnTo>
                    <a:pt x="4613" y="12987"/>
                  </a:lnTo>
                  <a:lnTo>
                    <a:pt x="4646" y="13005"/>
                  </a:lnTo>
                  <a:lnTo>
                    <a:pt x="4680" y="13023"/>
                  </a:lnTo>
                  <a:lnTo>
                    <a:pt x="4711" y="13038"/>
                  </a:lnTo>
                  <a:lnTo>
                    <a:pt x="4739" y="13051"/>
                  </a:lnTo>
                  <a:lnTo>
                    <a:pt x="4764" y="13062"/>
                  </a:lnTo>
                  <a:lnTo>
                    <a:pt x="4782" y="13069"/>
                  </a:lnTo>
                  <a:lnTo>
                    <a:pt x="4795" y="13073"/>
                  </a:lnTo>
                  <a:lnTo>
                    <a:pt x="4800" y="13076"/>
                  </a:lnTo>
                  <a:lnTo>
                    <a:pt x="4804" y="13077"/>
                  </a:lnTo>
                  <a:lnTo>
                    <a:pt x="4816" y="13081"/>
                  </a:lnTo>
                  <a:lnTo>
                    <a:pt x="4835" y="13089"/>
                  </a:lnTo>
                  <a:lnTo>
                    <a:pt x="4860" y="13096"/>
                  </a:lnTo>
                  <a:lnTo>
                    <a:pt x="4891" y="13106"/>
                  </a:lnTo>
                  <a:lnTo>
                    <a:pt x="4924" y="13116"/>
                  </a:lnTo>
                  <a:lnTo>
                    <a:pt x="4960" y="13124"/>
                  </a:lnTo>
                  <a:lnTo>
                    <a:pt x="4997" y="13133"/>
                  </a:lnTo>
                  <a:lnTo>
                    <a:pt x="5035" y="13140"/>
                  </a:lnTo>
                  <a:lnTo>
                    <a:pt x="5072" y="13146"/>
                  </a:lnTo>
                  <a:lnTo>
                    <a:pt x="5107" y="13151"/>
                  </a:lnTo>
                  <a:lnTo>
                    <a:pt x="5138" y="13154"/>
                  </a:lnTo>
                  <a:lnTo>
                    <a:pt x="5164" y="13157"/>
                  </a:lnTo>
                  <a:lnTo>
                    <a:pt x="5184" y="13158"/>
                  </a:lnTo>
                  <a:lnTo>
                    <a:pt x="5197" y="13159"/>
                  </a:lnTo>
                  <a:lnTo>
                    <a:pt x="5203" y="13159"/>
                  </a:lnTo>
                  <a:lnTo>
                    <a:pt x="5207" y="13159"/>
                  </a:lnTo>
                  <a:lnTo>
                    <a:pt x="5220" y="13160"/>
                  </a:lnTo>
                  <a:lnTo>
                    <a:pt x="5240" y="13160"/>
                  </a:lnTo>
                  <a:lnTo>
                    <a:pt x="5267" y="13161"/>
                  </a:lnTo>
                  <a:lnTo>
                    <a:pt x="5299" y="13160"/>
                  </a:lnTo>
                  <a:lnTo>
                    <a:pt x="5334" y="13159"/>
                  </a:lnTo>
                  <a:lnTo>
                    <a:pt x="5372" y="13157"/>
                  </a:lnTo>
                  <a:lnTo>
                    <a:pt x="5410" y="13153"/>
                  </a:lnTo>
                  <a:lnTo>
                    <a:pt x="5449" y="13148"/>
                  </a:lnTo>
                  <a:lnTo>
                    <a:pt x="5486" y="13143"/>
                  </a:lnTo>
                  <a:lnTo>
                    <a:pt x="5520" y="13137"/>
                  </a:lnTo>
                  <a:lnTo>
                    <a:pt x="5550" y="13131"/>
                  </a:lnTo>
                  <a:lnTo>
                    <a:pt x="5576" y="13124"/>
                  </a:lnTo>
                  <a:lnTo>
                    <a:pt x="5596" y="13120"/>
                  </a:lnTo>
                  <a:lnTo>
                    <a:pt x="5609" y="13117"/>
                  </a:lnTo>
                  <a:lnTo>
                    <a:pt x="5613" y="13116"/>
                  </a:lnTo>
                  <a:lnTo>
                    <a:pt x="5617" y="13114"/>
                  </a:lnTo>
                  <a:lnTo>
                    <a:pt x="5630" y="13110"/>
                  </a:lnTo>
                  <a:lnTo>
                    <a:pt x="5650" y="13105"/>
                  </a:lnTo>
                  <a:lnTo>
                    <a:pt x="5675" y="13097"/>
                  </a:lnTo>
                  <a:lnTo>
                    <a:pt x="5705" y="13087"/>
                  </a:lnTo>
                  <a:lnTo>
                    <a:pt x="5737" y="13074"/>
                  </a:lnTo>
                  <a:lnTo>
                    <a:pt x="5772" y="13062"/>
                  </a:lnTo>
                  <a:lnTo>
                    <a:pt x="5808" y="13046"/>
                  </a:lnTo>
                  <a:lnTo>
                    <a:pt x="5842" y="13030"/>
                  </a:lnTo>
                  <a:lnTo>
                    <a:pt x="5876" y="13013"/>
                  </a:lnTo>
                  <a:lnTo>
                    <a:pt x="5906" y="12997"/>
                  </a:lnTo>
                  <a:lnTo>
                    <a:pt x="5934" y="12981"/>
                  </a:lnTo>
                  <a:lnTo>
                    <a:pt x="5957" y="12968"/>
                  </a:lnTo>
                  <a:lnTo>
                    <a:pt x="5974" y="12957"/>
                  </a:lnTo>
                  <a:lnTo>
                    <a:pt x="5985" y="12949"/>
                  </a:lnTo>
                  <a:lnTo>
                    <a:pt x="5989" y="12947"/>
                  </a:lnTo>
                  <a:lnTo>
                    <a:pt x="5992" y="12945"/>
                  </a:lnTo>
                  <a:lnTo>
                    <a:pt x="6003" y="12937"/>
                  </a:lnTo>
                  <a:lnTo>
                    <a:pt x="6020" y="12925"/>
                  </a:lnTo>
                  <a:lnTo>
                    <a:pt x="6042" y="12910"/>
                  </a:lnTo>
                  <a:lnTo>
                    <a:pt x="6067" y="12892"/>
                  </a:lnTo>
                  <a:lnTo>
                    <a:pt x="6095" y="12870"/>
                  </a:lnTo>
                  <a:lnTo>
                    <a:pt x="6124" y="12847"/>
                  </a:lnTo>
                  <a:lnTo>
                    <a:pt x="6152" y="12821"/>
                  </a:lnTo>
                  <a:lnTo>
                    <a:pt x="6181" y="12795"/>
                  </a:lnTo>
                  <a:lnTo>
                    <a:pt x="6207" y="12768"/>
                  </a:lnTo>
                  <a:lnTo>
                    <a:pt x="6232" y="12743"/>
                  </a:lnTo>
                  <a:lnTo>
                    <a:pt x="6254" y="12719"/>
                  </a:lnTo>
                  <a:lnTo>
                    <a:pt x="6271" y="12700"/>
                  </a:lnTo>
                  <a:lnTo>
                    <a:pt x="6284" y="12684"/>
                  </a:lnTo>
                  <a:lnTo>
                    <a:pt x="6292" y="12674"/>
                  </a:lnTo>
                  <a:lnTo>
                    <a:pt x="6296" y="12671"/>
                  </a:lnTo>
                  <a:lnTo>
                    <a:pt x="6298" y="12666"/>
                  </a:lnTo>
                  <a:lnTo>
                    <a:pt x="6307" y="12657"/>
                  </a:lnTo>
                  <a:lnTo>
                    <a:pt x="6318" y="12640"/>
                  </a:lnTo>
                  <a:lnTo>
                    <a:pt x="6335" y="12619"/>
                  </a:lnTo>
                  <a:lnTo>
                    <a:pt x="6353" y="12594"/>
                  </a:lnTo>
                  <a:lnTo>
                    <a:pt x="6372" y="12565"/>
                  </a:lnTo>
                  <a:lnTo>
                    <a:pt x="6393" y="12533"/>
                  </a:lnTo>
                  <a:lnTo>
                    <a:pt x="6412" y="12500"/>
                  </a:lnTo>
                  <a:lnTo>
                    <a:pt x="6432" y="12466"/>
                  </a:lnTo>
                  <a:lnTo>
                    <a:pt x="6449" y="12433"/>
                  </a:lnTo>
                  <a:lnTo>
                    <a:pt x="6464" y="12402"/>
                  </a:lnTo>
                  <a:lnTo>
                    <a:pt x="6477" y="12374"/>
                  </a:lnTo>
                  <a:lnTo>
                    <a:pt x="6487" y="12349"/>
                  </a:lnTo>
                  <a:lnTo>
                    <a:pt x="6496" y="12330"/>
                  </a:lnTo>
                  <a:lnTo>
                    <a:pt x="6500" y="12318"/>
                  </a:lnTo>
                  <a:lnTo>
                    <a:pt x="6502" y="12314"/>
                  </a:lnTo>
                  <a:lnTo>
                    <a:pt x="6503" y="12310"/>
                  </a:lnTo>
                  <a:lnTo>
                    <a:pt x="6507" y="12297"/>
                  </a:lnTo>
                  <a:lnTo>
                    <a:pt x="6515" y="12279"/>
                  </a:lnTo>
                  <a:lnTo>
                    <a:pt x="6524" y="12253"/>
                  </a:lnTo>
                  <a:lnTo>
                    <a:pt x="6532" y="12223"/>
                  </a:lnTo>
                  <a:lnTo>
                    <a:pt x="6542" y="12190"/>
                  </a:lnTo>
                  <a:lnTo>
                    <a:pt x="6552" y="12154"/>
                  </a:lnTo>
                  <a:lnTo>
                    <a:pt x="6560" y="12117"/>
                  </a:lnTo>
                  <a:lnTo>
                    <a:pt x="6568" y="12079"/>
                  </a:lnTo>
                  <a:lnTo>
                    <a:pt x="6573" y="12042"/>
                  </a:lnTo>
                  <a:lnTo>
                    <a:pt x="6579" y="12007"/>
                  </a:lnTo>
                  <a:lnTo>
                    <a:pt x="6582" y="11976"/>
                  </a:lnTo>
                  <a:lnTo>
                    <a:pt x="6584" y="11949"/>
                  </a:lnTo>
                  <a:lnTo>
                    <a:pt x="6586" y="11929"/>
                  </a:lnTo>
                  <a:lnTo>
                    <a:pt x="6587" y="11916"/>
                  </a:lnTo>
                  <a:lnTo>
                    <a:pt x="6587" y="11911"/>
                  </a:lnTo>
                  <a:lnTo>
                    <a:pt x="6587" y="11907"/>
                  </a:lnTo>
                  <a:lnTo>
                    <a:pt x="6588" y="11893"/>
                  </a:lnTo>
                  <a:lnTo>
                    <a:pt x="6588" y="11872"/>
                  </a:lnTo>
                  <a:lnTo>
                    <a:pt x="6588" y="11847"/>
                  </a:lnTo>
                  <a:lnTo>
                    <a:pt x="6590" y="11832"/>
                  </a:lnTo>
                  <a:lnTo>
                    <a:pt x="6590" y="11820"/>
                  </a:lnTo>
                  <a:lnTo>
                    <a:pt x="6590" y="11805"/>
                  </a:lnTo>
                  <a:lnTo>
                    <a:pt x="6590" y="11790"/>
                  </a:lnTo>
                  <a:lnTo>
                    <a:pt x="6590" y="11774"/>
                  </a:lnTo>
                  <a:lnTo>
                    <a:pt x="6591" y="11757"/>
                  </a:lnTo>
                  <a:lnTo>
                    <a:pt x="6591" y="11739"/>
                  </a:lnTo>
                  <a:lnTo>
                    <a:pt x="6592" y="11721"/>
                  </a:lnTo>
                  <a:lnTo>
                    <a:pt x="6594" y="11685"/>
                  </a:lnTo>
                  <a:lnTo>
                    <a:pt x="6596" y="11647"/>
                  </a:lnTo>
                  <a:lnTo>
                    <a:pt x="6599" y="11609"/>
                  </a:lnTo>
                  <a:lnTo>
                    <a:pt x="6602" y="11571"/>
                  </a:lnTo>
                  <a:lnTo>
                    <a:pt x="6607" y="11532"/>
                  </a:lnTo>
                  <a:lnTo>
                    <a:pt x="6611" y="11494"/>
                  </a:lnTo>
                  <a:lnTo>
                    <a:pt x="6617" y="11458"/>
                  </a:lnTo>
                  <a:lnTo>
                    <a:pt x="6622" y="11421"/>
                  </a:lnTo>
                  <a:lnTo>
                    <a:pt x="6628" y="11386"/>
                  </a:lnTo>
                  <a:lnTo>
                    <a:pt x="6634" y="11353"/>
                  </a:lnTo>
                  <a:lnTo>
                    <a:pt x="6640" y="11321"/>
                  </a:lnTo>
                  <a:lnTo>
                    <a:pt x="6647" y="11291"/>
                  </a:lnTo>
                  <a:lnTo>
                    <a:pt x="6658" y="11240"/>
                  </a:lnTo>
                  <a:lnTo>
                    <a:pt x="6667" y="11201"/>
                  </a:lnTo>
                  <a:lnTo>
                    <a:pt x="6674" y="11175"/>
                  </a:lnTo>
                  <a:lnTo>
                    <a:pt x="6676" y="11166"/>
                  </a:lnTo>
                  <a:lnTo>
                    <a:pt x="6679" y="11157"/>
                  </a:lnTo>
                  <a:lnTo>
                    <a:pt x="6686" y="11132"/>
                  </a:lnTo>
                  <a:lnTo>
                    <a:pt x="6696" y="11093"/>
                  </a:lnTo>
                  <a:lnTo>
                    <a:pt x="6713" y="11043"/>
                  </a:lnTo>
                  <a:lnTo>
                    <a:pt x="6721" y="11014"/>
                  </a:lnTo>
                  <a:lnTo>
                    <a:pt x="6732" y="10984"/>
                  </a:lnTo>
                  <a:lnTo>
                    <a:pt x="6743" y="10951"/>
                  </a:lnTo>
                  <a:lnTo>
                    <a:pt x="6756" y="10918"/>
                  </a:lnTo>
                  <a:lnTo>
                    <a:pt x="6769" y="10883"/>
                  </a:lnTo>
                  <a:lnTo>
                    <a:pt x="6783" y="10849"/>
                  </a:lnTo>
                  <a:lnTo>
                    <a:pt x="6797" y="10813"/>
                  </a:lnTo>
                  <a:lnTo>
                    <a:pt x="6813" y="10778"/>
                  </a:lnTo>
                  <a:lnTo>
                    <a:pt x="6828" y="10743"/>
                  </a:lnTo>
                  <a:lnTo>
                    <a:pt x="6844" y="10708"/>
                  </a:lnTo>
                  <a:lnTo>
                    <a:pt x="6862" y="10675"/>
                  </a:lnTo>
                  <a:lnTo>
                    <a:pt x="6878" y="10641"/>
                  </a:lnTo>
                  <a:lnTo>
                    <a:pt x="6894" y="10610"/>
                  </a:lnTo>
                  <a:lnTo>
                    <a:pt x="6910" y="10580"/>
                  </a:lnTo>
                  <a:lnTo>
                    <a:pt x="6927" y="10552"/>
                  </a:lnTo>
                  <a:lnTo>
                    <a:pt x="6942" y="10526"/>
                  </a:lnTo>
                  <a:lnTo>
                    <a:pt x="6968" y="10480"/>
                  </a:lnTo>
                  <a:lnTo>
                    <a:pt x="6989" y="10446"/>
                  </a:lnTo>
                  <a:lnTo>
                    <a:pt x="7003" y="10424"/>
                  </a:lnTo>
                  <a:lnTo>
                    <a:pt x="7009" y="10417"/>
                  </a:lnTo>
                  <a:lnTo>
                    <a:pt x="7013" y="10408"/>
                  </a:lnTo>
                  <a:lnTo>
                    <a:pt x="7028" y="10386"/>
                  </a:lnTo>
                  <a:lnTo>
                    <a:pt x="7051" y="10353"/>
                  </a:lnTo>
                  <a:lnTo>
                    <a:pt x="7081" y="10310"/>
                  </a:lnTo>
                  <a:lnTo>
                    <a:pt x="7098" y="10286"/>
                  </a:lnTo>
                  <a:lnTo>
                    <a:pt x="7118" y="10260"/>
                  </a:lnTo>
                  <a:lnTo>
                    <a:pt x="7138" y="10233"/>
                  </a:lnTo>
                  <a:lnTo>
                    <a:pt x="7160" y="10205"/>
                  </a:lnTo>
                  <a:lnTo>
                    <a:pt x="7183" y="10177"/>
                  </a:lnTo>
                  <a:lnTo>
                    <a:pt x="7207" y="10148"/>
                  </a:lnTo>
                  <a:lnTo>
                    <a:pt x="7232" y="10119"/>
                  </a:lnTo>
                  <a:lnTo>
                    <a:pt x="7257" y="10089"/>
                  </a:lnTo>
                  <a:lnTo>
                    <a:pt x="7283" y="10061"/>
                  </a:lnTo>
                  <a:lnTo>
                    <a:pt x="7309" y="10033"/>
                  </a:lnTo>
                  <a:lnTo>
                    <a:pt x="7335" y="10006"/>
                  </a:lnTo>
                  <a:lnTo>
                    <a:pt x="7361" y="9980"/>
                  </a:lnTo>
                  <a:lnTo>
                    <a:pt x="7387" y="9955"/>
                  </a:lnTo>
                  <a:lnTo>
                    <a:pt x="7410" y="9932"/>
                  </a:lnTo>
                  <a:lnTo>
                    <a:pt x="7434" y="9910"/>
                  </a:lnTo>
                  <a:lnTo>
                    <a:pt x="7457" y="9890"/>
                  </a:lnTo>
                  <a:lnTo>
                    <a:pt x="7496" y="9855"/>
                  </a:lnTo>
                  <a:lnTo>
                    <a:pt x="7527" y="9829"/>
                  </a:lnTo>
                  <a:lnTo>
                    <a:pt x="7547" y="9812"/>
                  </a:lnTo>
                  <a:lnTo>
                    <a:pt x="7554" y="9806"/>
                  </a:lnTo>
                  <a:lnTo>
                    <a:pt x="7561" y="9800"/>
                  </a:lnTo>
                  <a:lnTo>
                    <a:pt x="7581" y="9784"/>
                  </a:lnTo>
                  <a:lnTo>
                    <a:pt x="7613" y="9759"/>
                  </a:lnTo>
                  <a:lnTo>
                    <a:pt x="7656" y="9728"/>
                  </a:lnTo>
                  <a:lnTo>
                    <a:pt x="7679" y="9709"/>
                  </a:lnTo>
                  <a:lnTo>
                    <a:pt x="7705" y="9691"/>
                  </a:lnTo>
                  <a:lnTo>
                    <a:pt x="7733" y="9671"/>
                  </a:lnTo>
                  <a:lnTo>
                    <a:pt x="7763" y="9652"/>
                  </a:lnTo>
                  <a:lnTo>
                    <a:pt x="7794" y="9631"/>
                  </a:lnTo>
                  <a:lnTo>
                    <a:pt x="7825" y="9611"/>
                  </a:lnTo>
                  <a:lnTo>
                    <a:pt x="7858" y="9591"/>
                  </a:lnTo>
                  <a:lnTo>
                    <a:pt x="7891" y="9572"/>
                  </a:lnTo>
                  <a:lnTo>
                    <a:pt x="7925" y="9553"/>
                  </a:lnTo>
                  <a:lnTo>
                    <a:pt x="7958" y="9534"/>
                  </a:lnTo>
                  <a:lnTo>
                    <a:pt x="7992" y="9516"/>
                  </a:lnTo>
                  <a:lnTo>
                    <a:pt x="8024" y="9500"/>
                  </a:lnTo>
                  <a:lnTo>
                    <a:pt x="8055" y="9483"/>
                  </a:lnTo>
                  <a:lnTo>
                    <a:pt x="8087" y="9468"/>
                  </a:lnTo>
                  <a:lnTo>
                    <a:pt x="8116" y="9454"/>
                  </a:lnTo>
                  <a:lnTo>
                    <a:pt x="8143" y="9442"/>
                  </a:lnTo>
                  <a:lnTo>
                    <a:pt x="8191" y="9421"/>
                  </a:lnTo>
                  <a:lnTo>
                    <a:pt x="8228" y="9406"/>
                  </a:lnTo>
                  <a:lnTo>
                    <a:pt x="8253" y="9396"/>
                  </a:lnTo>
                  <a:lnTo>
                    <a:pt x="8262" y="9393"/>
                  </a:lnTo>
                  <a:lnTo>
                    <a:pt x="8270" y="9390"/>
                  </a:lnTo>
                  <a:lnTo>
                    <a:pt x="8294" y="9380"/>
                  </a:lnTo>
                  <a:lnTo>
                    <a:pt x="8333" y="9366"/>
                  </a:lnTo>
                  <a:lnTo>
                    <a:pt x="8383" y="9348"/>
                  </a:lnTo>
                  <a:lnTo>
                    <a:pt x="8412" y="9340"/>
                  </a:lnTo>
                  <a:lnTo>
                    <a:pt x="8442" y="9330"/>
                  </a:lnTo>
                  <a:lnTo>
                    <a:pt x="8474" y="9320"/>
                  </a:lnTo>
                  <a:lnTo>
                    <a:pt x="8509" y="9311"/>
                  </a:lnTo>
                  <a:lnTo>
                    <a:pt x="8545" y="9301"/>
                  </a:lnTo>
                  <a:lnTo>
                    <a:pt x="8581" y="9291"/>
                  </a:lnTo>
                  <a:lnTo>
                    <a:pt x="8618" y="9283"/>
                  </a:lnTo>
                  <a:lnTo>
                    <a:pt x="8656" y="9274"/>
                  </a:lnTo>
                  <a:lnTo>
                    <a:pt x="8694" y="9266"/>
                  </a:lnTo>
                  <a:lnTo>
                    <a:pt x="8731" y="9259"/>
                  </a:lnTo>
                  <a:lnTo>
                    <a:pt x="8768" y="9252"/>
                  </a:lnTo>
                  <a:lnTo>
                    <a:pt x="8804" y="9246"/>
                  </a:lnTo>
                  <a:lnTo>
                    <a:pt x="8839" y="9240"/>
                  </a:lnTo>
                  <a:lnTo>
                    <a:pt x="8873" y="9236"/>
                  </a:lnTo>
                  <a:lnTo>
                    <a:pt x="8905" y="9232"/>
                  </a:lnTo>
                  <a:lnTo>
                    <a:pt x="8934" y="9229"/>
                  </a:lnTo>
                  <a:lnTo>
                    <a:pt x="8987" y="9224"/>
                  </a:lnTo>
                  <a:lnTo>
                    <a:pt x="9027" y="9221"/>
                  </a:lnTo>
                  <a:lnTo>
                    <a:pt x="9053" y="9219"/>
                  </a:lnTo>
                  <a:lnTo>
                    <a:pt x="9063" y="9219"/>
                  </a:lnTo>
                  <a:lnTo>
                    <a:pt x="9072" y="9218"/>
                  </a:lnTo>
                  <a:lnTo>
                    <a:pt x="9098" y="9217"/>
                  </a:lnTo>
                  <a:lnTo>
                    <a:pt x="9139" y="9216"/>
                  </a:lnTo>
                  <a:lnTo>
                    <a:pt x="9190" y="9215"/>
                  </a:lnTo>
                  <a:lnTo>
                    <a:pt x="9221" y="9213"/>
                  </a:lnTo>
                  <a:lnTo>
                    <a:pt x="9253" y="9215"/>
                  </a:lnTo>
                  <a:lnTo>
                    <a:pt x="9287" y="9215"/>
                  </a:lnTo>
                  <a:lnTo>
                    <a:pt x="9322" y="9216"/>
                  </a:lnTo>
                  <a:lnTo>
                    <a:pt x="9359" y="9218"/>
                  </a:lnTo>
                  <a:lnTo>
                    <a:pt x="9396" y="9220"/>
                  </a:lnTo>
                  <a:lnTo>
                    <a:pt x="9433" y="9223"/>
                  </a:lnTo>
                  <a:lnTo>
                    <a:pt x="9472" y="9226"/>
                  </a:lnTo>
                  <a:lnTo>
                    <a:pt x="9510" y="9231"/>
                  </a:lnTo>
                  <a:lnTo>
                    <a:pt x="9548" y="9235"/>
                  </a:lnTo>
                  <a:lnTo>
                    <a:pt x="9586" y="9240"/>
                  </a:lnTo>
                  <a:lnTo>
                    <a:pt x="9622" y="9246"/>
                  </a:lnTo>
                  <a:lnTo>
                    <a:pt x="9657" y="9251"/>
                  </a:lnTo>
                  <a:lnTo>
                    <a:pt x="9691" y="9257"/>
                  </a:lnTo>
                  <a:lnTo>
                    <a:pt x="9722" y="9263"/>
                  </a:lnTo>
                  <a:lnTo>
                    <a:pt x="9752" y="9269"/>
                  </a:lnTo>
                  <a:lnTo>
                    <a:pt x="9803" y="9280"/>
                  </a:lnTo>
                  <a:lnTo>
                    <a:pt x="9843" y="9289"/>
                  </a:lnTo>
                  <a:lnTo>
                    <a:pt x="9869" y="9296"/>
                  </a:lnTo>
                  <a:lnTo>
                    <a:pt x="9877" y="9299"/>
                  </a:lnTo>
                  <a:lnTo>
                    <a:pt x="9886" y="9301"/>
                  </a:lnTo>
                  <a:lnTo>
                    <a:pt x="9912" y="9307"/>
                  </a:lnTo>
                  <a:lnTo>
                    <a:pt x="9951" y="9318"/>
                  </a:lnTo>
                  <a:lnTo>
                    <a:pt x="10001" y="9333"/>
                  </a:lnTo>
                  <a:lnTo>
                    <a:pt x="10030" y="9343"/>
                  </a:lnTo>
                  <a:lnTo>
                    <a:pt x="10060" y="9353"/>
                  </a:lnTo>
                  <a:lnTo>
                    <a:pt x="10092" y="9365"/>
                  </a:lnTo>
                  <a:lnTo>
                    <a:pt x="10126" y="9377"/>
                  </a:lnTo>
                  <a:lnTo>
                    <a:pt x="10160" y="9390"/>
                  </a:lnTo>
                  <a:lnTo>
                    <a:pt x="10195" y="9404"/>
                  </a:lnTo>
                  <a:lnTo>
                    <a:pt x="10231" y="9418"/>
                  </a:lnTo>
                  <a:lnTo>
                    <a:pt x="10266" y="9433"/>
                  </a:lnTo>
                  <a:lnTo>
                    <a:pt x="10302" y="9449"/>
                  </a:lnTo>
                  <a:lnTo>
                    <a:pt x="10336" y="9465"/>
                  </a:lnTo>
                  <a:lnTo>
                    <a:pt x="10370" y="9481"/>
                  </a:lnTo>
                  <a:lnTo>
                    <a:pt x="10403" y="9498"/>
                  </a:lnTo>
                  <a:lnTo>
                    <a:pt x="10435" y="9514"/>
                  </a:lnTo>
                  <a:lnTo>
                    <a:pt x="10465" y="9530"/>
                  </a:lnTo>
                  <a:lnTo>
                    <a:pt x="10493" y="9545"/>
                  </a:lnTo>
                  <a:lnTo>
                    <a:pt x="10519" y="9560"/>
                  </a:lnTo>
                  <a:lnTo>
                    <a:pt x="10564" y="9587"/>
                  </a:lnTo>
                  <a:lnTo>
                    <a:pt x="10599" y="9608"/>
                  </a:lnTo>
                  <a:lnTo>
                    <a:pt x="10622" y="9622"/>
                  </a:lnTo>
                  <a:lnTo>
                    <a:pt x="10629" y="9627"/>
                  </a:lnTo>
                  <a:lnTo>
                    <a:pt x="10637" y="9631"/>
                  </a:lnTo>
                  <a:lnTo>
                    <a:pt x="10658" y="9645"/>
                  </a:lnTo>
                  <a:lnTo>
                    <a:pt x="10692" y="9668"/>
                  </a:lnTo>
                  <a:lnTo>
                    <a:pt x="10735" y="9698"/>
                  </a:lnTo>
                  <a:lnTo>
                    <a:pt x="10760" y="9716"/>
                  </a:lnTo>
                  <a:lnTo>
                    <a:pt x="10786" y="9735"/>
                  </a:lnTo>
                  <a:lnTo>
                    <a:pt x="10813" y="9756"/>
                  </a:lnTo>
                  <a:lnTo>
                    <a:pt x="10841" y="9777"/>
                  </a:lnTo>
                  <a:lnTo>
                    <a:pt x="10869" y="9800"/>
                  </a:lnTo>
                  <a:lnTo>
                    <a:pt x="10898" y="9825"/>
                  </a:lnTo>
                  <a:lnTo>
                    <a:pt x="10927" y="9849"/>
                  </a:lnTo>
                  <a:lnTo>
                    <a:pt x="10956" y="9874"/>
                  </a:lnTo>
                  <a:lnTo>
                    <a:pt x="10986" y="9900"/>
                  </a:lnTo>
                  <a:lnTo>
                    <a:pt x="11013" y="9926"/>
                  </a:lnTo>
                  <a:lnTo>
                    <a:pt x="11041" y="9952"/>
                  </a:lnTo>
                  <a:lnTo>
                    <a:pt x="11067" y="9977"/>
                  </a:lnTo>
                  <a:lnTo>
                    <a:pt x="11091" y="10003"/>
                  </a:lnTo>
                  <a:lnTo>
                    <a:pt x="11115" y="10027"/>
                  </a:lnTo>
                  <a:lnTo>
                    <a:pt x="11137" y="10050"/>
                  </a:lnTo>
                  <a:lnTo>
                    <a:pt x="11157" y="10072"/>
                  </a:lnTo>
                  <a:lnTo>
                    <a:pt x="11192" y="10112"/>
                  </a:lnTo>
                  <a:lnTo>
                    <a:pt x="11219" y="10142"/>
                  </a:lnTo>
                  <a:lnTo>
                    <a:pt x="11235" y="10163"/>
                  </a:lnTo>
                  <a:lnTo>
                    <a:pt x="11242" y="10169"/>
                  </a:lnTo>
                  <a:lnTo>
                    <a:pt x="11247" y="10177"/>
                  </a:lnTo>
                  <a:lnTo>
                    <a:pt x="11264" y="10197"/>
                  </a:lnTo>
                  <a:lnTo>
                    <a:pt x="11289" y="10229"/>
                  </a:lnTo>
                  <a:lnTo>
                    <a:pt x="11320" y="10271"/>
                  </a:lnTo>
                  <a:lnTo>
                    <a:pt x="11339" y="10295"/>
                  </a:lnTo>
                  <a:lnTo>
                    <a:pt x="11357" y="10320"/>
                  </a:lnTo>
                  <a:lnTo>
                    <a:pt x="11377" y="10349"/>
                  </a:lnTo>
                  <a:lnTo>
                    <a:pt x="11397" y="10378"/>
                  </a:lnTo>
                  <a:lnTo>
                    <a:pt x="11417" y="10409"/>
                  </a:lnTo>
                  <a:lnTo>
                    <a:pt x="11437" y="10440"/>
                  </a:lnTo>
                  <a:lnTo>
                    <a:pt x="11458" y="10473"/>
                  </a:lnTo>
                  <a:lnTo>
                    <a:pt x="11477" y="10505"/>
                  </a:lnTo>
                  <a:lnTo>
                    <a:pt x="11496" y="10539"/>
                  </a:lnTo>
                  <a:lnTo>
                    <a:pt x="11516" y="10572"/>
                  </a:lnTo>
                  <a:lnTo>
                    <a:pt x="11533" y="10606"/>
                  </a:lnTo>
                  <a:lnTo>
                    <a:pt x="11550" y="10638"/>
                  </a:lnTo>
                  <a:lnTo>
                    <a:pt x="11567" y="10669"/>
                  </a:lnTo>
                  <a:lnTo>
                    <a:pt x="11582" y="10701"/>
                  </a:lnTo>
                  <a:lnTo>
                    <a:pt x="11596" y="10729"/>
                  </a:lnTo>
                  <a:lnTo>
                    <a:pt x="11608" y="10757"/>
                  </a:lnTo>
                  <a:lnTo>
                    <a:pt x="11629" y="10804"/>
                  </a:lnTo>
                  <a:lnTo>
                    <a:pt x="11644" y="10842"/>
                  </a:lnTo>
                  <a:lnTo>
                    <a:pt x="11655" y="10867"/>
                  </a:lnTo>
                  <a:lnTo>
                    <a:pt x="11658" y="10876"/>
                  </a:lnTo>
                  <a:lnTo>
                    <a:pt x="11662" y="10884"/>
                  </a:lnTo>
                  <a:lnTo>
                    <a:pt x="11671" y="10908"/>
                  </a:lnTo>
                  <a:lnTo>
                    <a:pt x="11685" y="10946"/>
                  </a:lnTo>
                  <a:lnTo>
                    <a:pt x="11703" y="10997"/>
                  </a:lnTo>
                  <a:lnTo>
                    <a:pt x="11712" y="11025"/>
                  </a:lnTo>
                  <a:lnTo>
                    <a:pt x="11722" y="11055"/>
                  </a:lnTo>
                  <a:lnTo>
                    <a:pt x="11732" y="11088"/>
                  </a:lnTo>
                  <a:lnTo>
                    <a:pt x="11742" y="11122"/>
                  </a:lnTo>
                  <a:lnTo>
                    <a:pt x="11751" y="11157"/>
                  </a:lnTo>
                  <a:lnTo>
                    <a:pt x="11761" y="11194"/>
                  </a:lnTo>
                  <a:lnTo>
                    <a:pt x="11770" y="11231"/>
                  </a:lnTo>
                  <a:lnTo>
                    <a:pt x="11778" y="11269"/>
                  </a:lnTo>
                  <a:lnTo>
                    <a:pt x="11787" y="11307"/>
                  </a:lnTo>
                  <a:lnTo>
                    <a:pt x="11795" y="11344"/>
                  </a:lnTo>
                  <a:lnTo>
                    <a:pt x="11801" y="11381"/>
                  </a:lnTo>
                  <a:lnTo>
                    <a:pt x="11808" y="11418"/>
                  </a:lnTo>
                  <a:lnTo>
                    <a:pt x="11813" y="11452"/>
                  </a:lnTo>
                  <a:lnTo>
                    <a:pt x="11817" y="11486"/>
                  </a:lnTo>
                  <a:lnTo>
                    <a:pt x="11822" y="11518"/>
                  </a:lnTo>
                  <a:lnTo>
                    <a:pt x="11825" y="11547"/>
                  </a:lnTo>
                  <a:lnTo>
                    <a:pt x="11830" y="11600"/>
                  </a:lnTo>
                  <a:lnTo>
                    <a:pt x="11833" y="11640"/>
                  </a:lnTo>
                  <a:lnTo>
                    <a:pt x="11836" y="11666"/>
                  </a:lnTo>
                  <a:lnTo>
                    <a:pt x="11836" y="11676"/>
                  </a:lnTo>
                  <a:lnTo>
                    <a:pt x="11837" y="11685"/>
                  </a:lnTo>
                  <a:lnTo>
                    <a:pt x="11838" y="11710"/>
                  </a:lnTo>
                  <a:lnTo>
                    <a:pt x="11840" y="11751"/>
                  </a:lnTo>
                  <a:lnTo>
                    <a:pt x="11841" y="11803"/>
                  </a:lnTo>
                  <a:lnTo>
                    <a:pt x="11841" y="11827"/>
                  </a:lnTo>
                  <a:lnTo>
                    <a:pt x="11841" y="11852"/>
                  </a:lnTo>
                  <a:lnTo>
                    <a:pt x="11841" y="11879"/>
                  </a:lnTo>
                  <a:lnTo>
                    <a:pt x="11841" y="11907"/>
                  </a:lnTo>
                  <a:lnTo>
                    <a:pt x="11841" y="11935"/>
                  </a:lnTo>
                  <a:lnTo>
                    <a:pt x="11841" y="11965"/>
                  </a:lnTo>
                  <a:lnTo>
                    <a:pt x="11841" y="11994"/>
                  </a:lnTo>
                  <a:lnTo>
                    <a:pt x="11841" y="12025"/>
                  </a:lnTo>
                  <a:lnTo>
                    <a:pt x="11841" y="12083"/>
                  </a:lnTo>
                  <a:lnTo>
                    <a:pt x="11841" y="12138"/>
                  </a:lnTo>
                  <a:lnTo>
                    <a:pt x="11841" y="12191"/>
                  </a:lnTo>
                  <a:lnTo>
                    <a:pt x="11841" y="12237"/>
                  </a:lnTo>
                  <a:lnTo>
                    <a:pt x="11841" y="12277"/>
                  </a:lnTo>
                  <a:lnTo>
                    <a:pt x="11841" y="12308"/>
                  </a:lnTo>
                  <a:lnTo>
                    <a:pt x="11841" y="12327"/>
                  </a:lnTo>
                  <a:lnTo>
                    <a:pt x="11841" y="12334"/>
                  </a:lnTo>
                  <a:lnTo>
                    <a:pt x="11841" y="12952"/>
                  </a:lnTo>
                  <a:lnTo>
                    <a:pt x="11841" y="13570"/>
                  </a:lnTo>
                  <a:lnTo>
                    <a:pt x="11841" y="14189"/>
                  </a:lnTo>
                  <a:lnTo>
                    <a:pt x="11841" y="14807"/>
                  </a:lnTo>
                  <a:lnTo>
                    <a:pt x="11841" y="15426"/>
                  </a:lnTo>
                  <a:lnTo>
                    <a:pt x="11841" y="16043"/>
                  </a:lnTo>
                  <a:lnTo>
                    <a:pt x="11841" y="16662"/>
                  </a:lnTo>
                  <a:lnTo>
                    <a:pt x="11841" y="17280"/>
                  </a:lnTo>
                  <a:lnTo>
                    <a:pt x="11868" y="17280"/>
                  </a:lnTo>
                  <a:lnTo>
                    <a:pt x="11868" y="16662"/>
                  </a:lnTo>
                  <a:lnTo>
                    <a:pt x="11868" y="16043"/>
                  </a:lnTo>
                  <a:lnTo>
                    <a:pt x="11868" y="15426"/>
                  </a:lnTo>
                  <a:lnTo>
                    <a:pt x="11868" y="14807"/>
                  </a:lnTo>
                  <a:lnTo>
                    <a:pt x="11868" y="14189"/>
                  </a:lnTo>
                  <a:lnTo>
                    <a:pt x="11868" y="13570"/>
                  </a:lnTo>
                  <a:lnTo>
                    <a:pt x="11868" y="12952"/>
                  </a:lnTo>
                  <a:lnTo>
                    <a:pt x="11868" y="12334"/>
                  </a:lnTo>
                  <a:lnTo>
                    <a:pt x="11868" y="12327"/>
                  </a:lnTo>
                  <a:lnTo>
                    <a:pt x="11868" y="12308"/>
                  </a:lnTo>
                  <a:lnTo>
                    <a:pt x="11868" y="12277"/>
                  </a:lnTo>
                  <a:lnTo>
                    <a:pt x="11868" y="12237"/>
                  </a:lnTo>
                  <a:lnTo>
                    <a:pt x="11868" y="12191"/>
                  </a:lnTo>
                  <a:lnTo>
                    <a:pt x="11868" y="12138"/>
                  </a:lnTo>
                  <a:lnTo>
                    <a:pt x="11868" y="12083"/>
                  </a:lnTo>
                  <a:lnTo>
                    <a:pt x="11868" y="12025"/>
                  </a:lnTo>
                  <a:lnTo>
                    <a:pt x="11868" y="11994"/>
                  </a:lnTo>
                  <a:lnTo>
                    <a:pt x="11868" y="11965"/>
                  </a:lnTo>
                  <a:lnTo>
                    <a:pt x="11868" y="11935"/>
                  </a:lnTo>
                  <a:lnTo>
                    <a:pt x="11868" y="11907"/>
                  </a:lnTo>
                  <a:lnTo>
                    <a:pt x="11868" y="11879"/>
                  </a:lnTo>
                  <a:lnTo>
                    <a:pt x="11868" y="11852"/>
                  </a:lnTo>
                  <a:lnTo>
                    <a:pt x="11868" y="11827"/>
                  </a:lnTo>
                  <a:lnTo>
                    <a:pt x="11868" y="11803"/>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80" name="Freeform 79">
              <a:extLst>
                <a:ext uri="{FF2B5EF4-FFF2-40B4-BE49-F238E27FC236}">
                  <a16:creationId xmlns:a16="http://schemas.microsoft.com/office/drawing/2014/main" id="{97CBC35E-1CFF-4E5B-8788-E3BED9EA9025}"/>
                </a:ext>
              </a:extLst>
            </p:cNvPr>
            <p:cNvSpPr>
              <a:spLocks/>
            </p:cNvSpPr>
            <p:nvPr/>
          </p:nvSpPr>
          <p:spPr bwMode="auto">
            <a:xfrm>
              <a:off x="-319150" y="-13102"/>
              <a:ext cx="4355262" cy="6341331"/>
            </a:xfrm>
            <a:custGeom>
              <a:avLst/>
              <a:gdLst>
                <a:gd name="T0" fmla="*/ 11289 w 11868"/>
                <a:gd name="T1" fmla="*/ 10747 h 17280"/>
                <a:gd name="T2" fmla="*/ 10157 w 11868"/>
                <a:gd name="T3" fmla="*/ 10578 h 17280"/>
                <a:gd name="T4" fmla="*/ 9324 w 11868"/>
                <a:gd name="T5" fmla="*/ 11341 h 17280"/>
                <a:gd name="T6" fmla="*/ 9142 w 11868"/>
                <a:gd name="T7" fmla="*/ 12499 h 17280"/>
                <a:gd name="T8" fmla="*/ 8330 w 11868"/>
                <a:gd name="T9" fmla="*/ 13815 h 17280"/>
                <a:gd name="T10" fmla="*/ 6919 w 11868"/>
                <a:gd name="T11" fmla="*/ 14446 h 17280"/>
                <a:gd name="T12" fmla="*/ 5397 w 11868"/>
                <a:gd name="T13" fmla="*/ 14174 h 17280"/>
                <a:gd name="T14" fmla="*/ 4290 w 11868"/>
                <a:gd name="T15" fmla="*/ 13091 h 17280"/>
                <a:gd name="T16" fmla="*/ 3988 w 11868"/>
                <a:gd name="T17" fmla="*/ 11565 h 17280"/>
                <a:gd name="T18" fmla="*/ 4593 w 11868"/>
                <a:gd name="T19" fmla="*/ 10148 h 17280"/>
                <a:gd name="T20" fmla="*/ 5902 w 11868"/>
                <a:gd name="T21" fmla="*/ 9309 h 17280"/>
                <a:gd name="T22" fmla="*/ 7146 w 11868"/>
                <a:gd name="T23" fmla="*/ 9097 h 17280"/>
                <a:gd name="T24" fmla="*/ 7880 w 11868"/>
                <a:gd name="T25" fmla="*/ 8219 h 17280"/>
                <a:gd name="T26" fmla="*/ 7640 w 11868"/>
                <a:gd name="T27" fmla="*/ 7077 h 17280"/>
                <a:gd name="T28" fmla="*/ 6563 w 11868"/>
                <a:gd name="T29" fmla="*/ 6573 h 17280"/>
                <a:gd name="T30" fmla="*/ 5531 w 11868"/>
                <a:gd name="T31" fmla="*/ 7117 h 17280"/>
                <a:gd name="T32" fmla="*/ 5262 w 11868"/>
                <a:gd name="T33" fmla="*/ 8187 h 17280"/>
                <a:gd name="T34" fmla="*/ 4638 w 11868"/>
                <a:gd name="T35" fmla="*/ 9612 h 17280"/>
                <a:gd name="T36" fmla="*/ 3333 w 11868"/>
                <a:gd name="T37" fmla="*/ 10430 h 17280"/>
                <a:gd name="T38" fmla="*/ 1779 w 11868"/>
                <a:gd name="T39" fmla="*/ 10370 h 17280"/>
                <a:gd name="T40" fmla="*/ 503 w 11868"/>
                <a:gd name="T41" fmla="*/ 9402 h 17280"/>
                <a:gd name="T42" fmla="*/ 27 w 11868"/>
                <a:gd name="T43" fmla="*/ 7922 h 17280"/>
                <a:gd name="T44" fmla="*/ 462 w 11868"/>
                <a:gd name="T45" fmla="*/ 6444 h 17280"/>
                <a:gd name="T46" fmla="*/ 1665 w 11868"/>
                <a:gd name="T47" fmla="*/ 5459 h 17280"/>
                <a:gd name="T48" fmla="*/ 3040 w 11868"/>
                <a:gd name="T49" fmla="*/ 5210 h 17280"/>
                <a:gd name="T50" fmla="*/ 3882 w 11868"/>
                <a:gd name="T51" fmla="*/ 4432 h 17280"/>
                <a:gd name="T52" fmla="*/ 3807 w 11868"/>
                <a:gd name="T53" fmla="*/ 3305 h 17280"/>
                <a:gd name="T54" fmla="*/ 2893 w 11868"/>
                <a:gd name="T55" fmla="*/ 2647 h 17280"/>
                <a:gd name="T56" fmla="*/ 1418 w 11868"/>
                <a:gd name="T57" fmla="*/ 2318 h 17280"/>
                <a:gd name="T58" fmla="*/ 329 w 11868"/>
                <a:gd name="T59" fmla="*/ 1224 h 17280"/>
                <a:gd name="T60" fmla="*/ 13 w 11868"/>
                <a:gd name="T61" fmla="*/ 261 h 17280"/>
                <a:gd name="T62" fmla="*/ 623 w 11868"/>
                <a:gd name="T63" fmla="*/ 1707 h 17280"/>
                <a:gd name="T64" fmla="*/ 1948 w 11868"/>
                <a:gd name="T65" fmla="*/ 2557 h 17280"/>
                <a:gd name="T66" fmla="*/ 3299 w 11868"/>
                <a:gd name="T67" fmla="*/ 2825 h 17280"/>
                <a:gd name="T68" fmla="*/ 3929 w 11868"/>
                <a:gd name="T69" fmla="*/ 3732 h 17280"/>
                <a:gd name="T70" fmla="*/ 3629 w 11868"/>
                <a:gd name="T71" fmla="*/ 4796 h 17280"/>
                <a:gd name="T72" fmla="*/ 2612 w 11868"/>
                <a:gd name="T73" fmla="*/ 5241 h 17280"/>
                <a:gd name="T74" fmla="*/ 1127 w 11868"/>
                <a:gd name="T75" fmla="*/ 5724 h 17280"/>
                <a:gd name="T76" fmla="*/ 156 w 11868"/>
                <a:gd name="T77" fmla="*/ 6996 h 17280"/>
                <a:gd name="T78" fmla="*/ 80 w 11868"/>
                <a:gd name="T79" fmla="*/ 8540 h 17280"/>
                <a:gd name="T80" fmla="*/ 901 w 11868"/>
                <a:gd name="T81" fmla="*/ 9884 h 17280"/>
                <a:gd name="T82" fmla="*/ 2332 w 11868"/>
                <a:gd name="T83" fmla="*/ 10527 h 17280"/>
                <a:gd name="T84" fmla="*/ 3871 w 11868"/>
                <a:gd name="T85" fmla="*/ 10250 h 17280"/>
                <a:gd name="T86" fmla="*/ 4985 w 11868"/>
                <a:gd name="T87" fmla="*/ 9158 h 17280"/>
                <a:gd name="T88" fmla="*/ 5309 w 11868"/>
                <a:gd name="T89" fmla="*/ 7799 h 17280"/>
                <a:gd name="T90" fmla="*/ 5861 w 11868"/>
                <a:gd name="T91" fmla="*/ 6831 h 17280"/>
                <a:gd name="T92" fmla="*/ 6977 w 11868"/>
                <a:gd name="T93" fmla="*/ 6655 h 17280"/>
                <a:gd name="T94" fmla="*/ 7817 w 11868"/>
                <a:gd name="T95" fmla="*/ 7450 h 17280"/>
                <a:gd name="T96" fmla="*/ 7685 w 11868"/>
                <a:gd name="T97" fmla="*/ 8599 h 17280"/>
                <a:gd name="T98" fmla="*/ 6716 w 11868"/>
                <a:gd name="T99" fmla="*/ 9182 h 17280"/>
                <a:gd name="T100" fmla="*/ 5357 w 11868"/>
                <a:gd name="T101" fmla="*/ 9495 h 17280"/>
                <a:gd name="T102" fmla="*/ 4253 w 11868"/>
                <a:gd name="T103" fmla="*/ 10601 h 17280"/>
                <a:gd name="T104" fmla="*/ 3964 w 11868"/>
                <a:gd name="T105" fmla="*/ 12135 h 17280"/>
                <a:gd name="T106" fmla="*/ 4587 w 11868"/>
                <a:gd name="T107" fmla="*/ 13567 h 17280"/>
                <a:gd name="T108" fmla="*/ 5909 w 11868"/>
                <a:gd name="T109" fmla="*/ 14401 h 17280"/>
                <a:gd name="T110" fmla="*/ 7477 w 11868"/>
                <a:gd name="T111" fmla="*/ 14343 h 17280"/>
                <a:gd name="T112" fmla="*/ 8741 w 11868"/>
                <a:gd name="T113" fmla="*/ 13406 h 17280"/>
                <a:gd name="T114" fmla="*/ 9251 w 11868"/>
                <a:gd name="T115" fmla="*/ 11946 h 17280"/>
                <a:gd name="T116" fmla="*/ 9582 w 11868"/>
                <a:gd name="T117" fmla="*/ 10977 h 17280"/>
                <a:gd name="T118" fmla="*/ 10600 w 11868"/>
                <a:gd name="T119" fmla="*/ 10546 h 17280"/>
                <a:gd name="T120" fmla="*/ 11585 w 11868"/>
                <a:gd name="T121" fmla="*/ 11067 h 17280"/>
                <a:gd name="T122" fmla="*/ 11841 w 11868"/>
                <a:gd name="T123" fmla="*/ 12308 h 17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68" h="17280">
                  <a:moveTo>
                    <a:pt x="11865" y="11756"/>
                  </a:moveTo>
                  <a:lnTo>
                    <a:pt x="11865" y="11751"/>
                  </a:lnTo>
                  <a:lnTo>
                    <a:pt x="11864" y="11739"/>
                  </a:lnTo>
                  <a:lnTo>
                    <a:pt x="11863" y="11718"/>
                  </a:lnTo>
                  <a:lnTo>
                    <a:pt x="11860" y="11692"/>
                  </a:lnTo>
                  <a:lnTo>
                    <a:pt x="11856" y="11661"/>
                  </a:lnTo>
                  <a:lnTo>
                    <a:pt x="11851" y="11626"/>
                  </a:lnTo>
                  <a:lnTo>
                    <a:pt x="11844" y="11589"/>
                  </a:lnTo>
                  <a:lnTo>
                    <a:pt x="11837" y="11552"/>
                  </a:lnTo>
                  <a:lnTo>
                    <a:pt x="11828" y="11514"/>
                  </a:lnTo>
                  <a:lnTo>
                    <a:pt x="11819" y="11478"/>
                  </a:lnTo>
                  <a:lnTo>
                    <a:pt x="11808" y="11445"/>
                  </a:lnTo>
                  <a:lnTo>
                    <a:pt x="11798" y="11416"/>
                  </a:lnTo>
                  <a:lnTo>
                    <a:pt x="11789" y="11391"/>
                  </a:lnTo>
                  <a:lnTo>
                    <a:pt x="11783" y="11371"/>
                  </a:lnTo>
                  <a:lnTo>
                    <a:pt x="11779" y="11359"/>
                  </a:lnTo>
                  <a:lnTo>
                    <a:pt x="11776" y="11355"/>
                  </a:lnTo>
                  <a:lnTo>
                    <a:pt x="11774" y="11351"/>
                  </a:lnTo>
                  <a:lnTo>
                    <a:pt x="11770" y="11338"/>
                  </a:lnTo>
                  <a:lnTo>
                    <a:pt x="11761" y="11319"/>
                  </a:lnTo>
                  <a:lnTo>
                    <a:pt x="11752" y="11296"/>
                  </a:lnTo>
                  <a:lnTo>
                    <a:pt x="11738" y="11267"/>
                  </a:lnTo>
                  <a:lnTo>
                    <a:pt x="11722" y="11236"/>
                  </a:lnTo>
                  <a:lnTo>
                    <a:pt x="11705" y="11203"/>
                  </a:lnTo>
                  <a:lnTo>
                    <a:pt x="11686" y="11169"/>
                  </a:lnTo>
                  <a:lnTo>
                    <a:pt x="11665" y="11137"/>
                  </a:lnTo>
                  <a:lnTo>
                    <a:pt x="11645" y="11106"/>
                  </a:lnTo>
                  <a:lnTo>
                    <a:pt x="11625" y="11076"/>
                  </a:lnTo>
                  <a:lnTo>
                    <a:pt x="11607" y="11051"/>
                  </a:lnTo>
                  <a:lnTo>
                    <a:pt x="11591" y="11030"/>
                  </a:lnTo>
                  <a:lnTo>
                    <a:pt x="11578" y="11014"/>
                  </a:lnTo>
                  <a:lnTo>
                    <a:pt x="11570" y="11003"/>
                  </a:lnTo>
                  <a:lnTo>
                    <a:pt x="11567" y="11000"/>
                  </a:lnTo>
                  <a:lnTo>
                    <a:pt x="11564" y="10997"/>
                  </a:lnTo>
                  <a:lnTo>
                    <a:pt x="11555" y="10986"/>
                  </a:lnTo>
                  <a:lnTo>
                    <a:pt x="11542" y="10971"/>
                  </a:lnTo>
                  <a:lnTo>
                    <a:pt x="11525" y="10951"/>
                  </a:lnTo>
                  <a:lnTo>
                    <a:pt x="11503" y="10929"/>
                  </a:lnTo>
                  <a:lnTo>
                    <a:pt x="11478" y="10903"/>
                  </a:lnTo>
                  <a:lnTo>
                    <a:pt x="11451" y="10877"/>
                  </a:lnTo>
                  <a:lnTo>
                    <a:pt x="11423" y="10851"/>
                  </a:lnTo>
                  <a:lnTo>
                    <a:pt x="11393" y="10826"/>
                  </a:lnTo>
                  <a:lnTo>
                    <a:pt x="11364" y="10802"/>
                  </a:lnTo>
                  <a:lnTo>
                    <a:pt x="11337" y="10781"/>
                  </a:lnTo>
                  <a:lnTo>
                    <a:pt x="11311" y="10762"/>
                  </a:lnTo>
                  <a:lnTo>
                    <a:pt x="11289" y="10747"/>
                  </a:lnTo>
                  <a:lnTo>
                    <a:pt x="11272" y="10735"/>
                  </a:lnTo>
                  <a:lnTo>
                    <a:pt x="11261" y="10729"/>
                  </a:lnTo>
                  <a:lnTo>
                    <a:pt x="11258" y="10725"/>
                  </a:lnTo>
                  <a:lnTo>
                    <a:pt x="11254" y="10723"/>
                  </a:lnTo>
                  <a:lnTo>
                    <a:pt x="11243" y="10717"/>
                  </a:lnTo>
                  <a:lnTo>
                    <a:pt x="11226" y="10706"/>
                  </a:lnTo>
                  <a:lnTo>
                    <a:pt x="11202" y="10692"/>
                  </a:lnTo>
                  <a:lnTo>
                    <a:pt x="11175" y="10677"/>
                  </a:lnTo>
                  <a:lnTo>
                    <a:pt x="11143" y="10661"/>
                  </a:lnTo>
                  <a:lnTo>
                    <a:pt x="11110" y="10644"/>
                  </a:lnTo>
                  <a:lnTo>
                    <a:pt x="11075" y="10628"/>
                  </a:lnTo>
                  <a:lnTo>
                    <a:pt x="11040" y="10614"/>
                  </a:lnTo>
                  <a:lnTo>
                    <a:pt x="11005" y="10600"/>
                  </a:lnTo>
                  <a:lnTo>
                    <a:pt x="10973" y="10588"/>
                  </a:lnTo>
                  <a:lnTo>
                    <a:pt x="10943" y="10579"/>
                  </a:lnTo>
                  <a:lnTo>
                    <a:pt x="10918" y="10571"/>
                  </a:lnTo>
                  <a:lnTo>
                    <a:pt x="10898" y="10566"/>
                  </a:lnTo>
                  <a:lnTo>
                    <a:pt x="10885" y="10562"/>
                  </a:lnTo>
                  <a:lnTo>
                    <a:pt x="10881" y="10561"/>
                  </a:lnTo>
                  <a:lnTo>
                    <a:pt x="10877" y="10560"/>
                  </a:lnTo>
                  <a:lnTo>
                    <a:pt x="10864" y="10557"/>
                  </a:lnTo>
                  <a:lnTo>
                    <a:pt x="10844" y="10553"/>
                  </a:lnTo>
                  <a:lnTo>
                    <a:pt x="10818" y="10546"/>
                  </a:lnTo>
                  <a:lnTo>
                    <a:pt x="10787" y="10541"/>
                  </a:lnTo>
                  <a:lnTo>
                    <a:pt x="10752" y="10534"/>
                  </a:lnTo>
                  <a:lnTo>
                    <a:pt x="10716" y="10530"/>
                  </a:lnTo>
                  <a:lnTo>
                    <a:pt x="10678" y="10526"/>
                  </a:lnTo>
                  <a:lnTo>
                    <a:pt x="10639" y="10522"/>
                  </a:lnTo>
                  <a:lnTo>
                    <a:pt x="10601" y="10520"/>
                  </a:lnTo>
                  <a:lnTo>
                    <a:pt x="10567" y="10519"/>
                  </a:lnTo>
                  <a:lnTo>
                    <a:pt x="10534" y="10519"/>
                  </a:lnTo>
                  <a:lnTo>
                    <a:pt x="10508" y="10519"/>
                  </a:lnTo>
                  <a:lnTo>
                    <a:pt x="10488" y="10520"/>
                  </a:lnTo>
                  <a:lnTo>
                    <a:pt x="10474" y="10521"/>
                  </a:lnTo>
                  <a:lnTo>
                    <a:pt x="10470" y="10521"/>
                  </a:lnTo>
                  <a:lnTo>
                    <a:pt x="10465" y="10521"/>
                  </a:lnTo>
                  <a:lnTo>
                    <a:pt x="10452" y="10522"/>
                  </a:lnTo>
                  <a:lnTo>
                    <a:pt x="10432" y="10524"/>
                  </a:lnTo>
                  <a:lnTo>
                    <a:pt x="10405" y="10527"/>
                  </a:lnTo>
                  <a:lnTo>
                    <a:pt x="10373" y="10530"/>
                  </a:lnTo>
                  <a:lnTo>
                    <a:pt x="10339" y="10535"/>
                  </a:lnTo>
                  <a:lnTo>
                    <a:pt x="10302" y="10542"/>
                  </a:lnTo>
                  <a:lnTo>
                    <a:pt x="10264" y="10549"/>
                  </a:lnTo>
                  <a:lnTo>
                    <a:pt x="10228" y="10558"/>
                  </a:lnTo>
                  <a:lnTo>
                    <a:pt x="10191" y="10567"/>
                  </a:lnTo>
                  <a:lnTo>
                    <a:pt x="10157" y="10578"/>
                  </a:lnTo>
                  <a:lnTo>
                    <a:pt x="10128" y="10586"/>
                  </a:lnTo>
                  <a:lnTo>
                    <a:pt x="10103" y="10595"/>
                  </a:lnTo>
                  <a:lnTo>
                    <a:pt x="10084" y="10602"/>
                  </a:lnTo>
                  <a:lnTo>
                    <a:pt x="10072" y="10607"/>
                  </a:lnTo>
                  <a:lnTo>
                    <a:pt x="10068" y="10609"/>
                  </a:lnTo>
                  <a:lnTo>
                    <a:pt x="10063" y="10610"/>
                  </a:lnTo>
                  <a:lnTo>
                    <a:pt x="10052" y="10615"/>
                  </a:lnTo>
                  <a:lnTo>
                    <a:pt x="10032" y="10623"/>
                  </a:lnTo>
                  <a:lnTo>
                    <a:pt x="10008" y="10634"/>
                  </a:lnTo>
                  <a:lnTo>
                    <a:pt x="9979" y="10647"/>
                  </a:lnTo>
                  <a:lnTo>
                    <a:pt x="9949" y="10662"/>
                  </a:lnTo>
                  <a:lnTo>
                    <a:pt x="9915" y="10679"/>
                  </a:lnTo>
                  <a:lnTo>
                    <a:pt x="9882" y="10698"/>
                  </a:lnTo>
                  <a:lnTo>
                    <a:pt x="9848" y="10718"/>
                  </a:lnTo>
                  <a:lnTo>
                    <a:pt x="9817" y="10738"/>
                  </a:lnTo>
                  <a:lnTo>
                    <a:pt x="9788" y="10758"/>
                  </a:lnTo>
                  <a:lnTo>
                    <a:pt x="9763" y="10776"/>
                  </a:lnTo>
                  <a:lnTo>
                    <a:pt x="9742" y="10792"/>
                  </a:lnTo>
                  <a:lnTo>
                    <a:pt x="9725" y="10805"/>
                  </a:lnTo>
                  <a:lnTo>
                    <a:pt x="9716" y="10813"/>
                  </a:lnTo>
                  <a:lnTo>
                    <a:pt x="9712" y="10816"/>
                  </a:lnTo>
                  <a:lnTo>
                    <a:pt x="9708" y="10819"/>
                  </a:lnTo>
                  <a:lnTo>
                    <a:pt x="9698" y="10828"/>
                  </a:lnTo>
                  <a:lnTo>
                    <a:pt x="9682" y="10841"/>
                  </a:lnTo>
                  <a:lnTo>
                    <a:pt x="9663" y="10858"/>
                  </a:lnTo>
                  <a:lnTo>
                    <a:pt x="9640" y="10880"/>
                  </a:lnTo>
                  <a:lnTo>
                    <a:pt x="9614" y="10905"/>
                  </a:lnTo>
                  <a:lnTo>
                    <a:pt x="9588" y="10931"/>
                  </a:lnTo>
                  <a:lnTo>
                    <a:pt x="9562" y="10960"/>
                  </a:lnTo>
                  <a:lnTo>
                    <a:pt x="9536" y="10989"/>
                  </a:lnTo>
                  <a:lnTo>
                    <a:pt x="9513" y="11018"/>
                  </a:lnTo>
                  <a:lnTo>
                    <a:pt x="9491" y="11045"/>
                  </a:lnTo>
                  <a:lnTo>
                    <a:pt x="9473" y="11071"/>
                  </a:lnTo>
                  <a:lnTo>
                    <a:pt x="9457" y="11093"/>
                  </a:lnTo>
                  <a:lnTo>
                    <a:pt x="9447" y="11110"/>
                  </a:lnTo>
                  <a:lnTo>
                    <a:pt x="9439" y="11121"/>
                  </a:lnTo>
                  <a:lnTo>
                    <a:pt x="9437" y="11124"/>
                  </a:lnTo>
                  <a:lnTo>
                    <a:pt x="9434" y="11128"/>
                  </a:lnTo>
                  <a:lnTo>
                    <a:pt x="9427" y="11139"/>
                  </a:lnTo>
                  <a:lnTo>
                    <a:pt x="9416" y="11156"/>
                  </a:lnTo>
                  <a:lnTo>
                    <a:pt x="9402" y="11179"/>
                  </a:lnTo>
                  <a:lnTo>
                    <a:pt x="9387" y="11207"/>
                  </a:lnTo>
                  <a:lnTo>
                    <a:pt x="9371" y="11237"/>
                  </a:lnTo>
                  <a:lnTo>
                    <a:pt x="9355" y="11271"/>
                  </a:lnTo>
                  <a:lnTo>
                    <a:pt x="9339" y="11305"/>
                  </a:lnTo>
                  <a:lnTo>
                    <a:pt x="9324" y="11341"/>
                  </a:lnTo>
                  <a:lnTo>
                    <a:pt x="9309" y="11376"/>
                  </a:lnTo>
                  <a:lnTo>
                    <a:pt x="9298" y="11409"/>
                  </a:lnTo>
                  <a:lnTo>
                    <a:pt x="9288" y="11438"/>
                  </a:lnTo>
                  <a:lnTo>
                    <a:pt x="9280" y="11463"/>
                  </a:lnTo>
                  <a:lnTo>
                    <a:pt x="9275" y="11484"/>
                  </a:lnTo>
                  <a:lnTo>
                    <a:pt x="9272" y="11496"/>
                  </a:lnTo>
                  <a:lnTo>
                    <a:pt x="9270" y="11500"/>
                  </a:lnTo>
                  <a:lnTo>
                    <a:pt x="9268" y="11505"/>
                  </a:lnTo>
                  <a:lnTo>
                    <a:pt x="9265" y="11517"/>
                  </a:lnTo>
                  <a:lnTo>
                    <a:pt x="9261" y="11538"/>
                  </a:lnTo>
                  <a:lnTo>
                    <a:pt x="9255" y="11562"/>
                  </a:lnTo>
                  <a:lnTo>
                    <a:pt x="9249" y="11594"/>
                  </a:lnTo>
                  <a:lnTo>
                    <a:pt x="9242" y="11628"/>
                  </a:lnTo>
                  <a:lnTo>
                    <a:pt x="9237" y="11665"/>
                  </a:lnTo>
                  <a:lnTo>
                    <a:pt x="9233" y="11703"/>
                  </a:lnTo>
                  <a:lnTo>
                    <a:pt x="9232" y="11722"/>
                  </a:lnTo>
                  <a:lnTo>
                    <a:pt x="9230" y="11742"/>
                  </a:lnTo>
                  <a:lnTo>
                    <a:pt x="9228" y="11761"/>
                  </a:lnTo>
                  <a:lnTo>
                    <a:pt x="9227" y="11780"/>
                  </a:lnTo>
                  <a:lnTo>
                    <a:pt x="9227" y="11788"/>
                  </a:lnTo>
                  <a:lnTo>
                    <a:pt x="9226" y="11797"/>
                  </a:lnTo>
                  <a:lnTo>
                    <a:pt x="9226" y="11805"/>
                  </a:lnTo>
                  <a:lnTo>
                    <a:pt x="9226" y="11814"/>
                  </a:lnTo>
                  <a:lnTo>
                    <a:pt x="9226" y="11825"/>
                  </a:lnTo>
                  <a:lnTo>
                    <a:pt x="9226" y="11834"/>
                  </a:lnTo>
                  <a:lnTo>
                    <a:pt x="9226" y="11843"/>
                  </a:lnTo>
                  <a:lnTo>
                    <a:pt x="9226" y="11852"/>
                  </a:lnTo>
                  <a:lnTo>
                    <a:pt x="9225" y="11905"/>
                  </a:lnTo>
                  <a:lnTo>
                    <a:pt x="9224" y="11945"/>
                  </a:lnTo>
                  <a:lnTo>
                    <a:pt x="9223" y="11971"/>
                  </a:lnTo>
                  <a:lnTo>
                    <a:pt x="9222" y="11980"/>
                  </a:lnTo>
                  <a:lnTo>
                    <a:pt x="9222" y="11989"/>
                  </a:lnTo>
                  <a:lnTo>
                    <a:pt x="9220" y="12015"/>
                  </a:lnTo>
                  <a:lnTo>
                    <a:pt x="9218" y="12056"/>
                  </a:lnTo>
                  <a:lnTo>
                    <a:pt x="9212" y="12108"/>
                  </a:lnTo>
                  <a:lnTo>
                    <a:pt x="9209" y="12138"/>
                  </a:lnTo>
                  <a:lnTo>
                    <a:pt x="9206" y="12171"/>
                  </a:lnTo>
                  <a:lnTo>
                    <a:pt x="9201" y="12204"/>
                  </a:lnTo>
                  <a:lnTo>
                    <a:pt x="9196" y="12239"/>
                  </a:lnTo>
                  <a:lnTo>
                    <a:pt x="9190" y="12275"/>
                  </a:lnTo>
                  <a:lnTo>
                    <a:pt x="9183" y="12312"/>
                  </a:lnTo>
                  <a:lnTo>
                    <a:pt x="9177" y="12350"/>
                  </a:lnTo>
                  <a:lnTo>
                    <a:pt x="9169" y="12388"/>
                  </a:lnTo>
                  <a:lnTo>
                    <a:pt x="9160" y="12425"/>
                  </a:lnTo>
                  <a:lnTo>
                    <a:pt x="9152" y="12462"/>
                  </a:lnTo>
                  <a:lnTo>
                    <a:pt x="9142" y="12499"/>
                  </a:lnTo>
                  <a:lnTo>
                    <a:pt x="9133" y="12534"/>
                  </a:lnTo>
                  <a:lnTo>
                    <a:pt x="9124" y="12569"/>
                  </a:lnTo>
                  <a:lnTo>
                    <a:pt x="9114" y="12601"/>
                  </a:lnTo>
                  <a:lnTo>
                    <a:pt x="9104" y="12633"/>
                  </a:lnTo>
                  <a:lnTo>
                    <a:pt x="9095" y="12661"/>
                  </a:lnTo>
                  <a:lnTo>
                    <a:pt x="9078" y="12711"/>
                  </a:lnTo>
                  <a:lnTo>
                    <a:pt x="9064" y="12749"/>
                  </a:lnTo>
                  <a:lnTo>
                    <a:pt x="9055" y="12773"/>
                  </a:lnTo>
                  <a:lnTo>
                    <a:pt x="9051" y="12782"/>
                  </a:lnTo>
                  <a:lnTo>
                    <a:pt x="9048" y="12790"/>
                  </a:lnTo>
                  <a:lnTo>
                    <a:pt x="9038" y="12815"/>
                  </a:lnTo>
                  <a:lnTo>
                    <a:pt x="9023" y="12853"/>
                  </a:lnTo>
                  <a:lnTo>
                    <a:pt x="9003" y="12902"/>
                  </a:lnTo>
                  <a:lnTo>
                    <a:pt x="8990" y="12929"/>
                  </a:lnTo>
                  <a:lnTo>
                    <a:pt x="8977" y="12958"/>
                  </a:lnTo>
                  <a:lnTo>
                    <a:pt x="8962" y="12989"/>
                  </a:lnTo>
                  <a:lnTo>
                    <a:pt x="8945" y="13020"/>
                  </a:lnTo>
                  <a:lnTo>
                    <a:pt x="8929" y="13053"/>
                  </a:lnTo>
                  <a:lnTo>
                    <a:pt x="8912" y="13086"/>
                  </a:lnTo>
                  <a:lnTo>
                    <a:pt x="8894" y="13120"/>
                  </a:lnTo>
                  <a:lnTo>
                    <a:pt x="8874" y="13153"/>
                  </a:lnTo>
                  <a:lnTo>
                    <a:pt x="8855" y="13187"/>
                  </a:lnTo>
                  <a:lnTo>
                    <a:pt x="8834" y="13219"/>
                  </a:lnTo>
                  <a:lnTo>
                    <a:pt x="8815" y="13252"/>
                  </a:lnTo>
                  <a:lnTo>
                    <a:pt x="8794" y="13282"/>
                  </a:lnTo>
                  <a:lnTo>
                    <a:pt x="8775" y="13311"/>
                  </a:lnTo>
                  <a:lnTo>
                    <a:pt x="8755" y="13339"/>
                  </a:lnTo>
                  <a:lnTo>
                    <a:pt x="8737" y="13366"/>
                  </a:lnTo>
                  <a:lnTo>
                    <a:pt x="8720" y="13390"/>
                  </a:lnTo>
                  <a:lnTo>
                    <a:pt x="8688" y="13432"/>
                  </a:lnTo>
                  <a:lnTo>
                    <a:pt x="8664" y="13464"/>
                  </a:lnTo>
                  <a:lnTo>
                    <a:pt x="8647" y="13485"/>
                  </a:lnTo>
                  <a:lnTo>
                    <a:pt x="8641" y="13491"/>
                  </a:lnTo>
                  <a:lnTo>
                    <a:pt x="8635" y="13499"/>
                  </a:lnTo>
                  <a:lnTo>
                    <a:pt x="8619" y="13519"/>
                  </a:lnTo>
                  <a:lnTo>
                    <a:pt x="8592" y="13550"/>
                  </a:lnTo>
                  <a:lnTo>
                    <a:pt x="8558" y="13590"/>
                  </a:lnTo>
                  <a:lnTo>
                    <a:pt x="8538" y="13611"/>
                  </a:lnTo>
                  <a:lnTo>
                    <a:pt x="8516" y="13635"/>
                  </a:lnTo>
                  <a:lnTo>
                    <a:pt x="8493" y="13660"/>
                  </a:lnTo>
                  <a:lnTo>
                    <a:pt x="8468" y="13686"/>
                  </a:lnTo>
                  <a:lnTo>
                    <a:pt x="8442" y="13711"/>
                  </a:lnTo>
                  <a:lnTo>
                    <a:pt x="8415" y="13738"/>
                  </a:lnTo>
                  <a:lnTo>
                    <a:pt x="8387" y="13764"/>
                  </a:lnTo>
                  <a:lnTo>
                    <a:pt x="8359" y="13789"/>
                  </a:lnTo>
                  <a:lnTo>
                    <a:pt x="8330" y="13815"/>
                  </a:lnTo>
                  <a:lnTo>
                    <a:pt x="8302" y="13840"/>
                  </a:lnTo>
                  <a:lnTo>
                    <a:pt x="8273" y="13864"/>
                  </a:lnTo>
                  <a:lnTo>
                    <a:pt x="8244" y="13888"/>
                  </a:lnTo>
                  <a:lnTo>
                    <a:pt x="8216" y="13909"/>
                  </a:lnTo>
                  <a:lnTo>
                    <a:pt x="8189" y="13930"/>
                  </a:lnTo>
                  <a:lnTo>
                    <a:pt x="8163" y="13949"/>
                  </a:lnTo>
                  <a:lnTo>
                    <a:pt x="8140" y="13967"/>
                  </a:lnTo>
                  <a:lnTo>
                    <a:pt x="8096" y="13998"/>
                  </a:lnTo>
                  <a:lnTo>
                    <a:pt x="8063" y="14021"/>
                  </a:lnTo>
                  <a:lnTo>
                    <a:pt x="8041" y="14035"/>
                  </a:lnTo>
                  <a:lnTo>
                    <a:pt x="8034" y="14040"/>
                  </a:lnTo>
                  <a:lnTo>
                    <a:pt x="8026" y="14045"/>
                  </a:lnTo>
                  <a:lnTo>
                    <a:pt x="8004" y="14059"/>
                  </a:lnTo>
                  <a:lnTo>
                    <a:pt x="7969" y="14080"/>
                  </a:lnTo>
                  <a:lnTo>
                    <a:pt x="7925" y="14107"/>
                  </a:lnTo>
                  <a:lnTo>
                    <a:pt x="7898" y="14122"/>
                  </a:lnTo>
                  <a:lnTo>
                    <a:pt x="7870" y="14138"/>
                  </a:lnTo>
                  <a:lnTo>
                    <a:pt x="7841" y="14154"/>
                  </a:lnTo>
                  <a:lnTo>
                    <a:pt x="7809" y="14171"/>
                  </a:lnTo>
                  <a:lnTo>
                    <a:pt x="7776" y="14188"/>
                  </a:lnTo>
                  <a:lnTo>
                    <a:pt x="7742" y="14204"/>
                  </a:lnTo>
                  <a:lnTo>
                    <a:pt x="7708" y="14220"/>
                  </a:lnTo>
                  <a:lnTo>
                    <a:pt x="7673" y="14237"/>
                  </a:lnTo>
                  <a:lnTo>
                    <a:pt x="7637" y="14253"/>
                  </a:lnTo>
                  <a:lnTo>
                    <a:pt x="7602" y="14267"/>
                  </a:lnTo>
                  <a:lnTo>
                    <a:pt x="7567" y="14281"/>
                  </a:lnTo>
                  <a:lnTo>
                    <a:pt x="7533" y="14295"/>
                  </a:lnTo>
                  <a:lnTo>
                    <a:pt x="7499" y="14307"/>
                  </a:lnTo>
                  <a:lnTo>
                    <a:pt x="7468" y="14319"/>
                  </a:lnTo>
                  <a:lnTo>
                    <a:pt x="7437" y="14329"/>
                  </a:lnTo>
                  <a:lnTo>
                    <a:pt x="7408" y="14338"/>
                  </a:lnTo>
                  <a:lnTo>
                    <a:pt x="7358" y="14354"/>
                  </a:lnTo>
                  <a:lnTo>
                    <a:pt x="7319" y="14366"/>
                  </a:lnTo>
                  <a:lnTo>
                    <a:pt x="7294" y="14373"/>
                  </a:lnTo>
                  <a:lnTo>
                    <a:pt x="7285" y="14375"/>
                  </a:lnTo>
                  <a:lnTo>
                    <a:pt x="7276" y="14377"/>
                  </a:lnTo>
                  <a:lnTo>
                    <a:pt x="7251" y="14385"/>
                  </a:lnTo>
                  <a:lnTo>
                    <a:pt x="7211" y="14394"/>
                  </a:lnTo>
                  <a:lnTo>
                    <a:pt x="7160" y="14405"/>
                  </a:lnTo>
                  <a:lnTo>
                    <a:pt x="7131" y="14412"/>
                  </a:lnTo>
                  <a:lnTo>
                    <a:pt x="7098" y="14418"/>
                  </a:lnTo>
                  <a:lnTo>
                    <a:pt x="7065" y="14424"/>
                  </a:lnTo>
                  <a:lnTo>
                    <a:pt x="7030" y="14430"/>
                  </a:lnTo>
                  <a:lnTo>
                    <a:pt x="6994" y="14436"/>
                  </a:lnTo>
                  <a:lnTo>
                    <a:pt x="6957" y="14442"/>
                  </a:lnTo>
                  <a:lnTo>
                    <a:pt x="6919" y="14446"/>
                  </a:lnTo>
                  <a:lnTo>
                    <a:pt x="6880" y="14450"/>
                  </a:lnTo>
                  <a:lnTo>
                    <a:pt x="6842" y="14455"/>
                  </a:lnTo>
                  <a:lnTo>
                    <a:pt x="6805" y="14458"/>
                  </a:lnTo>
                  <a:lnTo>
                    <a:pt x="6767" y="14460"/>
                  </a:lnTo>
                  <a:lnTo>
                    <a:pt x="6730" y="14462"/>
                  </a:lnTo>
                  <a:lnTo>
                    <a:pt x="6695" y="14463"/>
                  </a:lnTo>
                  <a:lnTo>
                    <a:pt x="6661" y="14464"/>
                  </a:lnTo>
                  <a:lnTo>
                    <a:pt x="6629" y="14466"/>
                  </a:lnTo>
                  <a:lnTo>
                    <a:pt x="6599" y="14466"/>
                  </a:lnTo>
                  <a:lnTo>
                    <a:pt x="6547" y="14464"/>
                  </a:lnTo>
                  <a:lnTo>
                    <a:pt x="6507" y="14463"/>
                  </a:lnTo>
                  <a:lnTo>
                    <a:pt x="6481" y="14462"/>
                  </a:lnTo>
                  <a:lnTo>
                    <a:pt x="6471" y="14462"/>
                  </a:lnTo>
                  <a:lnTo>
                    <a:pt x="6462" y="14462"/>
                  </a:lnTo>
                  <a:lnTo>
                    <a:pt x="6436" y="14460"/>
                  </a:lnTo>
                  <a:lnTo>
                    <a:pt x="6395" y="14458"/>
                  </a:lnTo>
                  <a:lnTo>
                    <a:pt x="6343" y="14453"/>
                  </a:lnTo>
                  <a:lnTo>
                    <a:pt x="6313" y="14450"/>
                  </a:lnTo>
                  <a:lnTo>
                    <a:pt x="6281" y="14446"/>
                  </a:lnTo>
                  <a:lnTo>
                    <a:pt x="6247" y="14442"/>
                  </a:lnTo>
                  <a:lnTo>
                    <a:pt x="6213" y="14437"/>
                  </a:lnTo>
                  <a:lnTo>
                    <a:pt x="6176" y="14431"/>
                  </a:lnTo>
                  <a:lnTo>
                    <a:pt x="6139" y="14424"/>
                  </a:lnTo>
                  <a:lnTo>
                    <a:pt x="6102" y="14418"/>
                  </a:lnTo>
                  <a:lnTo>
                    <a:pt x="6064" y="14410"/>
                  </a:lnTo>
                  <a:lnTo>
                    <a:pt x="6026" y="14403"/>
                  </a:lnTo>
                  <a:lnTo>
                    <a:pt x="5988" y="14394"/>
                  </a:lnTo>
                  <a:lnTo>
                    <a:pt x="5952" y="14385"/>
                  </a:lnTo>
                  <a:lnTo>
                    <a:pt x="5917" y="14376"/>
                  </a:lnTo>
                  <a:lnTo>
                    <a:pt x="5882" y="14366"/>
                  </a:lnTo>
                  <a:lnTo>
                    <a:pt x="5850" y="14356"/>
                  </a:lnTo>
                  <a:lnTo>
                    <a:pt x="5819" y="14347"/>
                  </a:lnTo>
                  <a:lnTo>
                    <a:pt x="5789" y="14338"/>
                  </a:lnTo>
                  <a:lnTo>
                    <a:pt x="5740" y="14321"/>
                  </a:lnTo>
                  <a:lnTo>
                    <a:pt x="5702" y="14308"/>
                  </a:lnTo>
                  <a:lnTo>
                    <a:pt x="5677" y="14298"/>
                  </a:lnTo>
                  <a:lnTo>
                    <a:pt x="5668" y="14295"/>
                  </a:lnTo>
                  <a:lnTo>
                    <a:pt x="5660" y="14292"/>
                  </a:lnTo>
                  <a:lnTo>
                    <a:pt x="5635" y="14282"/>
                  </a:lnTo>
                  <a:lnTo>
                    <a:pt x="5597" y="14267"/>
                  </a:lnTo>
                  <a:lnTo>
                    <a:pt x="5550" y="14246"/>
                  </a:lnTo>
                  <a:lnTo>
                    <a:pt x="5522" y="14234"/>
                  </a:lnTo>
                  <a:lnTo>
                    <a:pt x="5492" y="14221"/>
                  </a:lnTo>
                  <a:lnTo>
                    <a:pt x="5461" y="14206"/>
                  </a:lnTo>
                  <a:lnTo>
                    <a:pt x="5430" y="14191"/>
                  </a:lnTo>
                  <a:lnTo>
                    <a:pt x="5397" y="14174"/>
                  </a:lnTo>
                  <a:lnTo>
                    <a:pt x="5364" y="14157"/>
                  </a:lnTo>
                  <a:lnTo>
                    <a:pt x="5330" y="14138"/>
                  </a:lnTo>
                  <a:lnTo>
                    <a:pt x="5297" y="14120"/>
                  </a:lnTo>
                  <a:lnTo>
                    <a:pt x="5263" y="14100"/>
                  </a:lnTo>
                  <a:lnTo>
                    <a:pt x="5230" y="14080"/>
                  </a:lnTo>
                  <a:lnTo>
                    <a:pt x="5199" y="14061"/>
                  </a:lnTo>
                  <a:lnTo>
                    <a:pt x="5167" y="14041"/>
                  </a:lnTo>
                  <a:lnTo>
                    <a:pt x="5138" y="14021"/>
                  </a:lnTo>
                  <a:lnTo>
                    <a:pt x="5110" y="14002"/>
                  </a:lnTo>
                  <a:lnTo>
                    <a:pt x="5083" y="13984"/>
                  </a:lnTo>
                  <a:lnTo>
                    <a:pt x="5059" y="13965"/>
                  </a:lnTo>
                  <a:lnTo>
                    <a:pt x="5017" y="13934"/>
                  </a:lnTo>
                  <a:lnTo>
                    <a:pt x="4985" y="13910"/>
                  </a:lnTo>
                  <a:lnTo>
                    <a:pt x="4964" y="13894"/>
                  </a:lnTo>
                  <a:lnTo>
                    <a:pt x="4957" y="13888"/>
                  </a:lnTo>
                  <a:lnTo>
                    <a:pt x="4950" y="13882"/>
                  </a:lnTo>
                  <a:lnTo>
                    <a:pt x="4930" y="13866"/>
                  </a:lnTo>
                  <a:lnTo>
                    <a:pt x="4898" y="13840"/>
                  </a:lnTo>
                  <a:lnTo>
                    <a:pt x="4858" y="13806"/>
                  </a:lnTo>
                  <a:lnTo>
                    <a:pt x="4837" y="13785"/>
                  </a:lnTo>
                  <a:lnTo>
                    <a:pt x="4813" y="13764"/>
                  </a:lnTo>
                  <a:lnTo>
                    <a:pt x="4788" y="13740"/>
                  </a:lnTo>
                  <a:lnTo>
                    <a:pt x="4762" y="13716"/>
                  </a:lnTo>
                  <a:lnTo>
                    <a:pt x="4736" y="13690"/>
                  </a:lnTo>
                  <a:lnTo>
                    <a:pt x="4710" y="13663"/>
                  </a:lnTo>
                  <a:lnTo>
                    <a:pt x="4684" y="13635"/>
                  </a:lnTo>
                  <a:lnTo>
                    <a:pt x="4657" y="13607"/>
                  </a:lnTo>
                  <a:lnTo>
                    <a:pt x="4633" y="13579"/>
                  </a:lnTo>
                  <a:lnTo>
                    <a:pt x="4607" y="13550"/>
                  </a:lnTo>
                  <a:lnTo>
                    <a:pt x="4583" y="13521"/>
                  </a:lnTo>
                  <a:lnTo>
                    <a:pt x="4559" y="13492"/>
                  </a:lnTo>
                  <a:lnTo>
                    <a:pt x="4538" y="13465"/>
                  </a:lnTo>
                  <a:lnTo>
                    <a:pt x="4517" y="13438"/>
                  </a:lnTo>
                  <a:lnTo>
                    <a:pt x="4498" y="13413"/>
                  </a:lnTo>
                  <a:lnTo>
                    <a:pt x="4479" y="13389"/>
                  </a:lnTo>
                  <a:lnTo>
                    <a:pt x="4449" y="13346"/>
                  </a:lnTo>
                  <a:lnTo>
                    <a:pt x="4425" y="13312"/>
                  </a:lnTo>
                  <a:lnTo>
                    <a:pt x="4411" y="13290"/>
                  </a:lnTo>
                  <a:lnTo>
                    <a:pt x="4406" y="13283"/>
                  </a:lnTo>
                  <a:lnTo>
                    <a:pt x="4400" y="13275"/>
                  </a:lnTo>
                  <a:lnTo>
                    <a:pt x="4386" y="13254"/>
                  </a:lnTo>
                  <a:lnTo>
                    <a:pt x="4365" y="13219"/>
                  </a:lnTo>
                  <a:lnTo>
                    <a:pt x="4338" y="13174"/>
                  </a:lnTo>
                  <a:lnTo>
                    <a:pt x="4323" y="13148"/>
                  </a:lnTo>
                  <a:lnTo>
                    <a:pt x="4306" y="13120"/>
                  </a:lnTo>
                  <a:lnTo>
                    <a:pt x="4290" y="13091"/>
                  </a:lnTo>
                  <a:lnTo>
                    <a:pt x="4274" y="13059"/>
                  </a:lnTo>
                  <a:lnTo>
                    <a:pt x="4257" y="13026"/>
                  </a:lnTo>
                  <a:lnTo>
                    <a:pt x="4240" y="12992"/>
                  </a:lnTo>
                  <a:lnTo>
                    <a:pt x="4223" y="12958"/>
                  </a:lnTo>
                  <a:lnTo>
                    <a:pt x="4207" y="12923"/>
                  </a:lnTo>
                  <a:lnTo>
                    <a:pt x="4192" y="12888"/>
                  </a:lnTo>
                  <a:lnTo>
                    <a:pt x="4177" y="12853"/>
                  </a:lnTo>
                  <a:lnTo>
                    <a:pt x="4163" y="12817"/>
                  </a:lnTo>
                  <a:lnTo>
                    <a:pt x="4149" y="12784"/>
                  </a:lnTo>
                  <a:lnTo>
                    <a:pt x="4137" y="12750"/>
                  </a:lnTo>
                  <a:lnTo>
                    <a:pt x="4125" y="12718"/>
                  </a:lnTo>
                  <a:lnTo>
                    <a:pt x="4114" y="12688"/>
                  </a:lnTo>
                  <a:lnTo>
                    <a:pt x="4104" y="12659"/>
                  </a:lnTo>
                  <a:lnTo>
                    <a:pt x="4088" y="12609"/>
                  </a:lnTo>
                  <a:lnTo>
                    <a:pt x="4077" y="12570"/>
                  </a:lnTo>
                  <a:lnTo>
                    <a:pt x="4070" y="12545"/>
                  </a:lnTo>
                  <a:lnTo>
                    <a:pt x="4068" y="12536"/>
                  </a:lnTo>
                  <a:lnTo>
                    <a:pt x="4064" y="12527"/>
                  </a:lnTo>
                  <a:lnTo>
                    <a:pt x="4058" y="12502"/>
                  </a:lnTo>
                  <a:lnTo>
                    <a:pt x="4048" y="12462"/>
                  </a:lnTo>
                  <a:lnTo>
                    <a:pt x="4036" y="12411"/>
                  </a:lnTo>
                  <a:lnTo>
                    <a:pt x="4030" y="12381"/>
                  </a:lnTo>
                  <a:lnTo>
                    <a:pt x="4023" y="12350"/>
                  </a:lnTo>
                  <a:lnTo>
                    <a:pt x="4017" y="12316"/>
                  </a:lnTo>
                  <a:lnTo>
                    <a:pt x="4012" y="12282"/>
                  </a:lnTo>
                  <a:lnTo>
                    <a:pt x="4005" y="12245"/>
                  </a:lnTo>
                  <a:lnTo>
                    <a:pt x="4000" y="12208"/>
                  </a:lnTo>
                  <a:lnTo>
                    <a:pt x="3994" y="12171"/>
                  </a:lnTo>
                  <a:lnTo>
                    <a:pt x="3990" y="12132"/>
                  </a:lnTo>
                  <a:lnTo>
                    <a:pt x="3986" y="12094"/>
                  </a:lnTo>
                  <a:lnTo>
                    <a:pt x="3982" y="12056"/>
                  </a:lnTo>
                  <a:lnTo>
                    <a:pt x="3980" y="12018"/>
                  </a:lnTo>
                  <a:lnTo>
                    <a:pt x="3978" y="11982"/>
                  </a:lnTo>
                  <a:lnTo>
                    <a:pt x="3976" y="11946"/>
                  </a:lnTo>
                  <a:lnTo>
                    <a:pt x="3975" y="11912"/>
                  </a:lnTo>
                  <a:lnTo>
                    <a:pt x="3975" y="11880"/>
                  </a:lnTo>
                  <a:lnTo>
                    <a:pt x="3974" y="11851"/>
                  </a:lnTo>
                  <a:lnTo>
                    <a:pt x="3975" y="11798"/>
                  </a:lnTo>
                  <a:lnTo>
                    <a:pt x="3975" y="11758"/>
                  </a:lnTo>
                  <a:lnTo>
                    <a:pt x="3976" y="11732"/>
                  </a:lnTo>
                  <a:lnTo>
                    <a:pt x="3977" y="11722"/>
                  </a:lnTo>
                  <a:lnTo>
                    <a:pt x="3977" y="11714"/>
                  </a:lnTo>
                  <a:lnTo>
                    <a:pt x="3978" y="11688"/>
                  </a:lnTo>
                  <a:lnTo>
                    <a:pt x="3981" y="11647"/>
                  </a:lnTo>
                  <a:lnTo>
                    <a:pt x="3986" y="11595"/>
                  </a:lnTo>
                  <a:lnTo>
                    <a:pt x="3988" y="11565"/>
                  </a:lnTo>
                  <a:lnTo>
                    <a:pt x="3992" y="11532"/>
                  </a:lnTo>
                  <a:lnTo>
                    <a:pt x="3996" y="11499"/>
                  </a:lnTo>
                  <a:lnTo>
                    <a:pt x="4001" y="11464"/>
                  </a:lnTo>
                  <a:lnTo>
                    <a:pt x="4006" y="11427"/>
                  </a:lnTo>
                  <a:lnTo>
                    <a:pt x="4013" y="11391"/>
                  </a:lnTo>
                  <a:lnTo>
                    <a:pt x="4019" y="11353"/>
                  </a:lnTo>
                  <a:lnTo>
                    <a:pt x="4027" y="11315"/>
                  </a:lnTo>
                  <a:lnTo>
                    <a:pt x="4034" y="11277"/>
                  </a:lnTo>
                  <a:lnTo>
                    <a:pt x="4043" y="11240"/>
                  </a:lnTo>
                  <a:lnTo>
                    <a:pt x="4051" y="11203"/>
                  </a:lnTo>
                  <a:lnTo>
                    <a:pt x="4061" y="11167"/>
                  </a:lnTo>
                  <a:lnTo>
                    <a:pt x="4070" y="11134"/>
                  </a:lnTo>
                  <a:lnTo>
                    <a:pt x="4080" y="11100"/>
                  </a:lnTo>
                  <a:lnTo>
                    <a:pt x="4089" y="11070"/>
                  </a:lnTo>
                  <a:lnTo>
                    <a:pt x="4098" y="11041"/>
                  </a:lnTo>
                  <a:lnTo>
                    <a:pt x="4114" y="10991"/>
                  </a:lnTo>
                  <a:lnTo>
                    <a:pt x="4128" y="10952"/>
                  </a:lnTo>
                  <a:lnTo>
                    <a:pt x="4137" y="10927"/>
                  </a:lnTo>
                  <a:lnTo>
                    <a:pt x="4140" y="10919"/>
                  </a:lnTo>
                  <a:lnTo>
                    <a:pt x="4143" y="10910"/>
                  </a:lnTo>
                  <a:lnTo>
                    <a:pt x="4153" y="10886"/>
                  </a:lnTo>
                  <a:lnTo>
                    <a:pt x="4168" y="10849"/>
                  </a:lnTo>
                  <a:lnTo>
                    <a:pt x="4189" y="10800"/>
                  </a:lnTo>
                  <a:lnTo>
                    <a:pt x="4201" y="10772"/>
                  </a:lnTo>
                  <a:lnTo>
                    <a:pt x="4213" y="10743"/>
                  </a:lnTo>
                  <a:lnTo>
                    <a:pt x="4228" y="10713"/>
                  </a:lnTo>
                  <a:lnTo>
                    <a:pt x="4244" y="10680"/>
                  </a:lnTo>
                  <a:lnTo>
                    <a:pt x="4260" y="10647"/>
                  </a:lnTo>
                  <a:lnTo>
                    <a:pt x="4277" y="10614"/>
                  </a:lnTo>
                  <a:lnTo>
                    <a:pt x="4296" y="10580"/>
                  </a:lnTo>
                  <a:lnTo>
                    <a:pt x="4314" y="10546"/>
                  </a:lnTo>
                  <a:lnTo>
                    <a:pt x="4333" y="10513"/>
                  </a:lnTo>
                  <a:lnTo>
                    <a:pt x="4353" y="10480"/>
                  </a:lnTo>
                  <a:lnTo>
                    <a:pt x="4372" y="10448"/>
                  </a:lnTo>
                  <a:lnTo>
                    <a:pt x="4393" y="10418"/>
                  </a:lnTo>
                  <a:lnTo>
                    <a:pt x="4412" y="10387"/>
                  </a:lnTo>
                  <a:lnTo>
                    <a:pt x="4431" y="10359"/>
                  </a:lnTo>
                  <a:lnTo>
                    <a:pt x="4449" y="10333"/>
                  </a:lnTo>
                  <a:lnTo>
                    <a:pt x="4466" y="10309"/>
                  </a:lnTo>
                  <a:lnTo>
                    <a:pt x="4498" y="10266"/>
                  </a:lnTo>
                  <a:lnTo>
                    <a:pt x="4522" y="10234"/>
                  </a:lnTo>
                  <a:lnTo>
                    <a:pt x="4539" y="10214"/>
                  </a:lnTo>
                  <a:lnTo>
                    <a:pt x="4544" y="10206"/>
                  </a:lnTo>
                  <a:lnTo>
                    <a:pt x="4549" y="10198"/>
                  </a:lnTo>
                  <a:lnTo>
                    <a:pt x="4567" y="10179"/>
                  </a:lnTo>
                  <a:lnTo>
                    <a:pt x="4593" y="10148"/>
                  </a:lnTo>
                  <a:lnTo>
                    <a:pt x="4626" y="10108"/>
                  </a:lnTo>
                  <a:lnTo>
                    <a:pt x="4647" y="10085"/>
                  </a:lnTo>
                  <a:lnTo>
                    <a:pt x="4668" y="10061"/>
                  </a:lnTo>
                  <a:lnTo>
                    <a:pt x="4691" y="10036"/>
                  </a:lnTo>
                  <a:lnTo>
                    <a:pt x="4716" y="10011"/>
                  </a:lnTo>
                  <a:lnTo>
                    <a:pt x="4742" y="9985"/>
                  </a:lnTo>
                  <a:lnTo>
                    <a:pt x="4768" y="9959"/>
                  </a:lnTo>
                  <a:lnTo>
                    <a:pt x="4796" y="9932"/>
                  </a:lnTo>
                  <a:lnTo>
                    <a:pt x="4824" y="9906"/>
                  </a:lnTo>
                  <a:lnTo>
                    <a:pt x="4852" y="9880"/>
                  </a:lnTo>
                  <a:lnTo>
                    <a:pt x="4881" y="9855"/>
                  </a:lnTo>
                  <a:lnTo>
                    <a:pt x="4909" y="9830"/>
                  </a:lnTo>
                  <a:lnTo>
                    <a:pt x="4937" y="9807"/>
                  </a:lnTo>
                  <a:lnTo>
                    <a:pt x="4965" y="9785"/>
                  </a:lnTo>
                  <a:lnTo>
                    <a:pt x="4992" y="9763"/>
                  </a:lnTo>
                  <a:lnTo>
                    <a:pt x="5017" y="9744"/>
                  </a:lnTo>
                  <a:lnTo>
                    <a:pt x="5042" y="9726"/>
                  </a:lnTo>
                  <a:lnTo>
                    <a:pt x="5084" y="9695"/>
                  </a:lnTo>
                  <a:lnTo>
                    <a:pt x="5118" y="9672"/>
                  </a:lnTo>
                  <a:lnTo>
                    <a:pt x="5139" y="9657"/>
                  </a:lnTo>
                  <a:lnTo>
                    <a:pt x="5147" y="9652"/>
                  </a:lnTo>
                  <a:lnTo>
                    <a:pt x="5154" y="9648"/>
                  </a:lnTo>
                  <a:lnTo>
                    <a:pt x="5176" y="9633"/>
                  </a:lnTo>
                  <a:lnTo>
                    <a:pt x="5210" y="9611"/>
                  </a:lnTo>
                  <a:lnTo>
                    <a:pt x="5256" y="9584"/>
                  </a:lnTo>
                  <a:lnTo>
                    <a:pt x="5282" y="9569"/>
                  </a:lnTo>
                  <a:lnTo>
                    <a:pt x="5310" y="9553"/>
                  </a:lnTo>
                  <a:lnTo>
                    <a:pt x="5339" y="9536"/>
                  </a:lnTo>
                  <a:lnTo>
                    <a:pt x="5370" y="9519"/>
                  </a:lnTo>
                  <a:lnTo>
                    <a:pt x="5403" y="9502"/>
                  </a:lnTo>
                  <a:lnTo>
                    <a:pt x="5436" y="9486"/>
                  </a:lnTo>
                  <a:lnTo>
                    <a:pt x="5471" y="9468"/>
                  </a:lnTo>
                  <a:lnTo>
                    <a:pt x="5505" y="9452"/>
                  </a:lnTo>
                  <a:lnTo>
                    <a:pt x="5541" y="9436"/>
                  </a:lnTo>
                  <a:lnTo>
                    <a:pt x="5577" y="9421"/>
                  </a:lnTo>
                  <a:lnTo>
                    <a:pt x="5611" y="9407"/>
                  </a:lnTo>
                  <a:lnTo>
                    <a:pt x="5645" y="9393"/>
                  </a:lnTo>
                  <a:lnTo>
                    <a:pt x="5678" y="9381"/>
                  </a:lnTo>
                  <a:lnTo>
                    <a:pt x="5711" y="9369"/>
                  </a:lnTo>
                  <a:lnTo>
                    <a:pt x="5741" y="9358"/>
                  </a:lnTo>
                  <a:lnTo>
                    <a:pt x="5769" y="9348"/>
                  </a:lnTo>
                  <a:lnTo>
                    <a:pt x="5820" y="9332"/>
                  </a:lnTo>
                  <a:lnTo>
                    <a:pt x="5859" y="9320"/>
                  </a:lnTo>
                  <a:lnTo>
                    <a:pt x="5883" y="9313"/>
                  </a:lnTo>
                  <a:lnTo>
                    <a:pt x="5892" y="9311"/>
                  </a:lnTo>
                  <a:lnTo>
                    <a:pt x="5902" y="9309"/>
                  </a:lnTo>
                  <a:lnTo>
                    <a:pt x="5927" y="9301"/>
                  </a:lnTo>
                  <a:lnTo>
                    <a:pt x="5965" y="9291"/>
                  </a:lnTo>
                  <a:lnTo>
                    <a:pt x="6017" y="9279"/>
                  </a:lnTo>
                  <a:lnTo>
                    <a:pt x="6046" y="9273"/>
                  </a:lnTo>
                  <a:lnTo>
                    <a:pt x="6078" y="9266"/>
                  </a:lnTo>
                  <a:lnTo>
                    <a:pt x="6111" y="9260"/>
                  </a:lnTo>
                  <a:lnTo>
                    <a:pt x="6147" y="9253"/>
                  </a:lnTo>
                  <a:lnTo>
                    <a:pt x="6183" y="9247"/>
                  </a:lnTo>
                  <a:lnTo>
                    <a:pt x="6220" y="9242"/>
                  </a:lnTo>
                  <a:lnTo>
                    <a:pt x="6258" y="9236"/>
                  </a:lnTo>
                  <a:lnTo>
                    <a:pt x="6296" y="9232"/>
                  </a:lnTo>
                  <a:lnTo>
                    <a:pt x="6335" y="9228"/>
                  </a:lnTo>
                  <a:lnTo>
                    <a:pt x="6373" y="9224"/>
                  </a:lnTo>
                  <a:lnTo>
                    <a:pt x="6409" y="9221"/>
                  </a:lnTo>
                  <a:lnTo>
                    <a:pt x="6446" y="9219"/>
                  </a:lnTo>
                  <a:lnTo>
                    <a:pt x="6482" y="9217"/>
                  </a:lnTo>
                  <a:lnTo>
                    <a:pt x="6515" y="9216"/>
                  </a:lnTo>
                  <a:lnTo>
                    <a:pt x="6548" y="9215"/>
                  </a:lnTo>
                  <a:lnTo>
                    <a:pt x="6578" y="9215"/>
                  </a:lnTo>
                  <a:lnTo>
                    <a:pt x="6595" y="9213"/>
                  </a:lnTo>
                  <a:lnTo>
                    <a:pt x="6610" y="9213"/>
                  </a:lnTo>
                  <a:lnTo>
                    <a:pt x="6624" y="9213"/>
                  </a:lnTo>
                  <a:lnTo>
                    <a:pt x="6636" y="9213"/>
                  </a:lnTo>
                  <a:lnTo>
                    <a:pt x="6649" y="9213"/>
                  </a:lnTo>
                  <a:lnTo>
                    <a:pt x="6653" y="9212"/>
                  </a:lnTo>
                  <a:lnTo>
                    <a:pt x="6659" y="9212"/>
                  </a:lnTo>
                  <a:lnTo>
                    <a:pt x="6672" y="9212"/>
                  </a:lnTo>
                  <a:lnTo>
                    <a:pt x="6692" y="9211"/>
                  </a:lnTo>
                  <a:lnTo>
                    <a:pt x="6718" y="9209"/>
                  </a:lnTo>
                  <a:lnTo>
                    <a:pt x="6750" y="9206"/>
                  </a:lnTo>
                  <a:lnTo>
                    <a:pt x="6784" y="9202"/>
                  </a:lnTo>
                  <a:lnTo>
                    <a:pt x="6821" y="9195"/>
                  </a:lnTo>
                  <a:lnTo>
                    <a:pt x="6860" y="9189"/>
                  </a:lnTo>
                  <a:lnTo>
                    <a:pt x="6896" y="9181"/>
                  </a:lnTo>
                  <a:lnTo>
                    <a:pt x="6933" y="9171"/>
                  </a:lnTo>
                  <a:lnTo>
                    <a:pt x="6967" y="9163"/>
                  </a:lnTo>
                  <a:lnTo>
                    <a:pt x="6997" y="9154"/>
                  </a:lnTo>
                  <a:lnTo>
                    <a:pt x="7022" y="9145"/>
                  </a:lnTo>
                  <a:lnTo>
                    <a:pt x="7041" y="9139"/>
                  </a:lnTo>
                  <a:lnTo>
                    <a:pt x="7053" y="9135"/>
                  </a:lnTo>
                  <a:lnTo>
                    <a:pt x="7057" y="9132"/>
                  </a:lnTo>
                  <a:lnTo>
                    <a:pt x="7062" y="9131"/>
                  </a:lnTo>
                  <a:lnTo>
                    <a:pt x="7074" y="9127"/>
                  </a:lnTo>
                  <a:lnTo>
                    <a:pt x="7093" y="9120"/>
                  </a:lnTo>
                  <a:lnTo>
                    <a:pt x="7118" y="9109"/>
                  </a:lnTo>
                  <a:lnTo>
                    <a:pt x="7146" y="9097"/>
                  </a:lnTo>
                  <a:lnTo>
                    <a:pt x="7177" y="9082"/>
                  </a:lnTo>
                  <a:lnTo>
                    <a:pt x="7211" y="9064"/>
                  </a:lnTo>
                  <a:lnTo>
                    <a:pt x="7244" y="9046"/>
                  </a:lnTo>
                  <a:lnTo>
                    <a:pt x="7278" y="9027"/>
                  </a:lnTo>
                  <a:lnTo>
                    <a:pt x="7310" y="9007"/>
                  </a:lnTo>
                  <a:lnTo>
                    <a:pt x="7339" y="8988"/>
                  </a:lnTo>
                  <a:lnTo>
                    <a:pt x="7365" y="8970"/>
                  </a:lnTo>
                  <a:lnTo>
                    <a:pt x="7387" y="8954"/>
                  </a:lnTo>
                  <a:lnTo>
                    <a:pt x="7403" y="8942"/>
                  </a:lnTo>
                  <a:lnTo>
                    <a:pt x="7413" y="8934"/>
                  </a:lnTo>
                  <a:lnTo>
                    <a:pt x="7417" y="8932"/>
                  </a:lnTo>
                  <a:lnTo>
                    <a:pt x="7420" y="8928"/>
                  </a:lnTo>
                  <a:lnTo>
                    <a:pt x="7431" y="8920"/>
                  </a:lnTo>
                  <a:lnTo>
                    <a:pt x="7446" y="8907"/>
                  </a:lnTo>
                  <a:lnTo>
                    <a:pt x="7467" y="8889"/>
                  </a:lnTo>
                  <a:lnTo>
                    <a:pt x="7491" y="8869"/>
                  </a:lnTo>
                  <a:lnTo>
                    <a:pt x="7515" y="8845"/>
                  </a:lnTo>
                  <a:lnTo>
                    <a:pt x="7542" y="8818"/>
                  </a:lnTo>
                  <a:lnTo>
                    <a:pt x="7569" y="8791"/>
                  </a:lnTo>
                  <a:lnTo>
                    <a:pt x="7595" y="8762"/>
                  </a:lnTo>
                  <a:lnTo>
                    <a:pt x="7619" y="8733"/>
                  </a:lnTo>
                  <a:lnTo>
                    <a:pt x="7642" y="8706"/>
                  </a:lnTo>
                  <a:lnTo>
                    <a:pt x="7660" y="8681"/>
                  </a:lnTo>
                  <a:lnTo>
                    <a:pt x="7676" y="8659"/>
                  </a:lnTo>
                  <a:lnTo>
                    <a:pt x="7688" y="8643"/>
                  </a:lnTo>
                  <a:lnTo>
                    <a:pt x="7695" y="8632"/>
                  </a:lnTo>
                  <a:lnTo>
                    <a:pt x="7698" y="8628"/>
                  </a:lnTo>
                  <a:lnTo>
                    <a:pt x="7700" y="8625"/>
                  </a:lnTo>
                  <a:lnTo>
                    <a:pt x="7708" y="8613"/>
                  </a:lnTo>
                  <a:lnTo>
                    <a:pt x="7718" y="8597"/>
                  </a:lnTo>
                  <a:lnTo>
                    <a:pt x="7732" y="8574"/>
                  </a:lnTo>
                  <a:lnTo>
                    <a:pt x="7749" y="8547"/>
                  </a:lnTo>
                  <a:lnTo>
                    <a:pt x="7765" y="8516"/>
                  </a:lnTo>
                  <a:lnTo>
                    <a:pt x="7782" y="8483"/>
                  </a:lnTo>
                  <a:lnTo>
                    <a:pt x="7799" y="8449"/>
                  </a:lnTo>
                  <a:lnTo>
                    <a:pt x="7815" y="8413"/>
                  </a:lnTo>
                  <a:lnTo>
                    <a:pt x="7829" y="8379"/>
                  </a:lnTo>
                  <a:lnTo>
                    <a:pt x="7842" y="8346"/>
                  </a:lnTo>
                  <a:lnTo>
                    <a:pt x="7851" y="8317"/>
                  </a:lnTo>
                  <a:lnTo>
                    <a:pt x="7860" y="8292"/>
                  </a:lnTo>
                  <a:lnTo>
                    <a:pt x="7866" y="8273"/>
                  </a:lnTo>
                  <a:lnTo>
                    <a:pt x="7870" y="8260"/>
                  </a:lnTo>
                  <a:lnTo>
                    <a:pt x="7871" y="8256"/>
                  </a:lnTo>
                  <a:lnTo>
                    <a:pt x="7872" y="8251"/>
                  </a:lnTo>
                  <a:lnTo>
                    <a:pt x="7876" y="8238"/>
                  </a:lnTo>
                  <a:lnTo>
                    <a:pt x="7880" y="8219"/>
                  </a:lnTo>
                  <a:lnTo>
                    <a:pt x="7887" y="8193"/>
                  </a:lnTo>
                  <a:lnTo>
                    <a:pt x="7893" y="8163"/>
                  </a:lnTo>
                  <a:lnTo>
                    <a:pt x="7900" y="8128"/>
                  </a:lnTo>
                  <a:lnTo>
                    <a:pt x="7906" y="8091"/>
                  </a:lnTo>
                  <a:lnTo>
                    <a:pt x="7912" y="8054"/>
                  </a:lnTo>
                  <a:lnTo>
                    <a:pt x="7915" y="8015"/>
                  </a:lnTo>
                  <a:lnTo>
                    <a:pt x="7918" y="7977"/>
                  </a:lnTo>
                  <a:lnTo>
                    <a:pt x="7920" y="7942"/>
                  </a:lnTo>
                  <a:lnTo>
                    <a:pt x="7920" y="7911"/>
                  </a:lnTo>
                  <a:lnTo>
                    <a:pt x="7920" y="7884"/>
                  </a:lnTo>
                  <a:lnTo>
                    <a:pt x="7920" y="7863"/>
                  </a:lnTo>
                  <a:lnTo>
                    <a:pt x="7920" y="7851"/>
                  </a:lnTo>
                  <a:lnTo>
                    <a:pt x="7920" y="7845"/>
                  </a:lnTo>
                  <a:lnTo>
                    <a:pt x="7920" y="7841"/>
                  </a:lnTo>
                  <a:lnTo>
                    <a:pt x="7919" y="7828"/>
                  </a:lnTo>
                  <a:lnTo>
                    <a:pt x="7918" y="7807"/>
                  </a:lnTo>
                  <a:lnTo>
                    <a:pt x="7916" y="7780"/>
                  </a:lnTo>
                  <a:lnTo>
                    <a:pt x="7913" y="7749"/>
                  </a:lnTo>
                  <a:lnTo>
                    <a:pt x="7909" y="7714"/>
                  </a:lnTo>
                  <a:lnTo>
                    <a:pt x="7903" y="7678"/>
                  </a:lnTo>
                  <a:lnTo>
                    <a:pt x="7897" y="7640"/>
                  </a:lnTo>
                  <a:lnTo>
                    <a:pt x="7889" y="7602"/>
                  </a:lnTo>
                  <a:lnTo>
                    <a:pt x="7880" y="7565"/>
                  </a:lnTo>
                  <a:lnTo>
                    <a:pt x="7871" y="7532"/>
                  </a:lnTo>
                  <a:lnTo>
                    <a:pt x="7862" y="7503"/>
                  </a:lnTo>
                  <a:lnTo>
                    <a:pt x="7855" y="7477"/>
                  </a:lnTo>
                  <a:lnTo>
                    <a:pt x="7848" y="7457"/>
                  </a:lnTo>
                  <a:lnTo>
                    <a:pt x="7844" y="7446"/>
                  </a:lnTo>
                  <a:lnTo>
                    <a:pt x="7842" y="7441"/>
                  </a:lnTo>
                  <a:lnTo>
                    <a:pt x="7841" y="7437"/>
                  </a:lnTo>
                  <a:lnTo>
                    <a:pt x="7836" y="7425"/>
                  </a:lnTo>
                  <a:lnTo>
                    <a:pt x="7829" y="7406"/>
                  </a:lnTo>
                  <a:lnTo>
                    <a:pt x="7818" y="7381"/>
                  </a:lnTo>
                  <a:lnTo>
                    <a:pt x="7806" y="7353"/>
                  </a:lnTo>
                  <a:lnTo>
                    <a:pt x="7791" y="7321"/>
                  </a:lnTo>
                  <a:lnTo>
                    <a:pt x="7775" y="7288"/>
                  </a:lnTo>
                  <a:lnTo>
                    <a:pt x="7756" y="7253"/>
                  </a:lnTo>
                  <a:lnTo>
                    <a:pt x="7737" y="7220"/>
                  </a:lnTo>
                  <a:lnTo>
                    <a:pt x="7717" y="7188"/>
                  </a:lnTo>
                  <a:lnTo>
                    <a:pt x="7698" y="7159"/>
                  </a:lnTo>
                  <a:lnTo>
                    <a:pt x="7681" y="7133"/>
                  </a:lnTo>
                  <a:lnTo>
                    <a:pt x="7666" y="7112"/>
                  </a:lnTo>
                  <a:lnTo>
                    <a:pt x="7653" y="7096"/>
                  </a:lnTo>
                  <a:lnTo>
                    <a:pt x="7645" y="7085"/>
                  </a:lnTo>
                  <a:lnTo>
                    <a:pt x="7642" y="7082"/>
                  </a:lnTo>
                  <a:lnTo>
                    <a:pt x="7640" y="7077"/>
                  </a:lnTo>
                  <a:lnTo>
                    <a:pt x="7631" y="7068"/>
                  </a:lnTo>
                  <a:lnTo>
                    <a:pt x="7618" y="7051"/>
                  </a:lnTo>
                  <a:lnTo>
                    <a:pt x="7601" y="7031"/>
                  </a:lnTo>
                  <a:lnTo>
                    <a:pt x="7580" y="7007"/>
                  </a:lnTo>
                  <a:lnTo>
                    <a:pt x="7556" y="6982"/>
                  </a:lnTo>
                  <a:lnTo>
                    <a:pt x="7529" y="6955"/>
                  </a:lnTo>
                  <a:lnTo>
                    <a:pt x="7502" y="6928"/>
                  </a:lnTo>
                  <a:lnTo>
                    <a:pt x="7473" y="6902"/>
                  </a:lnTo>
                  <a:lnTo>
                    <a:pt x="7445" y="6877"/>
                  </a:lnTo>
                  <a:lnTo>
                    <a:pt x="7418" y="6856"/>
                  </a:lnTo>
                  <a:lnTo>
                    <a:pt x="7393" y="6836"/>
                  </a:lnTo>
                  <a:lnTo>
                    <a:pt x="7372" y="6821"/>
                  </a:lnTo>
                  <a:lnTo>
                    <a:pt x="7354" y="6809"/>
                  </a:lnTo>
                  <a:lnTo>
                    <a:pt x="7344" y="6802"/>
                  </a:lnTo>
                  <a:lnTo>
                    <a:pt x="7340" y="6799"/>
                  </a:lnTo>
                  <a:lnTo>
                    <a:pt x="7336" y="6796"/>
                  </a:lnTo>
                  <a:lnTo>
                    <a:pt x="7325" y="6789"/>
                  </a:lnTo>
                  <a:lnTo>
                    <a:pt x="7308" y="6778"/>
                  </a:lnTo>
                  <a:lnTo>
                    <a:pt x="7285" y="6764"/>
                  </a:lnTo>
                  <a:lnTo>
                    <a:pt x="7258" y="6748"/>
                  </a:lnTo>
                  <a:lnTo>
                    <a:pt x="7228" y="6731"/>
                  </a:lnTo>
                  <a:lnTo>
                    <a:pt x="7196" y="6713"/>
                  </a:lnTo>
                  <a:lnTo>
                    <a:pt x="7161" y="6697"/>
                  </a:lnTo>
                  <a:lnTo>
                    <a:pt x="7125" y="6681"/>
                  </a:lnTo>
                  <a:lnTo>
                    <a:pt x="7091" y="6667"/>
                  </a:lnTo>
                  <a:lnTo>
                    <a:pt x="7059" y="6654"/>
                  </a:lnTo>
                  <a:lnTo>
                    <a:pt x="7029" y="6643"/>
                  </a:lnTo>
                  <a:lnTo>
                    <a:pt x="7005" y="6636"/>
                  </a:lnTo>
                  <a:lnTo>
                    <a:pt x="6985" y="6629"/>
                  </a:lnTo>
                  <a:lnTo>
                    <a:pt x="6972" y="6626"/>
                  </a:lnTo>
                  <a:lnTo>
                    <a:pt x="6968" y="6624"/>
                  </a:lnTo>
                  <a:lnTo>
                    <a:pt x="6963" y="6623"/>
                  </a:lnTo>
                  <a:lnTo>
                    <a:pt x="6950" y="6619"/>
                  </a:lnTo>
                  <a:lnTo>
                    <a:pt x="6931" y="6614"/>
                  </a:lnTo>
                  <a:lnTo>
                    <a:pt x="6905" y="6607"/>
                  </a:lnTo>
                  <a:lnTo>
                    <a:pt x="6875" y="6601"/>
                  </a:lnTo>
                  <a:lnTo>
                    <a:pt x="6841" y="6594"/>
                  </a:lnTo>
                  <a:lnTo>
                    <a:pt x="6804" y="6588"/>
                  </a:lnTo>
                  <a:lnTo>
                    <a:pt x="6766" y="6583"/>
                  </a:lnTo>
                  <a:lnTo>
                    <a:pt x="6728" y="6578"/>
                  </a:lnTo>
                  <a:lnTo>
                    <a:pt x="6690" y="6575"/>
                  </a:lnTo>
                  <a:lnTo>
                    <a:pt x="6655" y="6574"/>
                  </a:lnTo>
                  <a:lnTo>
                    <a:pt x="6623" y="6573"/>
                  </a:lnTo>
                  <a:lnTo>
                    <a:pt x="6596" y="6572"/>
                  </a:lnTo>
                  <a:lnTo>
                    <a:pt x="6576" y="6573"/>
                  </a:lnTo>
                  <a:lnTo>
                    <a:pt x="6563" y="6573"/>
                  </a:lnTo>
                  <a:lnTo>
                    <a:pt x="6558" y="6573"/>
                  </a:lnTo>
                  <a:lnTo>
                    <a:pt x="6553" y="6573"/>
                  </a:lnTo>
                  <a:lnTo>
                    <a:pt x="6540" y="6574"/>
                  </a:lnTo>
                  <a:lnTo>
                    <a:pt x="6520" y="6575"/>
                  </a:lnTo>
                  <a:lnTo>
                    <a:pt x="6494" y="6576"/>
                  </a:lnTo>
                  <a:lnTo>
                    <a:pt x="6462" y="6579"/>
                  </a:lnTo>
                  <a:lnTo>
                    <a:pt x="6428" y="6584"/>
                  </a:lnTo>
                  <a:lnTo>
                    <a:pt x="6390" y="6589"/>
                  </a:lnTo>
                  <a:lnTo>
                    <a:pt x="6352" y="6596"/>
                  </a:lnTo>
                  <a:lnTo>
                    <a:pt x="6314" y="6603"/>
                  </a:lnTo>
                  <a:lnTo>
                    <a:pt x="6279" y="6612"/>
                  </a:lnTo>
                  <a:lnTo>
                    <a:pt x="6245" y="6620"/>
                  </a:lnTo>
                  <a:lnTo>
                    <a:pt x="6215" y="6629"/>
                  </a:lnTo>
                  <a:lnTo>
                    <a:pt x="6190" y="6637"/>
                  </a:lnTo>
                  <a:lnTo>
                    <a:pt x="6171" y="6643"/>
                  </a:lnTo>
                  <a:lnTo>
                    <a:pt x="6158" y="6647"/>
                  </a:lnTo>
                  <a:lnTo>
                    <a:pt x="6153" y="6650"/>
                  </a:lnTo>
                  <a:lnTo>
                    <a:pt x="6149" y="6651"/>
                  </a:lnTo>
                  <a:lnTo>
                    <a:pt x="6137" y="6656"/>
                  </a:lnTo>
                  <a:lnTo>
                    <a:pt x="6118" y="6663"/>
                  </a:lnTo>
                  <a:lnTo>
                    <a:pt x="6094" y="6672"/>
                  </a:lnTo>
                  <a:lnTo>
                    <a:pt x="6065" y="6685"/>
                  </a:lnTo>
                  <a:lnTo>
                    <a:pt x="6033" y="6699"/>
                  </a:lnTo>
                  <a:lnTo>
                    <a:pt x="6000" y="6717"/>
                  </a:lnTo>
                  <a:lnTo>
                    <a:pt x="5965" y="6734"/>
                  </a:lnTo>
                  <a:lnTo>
                    <a:pt x="5932" y="6753"/>
                  </a:lnTo>
                  <a:lnTo>
                    <a:pt x="5901" y="6773"/>
                  </a:lnTo>
                  <a:lnTo>
                    <a:pt x="5870" y="6792"/>
                  </a:lnTo>
                  <a:lnTo>
                    <a:pt x="5844" y="6809"/>
                  </a:lnTo>
                  <a:lnTo>
                    <a:pt x="5823" y="6825"/>
                  </a:lnTo>
                  <a:lnTo>
                    <a:pt x="5807" y="6836"/>
                  </a:lnTo>
                  <a:lnTo>
                    <a:pt x="5796" y="6845"/>
                  </a:lnTo>
                  <a:lnTo>
                    <a:pt x="5793" y="6847"/>
                  </a:lnTo>
                  <a:lnTo>
                    <a:pt x="5789" y="6850"/>
                  </a:lnTo>
                  <a:lnTo>
                    <a:pt x="5779" y="6859"/>
                  </a:lnTo>
                  <a:lnTo>
                    <a:pt x="5762" y="6871"/>
                  </a:lnTo>
                  <a:lnTo>
                    <a:pt x="5742" y="6888"/>
                  </a:lnTo>
                  <a:lnTo>
                    <a:pt x="5719" y="6909"/>
                  </a:lnTo>
                  <a:lnTo>
                    <a:pt x="5693" y="6933"/>
                  </a:lnTo>
                  <a:lnTo>
                    <a:pt x="5666" y="6960"/>
                  </a:lnTo>
                  <a:lnTo>
                    <a:pt x="5639" y="6987"/>
                  </a:lnTo>
                  <a:lnTo>
                    <a:pt x="5613" y="7016"/>
                  </a:lnTo>
                  <a:lnTo>
                    <a:pt x="5588" y="7044"/>
                  </a:lnTo>
                  <a:lnTo>
                    <a:pt x="5566" y="7071"/>
                  </a:lnTo>
                  <a:lnTo>
                    <a:pt x="5547" y="7096"/>
                  </a:lnTo>
                  <a:lnTo>
                    <a:pt x="5531" y="7117"/>
                  </a:lnTo>
                  <a:lnTo>
                    <a:pt x="5519" y="7133"/>
                  </a:lnTo>
                  <a:lnTo>
                    <a:pt x="5512" y="7144"/>
                  </a:lnTo>
                  <a:lnTo>
                    <a:pt x="5509" y="7149"/>
                  </a:lnTo>
                  <a:lnTo>
                    <a:pt x="5506" y="7152"/>
                  </a:lnTo>
                  <a:lnTo>
                    <a:pt x="5499" y="7163"/>
                  </a:lnTo>
                  <a:lnTo>
                    <a:pt x="5488" y="7180"/>
                  </a:lnTo>
                  <a:lnTo>
                    <a:pt x="5474" y="7203"/>
                  </a:lnTo>
                  <a:lnTo>
                    <a:pt x="5458" y="7230"/>
                  </a:lnTo>
                  <a:lnTo>
                    <a:pt x="5440" y="7260"/>
                  </a:lnTo>
                  <a:lnTo>
                    <a:pt x="5423" y="7292"/>
                  </a:lnTo>
                  <a:lnTo>
                    <a:pt x="5406" y="7327"/>
                  </a:lnTo>
                  <a:lnTo>
                    <a:pt x="5390" y="7362"/>
                  </a:lnTo>
                  <a:lnTo>
                    <a:pt x="5376" y="7397"/>
                  </a:lnTo>
                  <a:lnTo>
                    <a:pt x="5363" y="7429"/>
                  </a:lnTo>
                  <a:lnTo>
                    <a:pt x="5352" y="7458"/>
                  </a:lnTo>
                  <a:lnTo>
                    <a:pt x="5343" y="7483"/>
                  </a:lnTo>
                  <a:lnTo>
                    <a:pt x="5338" y="7503"/>
                  </a:lnTo>
                  <a:lnTo>
                    <a:pt x="5334" y="7515"/>
                  </a:lnTo>
                  <a:lnTo>
                    <a:pt x="5332" y="7520"/>
                  </a:lnTo>
                  <a:lnTo>
                    <a:pt x="5331" y="7524"/>
                  </a:lnTo>
                  <a:lnTo>
                    <a:pt x="5327" y="7536"/>
                  </a:lnTo>
                  <a:lnTo>
                    <a:pt x="5323" y="7557"/>
                  </a:lnTo>
                  <a:lnTo>
                    <a:pt x="5316" y="7582"/>
                  </a:lnTo>
                  <a:lnTo>
                    <a:pt x="5309" y="7612"/>
                  </a:lnTo>
                  <a:lnTo>
                    <a:pt x="5302" y="7646"/>
                  </a:lnTo>
                  <a:lnTo>
                    <a:pt x="5296" y="7683"/>
                  </a:lnTo>
                  <a:lnTo>
                    <a:pt x="5290" y="7721"/>
                  </a:lnTo>
                  <a:lnTo>
                    <a:pt x="5286" y="7760"/>
                  </a:lnTo>
                  <a:lnTo>
                    <a:pt x="5283" y="7798"/>
                  </a:lnTo>
                  <a:lnTo>
                    <a:pt x="5281" y="7832"/>
                  </a:lnTo>
                  <a:lnTo>
                    <a:pt x="5280" y="7863"/>
                  </a:lnTo>
                  <a:lnTo>
                    <a:pt x="5280" y="7883"/>
                  </a:lnTo>
                  <a:lnTo>
                    <a:pt x="5280" y="7900"/>
                  </a:lnTo>
                  <a:lnTo>
                    <a:pt x="5278" y="7915"/>
                  </a:lnTo>
                  <a:lnTo>
                    <a:pt x="5278" y="7928"/>
                  </a:lnTo>
                  <a:lnTo>
                    <a:pt x="5278" y="7943"/>
                  </a:lnTo>
                  <a:lnTo>
                    <a:pt x="5278" y="7954"/>
                  </a:lnTo>
                  <a:lnTo>
                    <a:pt x="5278" y="7961"/>
                  </a:lnTo>
                  <a:lnTo>
                    <a:pt x="5278" y="7964"/>
                  </a:lnTo>
                  <a:lnTo>
                    <a:pt x="5277" y="7973"/>
                  </a:lnTo>
                  <a:lnTo>
                    <a:pt x="5277" y="7998"/>
                  </a:lnTo>
                  <a:lnTo>
                    <a:pt x="5275" y="8040"/>
                  </a:lnTo>
                  <a:lnTo>
                    <a:pt x="5272" y="8091"/>
                  </a:lnTo>
                  <a:lnTo>
                    <a:pt x="5269" y="8122"/>
                  </a:lnTo>
                  <a:lnTo>
                    <a:pt x="5267" y="8153"/>
                  </a:lnTo>
                  <a:lnTo>
                    <a:pt x="5262" y="8187"/>
                  </a:lnTo>
                  <a:lnTo>
                    <a:pt x="5258" y="8222"/>
                  </a:lnTo>
                  <a:lnTo>
                    <a:pt x="5254" y="8259"/>
                  </a:lnTo>
                  <a:lnTo>
                    <a:pt x="5248" y="8295"/>
                  </a:lnTo>
                  <a:lnTo>
                    <a:pt x="5242" y="8333"/>
                  </a:lnTo>
                  <a:lnTo>
                    <a:pt x="5235" y="8372"/>
                  </a:lnTo>
                  <a:lnTo>
                    <a:pt x="5228" y="8410"/>
                  </a:lnTo>
                  <a:lnTo>
                    <a:pt x="5220" y="8447"/>
                  </a:lnTo>
                  <a:lnTo>
                    <a:pt x="5213" y="8483"/>
                  </a:lnTo>
                  <a:lnTo>
                    <a:pt x="5204" y="8519"/>
                  </a:lnTo>
                  <a:lnTo>
                    <a:pt x="5195" y="8554"/>
                  </a:lnTo>
                  <a:lnTo>
                    <a:pt x="5187" y="8587"/>
                  </a:lnTo>
                  <a:lnTo>
                    <a:pt x="5178" y="8618"/>
                  </a:lnTo>
                  <a:lnTo>
                    <a:pt x="5169" y="8646"/>
                  </a:lnTo>
                  <a:lnTo>
                    <a:pt x="5153" y="8697"/>
                  </a:lnTo>
                  <a:lnTo>
                    <a:pt x="5140" y="8736"/>
                  </a:lnTo>
                  <a:lnTo>
                    <a:pt x="5133" y="8761"/>
                  </a:lnTo>
                  <a:lnTo>
                    <a:pt x="5129" y="8770"/>
                  </a:lnTo>
                  <a:lnTo>
                    <a:pt x="5126" y="8778"/>
                  </a:lnTo>
                  <a:lnTo>
                    <a:pt x="5118" y="8803"/>
                  </a:lnTo>
                  <a:lnTo>
                    <a:pt x="5102" y="8841"/>
                  </a:lnTo>
                  <a:lnTo>
                    <a:pt x="5083" y="8889"/>
                  </a:lnTo>
                  <a:lnTo>
                    <a:pt x="5071" y="8918"/>
                  </a:lnTo>
                  <a:lnTo>
                    <a:pt x="5059" y="8947"/>
                  </a:lnTo>
                  <a:lnTo>
                    <a:pt x="5045" y="8978"/>
                  </a:lnTo>
                  <a:lnTo>
                    <a:pt x="5030" y="9010"/>
                  </a:lnTo>
                  <a:lnTo>
                    <a:pt x="5014" y="9044"/>
                  </a:lnTo>
                  <a:lnTo>
                    <a:pt x="4998" y="9077"/>
                  </a:lnTo>
                  <a:lnTo>
                    <a:pt x="4979" y="9111"/>
                  </a:lnTo>
                  <a:lnTo>
                    <a:pt x="4962" y="9145"/>
                  </a:lnTo>
                  <a:lnTo>
                    <a:pt x="4943" y="9179"/>
                  </a:lnTo>
                  <a:lnTo>
                    <a:pt x="4924" y="9212"/>
                  </a:lnTo>
                  <a:lnTo>
                    <a:pt x="4905" y="9245"/>
                  </a:lnTo>
                  <a:lnTo>
                    <a:pt x="4885" y="9276"/>
                  </a:lnTo>
                  <a:lnTo>
                    <a:pt x="4867" y="9305"/>
                  </a:lnTo>
                  <a:lnTo>
                    <a:pt x="4849" y="9334"/>
                  </a:lnTo>
                  <a:lnTo>
                    <a:pt x="4830" y="9361"/>
                  </a:lnTo>
                  <a:lnTo>
                    <a:pt x="4814" y="9386"/>
                  </a:lnTo>
                  <a:lnTo>
                    <a:pt x="4783" y="9428"/>
                  </a:lnTo>
                  <a:lnTo>
                    <a:pt x="4759" y="9462"/>
                  </a:lnTo>
                  <a:lnTo>
                    <a:pt x="4744" y="9482"/>
                  </a:lnTo>
                  <a:lnTo>
                    <a:pt x="4738" y="9490"/>
                  </a:lnTo>
                  <a:lnTo>
                    <a:pt x="4732" y="9498"/>
                  </a:lnTo>
                  <a:lnTo>
                    <a:pt x="4716" y="9518"/>
                  </a:lnTo>
                  <a:lnTo>
                    <a:pt x="4691" y="9549"/>
                  </a:lnTo>
                  <a:lnTo>
                    <a:pt x="4657" y="9589"/>
                  </a:lnTo>
                  <a:lnTo>
                    <a:pt x="4638" y="9612"/>
                  </a:lnTo>
                  <a:lnTo>
                    <a:pt x="4616" y="9637"/>
                  </a:lnTo>
                  <a:lnTo>
                    <a:pt x="4594" y="9662"/>
                  </a:lnTo>
                  <a:lnTo>
                    <a:pt x="4570" y="9688"/>
                  </a:lnTo>
                  <a:lnTo>
                    <a:pt x="4544" y="9715"/>
                  </a:lnTo>
                  <a:lnTo>
                    <a:pt x="4518" y="9742"/>
                  </a:lnTo>
                  <a:lnTo>
                    <a:pt x="4491" y="9769"/>
                  </a:lnTo>
                  <a:lnTo>
                    <a:pt x="4464" y="9795"/>
                  </a:lnTo>
                  <a:lnTo>
                    <a:pt x="4436" y="9822"/>
                  </a:lnTo>
                  <a:lnTo>
                    <a:pt x="4407" y="9847"/>
                  </a:lnTo>
                  <a:lnTo>
                    <a:pt x="4379" y="9872"/>
                  </a:lnTo>
                  <a:lnTo>
                    <a:pt x="4352" y="9896"/>
                  </a:lnTo>
                  <a:lnTo>
                    <a:pt x="4325" y="9919"/>
                  </a:lnTo>
                  <a:lnTo>
                    <a:pt x="4298" y="9940"/>
                  </a:lnTo>
                  <a:lnTo>
                    <a:pt x="4273" y="9960"/>
                  </a:lnTo>
                  <a:lnTo>
                    <a:pt x="4249" y="9978"/>
                  </a:lnTo>
                  <a:lnTo>
                    <a:pt x="4207" y="10009"/>
                  </a:lnTo>
                  <a:lnTo>
                    <a:pt x="4175" y="10033"/>
                  </a:lnTo>
                  <a:lnTo>
                    <a:pt x="4153" y="10048"/>
                  </a:lnTo>
                  <a:lnTo>
                    <a:pt x="4145" y="10054"/>
                  </a:lnTo>
                  <a:lnTo>
                    <a:pt x="4138" y="10059"/>
                  </a:lnTo>
                  <a:lnTo>
                    <a:pt x="4116" y="10074"/>
                  </a:lnTo>
                  <a:lnTo>
                    <a:pt x="4082" y="10096"/>
                  </a:lnTo>
                  <a:lnTo>
                    <a:pt x="4037" y="10124"/>
                  </a:lnTo>
                  <a:lnTo>
                    <a:pt x="4013" y="10140"/>
                  </a:lnTo>
                  <a:lnTo>
                    <a:pt x="3985" y="10156"/>
                  </a:lnTo>
                  <a:lnTo>
                    <a:pt x="3955" y="10174"/>
                  </a:lnTo>
                  <a:lnTo>
                    <a:pt x="3924" y="10191"/>
                  </a:lnTo>
                  <a:lnTo>
                    <a:pt x="3892" y="10208"/>
                  </a:lnTo>
                  <a:lnTo>
                    <a:pt x="3858" y="10227"/>
                  </a:lnTo>
                  <a:lnTo>
                    <a:pt x="3825" y="10244"/>
                  </a:lnTo>
                  <a:lnTo>
                    <a:pt x="3790" y="10260"/>
                  </a:lnTo>
                  <a:lnTo>
                    <a:pt x="3754" y="10277"/>
                  </a:lnTo>
                  <a:lnTo>
                    <a:pt x="3720" y="10292"/>
                  </a:lnTo>
                  <a:lnTo>
                    <a:pt x="3685" y="10308"/>
                  </a:lnTo>
                  <a:lnTo>
                    <a:pt x="3652" y="10322"/>
                  </a:lnTo>
                  <a:lnTo>
                    <a:pt x="3618" y="10336"/>
                  </a:lnTo>
                  <a:lnTo>
                    <a:pt x="3587" y="10347"/>
                  </a:lnTo>
                  <a:lnTo>
                    <a:pt x="3557" y="10359"/>
                  </a:lnTo>
                  <a:lnTo>
                    <a:pt x="3529" y="10369"/>
                  </a:lnTo>
                  <a:lnTo>
                    <a:pt x="3479" y="10386"/>
                  </a:lnTo>
                  <a:lnTo>
                    <a:pt x="3440" y="10398"/>
                  </a:lnTo>
                  <a:lnTo>
                    <a:pt x="3415" y="10407"/>
                  </a:lnTo>
                  <a:lnTo>
                    <a:pt x="3406" y="10409"/>
                  </a:lnTo>
                  <a:lnTo>
                    <a:pt x="3397" y="10412"/>
                  </a:lnTo>
                  <a:lnTo>
                    <a:pt x="3372" y="10419"/>
                  </a:lnTo>
                  <a:lnTo>
                    <a:pt x="3333" y="10430"/>
                  </a:lnTo>
                  <a:lnTo>
                    <a:pt x="3281" y="10443"/>
                  </a:lnTo>
                  <a:lnTo>
                    <a:pt x="3252" y="10450"/>
                  </a:lnTo>
                  <a:lnTo>
                    <a:pt x="3221" y="10458"/>
                  </a:lnTo>
                  <a:lnTo>
                    <a:pt x="3187" y="10464"/>
                  </a:lnTo>
                  <a:lnTo>
                    <a:pt x="3153" y="10472"/>
                  </a:lnTo>
                  <a:lnTo>
                    <a:pt x="3117" y="10478"/>
                  </a:lnTo>
                  <a:lnTo>
                    <a:pt x="3079" y="10485"/>
                  </a:lnTo>
                  <a:lnTo>
                    <a:pt x="3042" y="10490"/>
                  </a:lnTo>
                  <a:lnTo>
                    <a:pt x="3004" y="10495"/>
                  </a:lnTo>
                  <a:lnTo>
                    <a:pt x="2965" y="10501"/>
                  </a:lnTo>
                  <a:lnTo>
                    <a:pt x="2927" y="10504"/>
                  </a:lnTo>
                  <a:lnTo>
                    <a:pt x="2890" y="10508"/>
                  </a:lnTo>
                  <a:lnTo>
                    <a:pt x="2854" y="10512"/>
                  </a:lnTo>
                  <a:lnTo>
                    <a:pt x="2818" y="10514"/>
                  </a:lnTo>
                  <a:lnTo>
                    <a:pt x="2784" y="10516"/>
                  </a:lnTo>
                  <a:lnTo>
                    <a:pt x="2752" y="10517"/>
                  </a:lnTo>
                  <a:lnTo>
                    <a:pt x="2722" y="10518"/>
                  </a:lnTo>
                  <a:lnTo>
                    <a:pt x="2670" y="10519"/>
                  </a:lnTo>
                  <a:lnTo>
                    <a:pt x="2630" y="10519"/>
                  </a:lnTo>
                  <a:lnTo>
                    <a:pt x="2603" y="10518"/>
                  </a:lnTo>
                  <a:lnTo>
                    <a:pt x="2594" y="10518"/>
                  </a:lnTo>
                  <a:lnTo>
                    <a:pt x="2585" y="10518"/>
                  </a:lnTo>
                  <a:lnTo>
                    <a:pt x="2559" y="10517"/>
                  </a:lnTo>
                  <a:lnTo>
                    <a:pt x="2519" y="10516"/>
                  </a:lnTo>
                  <a:lnTo>
                    <a:pt x="2466" y="10513"/>
                  </a:lnTo>
                  <a:lnTo>
                    <a:pt x="2437" y="10509"/>
                  </a:lnTo>
                  <a:lnTo>
                    <a:pt x="2404" y="10507"/>
                  </a:lnTo>
                  <a:lnTo>
                    <a:pt x="2371" y="10504"/>
                  </a:lnTo>
                  <a:lnTo>
                    <a:pt x="2335" y="10500"/>
                  </a:lnTo>
                  <a:lnTo>
                    <a:pt x="2298" y="10495"/>
                  </a:lnTo>
                  <a:lnTo>
                    <a:pt x="2262" y="10490"/>
                  </a:lnTo>
                  <a:lnTo>
                    <a:pt x="2224" y="10484"/>
                  </a:lnTo>
                  <a:lnTo>
                    <a:pt x="2186" y="10477"/>
                  </a:lnTo>
                  <a:lnTo>
                    <a:pt x="2148" y="10471"/>
                  </a:lnTo>
                  <a:lnTo>
                    <a:pt x="2111" y="10463"/>
                  </a:lnTo>
                  <a:lnTo>
                    <a:pt x="2074" y="10454"/>
                  </a:lnTo>
                  <a:lnTo>
                    <a:pt x="2038" y="10446"/>
                  </a:lnTo>
                  <a:lnTo>
                    <a:pt x="2004" y="10438"/>
                  </a:lnTo>
                  <a:lnTo>
                    <a:pt x="1970" y="10430"/>
                  </a:lnTo>
                  <a:lnTo>
                    <a:pt x="1940" y="10421"/>
                  </a:lnTo>
                  <a:lnTo>
                    <a:pt x="1911" y="10412"/>
                  </a:lnTo>
                  <a:lnTo>
                    <a:pt x="1860" y="10397"/>
                  </a:lnTo>
                  <a:lnTo>
                    <a:pt x="1821" y="10384"/>
                  </a:lnTo>
                  <a:lnTo>
                    <a:pt x="1796" y="10376"/>
                  </a:lnTo>
                  <a:lnTo>
                    <a:pt x="1788" y="10372"/>
                  </a:lnTo>
                  <a:lnTo>
                    <a:pt x="1779" y="10370"/>
                  </a:lnTo>
                  <a:lnTo>
                    <a:pt x="1754" y="10360"/>
                  </a:lnTo>
                  <a:lnTo>
                    <a:pt x="1716" y="10346"/>
                  </a:lnTo>
                  <a:lnTo>
                    <a:pt x="1668" y="10327"/>
                  </a:lnTo>
                  <a:lnTo>
                    <a:pt x="1640" y="10316"/>
                  </a:lnTo>
                  <a:lnTo>
                    <a:pt x="1609" y="10303"/>
                  </a:lnTo>
                  <a:lnTo>
                    <a:pt x="1579" y="10289"/>
                  </a:lnTo>
                  <a:lnTo>
                    <a:pt x="1547" y="10275"/>
                  </a:lnTo>
                  <a:lnTo>
                    <a:pt x="1513" y="10259"/>
                  </a:lnTo>
                  <a:lnTo>
                    <a:pt x="1480" y="10243"/>
                  </a:lnTo>
                  <a:lnTo>
                    <a:pt x="1445" y="10225"/>
                  </a:lnTo>
                  <a:lnTo>
                    <a:pt x="1411" y="10207"/>
                  </a:lnTo>
                  <a:lnTo>
                    <a:pt x="1377" y="10189"/>
                  </a:lnTo>
                  <a:lnTo>
                    <a:pt x="1344" y="10169"/>
                  </a:lnTo>
                  <a:lnTo>
                    <a:pt x="1311" y="10151"/>
                  </a:lnTo>
                  <a:lnTo>
                    <a:pt x="1280" y="10131"/>
                  </a:lnTo>
                  <a:lnTo>
                    <a:pt x="1250" y="10113"/>
                  </a:lnTo>
                  <a:lnTo>
                    <a:pt x="1222" y="10095"/>
                  </a:lnTo>
                  <a:lnTo>
                    <a:pt x="1195" y="10076"/>
                  </a:lnTo>
                  <a:lnTo>
                    <a:pt x="1170" y="10060"/>
                  </a:lnTo>
                  <a:lnTo>
                    <a:pt x="1127" y="10030"/>
                  </a:lnTo>
                  <a:lnTo>
                    <a:pt x="1094" y="10006"/>
                  </a:lnTo>
                  <a:lnTo>
                    <a:pt x="1073" y="9990"/>
                  </a:lnTo>
                  <a:lnTo>
                    <a:pt x="1066" y="9985"/>
                  </a:lnTo>
                  <a:lnTo>
                    <a:pt x="1058" y="9979"/>
                  </a:lnTo>
                  <a:lnTo>
                    <a:pt x="1038" y="9963"/>
                  </a:lnTo>
                  <a:lnTo>
                    <a:pt x="1006" y="9938"/>
                  </a:lnTo>
                  <a:lnTo>
                    <a:pt x="966" y="9905"/>
                  </a:lnTo>
                  <a:lnTo>
                    <a:pt x="942" y="9885"/>
                  </a:lnTo>
                  <a:lnTo>
                    <a:pt x="918" y="9865"/>
                  </a:lnTo>
                  <a:lnTo>
                    <a:pt x="893" y="9842"/>
                  </a:lnTo>
                  <a:lnTo>
                    <a:pt x="866" y="9817"/>
                  </a:lnTo>
                  <a:lnTo>
                    <a:pt x="840" y="9792"/>
                  </a:lnTo>
                  <a:lnTo>
                    <a:pt x="813" y="9766"/>
                  </a:lnTo>
                  <a:lnTo>
                    <a:pt x="786" y="9739"/>
                  </a:lnTo>
                  <a:lnTo>
                    <a:pt x="759" y="9712"/>
                  </a:lnTo>
                  <a:lnTo>
                    <a:pt x="732" y="9684"/>
                  </a:lnTo>
                  <a:lnTo>
                    <a:pt x="706" y="9656"/>
                  </a:lnTo>
                  <a:lnTo>
                    <a:pt x="682" y="9628"/>
                  </a:lnTo>
                  <a:lnTo>
                    <a:pt x="658" y="9600"/>
                  </a:lnTo>
                  <a:lnTo>
                    <a:pt x="635" y="9573"/>
                  </a:lnTo>
                  <a:lnTo>
                    <a:pt x="613" y="9547"/>
                  </a:lnTo>
                  <a:lnTo>
                    <a:pt x="593" y="9522"/>
                  </a:lnTo>
                  <a:lnTo>
                    <a:pt x="575" y="9499"/>
                  </a:lnTo>
                  <a:lnTo>
                    <a:pt x="543" y="9456"/>
                  </a:lnTo>
                  <a:lnTo>
                    <a:pt x="518" y="9424"/>
                  </a:lnTo>
                  <a:lnTo>
                    <a:pt x="503" y="9402"/>
                  </a:lnTo>
                  <a:lnTo>
                    <a:pt x="499" y="9395"/>
                  </a:lnTo>
                  <a:lnTo>
                    <a:pt x="494" y="9387"/>
                  </a:lnTo>
                  <a:lnTo>
                    <a:pt x="478" y="9366"/>
                  </a:lnTo>
                  <a:lnTo>
                    <a:pt x="456" y="9332"/>
                  </a:lnTo>
                  <a:lnTo>
                    <a:pt x="428" y="9288"/>
                  </a:lnTo>
                  <a:lnTo>
                    <a:pt x="411" y="9262"/>
                  </a:lnTo>
                  <a:lnTo>
                    <a:pt x="395" y="9235"/>
                  </a:lnTo>
                  <a:lnTo>
                    <a:pt x="378" y="9205"/>
                  </a:lnTo>
                  <a:lnTo>
                    <a:pt x="361" y="9175"/>
                  </a:lnTo>
                  <a:lnTo>
                    <a:pt x="342" y="9142"/>
                  </a:lnTo>
                  <a:lnTo>
                    <a:pt x="325" y="9109"/>
                  </a:lnTo>
                  <a:lnTo>
                    <a:pt x="308" y="9075"/>
                  </a:lnTo>
                  <a:lnTo>
                    <a:pt x="291" y="9041"/>
                  </a:lnTo>
                  <a:lnTo>
                    <a:pt x="273" y="9006"/>
                  </a:lnTo>
                  <a:lnTo>
                    <a:pt x="258" y="8970"/>
                  </a:lnTo>
                  <a:lnTo>
                    <a:pt x="243" y="8936"/>
                  </a:lnTo>
                  <a:lnTo>
                    <a:pt x="228" y="8902"/>
                  </a:lnTo>
                  <a:lnTo>
                    <a:pt x="215" y="8870"/>
                  </a:lnTo>
                  <a:lnTo>
                    <a:pt x="202" y="8838"/>
                  </a:lnTo>
                  <a:lnTo>
                    <a:pt x="191" y="8807"/>
                  </a:lnTo>
                  <a:lnTo>
                    <a:pt x="180" y="8779"/>
                  </a:lnTo>
                  <a:lnTo>
                    <a:pt x="163" y="8730"/>
                  </a:lnTo>
                  <a:lnTo>
                    <a:pt x="150" y="8691"/>
                  </a:lnTo>
                  <a:lnTo>
                    <a:pt x="143" y="8666"/>
                  </a:lnTo>
                  <a:lnTo>
                    <a:pt x="140" y="8657"/>
                  </a:lnTo>
                  <a:lnTo>
                    <a:pt x="137" y="8649"/>
                  </a:lnTo>
                  <a:lnTo>
                    <a:pt x="130" y="8624"/>
                  </a:lnTo>
                  <a:lnTo>
                    <a:pt x="119" y="8584"/>
                  </a:lnTo>
                  <a:lnTo>
                    <a:pt x="106" y="8533"/>
                  </a:lnTo>
                  <a:lnTo>
                    <a:pt x="98" y="8504"/>
                  </a:lnTo>
                  <a:lnTo>
                    <a:pt x="91" y="8473"/>
                  </a:lnTo>
                  <a:lnTo>
                    <a:pt x="84" y="8439"/>
                  </a:lnTo>
                  <a:lnTo>
                    <a:pt x="77" y="8405"/>
                  </a:lnTo>
                  <a:lnTo>
                    <a:pt x="70" y="8368"/>
                  </a:lnTo>
                  <a:lnTo>
                    <a:pt x="64" y="8331"/>
                  </a:lnTo>
                  <a:lnTo>
                    <a:pt x="57" y="8293"/>
                  </a:lnTo>
                  <a:lnTo>
                    <a:pt x="52" y="8256"/>
                  </a:lnTo>
                  <a:lnTo>
                    <a:pt x="46" y="8218"/>
                  </a:lnTo>
                  <a:lnTo>
                    <a:pt x="42" y="8179"/>
                  </a:lnTo>
                  <a:lnTo>
                    <a:pt x="39" y="8142"/>
                  </a:lnTo>
                  <a:lnTo>
                    <a:pt x="36" y="8105"/>
                  </a:lnTo>
                  <a:lnTo>
                    <a:pt x="32" y="8070"/>
                  </a:lnTo>
                  <a:lnTo>
                    <a:pt x="30" y="8036"/>
                  </a:lnTo>
                  <a:lnTo>
                    <a:pt x="29" y="8004"/>
                  </a:lnTo>
                  <a:lnTo>
                    <a:pt x="28" y="7975"/>
                  </a:lnTo>
                  <a:lnTo>
                    <a:pt x="27" y="7922"/>
                  </a:lnTo>
                  <a:lnTo>
                    <a:pt x="27" y="7882"/>
                  </a:lnTo>
                  <a:lnTo>
                    <a:pt x="27" y="7856"/>
                  </a:lnTo>
                  <a:lnTo>
                    <a:pt x="27" y="7846"/>
                  </a:lnTo>
                  <a:lnTo>
                    <a:pt x="27" y="7838"/>
                  </a:lnTo>
                  <a:lnTo>
                    <a:pt x="28" y="7811"/>
                  </a:lnTo>
                  <a:lnTo>
                    <a:pt x="30" y="7771"/>
                  </a:lnTo>
                  <a:lnTo>
                    <a:pt x="32" y="7719"/>
                  </a:lnTo>
                  <a:lnTo>
                    <a:pt x="35" y="7689"/>
                  </a:lnTo>
                  <a:lnTo>
                    <a:pt x="38" y="7656"/>
                  </a:lnTo>
                  <a:lnTo>
                    <a:pt x="41" y="7623"/>
                  </a:lnTo>
                  <a:lnTo>
                    <a:pt x="44" y="7587"/>
                  </a:lnTo>
                  <a:lnTo>
                    <a:pt x="49" y="7551"/>
                  </a:lnTo>
                  <a:lnTo>
                    <a:pt x="54" y="7514"/>
                  </a:lnTo>
                  <a:lnTo>
                    <a:pt x="60" y="7476"/>
                  </a:lnTo>
                  <a:lnTo>
                    <a:pt x="66" y="7438"/>
                  </a:lnTo>
                  <a:lnTo>
                    <a:pt x="73" y="7400"/>
                  </a:lnTo>
                  <a:lnTo>
                    <a:pt x="81" y="7362"/>
                  </a:lnTo>
                  <a:lnTo>
                    <a:pt x="89" y="7326"/>
                  </a:lnTo>
                  <a:lnTo>
                    <a:pt x="97" y="7290"/>
                  </a:lnTo>
                  <a:lnTo>
                    <a:pt x="105" y="7255"/>
                  </a:lnTo>
                  <a:lnTo>
                    <a:pt x="113" y="7222"/>
                  </a:lnTo>
                  <a:lnTo>
                    <a:pt x="122" y="7191"/>
                  </a:lnTo>
                  <a:lnTo>
                    <a:pt x="131" y="7161"/>
                  </a:lnTo>
                  <a:lnTo>
                    <a:pt x="146" y="7112"/>
                  </a:lnTo>
                  <a:lnTo>
                    <a:pt x="158" y="7073"/>
                  </a:lnTo>
                  <a:lnTo>
                    <a:pt x="166" y="7048"/>
                  </a:lnTo>
                  <a:lnTo>
                    <a:pt x="170" y="7039"/>
                  </a:lnTo>
                  <a:lnTo>
                    <a:pt x="172" y="7031"/>
                  </a:lnTo>
                  <a:lnTo>
                    <a:pt x="180" y="7006"/>
                  </a:lnTo>
                  <a:lnTo>
                    <a:pt x="194" y="6968"/>
                  </a:lnTo>
                  <a:lnTo>
                    <a:pt x="214" y="6918"/>
                  </a:lnTo>
                  <a:lnTo>
                    <a:pt x="226" y="6890"/>
                  </a:lnTo>
                  <a:lnTo>
                    <a:pt x="238" y="6861"/>
                  </a:lnTo>
                  <a:lnTo>
                    <a:pt x="252" y="6830"/>
                  </a:lnTo>
                  <a:lnTo>
                    <a:pt x="266" y="6798"/>
                  </a:lnTo>
                  <a:lnTo>
                    <a:pt x="282" y="6764"/>
                  </a:lnTo>
                  <a:lnTo>
                    <a:pt x="298" y="6731"/>
                  </a:lnTo>
                  <a:lnTo>
                    <a:pt x="315" y="6696"/>
                  </a:lnTo>
                  <a:lnTo>
                    <a:pt x="333" y="6661"/>
                  </a:lnTo>
                  <a:lnTo>
                    <a:pt x="351" y="6628"/>
                  </a:lnTo>
                  <a:lnTo>
                    <a:pt x="370" y="6594"/>
                  </a:lnTo>
                  <a:lnTo>
                    <a:pt x="389" y="6562"/>
                  </a:lnTo>
                  <a:lnTo>
                    <a:pt x="408" y="6531"/>
                  </a:lnTo>
                  <a:lnTo>
                    <a:pt x="427" y="6501"/>
                  </a:lnTo>
                  <a:lnTo>
                    <a:pt x="445" y="6471"/>
                  </a:lnTo>
                  <a:lnTo>
                    <a:pt x="462" y="6444"/>
                  </a:lnTo>
                  <a:lnTo>
                    <a:pt x="480" y="6420"/>
                  </a:lnTo>
                  <a:lnTo>
                    <a:pt x="509" y="6376"/>
                  </a:lnTo>
                  <a:lnTo>
                    <a:pt x="532" y="6344"/>
                  </a:lnTo>
                  <a:lnTo>
                    <a:pt x="549" y="6322"/>
                  </a:lnTo>
                  <a:lnTo>
                    <a:pt x="554" y="6315"/>
                  </a:lnTo>
                  <a:lnTo>
                    <a:pt x="559" y="6308"/>
                  </a:lnTo>
                  <a:lnTo>
                    <a:pt x="576" y="6287"/>
                  </a:lnTo>
                  <a:lnTo>
                    <a:pt x="601" y="6255"/>
                  </a:lnTo>
                  <a:lnTo>
                    <a:pt x="634" y="6214"/>
                  </a:lnTo>
                  <a:lnTo>
                    <a:pt x="652" y="6192"/>
                  </a:lnTo>
                  <a:lnTo>
                    <a:pt x="674" y="6167"/>
                  </a:lnTo>
                  <a:lnTo>
                    <a:pt x="697" y="6142"/>
                  </a:lnTo>
                  <a:lnTo>
                    <a:pt x="720" y="6116"/>
                  </a:lnTo>
                  <a:lnTo>
                    <a:pt x="745" y="6089"/>
                  </a:lnTo>
                  <a:lnTo>
                    <a:pt x="771" y="6062"/>
                  </a:lnTo>
                  <a:lnTo>
                    <a:pt x="798" y="6035"/>
                  </a:lnTo>
                  <a:lnTo>
                    <a:pt x="825" y="6008"/>
                  </a:lnTo>
                  <a:lnTo>
                    <a:pt x="853" y="5981"/>
                  </a:lnTo>
                  <a:lnTo>
                    <a:pt x="881" y="5955"/>
                  </a:lnTo>
                  <a:lnTo>
                    <a:pt x="909" y="5930"/>
                  </a:lnTo>
                  <a:lnTo>
                    <a:pt x="936" y="5905"/>
                  </a:lnTo>
                  <a:lnTo>
                    <a:pt x="963" y="5883"/>
                  </a:lnTo>
                  <a:lnTo>
                    <a:pt x="989" y="5861"/>
                  </a:lnTo>
                  <a:lnTo>
                    <a:pt x="1014" y="5841"/>
                  </a:lnTo>
                  <a:lnTo>
                    <a:pt x="1038" y="5822"/>
                  </a:lnTo>
                  <a:lnTo>
                    <a:pt x="1080" y="5790"/>
                  </a:lnTo>
                  <a:lnTo>
                    <a:pt x="1112" y="5766"/>
                  </a:lnTo>
                  <a:lnTo>
                    <a:pt x="1134" y="5751"/>
                  </a:lnTo>
                  <a:lnTo>
                    <a:pt x="1142" y="5746"/>
                  </a:lnTo>
                  <a:lnTo>
                    <a:pt x="1149" y="5740"/>
                  </a:lnTo>
                  <a:lnTo>
                    <a:pt x="1171" y="5725"/>
                  </a:lnTo>
                  <a:lnTo>
                    <a:pt x="1204" y="5703"/>
                  </a:lnTo>
                  <a:lnTo>
                    <a:pt x="1249" y="5674"/>
                  </a:lnTo>
                  <a:lnTo>
                    <a:pt x="1273" y="5658"/>
                  </a:lnTo>
                  <a:lnTo>
                    <a:pt x="1302" y="5642"/>
                  </a:lnTo>
                  <a:lnTo>
                    <a:pt x="1331" y="5625"/>
                  </a:lnTo>
                  <a:lnTo>
                    <a:pt x="1361" y="5606"/>
                  </a:lnTo>
                  <a:lnTo>
                    <a:pt x="1393" y="5589"/>
                  </a:lnTo>
                  <a:lnTo>
                    <a:pt x="1427" y="5571"/>
                  </a:lnTo>
                  <a:lnTo>
                    <a:pt x="1460" y="5553"/>
                  </a:lnTo>
                  <a:lnTo>
                    <a:pt x="1495" y="5536"/>
                  </a:lnTo>
                  <a:lnTo>
                    <a:pt x="1529" y="5519"/>
                  </a:lnTo>
                  <a:lnTo>
                    <a:pt x="1564" y="5503"/>
                  </a:lnTo>
                  <a:lnTo>
                    <a:pt x="1599" y="5487"/>
                  </a:lnTo>
                  <a:lnTo>
                    <a:pt x="1632" y="5473"/>
                  </a:lnTo>
                  <a:lnTo>
                    <a:pt x="1665" y="5459"/>
                  </a:lnTo>
                  <a:lnTo>
                    <a:pt x="1697" y="5448"/>
                  </a:lnTo>
                  <a:lnTo>
                    <a:pt x="1727" y="5436"/>
                  </a:lnTo>
                  <a:lnTo>
                    <a:pt x="1755" y="5425"/>
                  </a:lnTo>
                  <a:lnTo>
                    <a:pt x="1805" y="5408"/>
                  </a:lnTo>
                  <a:lnTo>
                    <a:pt x="1844" y="5395"/>
                  </a:lnTo>
                  <a:lnTo>
                    <a:pt x="1869" y="5387"/>
                  </a:lnTo>
                  <a:lnTo>
                    <a:pt x="1877" y="5384"/>
                  </a:lnTo>
                  <a:lnTo>
                    <a:pt x="1886" y="5382"/>
                  </a:lnTo>
                  <a:lnTo>
                    <a:pt x="1912" y="5374"/>
                  </a:lnTo>
                  <a:lnTo>
                    <a:pt x="1951" y="5362"/>
                  </a:lnTo>
                  <a:lnTo>
                    <a:pt x="2001" y="5349"/>
                  </a:lnTo>
                  <a:lnTo>
                    <a:pt x="2031" y="5342"/>
                  </a:lnTo>
                  <a:lnTo>
                    <a:pt x="2062" y="5334"/>
                  </a:lnTo>
                  <a:lnTo>
                    <a:pt x="2095" y="5327"/>
                  </a:lnTo>
                  <a:lnTo>
                    <a:pt x="2130" y="5320"/>
                  </a:lnTo>
                  <a:lnTo>
                    <a:pt x="2166" y="5313"/>
                  </a:lnTo>
                  <a:lnTo>
                    <a:pt x="2203" y="5306"/>
                  </a:lnTo>
                  <a:lnTo>
                    <a:pt x="2241" y="5300"/>
                  </a:lnTo>
                  <a:lnTo>
                    <a:pt x="2279" y="5294"/>
                  </a:lnTo>
                  <a:lnTo>
                    <a:pt x="2317" y="5289"/>
                  </a:lnTo>
                  <a:lnTo>
                    <a:pt x="2355" y="5284"/>
                  </a:lnTo>
                  <a:lnTo>
                    <a:pt x="2392" y="5280"/>
                  </a:lnTo>
                  <a:lnTo>
                    <a:pt x="2429" y="5277"/>
                  </a:lnTo>
                  <a:lnTo>
                    <a:pt x="2465" y="5274"/>
                  </a:lnTo>
                  <a:lnTo>
                    <a:pt x="2498" y="5271"/>
                  </a:lnTo>
                  <a:lnTo>
                    <a:pt x="2531" y="5270"/>
                  </a:lnTo>
                  <a:lnTo>
                    <a:pt x="2560" y="5269"/>
                  </a:lnTo>
                  <a:lnTo>
                    <a:pt x="2588" y="5268"/>
                  </a:lnTo>
                  <a:lnTo>
                    <a:pt x="2613" y="5268"/>
                  </a:lnTo>
                  <a:lnTo>
                    <a:pt x="2634" y="5267"/>
                  </a:lnTo>
                  <a:lnTo>
                    <a:pt x="2653" y="5267"/>
                  </a:lnTo>
                  <a:lnTo>
                    <a:pt x="2666" y="5267"/>
                  </a:lnTo>
                  <a:lnTo>
                    <a:pt x="2671" y="5267"/>
                  </a:lnTo>
                  <a:lnTo>
                    <a:pt x="2675" y="5267"/>
                  </a:lnTo>
                  <a:lnTo>
                    <a:pt x="2688" y="5267"/>
                  </a:lnTo>
                  <a:lnTo>
                    <a:pt x="2709" y="5266"/>
                  </a:lnTo>
                  <a:lnTo>
                    <a:pt x="2736" y="5265"/>
                  </a:lnTo>
                  <a:lnTo>
                    <a:pt x="2767" y="5263"/>
                  </a:lnTo>
                  <a:lnTo>
                    <a:pt x="2802" y="5260"/>
                  </a:lnTo>
                  <a:lnTo>
                    <a:pt x="2840" y="5254"/>
                  </a:lnTo>
                  <a:lnTo>
                    <a:pt x="2877" y="5249"/>
                  </a:lnTo>
                  <a:lnTo>
                    <a:pt x="2915" y="5241"/>
                  </a:lnTo>
                  <a:lnTo>
                    <a:pt x="2952" y="5234"/>
                  </a:lnTo>
                  <a:lnTo>
                    <a:pt x="2985" y="5225"/>
                  </a:lnTo>
                  <a:lnTo>
                    <a:pt x="3016" y="5217"/>
                  </a:lnTo>
                  <a:lnTo>
                    <a:pt x="3040" y="5210"/>
                  </a:lnTo>
                  <a:lnTo>
                    <a:pt x="3060" y="5203"/>
                  </a:lnTo>
                  <a:lnTo>
                    <a:pt x="3073" y="5199"/>
                  </a:lnTo>
                  <a:lnTo>
                    <a:pt x="3077" y="5198"/>
                  </a:lnTo>
                  <a:lnTo>
                    <a:pt x="3082" y="5197"/>
                  </a:lnTo>
                  <a:lnTo>
                    <a:pt x="3093" y="5193"/>
                  </a:lnTo>
                  <a:lnTo>
                    <a:pt x="3113" y="5185"/>
                  </a:lnTo>
                  <a:lnTo>
                    <a:pt x="3138" y="5175"/>
                  </a:lnTo>
                  <a:lnTo>
                    <a:pt x="3167" y="5165"/>
                  </a:lnTo>
                  <a:lnTo>
                    <a:pt x="3198" y="5151"/>
                  </a:lnTo>
                  <a:lnTo>
                    <a:pt x="3232" y="5134"/>
                  </a:lnTo>
                  <a:lnTo>
                    <a:pt x="3266" y="5117"/>
                  </a:lnTo>
                  <a:lnTo>
                    <a:pt x="3301" y="5099"/>
                  </a:lnTo>
                  <a:lnTo>
                    <a:pt x="3333" y="5079"/>
                  </a:lnTo>
                  <a:lnTo>
                    <a:pt x="3362" y="5061"/>
                  </a:lnTo>
                  <a:lnTo>
                    <a:pt x="3388" y="5044"/>
                  </a:lnTo>
                  <a:lnTo>
                    <a:pt x="3411" y="5028"/>
                  </a:lnTo>
                  <a:lnTo>
                    <a:pt x="3427" y="5017"/>
                  </a:lnTo>
                  <a:lnTo>
                    <a:pt x="3438" y="5009"/>
                  </a:lnTo>
                  <a:lnTo>
                    <a:pt x="3441" y="5007"/>
                  </a:lnTo>
                  <a:lnTo>
                    <a:pt x="3446" y="5004"/>
                  </a:lnTo>
                  <a:lnTo>
                    <a:pt x="3455" y="4996"/>
                  </a:lnTo>
                  <a:lnTo>
                    <a:pt x="3471" y="4983"/>
                  </a:lnTo>
                  <a:lnTo>
                    <a:pt x="3492" y="4967"/>
                  </a:lnTo>
                  <a:lnTo>
                    <a:pt x="3517" y="4946"/>
                  </a:lnTo>
                  <a:lnTo>
                    <a:pt x="3543" y="4923"/>
                  </a:lnTo>
                  <a:lnTo>
                    <a:pt x="3570" y="4897"/>
                  </a:lnTo>
                  <a:lnTo>
                    <a:pt x="3598" y="4870"/>
                  </a:lnTo>
                  <a:lnTo>
                    <a:pt x="3624" y="4842"/>
                  </a:lnTo>
                  <a:lnTo>
                    <a:pt x="3650" y="4814"/>
                  </a:lnTo>
                  <a:lnTo>
                    <a:pt x="3672" y="4788"/>
                  </a:lnTo>
                  <a:lnTo>
                    <a:pt x="3692" y="4763"/>
                  </a:lnTo>
                  <a:lnTo>
                    <a:pt x="3708" y="4742"/>
                  </a:lnTo>
                  <a:lnTo>
                    <a:pt x="3720" y="4725"/>
                  </a:lnTo>
                  <a:lnTo>
                    <a:pt x="3727" y="4715"/>
                  </a:lnTo>
                  <a:lnTo>
                    <a:pt x="3731" y="4711"/>
                  </a:lnTo>
                  <a:lnTo>
                    <a:pt x="3733" y="4708"/>
                  </a:lnTo>
                  <a:lnTo>
                    <a:pt x="3740" y="4697"/>
                  </a:lnTo>
                  <a:lnTo>
                    <a:pt x="3752" y="4680"/>
                  </a:lnTo>
                  <a:lnTo>
                    <a:pt x="3766" y="4657"/>
                  </a:lnTo>
                  <a:lnTo>
                    <a:pt x="3784" y="4631"/>
                  </a:lnTo>
                  <a:lnTo>
                    <a:pt x="3801" y="4601"/>
                  </a:lnTo>
                  <a:lnTo>
                    <a:pt x="3819" y="4568"/>
                  </a:lnTo>
                  <a:lnTo>
                    <a:pt x="3837" y="4534"/>
                  </a:lnTo>
                  <a:lnTo>
                    <a:pt x="3854" y="4499"/>
                  </a:lnTo>
                  <a:lnTo>
                    <a:pt x="3869" y="4465"/>
                  </a:lnTo>
                  <a:lnTo>
                    <a:pt x="3882" y="4432"/>
                  </a:lnTo>
                  <a:lnTo>
                    <a:pt x="3893" y="4403"/>
                  </a:lnTo>
                  <a:lnTo>
                    <a:pt x="3901" y="4378"/>
                  </a:lnTo>
                  <a:lnTo>
                    <a:pt x="3908" y="4360"/>
                  </a:lnTo>
                  <a:lnTo>
                    <a:pt x="3912" y="4347"/>
                  </a:lnTo>
                  <a:lnTo>
                    <a:pt x="3913" y="4343"/>
                  </a:lnTo>
                  <a:lnTo>
                    <a:pt x="3915" y="4338"/>
                  </a:lnTo>
                  <a:lnTo>
                    <a:pt x="3919" y="4325"/>
                  </a:lnTo>
                  <a:lnTo>
                    <a:pt x="3924" y="4306"/>
                  </a:lnTo>
                  <a:lnTo>
                    <a:pt x="3932" y="4281"/>
                  </a:lnTo>
                  <a:lnTo>
                    <a:pt x="3939" y="4251"/>
                  </a:lnTo>
                  <a:lnTo>
                    <a:pt x="3947" y="4216"/>
                  </a:lnTo>
                  <a:lnTo>
                    <a:pt x="3953" y="4180"/>
                  </a:lnTo>
                  <a:lnTo>
                    <a:pt x="3960" y="4142"/>
                  </a:lnTo>
                  <a:lnTo>
                    <a:pt x="3965" y="4104"/>
                  </a:lnTo>
                  <a:lnTo>
                    <a:pt x="3968" y="4066"/>
                  </a:lnTo>
                  <a:lnTo>
                    <a:pt x="3972" y="4032"/>
                  </a:lnTo>
                  <a:lnTo>
                    <a:pt x="3973" y="4000"/>
                  </a:lnTo>
                  <a:lnTo>
                    <a:pt x="3974" y="3973"/>
                  </a:lnTo>
                  <a:lnTo>
                    <a:pt x="3974" y="3953"/>
                  </a:lnTo>
                  <a:lnTo>
                    <a:pt x="3974" y="3940"/>
                  </a:lnTo>
                  <a:lnTo>
                    <a:pt x="3974" y="3934"/>
                  </a:lnTo>
                  <a:lnTo>
                    <a:pt x="3974" y="3930"/>
                  </a:lnTo>
                  <a:lnTo>
                    <a:pt x="3974" y="3917"/>
                  </a:lnTo>
                  <a:lnTo>
                    <a:pt x="3973" y="3897"/>
                  </a:lnTo>
                  <a:lnTo>
                    <a:pt x="3972" y="3870"/>
                  </a:lnTo>
                  <a:lnTo>
                    <a:pt x="3969" y="3838"/>
                  </a:lnTo>
                  <a:lnTo>
                    <a:pt x="3966" y="3804"/>
                  </a:lnTo>
                  <a:lnTo>
                    <a:pt x="3962" y="3766"/>
                  </a:lnTo>
                  <a:lnTo>
                    <a:pt x="3956" y="3728"/>
                  </a:lnTo>
                  <a:lnTo>
                    <a:pt x="3949" y="3690"/>
                  </a:lnTo>
                  <a:lnTo>
                    <a:pt x="3941" y="3654"/>
                  </a:lnTo>
                  <a:lnTo>
                    <a:pt x="3934" y="3620"/>
                  </a:lnTo>
                  <a:lnTo>
                    <a:pt x="3925" y="3590"/>
                  </a:lnTo>
                  <a:lnTo>
                    <a:pt x="3918" y="3564"/>
                  </a:lnTo>
                  <a:lnTo>
                    <a:pt x="3912" y="3545"/>
                  </a:lnTo>
                  <a:lnTo>
                    <a:pt x="3908" y="3533"/>
                  </a:lnTo>
                  <a:lnTo>
                    <a:pt x="3907" y="3528"/>
                  </a:lnTo>
                  <a:lnTo>
                    <a:pt x="3905" y="3524"/>
                  </a:lnTo>
                  <a:lnTo>
                    <a:pt x="3900" y="3511"/>
                  </a:lnTo>
                  <a:lnTo>
                    <a:pt x="3894" y="3492"/>
                  </a:lnTo>
                  <a:lnTo>
                    <a:pt x="3884" y="3468"/>
                  </a:lnTo>
                  <a:lnTo>
                    <a:pt x="3873" y="3439"/>
                  </a:lnTo>
                  <a:lnTo>
                    <a:pt x="3859" y="3406"/>
                  </a:lnTo>
                  <a:lnTo>
                    <a:pt x="3843" y="3373"/>
                  </a:lnTo>
                  <a:lnTo>
                    <a:pt x="3826" y="3338"/>
                  </a:lnTo>
                  <a:lnTo>
                    <a:pt x="3807" y="3305"/>
                  </a:lnTo>
                  <a:lnTo>
                    <a:pt x="3789" y="3272"/>
                  </a:lnTo>
                  <a:lnTo>
                    <a:pt x="3771" y="3242"/>
                  </a:lnTo>
                  <a:lnTo>
                    <a:pt x="3753" y="3216"/>
                  </a:lnTo>
                  <a:lnTo>
                    <a:pt x="3738" y="3194"/>
                  </a:lnTo>
                  <a:lnTo>
                    <a:pt x="3727" y="3177"/>
                  </a:lnTo>
                  <a:lnTo>
                    <a:pt x="3719" y="3167"/>
                  </a:lnTo>
                  <a:lnTo>
                    <a:pt x="3717" y="3163"/>
                  </a:lnTo>
                  <a:lnTo>
                    <a:pt x="3713" y="3159"/>
                  </a:lnTo>
                  <a:lnTo>
                    <a:pt x="3706" y="3148"/>
                  </a:lnTo>
                  <a:lnTo>
                    <a:pt x="3693" y="3132"/>
                  </a:lnTo>
                  <a:lnTo>
                    <a:pt x="3677" y="3111"/>
                  </a:lnTo>
                  <a:lnTo>
                    <a:pt x="3656" y="3088"/>
                  </a:lnTo>
                  <a:lnTo>
                    <a:pt x="3633" y="3062"/>
                  </a:lnTo>
                  <a:lnTo>
                    <a:pt x="3608" y="3034"/>
                  </a:lnTo>
                  <a:lnTo>
                    <a:pt x="3581" y="3007"/>
                  </a:lnTo>
                  <a:lnTo>
                    <a:pt x="3552" y="2980"/>
                  </a:lnTo>
                  <a:lnTo>
                    <a:pt x="3525" y="2955"/>
                  </a:lnTo>
                  <a:lnTo>
                    <a:pt x="3498" y="2931"/>
                  </a:lnTo>
                  <a:lnTo>
                    <a:pt x="3474" y="2912"/>
                  </a:lnTo>
                  <a:lnTo>
                    <a:pt x="3453" y="2895"/>
                  </a:lnTo>
                  <a:lnTo>
                    <a:pt x="3437" y="2884"/>
                  </a:lnTo>
                  <a:lnTo>
                    <a:pt x="3426" y="2875"/>
                  </a:lnTo>
                  <a:lnTo>
                    <a:pt x="3422" y="2873"/>
                  </a:lnTo>
                  <a:lnTo>
                    <a:pt x="3419" y="2870"/>
                  </a:lnTo>
                  <a:lnTo>
                    <a:pt x="3408" y="2862"/>
                  </a:lnTo>
                  <a:lnTo>
                    <a:pt x="3390" y="2851"/>
                  </a:lnTo>
                  <a:lnTo>
                    <a:pt x="3369" y="2836"/>
                  </a:lnTo>
                  <a:lnTo>
                    <a:pt x="3342" y="2820"/>
                  </a:lnTo>
                  <a:lnTo>
                    <a:pt x="3313" y="2802"/>
                  </a:lnTo>
                  <a:lnTo>
                    <a:pt x="3279" y="2783"/>
                  </a:lnTo>
                  <a:lnTo>
                    <a:pt x="3246" y="2766"/>
                  </a:lnTo>
                  <a:lnTo>
                    <a:pt x="3211" y="2749"/>
                  </a:lnTo>
                  <a:lnTo>
                    <a:pt x="3177" y="2733"/>
                  </a:lnTo>
                  <a:lnTo>
                    <a:pt x="3144" y="2721"/>
                  </a:lnTo>
                  <a:lnTo>
                    <a:pt x="3116" y="2709"/>
                  </a:lnTo>
                  <a:lnTo>
                    <a:pt x="3091" y="2700"/>
                  </a:lnTo>
                  <a:lnTo>
                    <a:pt x="3072" y="2694"/>
                  </a:lnTo>
                  <a:lnTo>
                    <a:pt x="3059" y="2689"/>
                  </a:lnTo>
                  <a:lnTo>
                    <a:pt x="3055" y="2688"/>
                  </a:lnTo>
                  <a:lnTo>
                    <a:pt x="3050" y="2686"/>
                  </a:lnTo>
                  <a:lnTo>
                    <a:pt x="3037" y="2683"/>
                  </a:lnTo>
                  <a:lnTo>
                    <a:pt x="3018" y="2676"/>
                  </a:lnTo>
                  <a:lnTo>
                    <a:pt x="2993" y="2670"/>
                  </a:lnTo>
                  <a:lnTo>
                    <a:pt x="2963" y="2662"/>
                  </a:lnTo>
                  <a:lnTo>
                    <a:pt x="2928" y="2655"/>
                  </a:lnTo>
                  <a:lnTo>
                    <a:pt x="2893" y="2647"/>
                  </a:lnTo>
                  <a:lnTo>
                    <a:pt x="2854" y="2641"/>
                  </a:lnTo>
                  <a:lnTo>
                    <a:pt x="2816" y="2635"/>
                  </a:lnTo>
                  <a:lnTo>
                    <a:pt x="2778" y="2632"/>
                  </a:lnTo>
                  <a:lnTo>
                    <a:pt x="2743" y="2629"/>
                  </a:lnTo>
                  <a:lnTo>
                    <a:pt x="2712" y="2627"/>
                  </a:lnTo>
                  <a:lnTo>
                    <a:pt x="2685" y="2627"/>
                  </a:lnTo>
                  <a:lnTo>
                    <a:pt x="2665" y="2625"/>
                  </a:lnTo>
                  <a:lnTo>
                    <a:pt x="2651" y="2625"/>
                  </a:lnTo>
                  <a:lnTo>
                    <a:pt x="2641" y="2625"/>
                  </a:lnTo>
                  <a:lnTo>
                    <a:pt x="2632" y="2625"/>
                  </a:lnTo>
                  <a:lnTo>
                    <a:pt x="2606" y="2625"/>
                  </a:lnTo>
                  <a:lnTo>
                    <a:pt x="2565" y="2624"/>
                  </a:lnTo>
                  <a:lnTo>
                    <a:pt x="2513" y="2622"/>
                  </a:lnTo>
                  <a:lnTo>
                    <a:pt x="2483" y="2620"/>
                  </a:lnTo>
                  <a:lnTo>
                    <a:pt x="2451" y="2618"/>
                  </a:lnTo>
                  <a:lnTo>
                    <a:pt x="2417" y="2616"/>
                  </a:lnTo>
                  <a:lnTo>
                    <a:pt x="2382" y="2611"/>
                  </a:lnTo>
                  <a:lnTo>
                    <a:pt x="2346" y="2608"/>
                  </a:lnTo>
                  <a:lnTo>
                    <a:pt x="2308" y="2603"/>
                  </a:lnTo>
                  <a:lnTo>
                    <a:pt x="2270" y="2598"/>
                  </a:lnTo>
                  <a:lnTo>
                    <a:pt x="2233" y="2592"/>
                  </a:lnTo>
                  <a:lnTo>
                    <a:pt x="2195" y="2586"/>
                  </a:lnTo>
                  <a:lnTo>
                    <a:pt x="2157" y="2579"/>
                  </a:lnTo>
                  <a:lnTo>
                    <a:pt x="2120" y="2571"/>
                  </a:lnTo>
                  <a:lnTo>
                    <a:pt x="2084" y="2564"/>
                  </a:lnTo>
                  <a:lnTo>
                    <a:pt x="2049" y="2555"/>
                  </a:lnTo>
                  <a:lnTo>
                    <a:pt x="2017" y="2548"/>
                  </a:lnTo>
                  <a:lnTo>
                    <a:pt x="1985" y="2540"/>
                  </a:lnTo>
                  <a:lnTo>
                    <a:pt x="1956" y="2532"/>
                  </a:lnTo>
                  <a:lnTo>
                    <a:pt x="1905" y="2517"/>
                  </a:lnTo>
                  <a:lnTo>
                    <a:pt x="1866" y="2506"/>
                  </a:lnTo>
                  <a:lnTo>
                    <a:pt x="1842" y="2498"/>
                  </a:lnTo>
                  <a:lnTo>
                    <a:pt x="1833" y="2495"/>
                  </a:lnTo>
                  <a:lnTo>
                    <a:pt x="1823" y="2492"/>
                  </a:lnTo>
                  <a:lnTo>
                    <a:pt x="1798" y="2484"/>
                  </a:lnTo>
                  <a:lnTo>
                    <a:pt x="1761" y="2470"/>
                  </a:lnTo>
                  <a:lnTo>
                    <a:pt x="1711" y="2452"/>
                  </a:lnTo>
                  <a:lnTo>
                    <a:pt x="1683" y="2441"/>
                  </a:lnTo>
                  <a:lnTo>
                    <a:pt x="1654" y="2429"/>
                  </a:lnTo>
                  <a:lnTo>
                    <a:pt x="1622" y="2415"/>
                  </a:lnTo>
                  <a:lnTo>
                    <a:pt x="1589" y="2401"/>
                  </a:lnTo>
                  <a:lnTo>
                    <a:pt x="1555" y="2386"/>
                  </a:lnTo>
                  <a:lnTo>
                    <a:pt x="1522" y="2370"/>
                  </a:lnTo>
                  <a:lnTo>
                    <a:pt x="1487" y="2353"/>
                  </a:lnTo>
                  <a:lnTo>
                    <a:pt x="1453" y="2336"/>
                  </a:lnTo>
                  <a:lnTo>
                    <a:pt x="1418" y="2318"/>
                  </a:lnTo>
                  <a:lnTo>
                    <a:pt x="1385" y="2299"/>
                  </a:lnTo>
                  <a:lnTo>
                    <a:pt x="1352" y="2281"/>
                  </a:lnTo>
                  <a:lnTo>
                    <a:pt x="1321" y="2263"/>
                  </a:lnTo>
                  <a:lnTo>
                    <a:pt x="1290" y="2244"/>
                  </a:lnTo>
                  <a:lnTo>
                    <a:pt x="1262" y="2227"/>
                  </a:lnTo>
                  <a:lnTo>
                    <a:pt x="1233" y="2210"/>
                  </a:lnTo>
                  <a:lnTo>
                    <a:pt x="1209" y="2193"/>
                  </a:lnTo>
                  <a:lnTo>
                    <a:pt x="1165" y="2164"/>
                  </a:lnTo>
                  <a:lnTo>
                    <a:pt x="1132" y="2141"/>
                  </a:lnTo>
                  <a:lnTo>
                    <a:pt x="1110" y="2125"/>
                  </a:lnTo>
                  <a:lnTo>
                    <a:pt x="1103" y="2120"/>
                  </a:lnTo>
                  <a:lnTo>
                    <a:pt x="1095" y="2115"/>
                  </a:lnTo>
                  <a:lnTo>
                    <a:pt x="1075" y="2098"/>
                  </a:lnTo>
                  <a:lnTo>
                    <a:pt x="1042" y="2075"/>
                  </a:lnTo>
                  <a:lnTo>
                    <a:pt x="1001" y="2041"/>
                  </a:lnTo>
                  <a:lnTo>
                    <a:pt x="979" y="2023"/>
                  </a:lnTo>
                  <a:lnTo>
                    <a:pt x="954" y="2002"/>
                  </a:lnTo>
                  <a:lnTo>
                    <a:pt x="928" y="1980"/>
                  </a:lnTo>
                  <a:lnTo>
                    <a:pt x="901" y="1956"/>
                  </a:lnTo>
                  <a:lnTo>
                    <a:pt x="874" y="1932"/>
                  </a:lnTo>
                  <a:lnTo>
                    <a:pt x="847" y="1906"/>
                  </a:lnTo>
                  <a:lnTo>
                    <a:pt x="819" y="1879"/>
                  </a:lnTo>
                  <a:lnTo>
                    <a:pt x="792" y="1852"/>
                  </a:lnTo>
                  <a:lnTo>
                    <a:pt x="765" y="1825"/>
                  </a:lnTo>
                  <a:lnTo>
                    <a:pt x="739" y="1797"/>
                  </a:lnTo>
                  <a:lnTo>
                    <a:pt x="713" y="1770"/>
                  </a:lnTo>
                  <a:lnTo>
                    <a:pt x="689" y="1743"/>
                  </a:lnTo>
                  <a:lnTo>
                    <a:pt x="665" y="1716"/>
                  </a:lnTo>
                  <a:lnTo>
                    <a:pt x="644" y="1690"/>
                  </a:lnTo>
                  <a:lnTo>
                    <a:pt x="622" y="1665"/>
                  </a:lnTo>
                  <a:lnTo>
                    <a:pt x="604" y="1642"/>
                  </a:lnTo>
                  <a:lnTo>
                    <a:pt x="571" y="1601"/>
                  </a:lnTo>
                  <a:lnTo>
                    <a:pt x="547" y="1568"/>
                  </a:lnTo>
                  <a:lnTo>
                    <a:pt x="531" y="1548"/>
                  </a:lnTo>
                  <a:lnTo>
                    <a:pt x="526" y="1540"/>
                  </a:lnTo>
                  <a:lnTo>
                    <a:pt x="521" y="1533"/>
                  </a:lnTo>
                  <a:lnTo>
                    <a:pt x="505" y="1511"/>
                  </a:lnTo>
                  <a:lnTo>
                    <a:pt x="482" y="1477"/>
                  </a:lnTo>
                  <a:lnTo>
                    <a:pt x="453" y="1434"/>
                  </a:lnTo>
                  <a:lnTo>
                    <a:pt x="436" y="1409"/>
                  </a:lnTo>
                  <a:lnTo>
                    <a:pt x="419" y="1381"/>
                  </a:lnTo>
                  <a:lnTo>
                    <a:pt x="402" y="1352"/>
                  </a:lnTo>
                  <a:lnTo>
                    <a:pt x="383" y="1322"/>
                  </a:lnTo>
                  <a:lnTo>
                    <a:pt x="365" y="1291"/>
                  </a:lnTo>
                  <a:lnTo>
                    <a:pt x="347" y="1257"/>
                  </a:lnTo>
                  <a:lnTo>
                    <a:pt x="329" y="1224"/>
                  </a:lnTo>
                  <a:lnTo>
                    <a:pt x="311" y="1189"/>
                  </a:lnTo>
                  <a:lnTo>
                    <a:pt x="294" y="1155"/>
                  </a:lnTo>
                  <a:lnTo>
                    <a:pt x="278" y="1121"/>
                  </a:lnTo>
                  <a:lnTo>
                    <a:pt x="261" y="1086"/>
                  </a:lnTo>
                  <a:lnTo>
                    <a:pt x="246" y="1053"/>
                  </a:lnTo>
                  <a:lnTo>
                    <a:pt x="232" y="1021"/>
                  </a:lnTo>
                  <a:lnTo>
                    <a:pt x="219" y="989"/>
                  </a:lnTo>
                  <a:lnTo>
                    <a:pt x="207" y="959"/>
                  </a:lnTo>
                  <a:lnTo>
                    <a:pt x="197" y="931"/>
                  </a:lnTo>
                  <a:lnTo>
                    <a:pt x="178" y="881"/>
                  </a:lnTo>
                  <a:lnTo>
                    <a:pt x="165" y="842"/>
                  </a:lnTo>
                  <a:lnTo>
                    <a:pt x="157" y="818"/>
                  </a:lnTo>
                  <a:lnTo>
                    <a:pt x="154" y="809"/>
                  </a:lnTo>
                  <a:lnTo>
                    <a:pt x="151" y="800"/>
                  </a:lnTo>
                  <a:lnTo>
                    <a:pt x="144" y="775"/>
                  </a:lnTo>
                  <a:lnTo>
                    <a:pt x="132" y="737"/>
                  </a:lnTo>
                  <a:lnTo>
                    <a:pt x="118" y="686"/>
                  </a:lnTo>
                  <a:lnTo>
                    <a:pt x="110" y="657"/>
                  </a:lnTo>
                  <a:lnTo>
                    <a:pt x="101" y="625"/>
                  </a:lnTo>
                  <a:lnTo>
                    <a:pt x="94" y="592"/>
                  </a:lnTo>
                  <a:lnTo>
                    <a:pt x="86" y="557"/>
                  </a:lnTo>
                  <a:lnTo>
                    <a:pt x="79" y="522"/>
                  </a:lnTo>
                  <a:lnTo>
                    <a:pt x="71" y="485"/>
                  </a:lnTo>
                  <a:lnTo>
                    <a:pt x="65" y="447"/>
                  </a:lnTo>
                  <a:lnTo>
                    <a:pt x="58" y="409"/>
                  </a:lnTo>
                  <a:lnTo>
                    <a:pt x="53" y="370"/>
                  </a:lnTo>
                  <a:lnTo>
                    <a:pt x="47" y="333"/>
                  </a:lnTo>
                  <a:lnTo>
                    <a:pt x="43" y="296"/>
                  </a:lnTo>
                  <a:lnTo>
                    <a:pt x="40" y="259"/>
                  </a:lnTo>
                  <a:lnTo>
                    <a:pt x="37" y="224"/>
                  </a:lnTo>
                  <a:lnTo>
                    <a:pt x="33" y="190"/>
                  </a:lnTo>
                  <a:lnTo>
                    <a:pt x="31" y="158"/>
                  </a:lnTo>
                  <a:lnTo>
                    <a:pt x="30" y="127"/>
                  </a:lnTo>
                  <a:lnTo>
                    <a:pt x="28" y="76"/>
                  </a:lnTo>
                  <a:lnTo>
                    <a:pt x="27" y="36"/>
                  </a:lnTo>
                  <a:lnTo>
                    <a:pt x="27" y="10"/>
                  </a:lnTo>
                  <a:lnTo>
                    <a:pt x="27" y="0"/>
                  </a:lnTo>
                  <a:lnTo>
                    <a:pt x="0" y="0"/>
                  </a:lnTo>
                  <a:lnTo>
                    <a:pt x="0" y="10"/>
                  </a:lnTo>
                  <a:lnTo>
                    <a:pt x="0" y="36"/>
                  </a:lnTo>
                  <a:lnTo>
                    <a:pt x="1" y="77"/>
                  </a:lnTo>
                  <a:lnTo>
                    <a:pt x="3" y="130"/>
                  </a:lnTo>
                  <a:lnTo>
                    <a:pt x="5" y="160"/>
                  </a:lnTo>
                  <a:lnTo>
                    <a:pt x="8" y="192"/>
                  </a:lnTo>
                  <a:lnTo>
                    <a:pt x="10" y="226"/>
                  </a:lnTo>
                  <a:lnTo>
                    <a:pt x="13" y="261"/>
                  </a:lnTo>
                  <a:lnTo>
                    <a:pt x="17" y="298"/>
                  </a:lnTo>
                  <a:lnTo>
                    <a:pt x="22" y="336"/>
                  </a:lnTo>
                  <a:lnTo>
                    <a:pt x="27" y="375"/>
                  </a:lnTo>
                  <a:lnTo>
                    <a:pt x="32" y="413"/>
                  </a:lnTo>
                  <a:lnTo>
                    <a:pt x="39" y="451"/>
                  </a:lnTo>
                  <a:lnTo>
                    <a:pt x="45" y="489"/>
                  </a:lnTo>
                  <a:lnTo>
                    <a:pt x="53" y="527"/>
                  </a:lnTo>
                  <a:lnTo>
                    <a:pt x="60" y="563"/>
                  </a:lnTo>
                  <a:lnTo>
                    <a:pt x="68" y="598"/>
                  </a:lnTo>
                  <a:lnTo>
                    <a:pt x="76" y="632"/>
                  </a:lnTo>
                  <a:lnTo>
                    <a:pt x="84" y="663"/>
                  </a:lnTo>
                  <a:lnTo>
                    <a:pt x="92" y="692"/>
                  </a:lnTo>
                  <a:lnTo>
                    <a:pt x="106" y="744"/>
                  </a:lnTo>
                  <a:lnTo>
                    <a:pt x="118" y="783"/>
                  </a:lnTo>
                  <a:lnTo>
                    <a:pt x="125" y="809"/>
                  </a:lnTo>
                  <a:lnTo>
                    <a:pt x="128" y="818"/>
                  </a:lnTo>
                  <a:lnTo>
                    <a:pt x="132" y="826"/>
                  </a:lnTo>
                  <a:lnTo>
                    <a:pt x="140" y="851"/>
                  </a:lnTo>
                  <a:lnTo>
                    <a:pt x="153" y="890"/>
                  </a:lnTo>
                  <a:lnTo>
                    <a:pt x="172" y="941"/>
                  </a:lnTo>
                  <a:lnTo>
                    <a:pt x="183" y="969"/>
                  </a:lnTo>
                  <a:lnTo>
                    <a:pt x="194" y="999"/>
                  </a:lnTo>
                  <a:lnTo>
                    <a:pt x="208" y="1030"/>
                  </a:lnTo>
                  <a:lnTo>
                    <a:pt x="222" y="1064"/>
                  </a:lnTo>
                  <a:lnTo>
                    <a:pt x="238" y="1097"/>
                  </a:lnTo>
                  <a:lnTo>
                    <a:pt x="254" y="1132"/>
                  </a:lnTo>
                  <a:lnTo>
                    <a:pt x="270" y="1166"/>
                  </a:lnTo>
                  <a:lnTo>
                    <a:pt x="287" y="1202"/>
                  </a:lnTo>
                  <a:lnTo>
                    <a:pt x="306" y="1237"/>
                  </a:lnTo>
                  <a:lnTo>
                    <a:pt x="324" y="1270"/>
                  </a:lnTo>
                  <a:lnTo>
                    <a:pt x="342" y="1304"/>
                  </a:lnTo>
                  <a:lnTo>
                    <a:pt x="361" y="1336"/>
                  </a:lnTo>
                  <a:lnTo>
                    <a:pt x="379" y="1366"/>
                  </a:lnTo>
                  <a:lnTo>
                    <a:pt x="396" y="1395"/>
                  </a:lnTo>
                  <a:lnTo>
                    <a:pt x="414" y="1423"/>
                  </a:lnTo>
                  <a:lnTo>
                    <a:pt x="431" y="1449"/>
                  </a:lnTo>
                  <a:lnTo>
                    <a:pt x="460" y="1493"/>
                  </a:lnTo>
                  <a:lnTo>
                    <a:pt x="484" y="1527"/>
                  </a:lnTo>
                  <a:lnTo>
                    <a:pt x="499" y="1548"/>
                  </a:lnTo>
                  <a:lnTo>
                    <a:pt x="504" y="1555"/>
                  </a:lnTo>
                  <a:lnTo>
                    <a:pt x="510" y="1563"/>
                  </a:lnTo>
                  <a:lnTo>
                    <a:pt x="525" y="1584"/>
                  </a:lnTo>
                  <a:lnTo>
                    <a:pt x="550" y="1617"/>
                  </a:lnTo>
                  <a:lnTo>
                    <a:pt x="583" y="1659"/>
                  </a:lnTo>
                  <a:lnTo>
                    <a:pt x="602" y="1683"/>
                  </a:lnTo>
                  <a:lnTo>
                    <a:pt x="623" y="1707"/>
                  </a:lnTo>
                  <a:lnTo>
                    <a:pt x="645" y="1733"/>
                  </a:lnTo>
                  <a:lnTo>
                    <a:pt x="669" y="1760"/>
                  </a:lnTo>
                  <a:lnTo>
                    <a:pt x="693" y="1787"/>
                  </a:lnTo>
                  <a:lnTo>
                    <a:pt x="719" y="1815"/>
                  </a:lnTo>
                  <a:lnTo>
                    <a:pt x="745" y="1844"/>
                  </a:lnTo>
                  <a:lnTo>
                    <a:pt x="773" y="1872"/>
                  </a:lnTo>
                  <a:lnTo>
                    <a:pt x="800" y="1899"/>
                  </a:lnTo>
                  <a:lnTo>
                    <a:pt x="828" y="1926"/>
                  </a:lnTo>
                  <a:lnTo>
                    <a:pt x="856" y="1952"/>
                  </a:lnTo>
                  <a:lnTo>
                    <a:pt x="883" y="1976"/>
                  </a:lnTo>
                  <a:lnTo>
                    <a:pt x="911" y="2000"/>
                  </a:lnTo>
                  <a:lnTo>
                    <a:pt x="936" y="2022"/>
                  </a:lnTo>
                  <a:lnTo>
                    <a:pt x="961" y="2043"/>
                  </a:lnTo>
                  <a:lnTo>
                    <a:pt x="985" y="2063"/>
                  </a:lnTo>
                  <a:lnTo>
                    <a:pt x="1026" y="2095"/>
                  </a:lnTo>
                  <a:lnTo>
                    <a:pt x="1058" y="2120"/>
                  </a:lnTo>
                  <a:lnTo>
                    <a:pt x="1080" y="2136"/>
                  </a:lnTo>
                  <a:lnTo>
                    <a:pt x="1088" y="2142"/>
                  </a:lnTo>
                  <a:lnTo>
                    <a:pt x="1095" y="2147"/>
                  </a:lnTo>
                  <a:lnTo>
                    <a:pt x="1117" y="2162"/>
                  </a:lnTo>
                  <a:lnTo>
                    <a:pt x="1150" y="2186"/>
                  </a:lnTo>
                  <a:lnTo>
                    <a:pt x="1193" y="2215"/>
                  </a:lnTo>
                  <a:lnTo>
                    <a:pt x="1219" y="2232"/>
                  </a:lnTo>
                  <a:lnTo>
                    <a:pt x="1246" y="2250"/>
                  </a:lnTo>
                  <a:lnTo>
                    <a:pt x="1276" y="2268"/>
                  </a:lnTo>
                  <a:lnTo>
                    <a:pt x="1307" y="2286"/>
                  </a:lnTo>
                  <a:lnTo>
                    <a:pt x="1339" y="2305"/>
                  </a:lnTo>
                  <a:lnTo>
                    <a:pt x="1372" y="2323"/>
                  </a:lnTo>
                  <a:lnTo>
                    <a:pt x="1406" y="2341"/>
                  </a:lnTo>
                  <a:lnTo>
                    <a:pt x="1441" y="2360"/>
                  </a:lnTo>
                  <a:lnTo>
                    <a:pt x="1475" y="2377"/>
                  </a:lnTo>
                  <a:lnTo>
                    <a:pt x="1510" y="2394"/>
                  </a:lnTo>
                  <a:lnTo>
                    <a:pt x="1545" y="2411"/>
                  </a:lnTo>
                  <a:lnTo>
                    <a:pt x="1578" y="2426"/>
                  </a:lnTo>
                  <a:lnTo>
                    <a:pt x="1611" y="2440"/>
                  </a:lnTo>
                  <a:lnTo>
                    <a:pt x="1643" y="2454"/>
                  </a:lnTo>
                  <a:lnTo>
                    <a:pt x="1673" y="2466"/>
                  </a:lnTo>
                  <a:lnTo>
                    <a:pt x="1701" y="2476"/>
                  </a:lnTo>
                  <a:lnTo>
                    <a:pt x="1752" y="2495"/>
                  </a:lnTo>
                  <a:lnTo>
                    <a:pt x="1790" y="2509"/>
                  </a:lnTo>
                  <a:lnTo>
                    <a:pt x="1816" y="2517"/>
                  </a:lnTo>
                  <a:lnTo>
                    <a:pt x="1824" y="2521"/>
                  </a:lnTo>
                  <a:lnTo>
                    <a:pt x="1833" y="2523"/>
                  </a:lnTo>
                  <a:lnTo>
                    <a:pt x="1858" y="2532"/>
                  </a:lnTo>
                  <a:lnTo>
                    <a:pt x="1898" y="2543"/>
                  </a:lnTo>
                  <a:lnTo>
                    <a:pt x="1948" y="2557"/>
                  </a:lnTo>
                  <a:lnTo>
                    <a:pt x="1978" y="2566"/>
                  </a:lnTo>
                  <a:lnTo>
                    <a:pt x="2010" y="2574"/>
                  </a:lnTo>
                  <a:lnTo>
                    <a:pt x="2044" y="2582"/>
                  </a:lnTo>
                  <a:lnTo>
                    <a:pt x="2078" y="2590"/>
                  </a:lnTo>
                  <a:lnTo>
                    <a:pt x="2115" y="2597"/>
                  </a:lnTo>
                  <a:lnTo>
                    <a:pt x="2152" y="2605"/>
                  </a:lnTo>
                  <a:lnTo>
                    <a:pt x="2189" y="2613"/>
                  </a:lnTo>
                  <a:lnTo>
                    <a:pt x="2228" y="2619"/>
                  </a:lnTo>
                  <a:lnTo>
                    <a:pt x="2267" y="2624"/>
                  </a:lnTo>
                  <a:lnTo>
                    <a:pt x="2305" y="2630"/>
                  </a:lnTo>
                  <a:lnTo>
                    <a:pt x="2343" y="2634"/>
                  </a:lnTo>
                  <a:lnTo>
                    <a:pt x="2379" y="2638"/>
                  </a:lnTo>
                  <a:lnTo>
                    <a:pt x="2415" y="2642"/>
                  </a:lnTo>
                  <a:lnTo>
                    <a:pt x="2450" y="2645"/>
                  </a:lnTo>
                  <a:lnTo>
                    <a:pt x="2482" y="2647"/>
                  </a:lnTo>
                  <a:lnTo>
                    <a:pt x="2512" y="2649"/>
                  </a:lnTo>
                  <a:lnTo>
                    <a:pt x="2565" y="2651"/>
                  </a:lnTo>
                  <a:lnTo>
                    <a:pt x="2605" y="2652"/>
                  </a:lnTo>
                  <a:lnTo>
                    <a:pt x="2632" y="2652"/>
                  </a:lnTo>
                  <a:lnTo>
                    <a:pt x="2641" y="2652"/>
                  </a:lnTo>
                  <a:lnTo>
                    <a:pt x="2651" y="2652"/>
                  </a:lnTo>
                  <a:lnTo>
                    <a:pt x="2665" y="2652"/>
                  </a:lnTo>
                  <a:lnTo>
                    <a:pt x="2685" y="2652"/>
                  </a:lnTo>
                  <a:lnTo>
                    <a:pt x="2711" y="2654"/>
                  </a:lnTo>
                  <a:lnTo>
                    <a:pt x="2741" y="2656"/>
                  </a:lnTo>
                  <a:lnTo>
                    <a:pt x="2776" y="2658"/>
                  </a:lnTo>
                  <a:lnTo>
                    <a:pt x="2813" y="2662"/>
                  </a:lnTo>
                  <a:lnTo>
                    <a:pt x="2850" y="2668"/>
                  </a:lnTo>
                  <a:lnTo>
                    <a:pt x="2887" y="2673"/>
                  </a:lnTo>
                  <a:lnTo>
                    <a:pt x="2923" y="2681"/>
                  </a:lnTo>
                  <a:lnTo>
                    <a:pt x="2956" y="2688"/>
                  </a:lnTo>
                  <a:lnTo>
                    <a:pt x="2986" y="2696"/>
                  </a:lnTo>
                  <a:lnTo>
                    <a:pt x="3011" y="2702"/>
                  </a:lnTo>
                  <a:lnTo>
                    <a:pt x="3030" y="2708"/>
                  </a:lnTo>
                  <a:lnTo>
                    <a:pt x="3043" y="2712"/>
                  </a:lnTo>
                  <a:lnTo>
                    <a:pt x="3047" y="2713"/>
                  </a:lnTo>
                  <a:lnTo>
                    <a:pt x="3051" y="2715"/>
                  </a:lnTo>
                  <a:lnTo>
                    <a:pt x="3063" y="2718"/>
                  </a:lnTo>
                  <a:lnTo>
                    <a:pt x="3082" y="2725"/>
                  </a:lnTo>
                  <a:lnTo>
                    <a:pt x="3106" y="2733"/>
                  </a:lnTo>
                  <a:lnTo>
                    <a:pt x="3134" y="2745"/>
                  </a:lnTo>
                  <a:lnTo>
                    <a:pt x="3166" y="2758"/>
                  </a:lnTo>
                  <a:lnTo>
                    <a:pt x="3199" y="2773"/>
                  </a:lnTo>
                  <a:lnTo>
                    <a:pt x="3234" y="2790"/>
                  </a:lnTo>
                  <a:lnTo>
                    <a:pt x="3267" y="2807"/>
                  </a:lnTo>
                  <a:lnTo>
                    <a:pt x="3299" y="2825"/>
                  </a:lnTo>
                  <a:lnTo>
                    <a:pt x="3328" y="2843"/>
                  </a:lnTo>
                  <a:lnTo>
                    <a:pt x="3355" y="2859"/>
                  </a:lnTo>
                  <a:lnTo>
                    <a:pt x="3376" y="2873"/>
                  </a:lnTo>
                  <a:lnTo>
                    <a:pt x="3393" y="2885"/>
                  </a:lnTo>
                  <a:lnTo>
                    <a:pt x="3403" y="2892"/>
                  </a:lnTo>
                  <a:lnTo>
                    <a:pt x="3407" y="2894"/>
                  </a:lnTo>
                  <a:lnTo>
                    <a:pt x="3410" y="2897"/>
                  </a:lnTo>
                  <a:lnTo>
                    <a:pt x="3421" y="2905"/>
                  </a:lnTo>
                  <a:lnTo>
                    <a:pt x="3437" y="2917"/>
                  </a:lnTo>
                  <a:lnTo>
                    <a:pt x="3457" y="2932"/>
                  </a:lnTo>
                  <a:lnTo>
                    <a:pt x="3481" y="2952"/>
                  </a:lnTo>
                  <a:lnTo>
                    <a:pt x="3507" y="2974"/>
                  </a:lnTo>
                  <a:lnTo>
                    <a:pt x="3534" y="2999"/>
                  </a:lnTo>
                  <a:lnTo>
                    <a:pt x="3562" y="3025"/>
                  </a:lnTo>
                  <a:lnTo>
                    <a:pt x="3588" y="3052"/>
                  </a:lnTo>
                  <a:lnTo>
                    <a:pt x="3614" y="3079"/>
                  </a:lnTo>
                  <a:lnTo>
                    <a:pt x="3637" y="3105"/>
                  </a:lnTo>
                  <a:lnTo>
                    <a:pt x="3656" y="3129"/>
                  </a:lnTo>
                  <a:lnTo>
                    <a:pt x="3672" y="3149"/>
                  </a:lnTo>
                  <a:lnTo>
                    <a:pt x="3684" y="3164"/>
                  </a:lnTo>
                  <a:lnTo>
                    <a:pt x="3692" y="3175"/>
                  </a:lnTo>
                  <a:lnTo>
                    <a:pt x="3695" y="3178"/>
                  </a:lnTo>
                  <a:lnTo>
                    <a:pt x="3697" y="3183"/>
                  </a:lnTo>
                  <a:lnTo>
                    <a:pt x="3705" y="3192"/>
                  </a:lnTo>
                  <a:lnTo>
                    <a:pt x="3717" y="3210"/>
                  </a:lnTo>
                  <a:lnTo>
                    <a:pt x="3732" y="3230"/>
                  </a:lnTo>
                  <a:lnTo>
                    <a:pt x="3748" y="3256"/>
                  </a:lnTo>
                  <a:lnTo>
                    <a:pt x="3766" y="3285"/>
                  </a:lnTo>
                  <a:lnTo>
                    <a:pt x="3785" y="3318"/>
                  </a:lnTo>
                  <a:lnTo>
                    <a:pt x="3802" y="3350"/>
                  </a:lnTo>
                  <a:lnTo>
                    <a:pt x="3819" y="3385"/>
                  </a:lnTo>
                  <a:lnTo>
                    <a:pt x="3834" y="3417"/>
                  </a:lnTo>
                  <a:lnTo>
                    <a:pt x="3848" y="3448"/>
                  </a:lnTo>
                  <a:lnTo>
                    <a:pt x="3859" y="3478"/>
                  </a:lnTo>
                  <a:lnTo>
                    <a:pt x="3869" y="3501"/>
                  </a:lnTo>
                  <a:lnTo>
                    <a:pt x="3875" y="3520"/>
                  </a:lnTo>
                  <a:lnTo>
                    <a:pt x="3880" y="3533"/>
                  </a:lnTo>
                  <a:lnTo>
                    <a:pt x="3881" y="3537"/>
                  </a:lnTo>
                  <a:lnTo>
                    <a:pt x="3883" y="3541"/>
                  </a:lnTo>
                  <a:lnTo>
                    <a:pt x="3886" y="3553"/>
                  </a:lnTo>
                  <a:lnTo>
                    <a:pt x="3893" y="3572"/>
                  </a:lnTo>
                  <a:lnTo>
                    <a:pt x="3899" y="3596"/>
                  </a:lnTo>
                  <a:lnTo>
                    <a:pt x="3908" y="3627"/>
                  </a:lnTo>
                  <a:lnTo>
                    <a:pt x="3915" y="3659"/>
                  </a:lnTo>
                  <a:lnTo>
                    <a:pt x="3923" y="3696"/>
                  </a:lnTo>
                  <a:lnTo>
                    <a:pt x="3929" y="3732"/>
                  </a:lnTo>
                  <a:lnTo>
                    <a:pt x="3935" y="3769"/>
                  </a:lnTo>
                  <a:lnTo>
                    <a:pt x="3940" y="3806"/>
                  </a:lnTo>
                  <a:lnTo>
                    <a:pt x="3942" y="3840"/>
                  </a:lnTo>
                  <a:lnTo>
                    <a:pt x="3945" y="3871"/>
                  </a:lnTo>
                  <a:lnTo>
                    <a:pt x="3947" y="3897"/>
                  </a:lnTo>
                  <a:lnTo>
                    <a:pt x="3947" y="3917"/>
                  </a:lnTo>
                  <a:lnTo>
                    <a:pt x="3947" y="3930"/>
                  </a:lnTo>
                  <a:lnTo>
                    <a:pt x="3947" y="3934"/>
                  </a:lnTo>
                  <a:lnTo>
                    <a:pt x="3947" y="3940"/>
                  </a:lnTo>
                  <a:lnTo>
                    <a:pt x="3947" y="3953"/>
                  </a:lnTo>
                  <a:lnTo>
                    <a:pt x="3947" y="3972"/>
                  </a:lnTo>
                  <a:lnTo>
                    <a:pt x="3946" y="3999"/>
                  </a:lnTo>
                  <a:lnTo>
                    <a:pt x="3945" y="4029"/>
                  </a:lnTo>
                  <a:lnTo>
                    <a:pt x="3942" y="4064"/>
                  </a:lnTo>
                  <a:lnTo>
                    <a:pt x="3938" y="4101"/>
                  </a:lnTo>
                  <a:lnTo>
                    <a:pt x="3934" y="4137"/>
                  </a:lnTo>
                  <a:lnTo>
                    <a:pt x="3927" y="4175"/>
                  </a:lnTo>
                  <a:lnTo>
                    <a:pt x="3921" y="4211"/>
                  </a:lnTo>
                  <a:lnTo>
                    <a:pt x="3913" y="4244"/>
                  </a:lnTo>
                  <a:lnTo>
                    <a:pt x="3906" y="4274"/>
                  </a:lnTo>
                  <a:lnTo>
                    <a:pt x="3899" y="4298"/>
                  </a:lnTo>
                  <a:lnTo>
                    <a:pt x="3894" y="4318"/>
                  </a:lnTo>
                  <a:lnTo>
                    <a:pt x="3889" y="4331"/>
                  </a:lnTo>
                  <a:lnTo>
                    <a:pt x="3888" y="4335"/>
                  </a:lnTo>
                  <a:lnTo>
                    <a:pt x="3887" y="4339"/>
                  </a:lnTo>
                  <a:lnTo>
                    <a:pt x="3883" y="4351"/>
                  </a:lnTo>
                  <a:lnTo>
                    <a:pt x="3876" y="4370"/>
                  </a:lnTo>
                  <a:lnTo>
                    <a:pt x="3868" y="4395"/>
                  </a:lnTo>
                  <a:lnTo>
                    <a:pt x="3857" y="4423"/>
                  </a:lnTo>
                  <a:lnTo>
                    <a:pt x="3844" y="4454"/>
                  </a:lnTo>
                  <a:lnTo>
                    <a:pt x="3829" y="4487"/>
                  </a:lnTo>
                  <a:lnTo>
                    <a:pt x="3813" y="4522"/>
                  </a:lnTo>
                  <a:lnTo>
                    <a:pt x="3795" y="4555"/>
                  </a:lnTo>
                  <a:lnTo>
                    <a:pt x="3778" y="4588"/>
                  </a:lnTo>
                  <a:lnTo>
                    <a:pt x="3760" y="4617"/>
                  </a:lnTo>
                  <a:lnTo>
                    <a:pt x="3744" y="4643"/>
                  </a:lnTo>
                  <a:lnTo>
                    <a:pt x="3730" y="4665"/>
                  </a:lnTo>
                  <a:lnTo>
                    <a:pt x="3719" y="4681"/>
                  </a:lnTo>
                  <a:lnTo>
                    <a:pt x="3711" y="4692"/>
                  </a:lnTo>
                  <a:lnTo>
                    <a:pt x="3709" y="4696"/>
                  </a:lnTo>
                  <a:lnTo>
                    <a:pt x="3706" y="4699"/>
                  </a:lnTo>
                  <a:lnTo>
                    <a:pt x="3698" y="4710"/>
                  </a:lnTo>
                  <a:lnTo>
                    <a:pt x="3686" y="4726"/>
                  </a:lnTo>
                  <a:lnTo>
                    <a:pt x="3670" y="4747"/>
                  </a:lnTo>
                  <a:lnTo>
                    <a:pt x="3651" y="4770"/>
                  </a:lnTo>
                  <a:lnTo>
                    <a:pt x="3629" y="4796"/>
                  </a:lnTo>
                  <a:lnTo>
                    <a:pt x="3604" y="4823"/>
                  </a:lnTo>
                  <a:lnTo>
                    <a:pt x="3578" y="4851"/>
                  </a:lnTo>
                  <a:lnTo>
                    <a:pt x="3551" y="4878"/>
                  </a:lnTo>
                  <a:lnTo>
                    <a:pt x="3524" y="4903"/>
                  </a:lnTo>
                  <a:lnTo>
                    <a:pt x="3498" y="4926"/>
                  </a:lnTo>
                  <a:lnTo>
                    <a:pt x="3476" y="4945"/>
                  </a:lnTo>
                  <a:lnTo>
                    <a:pt x="3455" y="4963"/>
                  </a:lnTo>
                  <a:lnTo>
                    <a:pt x="3439" y="4974"/>
                  </a:lnTo>
                  <a:lnTo>
                    <a:pt x="3429" y="4982"/>
                  </a:lnTo>
                  <a:lnTo>
                    <a:pt x="3425" y="4985"/>
                  </a:lnTo>
                  <a:lnTo>
                    <a:pt x="3422" y="4987"/>
                  </a:lnTo>
                  <a:lnTo>
                    <a:pt x="3411" y="4995"/>
                  </a:lnTo>
                  <a:lnTo>
                    <a:pt x="3395" y="5007"/>
                  </a:lnTo>
                  <a:lnTo>
                    <a:pt x="3373" y="5022"/>
                  </a:lnTo>
                  <a:lnTo>
                    <a:pt x="3348" y="5038"/>
                  </a:lnTo>
                  <a:lnTo>
                    <a:pt x="3319" y="5057"/>
                  </a:lnTo>
                  <a:lnTo>
                    <a:pt x="3287" y="5075"/>
                  </a:lnTo>
                  <a:lnTo>
                    <a:pt x="3254" y="5093"/>
                  </a:lnTo>
                  <a:lnTo>
                    <a:pt x="3221" y="5111"/>
                  </a:lnTo>
                  <a:lnTo>
                    <a:pt x="3187" y="5126"/>
                  </a:lnTo>
                  <a:lnTo>
                    <a:pt x="3156" y="5140"/>
                  </a:lnTo>
                  <a:lnTo>
                    <a:pt x="3128" y="5151"/>
                  </a:lnTo>
                  <a:lnTo>
                    <a:pt x="3103" y="5160"/>
                  </a:lnTo>
                  <a:lnTo>
                    <a:pt x="3085" y="5167"/>
                  </a:lnTo>
                  <a:lnTo>
                    <a:pt x="3073" y="5171"/>
                  </a:lnTo>
                  <a:lnTo>
                    <a:pt x="3069" y="5173"/>
                  </a:lnTo>
                  <a:lnTo>
                    <a:pt x="3064" y="5174"/>
                  </a:lnTo>
                  <a:lnTo>
                    <a:pt x="3052" y="5179"/>
                  </a:lnTo>
                  <a:lnTo>
                    <a:pt x="3033" y="5184"/>
                  </a:lnTo>
                  <a:lnTo>
                    <a:pt x="3008" y="5192"/>
                  </a:lnTo>
                  <a:lnTo>
                    <a:pt x="2979" y="5199"/>
                  </a:lnTo>
                  <a:lnTo>
                    <a:pt x="2945" y="5208"/>
                  </a:lnTo>
                  <a:lnTo>
                    <a:pt x="2910" y="5215"/>
                  </a:lnTo>
                  <a:lnTo>
                    <a:pt x="2873" y="5222"/>
                  </a:lnTo>
                  <a:lnTo>
                    <a:pt x="2835" y="5228"/>
                  </a:lnTo>
                  <a:lnTo>
                    <a:pt x="2800" y="5233"/>
                  </a:lnTo>
                  <a:lnTo>
                    <a:pt x="2765" y="5236"/>
                  </a:lnTo>
                  <a:lnTo>
                    <a:pt x="2735" y="5238"/>
                  </a:lnTo>
                  <a:lnTo>
                    <a:pt x="2708" y="5239"/>
                  </a:lnTo>
                  <a:lnTo>
                    <a:pt x="2688" y="5240"/>
                  </a:lnTo>
                  <a:lnTo>
                    <a:pt x="2675" y="5240"/>
                  </a:lnTo>
                  <a:lnTo>
                    <a:pt x="2670" y="5240"/>
                  </a:lnTo>
                  <a:lnTo>
                    <a:pt x="2666" y="5240"/>
                  </a:lnTo>
                  <a:lnTo>
                    <a:pt x="2653" y="5240"/>
                  </a:lnTo>
                  <a:lnTo>
                    <a:pt x="2634" y="5241"/>
                  </a:lnTo>
                  <a:lnTo>
                    <a:pt x="2612" y="5241"/>
                  </a:lnTo>
                  <a:lnTo>
                    <a:pt x="2587" y="5241"/>
                  </a:lnTo>
                  <a:lnTo>
                    <a:pt x="2559" y="5242"/>
                  </a:lnTo>
                  <a:lnTo>
                    <a:pt x="2529" y="5243"/>
                  </a:lnTo>
                  <a:lnTo>
                    <a:pt x="2496" y="5246"/>
                  </a:lnTo>
                  <a:lnTo>
                    <a:pt x="2463" y="5248"/>
                  </a:lnTo>
                  <a:lnTo>
                    <a:pt x="2427" y="5250"/>
                  </a:lnTo>
                  <a:lnTo>
                    <a:pt x="2390" y="5253"/>
                  </a:lnTo>
                  <a:lnTo>
                    <a:pt x="2352" y="5257"/>
                  </a:lnTo>
                  <a:lnTo>
                    <a:pt x="2314" y="5262"/>
                  </a:lnTo>
                  <a:lnTo>
                    <a:pt x="2275" y="5267"/>
                  </a:lnTo>
                  <a:lnTo>
                    <a:pt x="2237" y="5274"/>
                  </a:lnTo>
                  <a:lnTo>
                    <a:pt x="2199" y="5279"/>
                  </a:lnTo>
                  <a:lnTo>
                    <a:pt x="2161" y="5287"/>
                  </a:lnTo>
                  <a:lnTo>
                    <a:pt x="2125" y="5293"/>
                  </a:lnTo>
                  <a:lnTo>
                    <a:pt x="2090" y="5301"/>
                  </a:lnTo>
                  <a:lnTo>
                    <a:pt x="2055" y="5308"/>
                  </a:lnTo>
                  <a:lnTo>
                    <a:pt x="2024" y="5316"/>
                  </a:lnTo>
                  <a:lnTo>
                    <a:pt x="1995" y="5323"/>
                  </a:lnTo>
                  <a:lnTo>
                    <a:pt x="1943" y="5337"/>
                  </a:lnTo>
                  <a:lnTo>
                    <a:pt x="1904" y="5348"/>
                  </a:lnTo>
                  <a:lnTo>
                    <a:pt x="1878" y="5356"/>
                  </a:lnTo>
                  <a:lnTo>
                    <a:pt x="1870" y="5359"/>
                  </a:lnTo>
                  <a:lnTo>
                    <a:pt x="1861" y="5361"/>
                  </a:lnTo>
                  <a:lnTo>
                    <a:pt x="1835" y="5369"/>
                  </a:lnTo>
                  <a:lnTo>
                    <a:pt x="1796" y="5382"/>
                  </a:lnTo>
                  <a:lnTo>
                    <a:pt x="1747" y="5400"/>
                  </a:lnTo>
                  <a:lnTo>
                    <a:pt x="1717" y="5411"/>
                  </a:lnTo>
                  <a:lnTo>
                    <a:pt x="1687" y="5422"/>
                  </a:lnTo>
                  <a:lnTo>
                    <a:pt x="1656" y="5435"/>
                  </a:lnTo>
                  <a:lnTo>
                    <a:pt x="1622" y="5449"/>
                  </a:lnTo>
                  <a:lnTo>
                    <a:pt x="1588" y="5464"/>
                  </a:lnTo>
                  <a:lnTo>
                    <a:pt x="1553" y="5479"/>
                  </a:lnTo>
                  <a:lnTo>
                    <a:pt x="1519" y="5495"/>
                  </a:lnTo>
                  <a:lnTo>
                    <a:pt x="1483" y="5512"/>
                  </a:lnTo>
                  <a:lnTo>
                    <a:pt x="1448" y="5530"/>
                  </a:lnTo>
                  <a:lnTo>
                    <a:pt x="1414" y="5547"/>
                  </a:lnTo>
                  <a:lnTo>
                    <a:pt x="1380" y="5565"/>
                  </a:lnTo>
                  <a:lnTo>
                    <a:pt x="1348" y="5584"/>
                  </a:lnTo>
                  <a:lnTo>
                    <a:pt x="1317" y="5601"/>
                  </a:lnTo>
                  <a:lnTo>
                    <a:pt x="1287" y="5619"/>
                  </a:lnTo>
                  <a:lnTo>
                    <a:pt x="1259" y="5635"/>
                  </a:lnTo>
                  <a:lnTo>
                    <a:pt x="1233" y="5652"/>
                  </a:lnTo>
                  <a:lnTo>
                    <a:pt x="1189" y="5681"/>
                  </a:lnTo>
                  <a:lnTo>
                    <a:pt x="1156" y="5703"/>
                  </a:lnTo>
                  <a:lnTo>
                    <a:pt x="1134" y="5719"/>
                  </a:lnTo>
                  <a:lnTo>
                    <a:pt x="1127" y="5724"/>
                  </a:lnTo>
                  <a:lnTo>
                    <a:pt x="1118" y="5729"/>
                  </a:lnTo>
                  <a:lnTo>
                    <a:pt x="1097" y="5745"/>
                  </a:lnTo>
                  <a:lnTo>
                    <a:pt x="1064" y="5769"/>
                  </a:lnTo>
                  <a:lnTo>
                    <a:pt x="1022" y="5801"/>
                  </a:lnTo>
                  <a:lnTo>
                    <a:pt x="998" y="5820"/>
                  </a:lnTo>
                  <a:lnTo>
                    <a:pt x="973" y="5841"/>
                  </a:lnTo>
                  <a:lnTo>
                    <a:pt x="946" y="5862"/>
                  </a:lnTo>
                  <a:lnTo>
                    <a:pt x="919" y="5886"/>
                  </a:lnTo>
                  <a:lnTo>
                    <a:pt x="891" y="5910"/>
                  </a:lnTo>
                  <a:lnTo>
                    <a:pt x="863" y="5936"/>
                  </a:lnTo>
                  <a:lnTo>
                    <a:pt x="835" y="5962"/>
                  </a:lnTo>
                  <a:lnTo>
                    <a:pt x="807" y="5989"/>
                  </a:lnTo>
                  <a:lnTo>
                    <a:pt x="779" y="6016"/>
                  </a:lnTo>
                  <a:lnTo>
                    <a:pt x="752" y="6043"/>
                  </a:lnTo>
                  <a:lnTo>
                    <a:pt x="726" y="6071"/>
                  </a:lnTo>
                  <a:lnTo>
                    <a:pt x="701" y="6098"/>
                  </a:lnTo>
                  <a:lnTo>
                    <a:pt x="676" y="6124"/>
                  </a:lnTo>
                  <a:lnTo>
                    <a:pt x="653" y="6150"/>
                  </a:lnTo>
                  <a:lnTo>
                    <a:pt x="633" y="6174"/>
                  </a:lnTo>
                  <a:lnTo>
                    <a:pt x="612" y="6197"/>
                  </a:lnTo>
                  <a:lnTo>
                    <a:pt x="579" y="6239"/>
                  </a:lnTo>
                  <a:lnTo>
                    <a:pt x="554" y="6270"/>
                  </a:lnTo>
                  <a:lnTo>
                    <a:pt x="538" y="6292"/>
                  </a:lnTo>
                  <a:lnTo>
                    <a:pt x="532" y="6300"/>
                  </a:lnTo>
                  <a:lnTo>
                    <a:pt x="527" y="6306"/>
                  </a:lnTo>
                  <a:lnTo>
                    <a:pt x="511" y="6328"/>
                  </a:lnTo>
                  <a:lnTo>
                    <a:pt x="487" y="6361"/>
                  </a:lnTo>
                  <a:lnTo>
                    <a:pt x="457" y="6404"/>
                  </a:lnTo>
                  <a:lnTo>
                    <a:pt x="440" y="6430"/>
                  </a:lnTo>
                  <a:lnTo>
                    <a:pt x="422" y="6457"/>
                  </a:lnTo>
                  <a:lnTo>
                    <a:pt x="404" y="6486"/>
                  </a:lnTo>
                  <a:lnTo>
                    <a:pt x="384" y="6517"/>
                  </a:lnTo>
                  <a:lnTo>
                    <a:pt x="366" y="6548"/>
                  </a:lnTo>
                  <a:lnTo>
                    <a:pt x="347" y="6582"/>
                  </a:lnTo>
                  <a:lnTo>
                    <a:pt x="328" y="6615"/>
                  </a:lnTo>
                  <a:lnTo>
                    <a:pt x="310" y="6650"/>
                  </a:lnTo>
                  <a:lnTo>
                    <a:pt x="292" y="6684"/>
                  </a:lnTo>
                  <a:lnTo>
                    <a:pt x="274" y="6719"/>
                  </a:lnTo>
                  <a:lnTo>
                    <a:pt x="257" y="6752"/>
                  </a:lnTo>
                  <a:lnTo>
                    <a:pt x="242" y="6786"/>
                  </a:lnTo>
                  <a:lnTo>
                    <a:pt x="227" y="6819"/>
                  </a:lnTo>
                  <a:lnTo>
                    <a:pt x="213" y="6850"/>
                  </a:lnTo>
                  <a:lnTo>
                    <a:pt x="201" y="6881"/>
                  </a:lnTo>
                  <a:lnTo>
                    <a:pt x="189" y="6909"/>
                  </a:lnTo>
                  <a:lnTo>
                    <a:pt x="170" y="6958"/>
                  </a:lnTo>
                  <a:lnTo>
                    <a:pt x="156" y="6996"/>
                  </a:lnTo>
                  <a:lnTo>
                    <a:pt x="147" y="7022"/>
                  </a:lnTo>
                  <a:lnTo>
                    <a:pt x="144" y="7031"/>
                  </a:lnTo>
                  <a:lnTo>
                    <a:pt x="140" y="7039"/>
                  </a:lnTo>
                  <a:lnTo>
                    <a:pt x="133" y="7064"/>
                  </a:lnTo>
                  <a:lnTo>
                    <a:pt x="120" y="7103"/>
                  </a:lnTo>
                  <a:lnTo>
                    <a:pt x="105" y="7155"/>
                  </a:lnTo>
                  <a:lnTo>
                    <a:pt x="96" y="7184"/>
                  </a:lnTo>
                  <a:lnTo>
                    <a:pt x="87" y="7215"/>
                  </a:lnTo>
                  <a:lnTo>
                    <a:pt x="79" y="7249"/>
                  </a:lnTo>
                  <a:lnTo>
                    <a:pt x="71" y="7284"/>
                  </a:lnTo>
                  <a:lnTo>
                    <a:pt x="63" y="7320"/>
                  </a:lnTo>
                  <a:lnTo>
                    <a:pt x="54" y="7357"/>
                  </a:lnTo>
                  <a:lnTo>
                    <a:pt x="47" y="7395"/>
                  </a:lnTo>
                  <a:lnTo>
                    <a:pt x="40" y="7434"/>
                  </a:lnTo>
                  <a:lnTo>
                    <a:pt x="33" y="7471"/>
                  </a:lnTo>
                  <a:lnTo>
                    <a:pt x="28" y="7509"/>
                  </a:lnTo>
                  <a:lnTo>
                    <a:pt x="23" y="7547"/>
                  </a:lnTo>
                  <a:lnTo>
                    <a:pt x="18" y="7584"/>
                  </a:lnTo>
                  <a:lnTo>
                    <a:pt x="14" y="7619"/>
                  </a:lnTo>
                  <a:lnTo>
                    <a:pt x="11" y="7654"/>
                  </a:lnTo>
                  <a:lnTo>
                    <a:pt x="9" y="7686"/>
                  </a:lnTo>
                  <a:lnTo>
                    <a:pt x="6" y="7717"/>
                  </a:lnTo>
                  <a:lnTo>
                    <a:pt x="3" y="7770"/>
                  </a:lnTo>
                  <a:lnTo>
                    <a:pt x="1" y="7811"/>
                  </a:lnTo>
                  <a:lnTo>
                    <a:pt x="1" y="7836"/>
                  </a:lnTo>
                  <a:lnTo>
                    <a:pt x="1" y="7846"/>
                  </a:lnTo>
                  <a:lnTo>
                    <a:pt x="0" y="7855"/>
                  </a:lnTo>
                  <a:lnTo>
                    <a:pt x="0" y="7882"/>
                  </a:lnTo>
                  <a:lnTo>
                    <a:pt x="0" y="7922"/>
                  </a:lnTo>
                  <a:lnTo>
                    <a:pt x="1" y="7975"/>
                  </a:lnTo>
                  <a:lnTo>
                    <a:pt x="2" y="8005"/>
                  </a:lnTo>
                  <a:lnTo>
                    <a:pt x="4" y="8037"/>
                  </a:lnTo>
                  <a:lnTo>
                    <a:pt x="6" y="8072"/>
                  </a:lnTo>
                  <a:lnTo>
                    <a:pt x="9" y="8108"/>
                  </a:lnTo>
                  <a:lnTo>
                    <a:pt x="12" y="8144"/>
                  </a:lnTo>
                  <a:lnTo>
                    <a:pt x="16" y="8182"/>
                  </a:lnTo>
                  <a:lnTo>
                    <a:pt x="20" y="8221"/>
                  </a:lnTo>
                  <a:lnTo>
                    <a:pt x="25" y="8259"/>
                  </a:lnTo>
                  <a:lnTo>
                    <a:pt x="31" y="8298"/>
                  </a:lnTo>
                  <a:lnTo>
                    <a:pt x="37" y="8335"/>
                  </a:lnTo>
                  <a:lnTo>
                    <a:pt x="43" y="8373"/>
                  </a:lnTo>
                  <a:lnTo>
                    <a:pt x="51" y="8410"/>
                  </a:lnTo>
                  <a:lnTo>
                    <a:pt x="58" y="8445"/>
                  </a:lnTo>
                  <a:lnTo>
                    <a:pt x="65" y="8478"/>
                  </a:lnTo>
                  <a:lnTo>
                    <a:pt x="72" y="8510"/>
                  </a:lnTo>
                  <a:lnTo>
                    <a:pt x="80" y="8540"/>
                  </a:lnTo>
                  <a:lnTo>
                    <a:pt x="93" y="8591"/>
                  </a:lnTo>
                  <a:lnTo>
                    <a:pt x="105" y="8630"/>
                  </a:lnTo>
                  <a:lnTo>
                    <a:pt x="111" y="8656"/>
                  </a:lnTo>
                  <a:lnTo>
                    <a:pt x="114" y="8665"/>
                  </a:lnTo>
                  <a:lnTo>
                    <a:pt x="117" y="8673"/>
                  </a:lnTo>
                  <a:lnTo>
                    <a:pt x="125" y="8699"/>
                  </a:lnTo>
                  <a:lnTo>
                    <a:pt x="138" y="8738"/>
                  </a:lnTo>
                  <a:lnTo>
                    <a:pt x="156" y="8789"/>
                  </a:lnTo>
                  <a:lnTo>
                    <a:pt x="165" y="8817"/>
                  </a:lnTo>
                  <a:lnTo>
                    <a:pt x="177" y="8847"/>
                  </a:lnTo>
                  <a:lnTo>
                    <a:pt x="190" y="8880"/>
                  </a:lnTo>
                  <a:lnTo>
                    <a:pt x="203" y="8913"/>
                  </a:lnTo>
                  <a:lnTo>
                    <a:pt x="218" y="8947"/>
                  </a:lnTo>
                  <a:lnTo>
                    <a:pt x="233" y="8982"/>
                  </a:lnTo>
                  <a:lnTo>
                    <a:pt x="249" y="9017"/>
                  </a:lnTo>
                  <a:lnTo>
                    <a:pt x="267" y="9053"/>
                  </a:lnTo>
                  <a:lnTo>
                    <a:pt x="284" y="9087"/>
                  </a:lnTo>
                  <a:lnTo>
                    <a:pt x="301" y="9122"/>
                  </a:lnTo>
                  <a:lnTo>
                    <a:pt x="320" y="9155"/>
                  </a:lnTo>
                  <a:lnTo>
                    <a:pt x="337" y="9188"/>
                  </a:lnTo>
                  <a:lnTo>
                    <a:pt x="354" y="9219"/>
                  </a:lnTo>
                  <a:lnTo>
                    <a:pt x="373" y="9248"/>
                  </a:lnTo>
                  <a:lnTo>
                    <a:pt x="389" y="9276"/>
                  </a:lnTo>
                  <a:lnTo>
                    <a:pt x="405" y="9302"/>
                  </a:lnTo>
                  <a:lnTo>
                    <a:pt x="434" y="9346"/>
                  </a:lnTo>
                  <a:lnTo>
                    <a:pt x="457" y="9381"/>
                  </a:lnTo>
                  <a:lnTo>
                    <a:pt x="471" y="9402"/>
                  </a:lnTo>
                  <a:lnTo>
                    <a:pt x="476" y="9410"/>
                  </a:lnTo>
                  <a:lnTo>
                    <a:pt x="482" y="9418"/>
                  </a:lnTo>
                  <a:lnTo>
                    <a:pt x="497" y="9439"/>
                  </a:lnTo>
                  <a:lnTo>
                    <a:pt x="522" y="9473"/>
                  </a:lnTo>
                  <a:lnTo>
                    <a:pt x="553" y="9515"/>
                  </a:lnTo>
                  <a:lnTo>
                    <a:pt x="572" y="9539"/>
                  </a:lnTo>
                  <a:lnTo>
                    <a:pt x="593" y="9563"/>
                  </a:lnTo>
                  <a:lnTo>
                    <a:pt x="615" y="9590"/>
                  </a:lnTo>
                  <a:lnTo>
                    <a:pt x="637" y="9617"/>
                  </a:lnTo>
                  <a:lnTo>
                    <a:pt x="662" y="9645"/>
                  </a:lnTo>
                  <a:lnTo>
                    <a:pt x="687" y="9674"/>
                  </a:lnTo>
                  <a:lnTo>
                    <a:pt x="713" y="9703"/>
                  </a:lnTo>
                  <a:lnTo>
                    <a:pt x="740" y="9731"/>
                  </a:lnTo>
                  <a:lnTo>
                    <a:pt x="767" y="9759"/>
                  </a:lnTo>
                  <a:lnTo>
                    <a:pt x="794" y="9786"/>
                  </a:lnTo>
                  <a:lnTo>
                    <a:pt x="822" y="9812"/>
                  </a:lnTo>
                  <a:lnTo>
                    <a:pt x="848" y="9838"/>
                  </a:lnTo>
                  <a:lnTo>
                    <a:pt x="875" y="9861"/>
                  </a:lnTo>
                  <a:lnTo>
                    <a:pt x="901" y="9884"/>
                  </a:lnTo>
                  <a:lnTo>
                    <a:pt x="925" y="9906"/>
                  </a:lnTo>
                  <a:lnTo>
                    <a:pt x="948" y="9925"/>
                  </a:lnTo>
                  <a:lnTo>
                    <a:pt x="989" y="9959"/>
                  </a:lnTo>
                  <a:lnTo>
                    <a:pt x="1021" y="9985"/>
                  </a:lnTo>
                  <a:lnTo>
                    <a:pt x="1042" y="10001"/>
                  </a:lnTo>
                  <a:lnTo>
                    <a:pt x="1050" y="10006"/>
                  </a:lnTo>
                  <a:lnTo>
                    <a:pt x="1056" y="10012"/>
                  </a:lnTo>
                  <a:lnTo>
                    <a:pt x="1078" y="10028"/>
                  </a:lnTo>
                  <a:lnTo>
                    <a:pt x="1111" y="10052"/>
                  </a:lnTo>
                  <a:lnTo>
                    <a:pt x="1155" y="10082"/>
                  </a:lnTo>
                  <a:lnTo>
                    <a:pt x="1179" y="10099"/>
                  </a:lnTo>
                  <a:lnTo>
                    <a:pt x="1206" y="10117"/>
                  </a:lnTo>
                  <a:lnTo>
                    <a:pt x="1236" y="10136"/>
                  </a:lnTo>
                  <a:lnTo>
                    <a:pt x="1266" y="10154"/>
                  </a:lnTo>
                  <a:lnTo>
                    <a:pt x="1298" y="10174"/>
                  </a:lnTo>
                  <a:lnTo>
                    <a:pt x="1331" y="10193"/>
                  </a:lnTo>
                  <a:lnTo>
                    <a:pt x="1364" y="10212"/>
                  </a:lnTo>
                  <a:lnTo>
                    <a:pt x="1399" y="10231"/>
                  </a:lnTo>
                  <a:lnTo>
                    <a:pt x="1433" y="10249"/>
                  </a:lnTo>
                  <a:lnTo>
                    <a:pt x="1467" y="10266"/>
                  </a:lnTo>
                  <a:lnTo>
                    <a:pt x="1501" y="10283"/>
                  </a:lnTo>
                  <a:lnTo>
                    <a:pt x="1535" y="10299"/>
                  </a:lnTo>
                  <a:lnTo>
                    <a:pt x="1567" y="10314"/>
                  </a:lnTo>
                  <a:lnTo>
                    <a:pt x="1600" y="10328"/>
                  </a:lnTo>
                  <a:lnTo>
                    <a:pt x="1629" y="10341"/>
                  </a:lnTo>
                  <a:lnTo>
                    <a:pt x="1657" y="10352"/>
                  </a:lnTo>
                  <a:lnTo>
                    <a:pt x="1707" y="10371"/>
                  </a:lnTo>
                  <a:lnTo>
                    <a:pt x="1745" y="10386"/>
                  </a:lnTo>
                  <a:lnTo>
                    <a:pt x="1770" y="10395"/>
                  </a:lnTo>
                  <a:lnTo>
                    <a:pt x="1779" y="10398"/>
                  </a:lnTo>
                  <a:lnTo>
                    <a:pt x="1788" y="10401"/>
                  </a:lnTo>
                  <a:lnTo>
                    <a:pt x="1812" y="10410"/>
                  </a:lnTo>
                  <a:lnTo>
                    <a:pt x="1852" y="10422"/>
                  </a:lnTo>
                  <a:lnTo>
                    <a:pt x="1903" y="10438"/>
                  </a:lnTo>
                  <a:lnTo>
                    <a:pt x="1932" y="10447"/>
                  </a:lnTo>
                  <a:lnTo>
                    <a:pt x="1964" y="10454"/>
                  </a:lnTo>
                  <a:lnTo>
                    <a:pt x="1997" y="10464"/>
                  </a:lnTo>
                  <a:lnTo>
                    <a:pt x="2032" y="10472"/>
                  </a:lnTo>
                  <a:lnTo>
                    <a:pt x="2068" y="10480"/>
                  </a:lnTo>
                  <a:lnTo>
                    <a:pt x="2105" y="10489"/>
                  </a:lnTo>
                  <a:lnTo>
                    <a:pt x="2143" y="10497"/>
                  </a:lnTo>
                  <a:lnTo>
                    <a:pt x="2181" y="10504"/>
                  </a:lnTo>
                  <a:lnTo>
                    <a:pt x="2220" y="10511"/>
                  </a:lnTo>
                  <a:lnTo>
                    <a:pt x="2257" y="10516"/>
                  </a:lnTo>
                  <a:lnTo>
                    <a:pt x="2295" y="10521"/>
                  </a:lnTo>
                  <a:lnTo>
                    <a:pt x="2332" y="10527"/>
                  </a:lnTo>
                  <a:lnTo>
                    <a:pt x="2368" y="10530"/>
                  </a:lnTo>
                  <a:lnTo>
                    <a:pt x="2402" y="10533"/>
                  </a:lnTo>
                  <a:lnTo>
                    <a:pt x="2435" y="10536"/>
                  </a:lnTo>
                  <a:lnTo>
                    <a:pt x="2465" y="10539"/>
                  </a:lnTo>
                  <a:lnTo>
                    <a:pt x="2518" y="10542"/>
                  </a:lnTo>
                  <a:lnTo>
                    <a:pt x="2559" y="10544"/>
                  </a:lnTo>
                  <a:lnTo>
                    <a:pt x="2585" y="10545"/>
                  </a:lnTo>
                  <a:lnTo>
                    <a:pt x="2593" y="10545"/>
                  </a:lnTo>
                  <a:lnTo>
                    <a:pt x="2603" y="10545"/>
                  </a:lnTo>
                  <a:lnTo>
                    <a:pt x="2629" y="10545"/>
                  </a:lnTo>
                  <a:lnTo>
                    <a:pt x="2670" y="10545"/>
                  </a:lnTo>
                  <a:lnTo>
                    <a:pt x="2723" y="10545"/>
                  </a:lnTo>
                  <a:lnTo>
                    <a:pt x="2753" y="10544"/>
                  </a:lnTo>
                  <a:lnTo>
                    <a:pt x="2786" y="10542"/>
                  </a:lnTo>
                  <a:lnTo>
                    <a:pt x="2820" y="10541"/>
                  </a:lnTo>
                  <a:lnTo>
                    <a:pt x="2856" y="10538"/>
                  </a:lnTo>
                  <a:lnTo>
                    <a:pt x="2893" y="10534"/>
                  </a:lnTo>
                  <a:lnTo>
                    <a:pt x="2930" y="10531"/>
                  </a:lnTo>
                  <a:lnTo>
                    <a:pt x="2968" y="10527"/>
                  </a:lnTo>
                  <a:lnTo>
                    <a:pt x="3007" y="10522"/>
                  </a:lnTo>
                  <a:lnTo>
                    <a:pt x="3046" y="10517"/>
                  </a:lnTo>
                  <a:lnTo>
                    <a:pt x="3084" y="10511"/>
                  </a:lnTo>
                  <a:lnTo>
                    <a:pt x="3121" y="10504"/>
                  </a:lnTo>
                  <a:lnTo>
                    <a:pt x="3158" y="10498"/>
                  </a:lnTo>
                  <a:lnTo>
                    <a:pt x="3193" y="10490"/>
                  </a:lnTo>
                  <a:lnTo>
                    <a:pt x="3226" y="10484"/>
                  </a:lnTo>
                  <a:lnTo>
                    <a:pt x="3259" y="10476"/>
                  </a:lnTo>
                  <a:lnTo>
                    <a:pt x="3288" y="10468"/>
                  </a:lnTo>
                  <a:lnTo>
                    <a:pt x="3340" y="10455"/>
                  </a:lnTo>
                  <a:lnTo>
                    <a:pt x="3380" y="10445"/>
                  </a:lnTo>
                  <a:lnTo>
                    <a:pt x="3404" y="10437"/>
                  </a:lnTo>
                  <a:lnTo>
                    <a:pt x="3413" y="10435"/>
                  </a:lnTo>
                  <a:lnTo>
                    <a:pt x="3423" y="10432"/>
                  </a:lnTo>
                  <a:lnTo>
                    <a:pt x="3448" y="10424"/>
                  </a:lnTo>
                  <a:lnTo>
                    <a:pt x="3487" y="10411"/>
                  </a:lnTo>
                  <a:lnTo>
                    <a:pt x="3537" y="10394"/>
                  </a:lnTo>
                  <a:lnTo>
                    <a:pt x="3567" y="10384"/>
                  </a:lnTo>
                  <a:lnTo>
                    <a:pt x="3597" y="10372"/>
                  </a:lnTo>
                  <a:lnTo>
                    <a:pt x="3628" y="10360"/>
                  </a:lnTo>
                  <a:lnTo>
                    <a:pt x="3662" y="10346"/>
                  </a:lnTo>
                  <a:lnTo>
                    <a:pt x="3696" y="10332"/>
                  </a:lnTo>
                  <a:lnTo>
                    <a:pt x="3731" y="10317"/>
                  </a:lnTo>
                  <a:lnTo>
                    <a:pt x="3766" y="10301"/>
                  </a:lnTo>
                  <a:lnTo>
                    <a:pt x="3801" y="10285"/>
                  </a:lnTo>
                  <a:lnTo>
                    <a:pt x="3837" y="10268"/>
                  </a:lnTo>
                  <a:lnTo>
                    <a:pt x="3871" y="10250"/>
                  </a:lnTo>
                  <a:lnTo>
                    <a:pt x="3905" y="10232"/>
                  </a:lnTo>
                  <a:lnTo>
                    <a:pt x="3937" y="10215"/>
                  </a:lnTo>
                  <a:lnTo>
                    <a:pt x="3968" y="10197"/>
                  </a:lnTo>
                  <a:lnTo>
                    <a:pt x="3999" y="10180"/>
                  </a:lnTo>
                  <a:lnTo>
                    <a:pt x="4026" y="10163"/>
                  </a:lnTo>
                  <a:lnTo>
                    <a:pt x="4051" y="10147"/>
                  </a:lnTo>
                  <a:lnTo>
                    <a:pt x="4097" y="10119"/>
                  </a:lnTo>
                  <a:lnTo>
                    <a:pt x="4131" y="10096"/>
                  </a:lnTo>
                  <a:lnTo>
                    <a:pt x="4153" y="10081"/>
                  </a:lnTo>
                  <a:lnTo>
                    <a:pt x="4161" y="10076"/>
                  </a:lnTo>
                  <a:lnTo>
                    <a:pt x="4168" y="10071"/>
                  </a:lnTo>
                  <a:lnTo>
                    <a:pt x="4190" y="10056"/>
                  </a:lnTo>
                  <a:lnTo>
                    <a:pt x="4223" y="10031"/>
                  </a:lnTo>
                  <a:lnTo>
                    <a:pt x="4265" y="10000"/>
                  </a:lnTo>
                  <a:lnTo>
                    <a:pt x="4289" y="9981"/>
                  </a:lnTo>
                  <a:lnTo>
                    <a:pt x="4315" y="9961"/>
                  </a:lnTo>
                  <a:lnTo>
                    <a:pt x="4341" y="9939"/>
                  </a:lnTo>
                  <a:lnTo>
                    <a:pt x="4369" y="9917"/>
                  </a:lnTo>
                  <a:lnTo>
                    <a:pt x="4397" y="9892"/>
                  </a:lnTo>
                  <a:lnTo>
                    <a:pt x="4425" y="9867"/>
                  </a:lnTo>
                  <a:lnTo>
                    <a:pt x="4453" y="9841"/>
                  </a:lnTo>
                  <a:lnTo>
                    <a:pt x="4482" y="9814"/>
                  </a:lnTo>
                  <a:lnTo>
                    <a:pt x="4509" y="9787"/>
                  </a:lnTo>
                  <a:lnTo>
                    <a:pt x="4538" y="9760"/>
                  </a:lnTo>
                  <a:lnTo>
                    <a:pt x="4563" y="9733"/>
                  </a:lnTo>
                  <a:lnTo>
                    <a:pt x="4589" y="9706"/>
                  </a:lnTo>
                  <a:lnTo>
                    <a:pt x="4613" y="9680"/>
                  </a:lnTo>
                  <a:lnTo>
                    <a:pt x="4637" y="9654"/>
                  </a:lnTo>
                  <a:lnTo>
                    <a:pt x="4658" y="9630"/>
                  </a:lnTo>
                  <a:lnTo>
                    <a:pt x="4678" y="9607"/>
                  </a:lnTo>
                  <a:lnTo>
                    <a:pt x="4711" y="9566"/>
                  </a:lnTo>
                  <a:lnTo>
                    <a:pt x="4737" y="9534"/>
                  </a:lnTo>
                  <a:lnTo>
                    <a:pt x="4754" y="9514"/>
                  </a:lnTo>
                  <a:lnTo>
                    <a:pt x="4759" y="9506"/>
                  </a:lnTo>
                  <a:lnTo>
                    <a:pt x="4764" y="9499"/>
                  </a:lnTo>
                  <a:lnTo>
                    <a:pt x="4781" y="9477"/>
                  </a:lnTo>
                  <a:lnTo>
                    <a:pt x="4804" y="9445"/>
                  </a:lnTo>
                  <a:lnTo>
                    <a:pt x="4836" y="9401"/>
                  </a:lnTo>
                  <a:lnTo>
                    <a:pt x="4853" y="9377"/>
                  </a:lnTo>
                  <a:lnTo>
                    <a:pt x="4870" y="9348"/>
                  </a:lnTo>
                  <a:lnTo>
                    <a:pt x="4890" y="9320"/>
                  </a:lnTo>
                  <a:lnTo>
                    <a:pt x="4908" y="9290"/>
                  </a:lnTo>
                  <a:lnTo>
                    <a:pt x="4927" y="9258"/>
                  </a:lnTo>
                  <a:lnTo>
                    <a:pt x="4947" y="9225"/>
                  </a:lnTo>
                  <a:lnTo>
                    <a:pt x="4966" y="9192"/>
                  </a:lnTo>
                  <a:lnTo>
                    <a:pt x="4985" y="9158"/>
                  </a:lnTo>
                  <a:lnTo>
                    <a:pt x="5003" y="9124"/>
                  </a:lnTo>
                  <a:lnTo>
                    <a:pt x="5021" y="9089"/>
                  </a:lnTo>
                  <a:lnTo>
                    <a:pt x="5038" y="9055"/>
                  </a:lnTo>
                  <a:lnTo>
                    <a:pt x="5054" y="9021"/>
                  </a:lnTo>
                  <a:lnTo>
                    <a:pt x="5069" y="8989"/>
                  </a:lnTo>
                  <a:lnTo>
                    <a:pt x="5083" y="8958"/>
                  </a:lnTo>
                  <a:lnTo>
                    <a:pt x="5096" y="8928"/>
                  </a:lnTo>
                  <a:lnTo>
                    <a:pt x="5108" y="8900"/>
                  </a:lnTo>
                  <a:lnTo>
                    <a:pt x="5127" y="8851"/>
                  </a:lnTo>
                  <a:lnTo>
                    <a:pt x="5142" y="8812"/>
                  </a:lnTo>
                  <a:lnTo>
                    <a:pt x="5151" y="8787"/>
                  </a:lnTo>
                  <a:lnTo>
                    <a:pt x="5154" y="8778"/>
                  </a:lnTo>
                  <a:lnTo>
                    <a:pt x="5158" y="8770"/>
                  </a:lnTo>
                  <a:lnTo>
                    <a:pt x="5166" y="8745"/>
                  </a:lnTo>
                  <a:lnTo>
                    <a:pt x="5179" y="8706"/>
                  </a:lnTo>
                  <a:lnTo>
                    <a:pt x="5194" y="8654"/>
                  </a:lnTo>
                  <a:lnTo>
                    <a:pt x="5203" y="8625"/>
                  </a:lnTo>
                  <a:lnTo>
                    <a:pt x="5212" y="8594"/>
                  </a:lnTo>
                  <a:lnTo>
                    <a:pt x="5221" y="8561"/>
                  </a:lnTo>
                  <a:lnTo>
                    <a:pt x="5230" y="8526"/>
                  </a:lnTo>
                  <a:lnTo>
                    <a:pt x="5239" y="8490"/>
                  </a:lnTo>
                  <a:lnTo>
                    <a:pt x="5246" y="8452"/>
                  </a:lnTo>
                  <a:lnTo>
                    <a:pt x="5255" y="8414"/>
                  </a:lnTo>
                  <a:lnTo>
                    <a:pt x="5261" y="8376"/>
                  </a:lnTo>
                  <a:lnTo>
                    <a:pt x="5269" y="8339"/>
                  </a:lnTo>
                  <a:lnTo>
                    <a:pt x="5274" y="8300"/>
                  </a:lnTo>
                  <a:lnTo>
                    <a:pt x="5281" y="8262"/>
                  </a:lnTo>
                  <a:lnTo>
                    <a:pt x="5285" y="8225"/>
                  </a:lnTo>
                  <a:lnTo>
                    <a:pt x="5289" y="8190"/>
                  </a:lnTo>
                  <a:lnTo>
                    <a:pt x="5293" y="8156"/>
                  </a:lnTo>
                  <a:lnTo>
                    <a:pt x="5296" y="8124"/>
                  </a:lnTo>
                  <a:lnTo>
                    <a:pt x="5298" y="8094"/>
                  </a:lnTo>
                  <a:lnTo>
                    <a:pt x="5301" y="8041"/>
                  </a:lnTo>
                  <a:lnTo>
                    <a:pt x="5303" y="8000"/>
                  </a:lnTo>
                  <a:lnTo>
                    <a:pt x="5304" y="7974"/>
                  </a:lnTo>
                  <a:lnTo>
                    <a:pt x="5304" y="7964"/>
                  </a:lnTo>
                  <a:lnTo>
                    <a:pt x="5304" y="7962"/>
                  </a:lnTo>
                  <a:lnTo>
                    <a:pt x="5305" y="7955"/>
                  </a:lnTo>
                  <a:lnTo>
                    <a:pt x="5305" y="7943"/>
                  </a:lnTo>
                  <a:lnTo>
                    <a:pt x="5305" y="7928"/>
                  </a:lnTo>
                  <a:lnTo>
                    <a:pt x="5305" y="7915"/>
                  </a:lnTo>
                  <a:lnTo>
                    <a:pt x="5305" y="7900"/>
                  </a:lnTo>
                  <a:lnTo>
                    <a:pt x="5305" y="7883"/>
                  </a:lnTo>
                  <a:lnTo>
                    <a:pt x="5307" y="7865"/>
                  </a:lnTo>
                  <a:lnTo>
                    <a:pt x="5308" y="7833"/>
                  </a:lnTo>
                  <a:lnTo>
                    <a:pt x="5309" y="7799"/>
                  </a:lnTo>
                  <a:lnTo>
                    <a:pt x="5312" y="7762"/>
                  </a:lnTo>
                  <a:lnTo>
                    <a:pt x="5316" y="7725"/>
                  </a:lnTo>
                  <a:lnTo>
                    <a:pt x="5322" y="7687"/>
                  </a:lnTo>
                  <a:lnTo>
                    <a:pt x="5328" y="7652"/>
                  </a:lnTo>
                  <a:lnTo>
                    <a:pt x="5335" y="7618"/>
                  </a:lnTo>
                  <a:lnTo>
                    <a:pt x="5342" y="7588"/>
                  </a:lnTo>
                  <a:lnTo>
                    <a:pt x="5348" y="7563"/>
                  </a:lnTo>
                  <a:lnTo>
                    <a:pt x="5353" y="7544"/>
                  </a:lnTo>
                  <a:lnTo>
                    <a:pt x="5356" y="7532"/>
                  </a:lnTo>
                  <a:lnTo>
                    <a:pt x="5358" y="7528"/>
                  </a:lnTo>
                  <a:lnTo>
                    <a:pt x="5359" y="7523"/>
                  </a:lnTo>
                  <a:lnTo>
                    <a:pt x="5363" y="7510"/>
                  </a:lnTo>
                  <a:lnTo>
                    <a:pt x="5369" y="7492"/>
                  </a:lnTo>
                  <a:lnTo>
                    <a:pt x="5378" y="7467"/>
                  </a:lnTo>
                  <a:lnTo>
                    <a:pt x="5388" y="7438"/>
                  </a:lnTo>
                  <a:lnTo>
                    <a:pt x="5401" y="7407"/>
                  </a:lnTo>
                  <a:lnTo>
                    <a:pt x="5415" y="7373"/>
                  </a:lnTo>
                  <a:lnTo>
                    <a:pt x="5430" y="7339"/>
                  </a:lnTo>
                  <a:lnTo>
                    <a:pt x="5447" y="7305"/>
                  </a:lnTo>
                  <a:lnTo>
                    <a:pt x="5464" y="7273"/>
                  </a:lnTo>
                  <a:lnTo>
                    <a:pt x="5480" y="7242"/>
                  </a:lnTo>
                  <a:lnTo>
                    <a:pt x="5497" y="7217"/>
                  </a:lnTo>
                  <a:lnTo>
                    <a:pt x="5511" y="7195"/>
                  </a:lnTo>
                  <a:lnTo>
                    <a:pt x="5522" y="7178"/>
                  </a:lnTo>
                  <a:lnTo>
                    <a:pt x="5528" y="7167"/>
                  </a:lnTo>
                  <a:lnTo>
                    <a:pt x="5531" y="7164"/>
                  </a:lnTo>
                  <a:lnTo>
                    <a:pt x="5533" y="7159"/>
                  </a:lnTo>
                  <a:lnTo>
                    <a:pt x="5541" y="7149"/>
                  </a:lnTo>
                  <a:lnTo>
                    <a:pt x="5553" y="7132"/>
                  </a:lnTo>
                  <a:lnTo>
                    <a:pt x="5568" y="7112"/>
                  </a:lnTo>
                  <a:lnTo>
                    <a:pt x="5587" y="7088"/>
                  </a:lnTo>
                  <a:lnTo>
                    <a:pt x="5609" y="7061"/>
                  </a:lnTo>
                  <a:lnTo>
                    <a:pt x="5633" y="7033"/>
                  </a:lnTo>
                  <a:lnTo>
                    <a:pt x="5659" y="7005"/>
                  </a:lnTo>
                  <a:lnTo>
                    <a:pt x="5685" y="6978"/>
                  </a:lnTo>
                  <a:lnTo>
                    <a:pt x="5712" y="6952"/>
                  </a:lnTo>
                  <a:lnTo>
                    <a:pt x="5736" y="6929"/>
                  </a:lnTo>
                  <a:lnTo>
                    <a:pt x="5760" y="6909"/>
                  </a:lnTo>
                  <a:lnTo>
                    <a:pt x="5780" y="6893"/>
                  </a:lnTo>
                  <a:lnTo>
                    <a:pt x="5795" y="6880"/>
                  </a:lnTo>
                  <a:lnTo>
                    <a:pt x="5806" y="6872"/>
                  </a:lnTo>
                  <a:lnTo>
                    <a:pt x="5809" y="6869"/>
                  </a:lnTo>
                  <a:lnTo>
                    <a:pt x="5813" y="6866"/>
                  </a:lnTo>
                  <a:lnTo>
                    <a:pt x="5823" y="6858"/>
                  </a:lnTo>
                  <a:lnTo>
                    <a:pt x="5839" y="6846"/>
                  </a:lnTo>
                  <a:lnTo>
                    <a:pt x="5861" y="6831"/>
                  </a:lnTo>
                  <a:lnTo>
                    <a:pt x="5886" y="6814"/>
                  </a:lnTo>
                  <a:lnTo>
                    <a:pt x="5915" y="6795"/>
                  </a:lnTo>
                  <a:lnTo>
                    <a:pt x="5946" y="6776"/>
                  </a:lnTo>
                  <a:lnTo>
                    <a:pt x="5978" y="6758"/>
                  </a:lnTo>
                  <a:lnTo>
                    <a:pt x="6012" y="6740"/>
                  </a:lnTo>
                  <a:lnTo>
                    <a:pt x="6044" y="6724"/>
                  </a:lnTo>
                  <a:lnTo>
                    <a:pt x="6076" y="6709"/>
                  </a:lnTo>
                  <a:lnTo>
                    <a:pt x="6104" y="6697"/>
                  </a:lnTo>
                  <a:lnTo>
                    <a:pt x="6127" y="6687"/>
                  </a:lnTo>
                  <a:lnTo>
                    <a:pt x="6146" y="6681"/>
                  </a:lnTo>
                  <a:lnTo>
                    <a:pt x="6159" y="6677"/>
                  </a:lnTo>
                  <a:lnTo>
                    <a:pt x="6163" y="6674"/>
                  </a:lnTo>
                  <a:lnTo>
                    <a:pt x="6167" y="6673"/>
                  </a:lnTo>
                  <a:lnTo>
                    <a:pt x="6179" y="6669"/>
                  </a:lnTo>
                  <a:lnTo>
                    <a:pt x="6198" y="6663"/>
                  </a:lnTo>
                  <a:lnTo>
                    <a:pt x="6223" y="6655"/>
                  </a:lnTo>
                  <a:lnTo>
                    <a:pt x="6252" y="6646"/>
                  </a:lnTo>
                  <a:lnTo>
                    <a:pt x="6285" y="6638"/>
                  </a:lnTo>
                  <a:lnTo>
                    <a:pt x="6321" y="6629"/>
                  </a:lnTo>
                  <a:lnTo>
                    <a:pt x="6358" y="6621"/>
                  </a:lnTo>
                  <a:lnTo>
                    <a:pt x="6394" y="6615"/>
                  </a:lnTo>
                  <a:lnTo>
                    <a:pt x="6431" y="6610"/>
                  </a:lnTo>
                  <a:lnTo>
                    <a:pt x="6464" y="6606"/>
                  </a:lnTo>
                  <a:lnTo>
                    <a:pt x="6496" y="6603"/>
                  </a:lnTo>
                  <a:lnTo>
                    <a:pt x="6522" y="6601"/>
                  </a:lnTo>
                  <a:lnTo>
                    <a:pt x="6541" y="6600"/>
                  </a:lnTo>
                  <a:lnTo>
                    <a:pt x="6554" y="6600"/>
                  </a:lnTo>
                  <a:lnTo>
                    <a:pt x="6559" y="6600"/>
                  </a:lnTo>
                  <a:lnTo>
                    <a:pt x="6564" y="6600"/>
                  </a:lnTo>
                  <a:lnTo>
                    <a:pt x="6577" y="6599"/>
                  </a:lnTo>
                  <a:lnTo>
                    <a:pt x="6597" y="6599"/>
                  </a:lnTo>
                  <a:lnTo>
                    <a:pt x="6623" y="6599"/>
                  </a:lnTo>
                  <a:lnTo>
                    <a:pt x="6653" y="6600"/>
                  </a:lnTo>
                  <a:lnTo>
                    <a:pt x="6688" y="6602"/>
                  </a:lnTo>
                  <a:lnTo>
                    <a:pt x="6725" y="6605"/>
                  </a:lnTo>
                  <a:lnTo>
                    <a:pt x="6763" y="6610"/>
                  </a:lnTo>
                  <a:lnTo>
                    <a:pt x="6800" y="6614"/>
                  </a:lnTo>
                  <a:lnTo>
                    <a:pt x="6836" y="6620"/>
                  </a:lnTo>
                  <a:lnTo>
                    <a:pt x="6869" y="6627"/>
                  </a:lnTo>
                  <a:lnTo>
                    <a:pt x="6900" y="6633"/>
                  </a:lnTo>
                  <a:lnTo>
                    <a:pt x="6925" y="6640"/>
                  </a:lnTo>
                  <a:lnTo>
                    <a:pt x="6944" y="6645"/>
                  </a:lnTo>
                  <a:lnTo>
                    <a:pt x="6956" y="6648"/>
                  </a:lnTo>
                  <a:lnTo>
                    <a:pt x="6960" y="6650"/>
                  </a:lnTo>
                  <a:lnTo>
                    <a:pt x="6965" y="6651"/>
                  </a:lnTo>
                  <a:lnTo>
                    <a:pt x="6977" y="6655"/>
                  </a:lnTo>
                  <a:lnTo>
                    <a:pt x="6996" y="6660"/>
                  </a:lnTo>
                  <a:lnTo>
                    <a:pt x="7021" y="6669"/>
                  </a:lnTo>
                  <a:lnTo>
                    <a:pt x="7050" y="6679"/>
                  </a:lnTo>
                  <a:lnTo>
                    <a:pt x="7081" y="6692"/>
                  </a:lnTo>
                  <a:lnTo>
                    <a:pt x="7115" y="6706"/>
                  </a:lnTo>
                  <a:lnTo>
                    <a:pt x="7149" y="6721"/>
                  </a:lnTo>
                  <a:lnTo>
                    <a:pt x="7183" y="6737"/>
                  </a:lnTo>
                  <a:lnTo>
                    <a:pt x="7215" y="6754"/>
                  </a:lnTo>
                  <a:lnTo>
                    <a:pt x="7245" y="6772"/>
                  </a:lnTo>
                  <a:lnTo>
                    <a:pt x="7272" y="6787"/>
                  </a:lnTo>
                  <a:lnTo>
                    <a:pt x="7294" y="6801"/>
                  </a:lnTo>
                  <a:lnTo>
                    <a:pt x="7310" y="6812"/>
                  </a:lnTo>
                  <a:lnTo>
                    <a:pt x="7321" y="6818"/>
                  </a:lnTo>
                  <a:lnTo>
                    <a:pt x="7325" y="6821"/>
                  </a:lnTo>
                  <a:lnTo>
                    <a:pt x="7329" y="6823"/>
                  </a:lnTo>
                  <a:lnTo>
                    <a:pt x="7339" y="6831"/>
                  </a:lnTo>
                  <a:lnTo>
                    <a:pt x="7356" y="6843"/>
                  </a:lnTo>
                  <a:lnTo>
                    <a:pt x="7377" y="6858"/>
                  </a:lnTo>
                  <a:lnTo>
                    <a:pt x="7401" y="6876"/>
                  </a:lnTo>
                  <a:lnTo>
                    <a:pt x="7428" y="6898"/>
                  </a:lnTo>
                  <a:lnTo>
                    <a:pt x="7456" y="6922"/>
                  </a:lnTo>
                  <a:lnTo>
                    <a:pt x="7484" y="6948"/>
                  </a:lnTo>
                  <a:lnTo>
                    <a:pt x="7511" y="6974"/>
                  </a:lnTo>
                  <a:lnTo>
                    <a:pt x="7537" y="7001"/>
                  </a:lnTo>
                  <a:lnTo>
                    <a:pt x="7561" y="7025"/>
                  </a:lnTo>
                  <a:lnTo>
                    <a:pt x="7580" y="7048"/>
                  </a:lnTo>
                  <a:lnTo>
                    <a:pt x="7597" y="7069"/>
                  </a:lnTo>
                  <a:lnTo>
                    <a:pt x="7610" y="7084"/>
                  </a:lnTo>
                  <a:lnTo>
                    <a:pt x="7618" y="7095"/>
                  </a:lnTo>
                  <a:lnTo>
                    <a:pt x="7621" y="7098"/>
                  </a:lnTo>
                  <a:lnTo>
                    <a:pt x="7623" y="7101"/>
                  </a:lnTo>
                  <a:lnTo>
                    <a:pt x="7632" y="7112"/>
                  </a:lnTo>
                  <a:lnTo>
                    <a:pt x="7644" y="7128"/>
                  </a:lnTo>
                  <a:lnTo>
                    <a:pt x="7659" y="7149"/>
                  </a:lnTo>
                  <a:lnTo>
                    <a:pt x="7676" y="7173"/>
                  </a:lnTo>
                  <a:lnTo>
                    <a:pt x="7695" y="7203"/>
                  </a:lnTo>
                  <a:lnTo>
                    <a:pt x="7714" y="7234"/>
                  </a:lnTo>
                  <a:lnTo>
                    <a:pt x="7732" y="7266"/>
                  </a:lnTo>
                  <a:lnTo>
                    <a:pt x="7751" y="7300"/>
                  </a:lnTo>
                  <a:lnTo>
                    <a:pt x="7767" y="7332"/>
                  </a:lnTo>
                  <a:lnTo>
                    <a:pt x="7781" y="7363"/>
                  </a:lnTo>
                  <a:lnTo>
                    <a:pt x="7794" y="7392"/>
                  </a:lnTo>
                  <a:lnTo>
                    <a:pt x="7804" y="7415"/>
                  </a:lnTo>
                  <a:lnTo>
                    <a:pt x="7810" y="7434"/>
                  </a:lnTo>
                  <a:lnTo>
                    <a:pt x="7816" y="7447"/>
                  </a:lnTo>
                  <a:lnTo>
                    <a:pt x="7817" y="7450"/>
                  </a:lnTo>
                  <a:lnTo>
                    <a:pt x="7818" y="7454"/>
                  </a:lnTo>
                  <a:lnTo>
                    <a:pt x="7822" y="7467"/>
                  </a:lnTo>
                  <a:lnTo>
                    <a:pt x="7829" y="7485"/>
                  </a:lnTo>
                  <a:lnTo>
                    <a:pt x="7837" y="7510"/>
                  </a:lnTo>
                  <a:lnTo>
                    <a:pt x="7846" y="7539"/>
                  </a:lnTo>
                  <a:lnTo>
                    <a:pt x="7855" y="7572"/>
                  </a:lnTo>
                  <a:lnTo>
                    <a:pt x="7863" y="7608"/>
                  </a:lnTo>
                  <a:lnTo>
                    <a:pt x="7871" y="7644"/>
                  </a:lnTo>
                  <a:lnTo>
                    <a:pt x="7877" y="7682"/>
                  </a:lnTo>
                  <a:lnTo>
                    <a:pt x="7883" y="7718"/>
                  </a:lnTo>
                  <a:lnTo>
                    <a:pt x="7887" y="7752"/>
                  </a:lnTo>
                  <a:lnTo>
                    <a:pt x="7889" y="7782"/>
                  </a:lnTo>
                  <a:lnTo>
                    <a:pt x="7891" y="7808"/>
                  </a:lnTo>
                  <a:lnTo>
                    <a:pt x="7892" y="7829"/>
                  </a:lnTo>
                  <a:lnTo>
                    <a:pt x="7893" y="7842"/>
                  </a:lnTo>
                  <a:lnTo>
                    <a:pt x="7893" y="7846"/>
                  </a:lnTo>
                  <a:lnTo>
                    <a:pt x="7893" y="7851"/>
                  </a:lnTo>
                  <a:lnTo>
                    <a:pt x="7893" y="7863"/>
                  </a:lnTo>
                  <a:lnTo>
                    <a:pt x="7895" y="7884"/>
                  </a:lnTo>
                  <a:lnTo>
                    <a:pt x="7895" y="7910"/>
                  </a:lnTo>
                  <a:lnTo>
                    <a:pt x="7893" y="7941"/>
                  </a:lnTo>
                  <a:lnTo>
                    <a:pt x="7891" y="7976"/>
                  </a:lnTo>
                  <a:lnTo>
                    <a:pt x="7889" y="8013"/>
                  </a:lnTo>
                  <a:lnTo>
                    <a:pt x="7885" y="8050"/>
                  </a:lnTo>
                  <a:lnTo>
                    <a:pt x="7880" y="8087"/>
                  </a:lnTo>
                  <a:lnTo>
                    <a:pt x="7874" y="8124"/>
                  </a:lnTo>
                  <a:lnTo>
                    <a:pt x="7868" y="8157"/>
                  </a:lnTo>
                  <a:lnTo>
                    <a:pt x="7861" y="8186"/>
                  </a:lnTo>
                  <a:lnTo>
                    <a:pt x="7855" y="8212"/>
                  </a:lnTo>
                  <a:lnTo>
                    <a:pt x="7850" y="8232"/>
                  </a:lnTo>
                  <a:lnTo>
                    <a:pt x="7846" y="8244"/>
                  </a:lnTo>
                  <a:lnTo>
                    <a:pt x="7845" y="8248"/>
                  </a:lnTo>
                  <a:lnTo>
                    <a:pt x="7844" y="8252"/>
                  </a:lnTo>
                  <a:lnTo>
                    <a:pt x="7841" y="8264"/>
                  </a:lnTo>
                  <a:lnTo>
                    <a:pt x="7834" y="8284"/>
                  </a:lnTo>
                  <a:lnTo>
                    <a:pt x="7826" y="8308"/>
                  </a:lnTo>
                  <a:lnTo>
                    <a:pt x="7817" y="8338"/>
                  </a:lnTo>
                  <a:lnTo>
                    <a:pt x="7804" y="8369"/>
                  </a:lnTo>
                  <a:lnTo>
                    <a:pt x="7790" y="8402"/>
                  </a:lnTo>
                  <a:lnTo>
                    <a:pt x="7775" y="8437"/>
                  </a:lnTo>
                  <a:lnTo>
                    <a:pt x="7758" y="8472"/>
                  </a:lnTo>
                  <a:lnTo>
                    <a:pt x="7741" y="8504"/>
                  </a:lnTo>
                  <a:lnTo>
                    <a:pt x="7725" y="8533"/>
                  </a:lnTo>
                  <a:lnTo>
                    <a:pt x="7710" y="8560"/>
                  </a:lnTo>
                  <a:lnTo>
                    <a:pt x="7696" y="8582"/>
                  </a:lnTo>
                  <a:lnTo>
                    <a:pt x="7685" y="8599"/>
                  </a:lnTo>
                  <a:lnTo>
                    <a:pt x="7678" y="8610"/>
                  </a:lnTo>
                  <a:lnTo>
                    <a:pt x="7675" y="8613"/>
                  </a:lnTo>
                  <a:lnTo>
                    <a:pt x="7673" y="8617"/>
                  </a:lnTo>
                  <a:lnTo>
                    <a:pt x="7666" y="8628"/>
                  </a:lnTo>
                  <a:lnTo>
                    <a:pt x="7654" y="8644"/>
                  </a:lnTo>
                  <a:lnTo>
                    <a:pt x="7639" y="8665"/>
                  </a:lnTo>
                  <a:lnTo>
                    <a:pt x="7620" y="8690"/>
                  </a:lnTo>
                  <a:lnTo>
                    <a:pt x="7599" y="8717"/>
                  </a:lnTo>
                  <a:lnTo>
                    <a:pt x="7575" y="8745"/>
                  </a:lnTo>
                  <a:lnTo>
                    <a:pt x="7550" y="8773"/>
                  </a:lnTo>
                  <a:lnTo>
                    <a:pt x="7523" y="8800"/>
                  </a:lnTo>
                  <a:lnTo>
                    <a:pt x="7497" y="8826"/>
                  </a:lnTo>
                  <a:lnTo>
                    <a:pt x="7472" y="8850"/>
                  </a:lnTo>
                  <a:lnTo>
                    <a:pt x="7450" y="8870"/>
                  </a:lnTo>
                  <a:lnTo>
                    <a:pt x="7429" y="8886"/>
                  </a:lnTo>
                  <a:lnTo>
                    <a:pt x="7414" y="8899"/>
                  </a:lnTo>
                  <a:lnTo>
                    <a:pt x="7404" y="8908"/>
                  </a:lnTo>
                  <a:lnTo>
                    <a:pt x="7400" y="8910"/>
                  </a:lnTo>
                  <a:lnTo>
                    <a:pt x="7397" y="8913"/>
                  </a:lnTo>
                  <a:lnTo>
                    <a:pt x="7387" y="8921"/>
                  </a:lnTo>
                  <a:lnTo>
                    <a:pt x="7371" y="8933"/>
                  </a:lnTo>
                  <a:lnTo>
                    <a:pt x="7349" y="8949"/>
                  </a:lnTo>
                  <a:lnTo>
                    <a:pt x="7324" y="8966"/>
                  </a:lnTo>
                  <a:lnTo>
                    <a:pt x="7295" y="8985"/>
                  </a:lnTo>
                  <a:lnTo>
                    <a:pt x="7265" y="9004"/>
                  </a:lnTo>
                  <a:lnTo>
                    <a:pt x="7231" y="9023"/>
                  </a:lnTo>
                  <a:lnTo>
                    <a:pt x="7199" y="9041"/>
                  </a:lnTo>
                  <a:lnTo>
                    <a:pt x="7165" y="9058"/>
                  </a:lnTo>
                  <a:lnTo>
                    <a:pt x="7135" y="9072"/>
                  </a:lnTo>
                  <a:lnTo>
                    <a:pt x="7107" y="9084"/>
                  </a:lnTo>
                  <a:lnTo>
                    <a:pt x="7083" y="9095"/>
                  </a:lnTo>
                  <a:lnTo>
                    <a:pt x="7065" y="9101"/>
                  </a:lnTo>
                  <a:lnTo>
                    <a:pt x="7052" y="9107"/>
                  </a:lnTo>
                  <a:lnTo>
                    <a:pt x="7049" y="9108"/>
                  </a:lnTo>
                  <a:lnTo>
                    <a:pt x="7044" y="9110"/>
                  </a:lnTo>
                  <a:lnTo>
                    <a:pt x="7032" y="9114"/>
                  </a:lnTo>
                  <a:lnTo>
                    <a:pt x="7013" y="9121"/>
                  </a:lnTo>
                  <a:lnTo>
                    <a:pt x="6988" y="9128"/>
                  </a:lnTo>
                  <a:lnTo>
                    <a:pt x="6959" y="9137"/>
                  </a:lnTo>
                  <a:lnTo>
                    <a:pt x="6927" y="9145"/>
                  </a:lnTo>
                  <a:lnTo>
                    <a:pt x="6891" y="9154"/>
                  </a:lnTo>
                  <a:lnTo>
                    <a:pt x="6854" y="9163"/>
                  </a:lnTo>
                  <a:lnTo>
                    <a:pt x="6817" y="9169"/>
                  </a:lnTo>
                  <a:lnTo>
                    <a:pt x="6781" y="9175"/>
                  </a:lnTo>
                  <a:lnTo>
                    <a:pt x="6746" y="9179"/>
                  </a:lnTo>
                  <a:lnTo>
                    <a:pt x="6716" y="9182"/>
                  </a:lnTo>
                  <a:lnTo>
                    <a:pt x="6690" y="9184"/>
                  </a:lnTo>
                  <a:lnTo>
                    <a:pt x="6671" y="9185"/>
                  </a:lnTo>
                  <a:lnTo>
                    <a:pt x="6658" y="9186"/>
                  </a:lnTo>
                  <a:lnTo>
                    <a:pt x="6652" y="9186"/>
                  </a:lnTo>
                  <a:lnTo>
                    <a:pt x="6648" y="9186"/>
                  </a:lnTo>
                  <a:lnTo>
                    <a:pt x="6635" y="9186"/>
                  </a:lnTo>
                  <a:lnTo>
                    <a:pt x="6623" y="9186"/>
                  </a:lnTo>
                  <a:lnTo>
                    <a:pt x="6610" y="9188"/>
                  </a:lnTo>
                  <a:lnTo>
                    <a:pt x="6594" y="9188"/>
                  </a:lnTo>
                  <a:lnTo>
                    <a:pt x="6577" y="9188"/>
                  </a:lnTo>
                  <a:lnTo>
                    <a:pt x="6547" y="9188"/>
                  </a:lnTo>
                  <a:lnTo>
                    <a:pt x="6515" y="9189"/>
                  </a:lnTo>
                  <a:lnTo>
                    <a:pt x="6481" y="9190"/>
                  </a:lnTo>
                  <a:lnTo>
                    <a:pt x="6445" y="9192"/>
                  </a:lnTo>
                  <a:lnTo>
                    <a:pt x="6408" y="9194"/>
                  </a:lnTo>
                  <a:lnTo>
                    <a:pt x="6370" y="9197"/>
                  </a:lnTo>
                  <a:lnTo>
                    <a:pt x="6332" y="9201"/>
                  </a:lnTo>
                  <a:lnTo>
                    <a:pt x="6293" y="9205"/>
                  </a:lnTo>
                  <a:lnTo>
                    <a:pt x="6255" y="9209"/>
                  </a:lnTo>
                  <a:lnTo>
                    <a:pt x="6216" y="9215"/>
                  </a:lnTo>
                  <a:lnTo>
                    <a:pt x="6178" y="9221"/>
                  </a:lnTo>
                  <a:lnTo>
                    <a:pt x="6141" y="9226"/>
                  </a:lnTo>
                  <a:lnTo>
                    <a:pt x="6107" y="9233"/>
                  </a:lnTo>
                  <a:lnTo>
                    <a:pt x="6072" y="9239"/>
                  </a:lnTo>
                  <a:lnTo>
                    <a:pt x="6041" y="9246"/>
                  </a:lnTo>
                  <a:lnTo>
                    <a:pt x="6011" y="9253"/>
                  </a:lnTo>
                  <a:lnTo>
                    <a:pt x="5959" y="9265"/>
                  </a:lnTo>
                  <a:lnTo>
                    <a:pt x="5920" y="9275"/>
                  </a:lnTo>
                  <a:lnTo>
                    <a:pt x="5894" y="9283"/>
                  </a:lnTo>
                  <a:lnTo>
                    <a:pt x="5886" y="9285"/>
                  </a:lnTo>
                  <a:lnTo>
                    <a:pt x="5876" y="9287"/>
                  </a:lnTo>
                  <a:lnTo>
                    <a:pt x="5851" y="9294"/>
                  </a:lnTo>
                  <a:lnTo>
                    <a:pt x="5811" y="9306"/>
                  </a:lnTo>
                  <a:lnTo>
                    <a:pt x="5761" y="9323"/>
                  </a:lnTo>
                  <a:lnTo>
                    <a:pt x="5732" y="9332"/>
                  </a:lnTo>
                  <a:lnTo>
                    <a:pt x="5701" y="9343"/>
                  </a:lnTo>
                  <a:lnTo>
                    <a:pt x="5668" y="9355"/>
                  </a:lnTo>
                  <a:lnTo>
                    <a:pt x="5635" y="9368"/>
                  </a:lnTo>
                  <a:lnTo>
                    <a:pt x="5600" y="9382"/>
                  </a:lnTo>
                  <a:lnTo>
                    <a:pt x="5566" y="9397"/>
                  </a:lnTo>
                  <a:lnTo>
                    <a:pt x="5530" y="9412"/>
                  </a:lnTo>
                  <a:lnTo>
                    <a:pt x="5495" y="9428"/>
                  </a:lnTo>
                  <a:lnTo>
                    <a:pt x="5459" y="9445"/>
                  </a:lnTo>
                  <a:lnTo>
                    <a:pt x="5424" y="9461"/>
                  </a:lnTo>
                  <a:lnTo>
                    <a:pt x="5391" y="9478"/>
                  </a:lnTo>
                  <a:lnTo>
                    <a:pt x="5357" y="9495"/>
                  </a:lnTo>
                  <a:lnTo>
                    <a:pt x="5326" y="9513"/>
                  </a:lnTo>
                  <a:lnTo>
                    <a:pt x="5296" y="9529"/>
                  </a:lnTo>
                  <a:lnTo>
                    <a:pt x="5268" y="9545"/>
                  </a:lnTo>
                  <a:lnTo>
                    <a:pt x="5242" y="9561"/>
                  </a:lnTo>
                  <a:lnTo>
                    <a:pt x="5196" y="9588"/>
                  </a:lnTo>
                  <a:lnTo>
                    <a:pt x="5162" y="9611"/>
                  </a:lnTo>
                  <a:lnTo>
                    <a:pt x="5140" y="9625"/>
                  </a:lnTo>
                  <a:lnTo>
                    <a:pt x="5132" y="9630"/>
                  </a:lnTo>
                  <a:lnTo>
                    <a:pt x="5124" y="9636"/>
                  </a:lnTo>
                  <a:lnTo>
                    <a:pt x="5102" y="9650"/>
                  </a:lnTo>
                  <a:lnTo>
                    <a:pt x="5069" y="9674"/>
                  </a:lnTo>
                  <a:lnTo>
                    <a:pt x="5026" y="9705"/>
                  </a:lnTo>
                  <a:lnTo>
                    <a:pt x="5001" y="9723"/>
                  </a:lnTo>
                  <a:lnTo>
                    <a:pt x="4976" y="9743"/>
                  </a:lnTo>
                  <a:lnTo>
                    <a:pt x="4949" y="9764"/>
                  </a:lnTo>
                  <a:lnTo>
                    <a:pt x="4921" y="9786"/>
                  </a:lnTo>
                  <a:lnTo>
                    <a:pt x="4892" y="9810"/>
                  </a:lnTo>
                  <a:lnTo>
                    <a:pt x="4864" y="9834"/>
                  </a:lnTo>
                  <a:lnTo>
                    <a:pt x="4835" y="9860"/>
                  </a:lnTo>
                  <a:lnTo>
                    <a:pt x="4805" y="9886"/>
                  </a:lnTo>
                  <a:lnTo>
                    <a:pt x="4777" y="9912"/>
                  </a:lnTo>
                  <a:lnTo>
                    <a:pt x="4749" y="9939"/>
                  </a:lnTo>
                  <a:lnTo>
                    <a:pt x="4722" y="9966"/>
                  </a:lnTo>
                  <a:lnTo>
                    <a:pt x="4696" y="9992"/>
                  </a:lnTo>
                  <a:lnTo>
                    <a:pt x="4671" y="10018"/>
                  </a:lnTo>
                  <a:lnTo>
                    <a:pt x="4649" y="10043"/>
                  </a:lnTo>
                  <a:lnTo>
                    <a:pt x="4626" y="10068"/>
                  </a:lnTo>
                  <a:lnTo>
                    <a:pt x="4607" y="10090"/>
                  </a:lnTo>
                  <a:lnTo>
                    <a:pt x="4572" y="10130"/>
                  </a:lnTo>
                  <a:lnTo>
                    <a:pt x="4545" y="10162"/>
                  </a:lnTo>
                  <a:lnTo>
                    <a:pt x="4529" y="10182"/>
                  </a:lnTo>
                  <a:lnTo>
                    <a:pt x="4523" y="10190"/>
                  </a:lnTo>
                  <a:lnTo>
                    <a:pt x="4517" y="10196"/>
                  </a:lnTo>
                  <a:lnTo>
                    <a:pt x="4501" y="10218"/>
                  </a:lnTo>
                  <a:lnTo>
                    <a:pt x="4476" y="10250"/>
                  </a:lnTo>
                  <a:lnTo>
                    <a:pt x="4445" y="10292"/>
                  </a:lnTo>
                  <a:lnTo>
                    <a:pt x="4427" y="10317"/>
                  </a:lnTo>
                  <a:lnTo>
                    <a:pt x="4409" y="10344"/>
                  </a:lnTo>
                  <a:lnTo>
                    <a:pt x="4390" y="10372"/>
                  </a:lnTo>
                  <a:lnTo>
                    <a:pt x="4370" y="10403"/>
                  </a:lnTo>
                  <a:lnTo>
                    <a:pt x="4350" y="10434"/>
                  </a:lnTo>
                  <a:lnTo>
                    <a:pt x="4330" y="10466"/>
                  </a:lnTo>
                  <a:lnTo>
                    <a:pt x="4311" y="10500"/>
                  </a:lnTo>
                  <a:lnTo>
                    <a:pt x="4291" y="10533"/>
                  </a:lnTo>
                  <a:lnTo>
                    <a:pt x="4272" y="10567"/>
                  </a:lnTo>
                  <a:lnTo>
                    <a:pt x="4253" y="10601"/>
                  </a:lnTo>
                  <a:lnTo>
                    <a:pt x="4236" y="10635"/>
                  </a:lnTo>
                  <a:lnTo>
                    <a:pt x="4220" y="10668"/>
                  </a:lnTo>
                  <a:lnTo>
                    <a:pt x="4204" y="10701"/>
                  </a:lnTo>
                  <a:lnTo>
                    <a:pt x="4190" y="10732"/>
                  </a:lnTo>
                  <a:lnTo>
                    <a:pt x="4176" y="10761"/>
                  </a:lnTo>
                  <a:lnTo>
                    <a:pt x="4164" y="10789"/>
                  </a:lnTo>
                  <a:lnTo>
                    <a:pt x="4143" y="10838"/>
                  </a:lnTo>
                  <a:lnTo>
                    <a:pt x="4128" y="10877"/>
                  </a:lnTo>
                  <a:lnTo>
                    <a:pt x="4118" y="10902"/>
                  </a:lnTo>
                  <a:lnTo>
                    <a:pt x="4115" y="10910"/>
                  </a:lnTo>
                  <a:lnTo>
                    <a:pt x="4112" y="10919"/>
                  </a:lnTo>
                  <a:lnTo>
                    <a:pt x="4102" y="10944"/>
                  </a:lnTo>
                  <a:lnTo>
                    <a:pt x="4089" y="10983"/>
                  </a:lnTo>
                  <a:lnTo>
                    <a:pt x="4072" y="11032"/>
                  </a:lnTo>
                  <a:lnTo>
                    <a:pt x="4063" y="11061"/>
                  </a:lnTo>
                  <a:lnTo>
                    <a:pt x="4054" y="11093"/>
                  </a:lnTo>
                  <a:lnTo>
                    <a:pt x="4045" y="11126"/>
                  </a:lnTo>
                  <a:lnTo>
                    <a:pt x="4035" y="11161"/>
                  </a:lnTo>
                  <a:lnTo>
                    <a:pt x="4026" y="11196"/>
                  </a:lnTo>
                  <a:lnTo>
                    <a:pt x="4017" y="11234"/>
                  </a:lnTo>
                  <a:lnTo>
                    <a:pt x="4008" y="11272"/>
                  </a:lnTo>
                  <a:lnTo>
                    <a:pt x="4001" y="11310"/>
                  </a:lnTo>
                  <a:lnTo>
                    <a:pt x="3993" y="11348"/>
                  </a:lnTo>
                  <a:lnTo>
                    <a:pt x="3986" y="11385"/>
                  </a:lnTo>
                  <a:lnTo>
                    <a:pt x="3980" y="11423"/>
                  </a:lnTo>
                  <a:lnTo>
                    <a:pt x="3975" y="11460"/>
                  </a:lnTo>
                  <a:lnTo>
                    <a:pt x="3969" y="11496"/>
                  </a:lnTo>
                  <a:lnTo>
                    <a:pt x="3965" y="11530"/>
                  </a:lnTo>
                  <a:lnTo>
                    <a:pt x="3962" y="11561"/>
                  </a:lnTo>
                  <a:lnTo>
                    <a:pt x="3959" y="11592"/>
                  </a:lnTo>
                  <a:lnTo>
                    <a:pt x="3954" y="11645"/>
                  </a:lnTo>
                  <a:lnTo>
                    <a:pt x="3952" y="11686"/>
                  </a:lnTo>
                  <a:lnTo>
                    <a:pt x="3950" y="11712"/>
                  </a:lnTo>
                  <a:lnTo>
                    <a:pt x="3950" y="11721"/>
                  </a:lnTo>
                  <a:lnTo>
                    <a:pt x="3950" y="11731"/>
                  </a:lnTo>
                  <a:lnTo>
                    <a:pt x="3949" y="11757"/>
                  </a:lnTo>
                  <a:lnTo>
                    <a:pt x="3948" y="11798"/>
                  </a:lnTo>
                  <a:lnTo>
                    <a:pt x="3948" y="11851"/>
                  </a:lnTo>
                  <a:lnTo>
                    <a:pt x="3948" y="11881"/>
                  </a:lnTo>
                  <a:lnTo>
                    <a:pt x="3948" y="11913"/>
                  </a:lnTo>
                  <a:lnTo>
                    <a:pt x="3949" y="11947"/>
                  </a:lnTo>
                  <a:lnTo>
                    <a:pt x="3951" y="11983"/>
                  </a:lnTo>
                  <a:lnTo>
                    <a:pt x="3953" y="12020"/>
                  </a:lnTo>
                  <a:lnTo>
                    <a:pt x="3956" y="12058"/>
                  </a:lnTo>
                  <a:lnTo>
                    <a:pt x="3960" y="12096"/>
                  </a:lnTo>
                  <a:lnTo>
                    <a:pt x="3964" y="12135"/>
                  </a:lnTo>
                  <a:lnTo>
                    <a:pt x="3968" y="12174"/>
                  </a:lnTo>
                  <a:lnTo>
                    <a:pt x="3974" y="12212"/>
                  </a:lnTo>
                  <a:lnTo>
                    <a:pt x="3979" y="12249"/>
                  </a:lnTo>
                  <a:lnTo>
                    <a:pt x="3985" y="12286"/>
                  </a:lnTo>
                  <a:lnTo>
                    <a:pt x="3991" y="12322"/>
                  </a:lnTo>
                  <a:lnTo>
                    <a:pt x="3997" y="12355"/>
                  </a:lnTo>
                  <a:lnTo>
                    <a:pt x="4004" y="12387"/>
                  </a:lnTo>
                  <a:lnTo>
                    <a:pt x="4010" y="12417"/>
                  </a:lnTo>
                  <a:lnTo>
                    <a:pt x="4022" y="12469"/>
                  </a:lnTo>
                  <a:lnTo>
                    <a:pt x="4032" y="12509"/>
                  </a:lnTo>
                  <a:lnTo>
                    <a:pt x="4040" y="12534"/>
                  </a:lnTo>
                  <a:lnTo>
                    <a:pt x="4042" y="12543"/>
                  </a:lnTo>
                  <a:lnTo>
                    <a:pt x="4044" y="12552"/>
                  </a:lnTo>
                  <a:lnTo>
                    <a:pt x="4051" y="12578"/>
                  </a:lnTo>
                  <a:lnTo>
                    <a:pt x="4063" y="12617"/>
                  </a:lnTo>
                  <a:lnTo>
                    <a:pt x="4080" y="12667"/>
                  </a:lnTo>
                  <a:lnTo>
                    <a:pt x="4089" y="12696"/>
                  </a:lnTo>
                  <a:lnTo>
                    <a:pt x="4100" y="12727"/>
                  </a:lnTo>
                  <a:lnTo>
                    <a:pt x="4111" y="12759"/>
                  </a:lnTo>
                  <a:lnTo>
                    <a:pt x="4124" y="12794"/>
                  </a:lnTo>
                  <a:lnTo>
                    <a:pt x="4138" y="12828"/>
                  </a:lnTo>
                  <a:lnTo>
                    <a:pt x="4152" y="12863"/>
                  </a:lnTo>
                  <a:lnTo>
                    <a:pt x="4167" y="12898"/>
                  </a:lnTo>
                  <a:lnTo>
                    <a:pt x="4183" y="12934"/>
                  </a:lnTo>
                  <a:lnTo>
                    <a:pt x="4199" y="12970"/>
                  </a:lnTo>
                  <a:lnTo>
                    <a:pt x="4216" y="13004"/>
                  </a:lnTo>
                  <a:lnTo>
                    <a:pt x="4233" y="13038"/>
                  </a:lnTo>
                  <a:lnTo>
                    <a:pt x="4250" y="13071"/>
                  </a:lnTo>
                  <a:lnTo>
                    <a:pt x="4267" y="13103"/>
                  </a:lnTo>
                  <a:lnTo>
                    <a:pt x="4284" y="13133"/>
                  </a:lnTo>
                  <a:lnTo>
                    <a:pt x="4300" y="13161"/>
                  </a:lnTo>
                  <a:lnTo>
                    <a:pt x="4315" y="13188"/>
                  </a:lnTo>
                  <a:lnTo>
                    <a:pt x="4342" y="13233"/>
                  </a:lnTo>
                  <a:lnTo>
                    <a:pt x="4365" y="13268"/>
                  </a:lnTo>
                  <a:lnTo>
                    <a:pt x="4379" y="13289"/>
                  </a:lnTo>
                  <a:lnTo>
                    <a:pt x="4384" y="13298"/>
                  </a:lnTo>
                  <a:lnTo>
                    <a:pt x="4388" y="13306"/>
                  </a:lnTo>
                  <a:lnTo>
                    <a:pt x="4404" y="13327"/>
                  </a:lnTo>
                  <a:lnTo>
                    <a:pt x="4426" y="13361"/>
                  </a:lnTo>
                  <a:lnTo>
                    <a:pt x="4458" y="13404"/>
                  </a:lnTo>
                  <a:lnTo>
                    <a:pt x="4476" y="13429"/>
                  </a:lnTo>
                  <a:lnTo>
                    <a:pt x="4495" y="13455"/>
                  </a:lnTo>
                  <a:lnTo>
                    <a:pt x="4517" y="13482"/>
                  </a:lnTo>
                  <a:lnTo>
                    <a:pt x="4539" y="13510"/>
                  </a:lnTo>
                  <a:lnTo>
                    <a:pt x="4562" y="13538"/>
                  </a:lnTo>
                  <a:lnTo>
                    <a:pt x="4587" y="13567"/>
                  </a:lnTo>
                  <a:lnTo>
                    <a:pt x="4612" y="13596"/>
                  </a:lnTo>
                  <a:lnTo>
                    <a:pt x="4638" y="13625"/>
                  </a:lnTo>
                  <a:lnTo>
                    <a:pt x="4665" y="13653"/>
                  </a:lnTo>
                  <a:lnTo>
                    <a:pt x="4691" y="13681"/>
                  </a:lnTo>
                  <a:lnTo>
                    <a:pt x="4718" y="13708"/>
                  </a:lnTo>
                  <a:lnTo>
                    <a:pt x="4744" y="13734"/>
                  </a:lnTo>
                  <a:lnTo>
                    <a:pt x="4770" y="13759"/>
                  </a:lnTo>
                  <a:lnTo>
                    <a:pt x="4795" y="13783"/>
                  </a:lnTo>
                  <a:lnTo>
                    <a:pt x="4818" y="13806"/>
                  </a:lnTo>
                  <a:lnTo>
                    <a:pt x="4841" y="13825"/>
                  </a:lnTo>
                  <a:lnTo>
                    <a:pt x="4881" y="13860"/>
                  </a:lnTo>
                  <a:lnTo>
                    <a:pt x="4912" y="13887"/>
                  </a:lnTo>
                  <a:lnTo>
                    <a:pt x="4933" y="13903"/>
                  </a:lnTo>
                  <a:lnTo>
                    <a:pt x="4940" y="13909"/>
                  </a:lnTo>
                  <a:lnTo>
                    <a:pt x="4948" y="13915"/>
                  </a:lnTo>
                  <a:lnTo>
                    <a:pt x="4968" y="13931"/>
                  </a:lnTo>
                  <a:lnTo>
                    <a:pt x="5001" y="13956"/>
                  </a:lnTo>
                  <a:lnTo>
                    <a:pt x="5043" y="13988"/>
                  </a:lnTo>
                  <a:lnTo>
                    <a:pt x="5068" y="14005"/>
                  </a:lnTo>
                  <a:lnTo>
                    <a:pt x="5095" y="14024"/>
                  </a:lnTo>
                  <a:lnTo>
                    <a:pt x="5123" y="14043"/>
                  </a:lnTo>
                  <a:lnTo>
                    <a:pt x="5153" y="14063"/>
                  </a:lnTo>
                  <a:lnTo>
                    <a:pt x="5185" y="14083"/>
                  </a:lnTo>
                  <a:lnTo>
                    <a:pt x="5216" y="14103"/>
                  </a:lnTo>
                  <a:lnTo>
                    <a:pt x="5249" y="14123"/>
                  </a:lnTo>
                  <a:lnTo>
                    <a:pt x="5283" y="14143"/>
                  </a:lnTo>
                  <a:lnTo>
                    <a:pt x="5317" y="14162"/>
                  </a:lnTo>
                  <a:lnTo>
                    <a:pt x="5351" y="14180"/>
                  </a:lnTo>
                  <a:lnTo>
                    <a:pt x="5384" y="14198"/>
                  </a:lnTo>
                  <a:lnTo>
                    <a:pt x="5418" y="14215"/>
                  </a:lnTo>
                  <a:lnTo>
                    <a:pt x="5450" y="14230"/>
                  </a:lnTo>
                  <a:lnTo>
                    <a:pt x="5480" y="14245"/>
                  </a:lnTo>
                  <a:lnTo>
                    <a:pt x="5511" y="14259"/>
                  </a:lnTo>
                  <a:lnTo>
                    <a:pt x="5539" y="14271"/>
                  </a:lnTo>
                  <a:lnTo>
                    <a:pt x="5587" y="14292"/>
                  </a:lnTo>
                  <a:lnTo>
                    <a:pt x="5625" y="14308"/>
                  </a:lnTo>
                  <a:lnTo>
                    <a:pt x="5650" y="14316"/>
                  </a:lnTo>
                  <a:lnTo>
                    <a:pt x="5659" y="14320"/>
                  </a:lnTo>
                  <a:lnTo>
                    <a:pt x="5667" y="14324"/>
                  </a:lnTo>
                  <a:lnTo>
                    <a:pt x="5692" y="14333"/>
                  </a:lnTo>
                  <a:lnTo>
                    <a:pt x="5731" y="14347"/>
                  </a:lnTo>
                  <a:lnTo>
                    <a:pt x="5782" y="14363"/>
                  </a:lnTo>
                  <a:lnTo>
                    <a:pt x="5811" y="14373"/>
                  </a:lnTo>
                  <a:lnTo>
                    <a:pt x="5842" y="14382"/>
                  </a:lnTo>
                  <a:lnTo>
                    <a:pt x="5875" y="14392"/>
                  </a:lnTo>
                  <a:lnTo>
                    <a:pt x="5909" y="14401"/>
                  </a:lnTo>
                  <a:lnTo>
                    <a:pt x="5945" y="14410"/>
                  </a:lnTo>
                  <a:lnTo>
                    <a:pt x="5983" y="14420"/>
                  </a:lnTo>
                  <a:lnTo>
                    <a:pt x="6021" y="14429"/>
                  </a:lnTo>
                  <a:lnTo>
                    <a:pt x="6058" y="14436"/>
                  </a:lnTo>
                  <a:lnTo>
                    <a:pt x="6096" y="14444"/>
                  </a:lnTo>
                  <a:lnTo>
                    <a:pt x="6134" y="14451"/>
                  </a:lnTo>
                  <a:lnTo>
                    <a:pt x="6172" y="14458"/>
                  </a:lnTo>
                  <a:lnTo>
                    <a:pt x="6208" y="14463"/>
                  </a:lnTo>
                  <a:lnTo>
                    <a:pt x="6244" y="14469"/>
                  </a:lnTo>
                  <a:lnTo>
                    <a:pt x="6278" y="14473"/>
                  </a:lnTo>
                  <a:lnTo>
                    <a:pt x="6310" y="14476"/>
                  </a:lnTo>
                  <a:lnTo>
                    <a:pt x="6340" y="14480"/>
                  </a:lnTo>
                  <a:lnTo>
                    <a:pt x="6393" y="14484"/>
                  </a:lnTo>
                  <a:lnTo>
                    <a:pt x="6434" y="14487"/>
                  </a:lnTo>
                  <a:lnTo>
                    <a:pt x="6460" y="14488"/>
                  </a:lnTo>
                  <a:lnTo>
                    <a:pt x="6470" y="14489"/>
                  </a:lnTo>
                  <a:lnTo>
                    <a:pt x="6480" y="14489"/>
                  </a:lnTo>
                  <a:lnTo>
                    <a:pt x="6505" y="14490"/>
                  </a:lnTo>
                  <a:lnTo>
                    <a:pt x="6547" y="14491"/>
                  </a:lnTo>
                  <a:lnTo>
                    <a:pt x="6599" y="14493"/>
                  </a:lnTo>
                  <a:lnTo>
                    <a:pt x="6630" y="14493"/>
                  </a:lnTo>
                  <a:lnTo>
                    <a:pt x="6662" y="14491"/>
                  </a:lnTo>
                  <a:lnTo>
                    <a:pt x="6696" y="14490"/>
                  </a:lnTo>
                  <a:lnTo>
                    <a:pt x="6731" y="14489"/>
                  </a:lnTo>
                  <a:lnTo>
                    <a:pt x="6768" y="14487"/>
                  </a:lnTo>
                  <a:lnTo>
                    <a:pt x="6807" y="14484"/>
                  </a:lnTo>
                  <a:lnTo>
                    <a:pt x="6845" y="14481"/>
                  </a:lnTo>
                  <a:lnTo>
                    <a:pt x="6884" y="14477"/>
                  </a:lnTo>
                  <a:lnTo>
                    <a:pt x="6922" y="14473"/>
                  </a:lnTo>
                  <a:lnTo>
                    <a:pt x="6960" y="14468"/>
                  </a:lnTo>
                  <a:lnTo>
                    <a:pt x="6998" y="14462"/>
                  </a:lnTo>
                  <a:lnTo>
                    <a:pt x="7035" y="14457"/>
                  </a:lnTo>
                  <a:lnTo>
                    <a:pt x="7070" y="14450"/>
                  </a:lnTo>
                  <a:lnTo>
                    <a:pt x="7104" y="14444"/>
                  </a:lnTo>
                  <a:lnTo>
                    <a:pt x="7135" y="14437"/>
                  </a:lnTo>
                  <a:lnTo>
                    <a:pt x="7165" y="14432"/>
                  </a:lnTo>
                  <a:lnTo>
                    <a:pt x="7217" y="14420"/>
                  </a:lnTo>
                  <a:lnTo>
                    <a:pt x="7257" y="14410"/>
                  </a:lnTo>
                  <a:lnTo>
                    <a:pt x="7283" y="14403"/>
                  </a:lnTo>
                  <a:lnTo>
                    <a:pt x="7292" y="14401"/>
                  </a:lnTo>
                  <a:lnTo>
                    <a:pt x="7300" y="14399"/>
                  </a:lnTo>
                  <a:lnTo>
                    <a:pt x="7326" y="14391"/>
                  </a:lnTo>
                  <a:lnTo>
                    <a:pt x="7365" y="14380"/>
                  </a:lnTo>
                  <a:lnTo>
                    <a:pt x="7417" y="14364"/>
                  </a:lnTo>
                  <a:lnTo>
                    <a:pt x="7445" y="14354"/>
                  </a:lnTo>
                  <a:lnTo>
                    <a:pt x="7477" y="14343"/>
                  </a:lnTo>
                  <a:lnTo>
                    <a:pt x="7509" y="14333"/>
                  </a:lnTo>
                  <a:lnTo>
                    <a:pt x="7542" y="14320"/>
                  </a:lnTo>
                  <a:lnTo>
                    <a:pt x="7577" y="14307"/>
                  </a:lnTo>
                  <a:lnTo>
                    <a:pt x="7613" y="14292"/>
                  </a:lnTo>
                  <a:lnTo>
                    <a:pt x="7648" y="14277"/>
                  </a:lnTo>
                  <a:lnTo>
                    <a:pt x="7684" y="14261"/>
                  </a:lnTo>
                  <a:lnTo>
                    <a:pt x="7720" y="14245"/>
                  </a:lnTo>
                  <a:lnTo>
                    <a:pt x="7754" y="14229"/>
                  </a:lnTo>
                  <a:lnTo>
                    <a:pt x="7789" y="14212"/>
                  </a:lnTo>
                  <a:lnTo>
                    <a:pt x="7821" y="14194"/>
                  </a:lnTo>
                  <a:lnTo>
                    <a:pt x="7852" y="14178"/>
                  </a:lnTo>
                  <a:lnTo>
                    <a:pt x="7883" y="14162"/>
                  </a:lnTo>
                  <a:lnTo>
                    <a:pt x="7912" y="14146"/>
                  </a:lnTo>
                  <a:lnTo>
                    <a:pt x="7938" y="14131"/>
                  </a:lnTo>
                  <a:lnTo>
                    <a:pt x="7983" y="14104"/>
                  </a:lnTo>
                  <a:lnTo>
                    <a:pt x="8019" y="14082"/>
                  </a:lnTo>
                  <a:lnTo>
                    <a:pt x="8040" y="14067"/>
                  </a:lnTo>
                  <a:lnTo>
                    <a:pt x="8048" y="14063"/>
                  </a:lnTo>
                  <a:lnTo>
                    <a:pt x="8057" y="14057"/>
                  </a:lnTo>
                  <a:lnTo>
                    <a:pt x="8078" y="14042"/>
                  </a:lnTo>
                  <a:lnTo>
                    <a:pt x="8112" y="14019"/>
                  </a:lnTo>
                  <a:lnTo>
                    <a:pt x="8155" y="13989"/>
                  </a:lnTo>
                  <a:lnTo>
                    <a:pt x="8180" y="13971"/>
                  </a:lnTo>
                  <a:lnTo>
                    <a:pt x="8206" y="13951"/>
                  </a:lnTo>
                  <a:lnTo>
                    <a:pt x="8233" y="13930"/>
                  </a:lnTo>
                  <a:lnTo>
                    <a:pt x="8261" y="13908"/>
                  </a:lnTo>
                  <a:lnTo>
                    <a:pt x="8290" y="13884"/>
                  </a:lnTo>
                  <a:lnTo>
                    <a:pt x="8319" y="13861"/>
                  </a:lnTo>
                  <a:lnTo>
                    <a:pt x="8348" y="13835"/>
                  </a:lnTo>
                  <a:lnTo>
                    <a:pt x="8377" y="13809"/>
                  </a:lnTo>
                  <a:lnTo>
                    <a:pt x="8405" y="13783"/>
                  </a:lnTo>
                  <a:lnTo>
                    <a:pt x="8433" y="13757"/>
                  </a:lnTo>
                  <a:lnTo>
                    <a:pt x="8460" y="13730"/>
                  </a:lnTo>
                  <a:lnTo>
                    <a:pt x="8486" y="13704"/>
                  </a:lnTo>
                  <a:lnTo>
                    <a:pt x="8512" y="13678"/>
                  </a:lnTo>
                  <a:lnTo>
                    <a:pt x="8535" y="13653"/>
                  </a:lnTo>
                  <a:lnTo>
                    <a:pt x="8558" y="13630"/>
                  </a:lnTo>
                  <a:lnTo>
                    <a:pt x="8578" y="13607"/>
                  </a:lnTo>
                  <a:lnTo>
                    <a:pt x="8613" y="13567"/>
                  </a:lnTo>
                  <a:lnTo>
                    <a:pt x="8640" y="13536"/>
                  </a:lnTo>
                  <a:lnTo>
                    <a:pt x="8656" y="13516"/>
                  </a:lnTo>
                  <a:lnTo>
                    <a:pt x="8662" y="13509"/>
                  </a:lnTo>
                  <a:lnTo>
                    <a:pt x="8668" y="13501"/>
                  </a:lnTo>
                  <a:lnTo>
                    <a:pt x="8684" y="13481"/>
                  </a:lnTo>
                  <a:lnTo>
                    <a:pt x="8709" y="13448"/>
                  </a:lnTo>
                  <a:lnTo>
                    <a:pt x="8741" y="13406"/>
                  </a:lnTo>
                  <a:lnTo>
                    <a:pt x="8759" y="13381"/>
                  </a:lnTo>
                  <a:lnTo>
                    <a:pt x="8778" y="13354"/>
                  </a:lnTo>
                  <a:lnTo>
                    <a:pt x="8797" y="13326"/>
                  </a:lnTo>
                  <a:lnTo>
                    <a:pt x="8817" y="13297"/>
                  </a:lnTo>
                  <a:lnTo>
                    <a:pt x="8837" y="13266"/>
                  </a:lnTo>
                  <a:lnTo>
                    <a:pt x="8858" y="13233"/>
                  </a:lnTo>
                  <a:lnTo>
                    <a:pt x="8877" y="13201"/>
                  </a:lnTo>
                  <a:lnTo>
                    <a:pt x="8897" y="13166"/>
                  </a:lnTo>
                  <a:lnTo>
                    <a:pt x="8916" y="13133"/>
                  </a:lnTo>
                  <a:lnTo>
                    <a:pt x="8935" y="13099"/>
                  </a:lnTo>
                  <a:lnTo>
                    <a:pt x="8953" y="13066"/>
                  </a:lnTo>
                  <a:lnTo>
                    <a:pt x="8970" y="13032"/>
                  </a:lnTo>
                  <a:lnTo>
                    <a:pt x="8985" y="13000"/>
                  </a:lnTo>
                  <a:lnTo>
                    <a:pt x="9001" y="12970"/>
                  </a:lnTo>
                  <a:lnTo>
                    <a:pt x="9015" y="12939"/>
                  </a:lnTo>
                  <a:lnTo>
                    <a:pt x="9026" y="12912"/>
                  </a:lnTo>
                  <a:lnTo>
                    <a:pt x="9048" y="12863"/>
                  </a:lnTo>
                  <a:lnTo>
                    <a:pt x="9063" y="12825"/>
                  </a:lnTo>
                  <a:lnTo>
                    <a:pt x="9073" y="12800"/>
                  </a:lnTo>
                  <a:lnTo>
                    <a:pt x="9076" y="12792"/>
                  </a:lnTo>
                  <a:lnTo>
                    <a:pt x="9079" y="12783"/>
                  </a:lnTo>
                  <a:lnTo>
                    <a:pt x="9089" y="12758"/>
                  </a:lnTo>
                  <a:lnTo>
                    <a:pt x="9103" y="12720"/>
                  </a:lnTo>
                  <a:lnTo>
                    <a:pt x="9120" y="12669"/>
                  </a:lnTo>
                  <a:lnTo>
                    <a:pt x="9129" y="12640"/>
                  </a:lnTo>
                  <a:lnTo>
                    <a:pt x="9139" y="12609"/>
                  </a:lnTo>
                  <a:lnTo>
                    <a:pt x="9149" y="12577"/>
                  </a:lnTo>
                  <a:lnTo>
                    <a:pt x="9158" y="12542"/>
                  </a:lnTo>
                  <a:lnTo>
                    <a:pt x="9168" y="12505"/>
                  </a:lnTo>
                  <a:lnTo>
                    <a:pt x="9178" y="12469"/>
                  </a:lnTo>
                  <a:lnTo>
                    <a:pt x="9186" y="12431"/>
                  </a:lnTo>
                  <a:lnTo>
                    <a:pt x="9195" y="12393"/>
                  </a:lnTo>
                  <a:lnTo>
                    <a:pt x="9203" y="12355"/>
                  </a:lnTo>
                  <a:lnTo>
                    <a:pt x="9210" y="12317"/>
                  </a:lnTo>
                  <a:lnTo>
                    <a:pt x="9217" y="12280"/>
                  </a:lnTo>
                  <a:lnTo>
                    <a:pt x="9222" y="12243"/>
                  </a:lnTo>
                  <a:lnTo>
                    <a:pt x="9227" y="12207"/>
                  </a:lnTo>
                  <a:lnTo>
                    <a:pt x="9232" y="12174"/>
                  </a:lnTo>
                  <a:lnTo>
                    <a:pt x="9236" y="12141"/>
                  </a:lnTo>
                  <a:lnTo>
                    <a:pt x="9239" y="12111"/>
                  </a:lnTo>
                  <a:lnTo>
                    <a:pt x="9244" y="12058"/>
                  </a:lnTo>
                  <a:lnTo>
                    <a:pt x="9247" y="12017"/>
                  </a:lnTo>
                  <a:lnTo>
                    <a:pt x="9249" y="11991"/>
                  </a:lnTo>
                  <a:lnTo>
                    <a:pt x="9249" y="11982"/>
                  </a:lnTo>
                  <a:lnTo>
                    <a:pt x="9250" y="11973"/>
                  </a:lnTo>
                  <a:lnTo>
                    <a:pt x="9251" y="11946"/>
                  </a:lnTo>
                  <a:lnTo>
                    <a:pt x="9252" y="11905"/>
                  </a:lnTo>
                  <a:lnTo>
                    <a:pt x="9252" y="11853"/>
                  </a:lnTo>
                  <a:lnTo>
                    <a:pt x="9253" y="11843"/>
                  </a:lnTo>
                  <a:lnTo>
                    <a:pt x="9253" y="11835"/>
                  </a:lnTo>
                  <a:lnTo>
                    <a:pt x="9253" y="11825"/>
                  </a:lnTo>
                  <a:lnTo>
                    <a:pt x="9253" y="11815"/>
                  </a:lnTo>
                  <a:lnTo>
                    <a:pt x="9253" y="11807"/>
                  </a:lnTo>
                  <a:lnTo>
                    <a:pt x="9253" y="11798"/>
                  </a:lnTo>
                  <a:lnTo>
                    <a:pt x="9253" y="11789"/>
                  </a:lnTo>
                  <a:lnTo>
                    <a:pt x="9254" y="11781"/>
                  </a:lnTo>
                  <a:lnTo>
                    <a:pt x="9255" y="11762"/>
                  </a:lnTo>
                  <a:lnTo>
                    <a:pt x="9257" y="11744"/>
                  </a:lnTo>
                  <a:lnTo>
                    <a:pt x="9258" y="11724"/>
                  </a:lnTo>
                  <a:lnTo>
                    <a:pt x="9260" y="11706"/>
                  </a:lnTo>
                  <a:lnTo>
                    <a:pt x="9264" y="11668"/>
                  </a:lnTo>
                  <a:lnTo>
                    <a:pt x="9270" y="11633"/>
                  </a:lnTo>
                  <a:lnTo>
                    <a:pt x="9275" y="11598"/>
                  </a:lnTo>
                  <a:lnTo>
                    <a:pt x="9281" y="11569"/>
                  </a:lnTo>
                  <a:lnTo>
                    <a:pt x="9287" y="11543"/>
                  </a:lnTo>
                  <a:lnTo>
                    <a:pt x="9291" y="11524"/>
                  </a:lnTo>
                  <a:lnTo>
                    <a:pt x="9294" y="11512"/>
                  </a:lnTo>
                  <a:lnTo>
                    <a:pt x="9295" y="11507"/>
                  </a:lnTo>
                  <a:lnTo>
                    <a:pt x="9297" y="11503"/>
                  </a:lnTo>
                  <a:lnTo>
                    <a:pt x="9301" y="11490"/>
                  </a:lnTo>
                  <a:lnTo>
                    <a:pt x="9306" y="11472"/>
                  </a:lnTo>
                  <a:lnTo>
                    <a:pt x="9314" y="11447"/>
                  </a:lnTo>
                  <a:lnTo>
                    <a:pt x="9324" y="11418"/>
                  </a:lnTo>
                  <a:lnTo>
                    <a:pt x="9334" y="11385"/>
                  </a:lnTo>
                  <a:lnTo>
                    <a:pt x="9348" y="11352"/>
                  </a:lnTo>
                  <a:lnTo>
                    <a:pt x="9362" y="11317"/>
                  </a:lnTo>
                  <a:lnTo>
                    <a:pt x="9379" y="11283"/>
                  </a:lnTo>
                  <a:lnTo>
                    <a:pt x="9395" y="11249"/>
                  </a:lnTo>
                  <a:lnTo>
                    <a:pt x="9411" y="11219"/>
                  </a:lnTo>
                  <a:lnTo>
                    <a:pt x="9426" y="11193"/>
                  </a:lnTo>
                  <a:lnTo>
                    <a:pt x="9439" y="11170"/>
                  </a:lnTo>
                  <a:lnTo>
                    <a:pt x="9450" y="11153"/>
                  </a:lnTo>
                  <a:lnTo>
                    <a:pt x="9456" y="11142"/>
                  </a:lnTo>
                  <a:lnTo>
                    <a:pt x="9459" y="11139"/>
                  </a:lnTo>
                  <a:lnTo>
                    <a:pt x="9462" y="11135"/>
                  </a:lnTo>
                  <a:lnTo>
                    <a:pt x="9468" y="11124"/>
                  </a:lnTo>
                  <a:lnTo>
                    <a:pt x="9480" y="11108"/>
                  </a:lnTo>
                  <a:lnTo>
                    <a:pt x="9494" y="11086"/>
                  </a:lnTo>
                  <a:lnTo>
                    <a:pt x="9513" y="11061"/>
                  </a:lnTo>
                  <a:lnTo>
                    <a:pt x="9534" y="11034"/>
                  </a:lnTo>
                  <a:lnTo>
                    <a:pt x="9557" y="11006"/>
                  </a:lnTo>
                  <a:lnTo>
                    <a:pt x="9582" y="10977"/>
                  </a:lnTo>
                  <a:lnTo>
                    <a:pt x="9608" y="10950"/>
                  </a:lnTo>
                  <a:lnTo>
                    <a:pt x="9633" y="10923"/>
                  </a:lnTo>
                  <a:lnTo>
                    <a:pt x="9658" y="10899"/>
                  </a:lnTo>
                  <a:lnTo>
                    <a:pt x="9681" y="10879"/>
                  </a:lnTo>
                  <a:lnTo>
                    <a:pt x="9700" y="10862"/>
                  </a:lnTo>
                  <a:lnTo>
                    <a:pt x="9716" y="10849"/>
                  </a:lnTo>
                  <a:lnTo>
                    <a:pt x="9725" y="10840"/>
                  </a:lnTo>
                  <a:lnTo>
                    <a:pt x="9729" y="10837"/>
                  </a:lnTo>
                  <a:lnTo>
                    <a:pt x="9732" y="10835"/>
                  </a:lnTo>
                  <a:lnTo>
                    <a:pt x="9743" y="10826"/>
                  </a:lnTo>
                  <a:lnTo>
                    <a:pt x="9758" y="10814"/>
                  </a:lnTo>
                  <a:lnTo>
                    <a:pt x="9779" y="10798"/>
                  </a:lnTo>
                  <a:lnTo>
                    <a:pt x="9804" y="10781"/>
                  </a:lnTo>
                  <a:lnTo>
                    <a:pt x="9832" y="10761"/>
                  </a:lnTo>
                  <a:lnTo>
                    <a:pt x="9862" y="10741"/>
                  </a:lnTo>
                  <a:lnTo>
                    <a:pt x="9895" y="10721"/>
                  </a:lnTo>
                  <a:lnTo>
                    <a:pt x="9928" y="10703"/>
                  </a:lnTo>
                  <a:lnTo>
                    <a:pt x="9961" y="10686"/>
                  </a:lnTo>
                  <a:lnTo>
                    <a:pt x="9991" y="10670"/>
                  </a:lnTo>
                  <a:lnTo>
                    <a:pt x="10019" y="10657"/>
                  </a:lnTo>
                  <a:lnTo>
                    <a:pt x="10043" y="10648"/>
                  </a:lnTo>
                  <a:lnTo>
                    <a:pt x="10061" y="10640"/>
                  </a:lnTo>
                  <a:lnTo>
                    <a:pt x="10073" y="10635"/>
                  </a:lnTo>
                  <a:lnTo>
                    <a:pt x="10077" y="10634"/>
                  </a:lnTo>
                  <a:lnTo>
                    <a:pt x="10082" y="10632"/>
                  </a:lnTo>
                  <a:lnTo>
                    <a:pt x="10094" y="10627"/>
                  </a:lnTo>
                  <a:lnTo>
                    <a:pt x="10112" y="10621"/>
                  </a:lnTo>
                  <a:lnTo>
                    <a:pt x="10137" y="10612"/>
                  </a:lnTo>
                  <a:lnTo>
                    <a:pt x="10166" y="10602"/>
                  </a:lnTo>
                  <a:lnTo>
                    <a:pt x="10198" y="10593"/>
                  </a:lnTo>
                  <a:lnTo>
                    <a:pt x="10234" y="10584"/>
                  </a:lnTo>
                  <a:lnTo>
                    <a:pt x="10271" y="10575"/>
                  </a:lnTo>
                  <a:lnTo>
                    <a:pt x="10307" y="10568"/>
                  </a:lnTo>
                  <a:lnTo>
                    <a:pt x="10343" y="10561"/>
                  </a:lnTo>
                  <a:lnTo>
                    <a:pt x="10378" y="10557"/>
                  </a:lnTo>
                  <a:lnTo>
                    <a:pt x="10408" y="10553"/>
                  </a:lnTo>
                  <a:lnTo>
                    <a:pt x="10434" y="10551"/>
                  </a:lnTo>
                  <a:lnTo>
                    <a:pt x="10453" y="10549"/>
                  </a:lnTo>
                  <a:lnTo>
                    <a:pt x="10466" y="10548"/>
                  </a:lnTo>
                  <a:lnTo>
                    <a:pt x="10471" y="10547"/>
                  </a:lnTo>
                  <a:lnTo>
                    <a:pt x="10476" y="10547"/>
                  </a:lnTo>
                  <a:lnTo>
                    <a:pt x="10489" y="10547"/>
                  </a:lnTo>
                  <a:lnTo>
                    <a:pt x="10508" y="10546"/>
                  </a:lnTo>
                  <a:lnTo>
                    <a:pt x="10535" y="10546"/>
                  </a:lnTo>
                  <a:lnTo>
                    <a:pt x="10566" y="10546"/>
                  </a:lnTo>
                  <a:lnTo>
                    <a:pt x="10600" y="10546"/>
                  </a:lnTo>
                  <a:lnTo>
                    <a:pt x="10637" y="10548"/>
                  </a:lnTo>
                  <a:lnTo>
                    <a:pt x="10675" y="10552"/>
                  </a:lnTo>
                  <a:lnTo>
                    <a:pt x="10713" y="10556"/>
                  </a:lnTo>
                  <a:lnTo>
                    <a:pt x="10749" y="10561"/>
                  </a:lnTo>
                  <a:lnTo>
                    <a:pt x="10783" y="10567"/>
                  </a:lnTo>
                  <a:lnTo>
                    <a:pt x="10813" y="10573"/>
                  </a:lnTo>
                  <a:lnTo>
                    <a:pt x="10838" y="10579"/>
                  </a:lnTo>
                  <a:lnTo>
                    <a:pt x="10857" y="10583"/>
                  </a:lnTo>
                  <a:lnTo>
                    <a:pt x="10870" y="10586"/>
                  </a:lnTo>
                  <a:lnTo>
                    <a:pt x="10875" y="10587"/>
                  </a:lnTo>
                  <a:lnTo>
                    <a:pt x="10879" y="10588"/>
                  </a:lnTo>
                  <a:lnTo>
                    <a:pt x="10891" y="10592"/>
                  </a:lnTo>
                  <a:lnTo>
                    <a:pt x="10910" y="10597"/>
                  </a:lnTo>
                  <a:lnTo>
                    <a:pt x="10935" y="10605"/>
                  </a:lnTo>
                  <a:lnTo>
                    <a:pt x="10964" y="10614"/>
                  </a:lnTo>
                  <a:lnTo>
                    <a:pt x="10996" y="10625"/>
                  </a:lnTo>
                  <a:lnTo>
                    <a:pt x="11030" y="10638"/>
                  </a:lnTo>
                  <a:lnTo>
                    <a:pt x="11065" y="10653"/>
                  </a:lnTo>
                  <a:lnTo>
                    <a:pt x="11099" y="10668"/>
                  </a:lnTo>
                  <a:lnTo>
                    <a:pt x="11132" y="10684"/>
                  </a:lnTo>
                  <a:lnTo>
                    <a:pt x="11162" y="10701"/>
                  </a:lnTo>
                  <a:lnTo>
                    <a:pt x="11189" y="10716"/>
                  </a:lnTo>
                  <a:lnTo>
                    <a:pt x="11212" y="10729"/>
                  </a:lnTo>
                  <a:lnTo>
                    <a:pt x="11229" y="10740"/>
                  </a:lnTo>
                  <a:lnTo>
                    <a:pt x="11240" y="10746"/>
                  </a:lnTo>
                  <a:lnTo>
                    <a:pt x="11243" y="10748"/>
                  </a:lnTo>
                  <a:lnTo>
                    <a:pt x="11247" y="10751"/>
                  </a:lnTo>
                  <a:lnTo>
                    <a:pt x="11258" y="10758"/>
                  </a:lnTo>
                  <a:lnTo>
                    <a:pt x="11274" y="10769"/>
                  </a:lnTo>
                  <a:lnTo>
                    <a:pt x="11296" y="10784"/>
                  </a:lnTo>
                  <a:lnTo>
                    <a:pt x="11321" y="10802"/>
                  </a:lnTo>
                  <a:lnTo>
                    <a:pt x="11348" y="10823"/>
                  </a:lnTo>
                  <a:lnTo>
                    <a:pt x="11377" y="10846"/>
                  </a:lnTo>
                  <a:lnTo>
                    <a:pt x="11405" y="10871"/>
                  </a:lnTo>
                  <a:lnTo>
                    <a:pt x="11433" y="10896"/>
                  </a:lnTo>
                  <a:lnTo>
                    <a:pt x="11460" y="10922"/>
                  </a:lnTo>
                  <a:lnTo>
                    <a:pt x="11484" y="10947"/>
                  </a:lnTo>
                  <a:lnTo>
                    <a:pt x="11504" y="10968"/>
                  </a:lnTo>
                  <a:lnTo>
                    <a:pt x="11522" y="10988"/>
                  </a:lnTo>
                  <a:lnTo>
                    <a:pt x="11535" y="11003"/>
                  </a:lnTo>
                  <a:lnTo>
                    <a:pt x="11543" y="11014"/>
                  </a:lnTo>
                  <a:lnTo>
                    <a:pt x="11546" y="11017"/>
                  </a:lnTo>
                  <a:lnTo>
                    <a:pt x="11550" y="11020"/>
                  </a:lnTo>
                  <a:lnTo>
                    <a:pt x="11557" y="11030"/>
                  </a:lnTo>
                  <a:lnTo>
                    <a:pt x="11570" y="11046"/>
                  </a:lnTo>
                  <a:lnTo>
                    <a:pt x="11585" y="11067"/>
                  </a:lnTo>
                  <a:lnTo>
                    <a:pt x="11604" y="11092"/>
                  </a:lnTo>
                  <a:lnTo>
                    <a:pt x="11623" y="11120"/>
                  </a:lnTo>
                  <a:lnTo>
                    <a:pt x="11643" y="11151"/>
                  </a:lnTo>
                  <a:lnTo>
                    <a:pt x="11663" y="11183"/>
                  </a:lnTo>
                  <a:lnTo>
                    <a:pt x="11681" y="11216"/>
                  </a:lnTo>
                  <a:lnTo>
                    <a:pt x="11699" y="11248"/>
                  </a:lnTo>
                  <a:lnTo>
                    <a:pt x="11714" y="11278"/>
                  </a:lnTo>
                  <a:lnTo>
                    <a:pt x="11727" y="11307"/>
                  </a:lnTo>
                  <a:lnTo>
                    <a:pt x="11738" y="11330"/>
                  </a:lnTo>
                  <a:lnTo>
                    <a:pt x="11745" y="11349"/>
                  </a:lnTo>
                  <a:lnTo>
                    <a:pt x="11749" y="11361"/>
                  </a:lnTo>
                  <a:lnTo>
                    <a:pt x="11752" y="11365"/>
                  </a:lnTo>
                  <a:lnTo>
                    <a:pt x="11753" y="11369"/>
                  </a:lnTo>
                  <a:lnTo>
                    <a:pt x="11758" y="11381"/>
                  </a:lnTo>
                  <a:lnTo>
                    <a:pt x="11765" y="11399"/>
                  </a:lnTo>
                  <a:lnTo>
                    <a:pt x="11773" y="11424"/>
                  </a:lnTo>
                  <a:lnTo>
                    <a:pt x="11783" y="11452"/>
                  </a:lnTo>
                  <a:lnTo>
                    <a:pt x="11793" y="11486"/>
                  </a:lnTo>
                  <a:lnTo>
                    <a:pt x="11802" y="11520"/>
                  </a:lnTo>
                  <a:lnTo>
                    <a:pt x="11811" y="11557"/>
                  </a:lnTo>
                  <a:lnTo>
                    <a:pt x="11819" y="11594"/>
                  </a:lnTo>
                  <a:lnTo>
                    <a:pt x="11825" y="11631"/>
                  </a:lnTo>
                  <a:lnTo>
                    <a:pt x="11829" y="11664"/>
                  </a:lnTo>
                  <a:lnTo>
                    <a:pt x="11834" y="11694"/>
                  </a:lnTo>
                  <a:lnTo>
                    <a:pt x="11836" y="11720"/>
                  </a:lnTo>
                  <a:lnTo>
                    <a:pt x="11838" y="11741"/>
                  </a:lnTo>
                  <a:lnTo>
                    <a:pt x="11838" y="11754"/>
                  </a:lnTo>
                  <a:lnTo>
                    <a:pt x="11839" y="11758"/>
                  </a:lnTo>
                  <a:lnTo>
                    <a:pt x="11839" y="11762"/>
                  </a:lnTo>
                  <a:lnTo>
                    <a:pt x="11840" y="11775"/>
                  </a:lnTo>
                  <a:lnTo>
                    <a:pt x="11840" y="11796"/>
                  </a:lnTo>
                  <a:lnTo>
                    <a:pt x="11841" y="11822"/>
                  </a:lnTo>
                  <a:lnTo>
                    <a:pt x="11841" y="11843"/>
                  </a:lnTo>
                  <a:lnTo>
                    <a:pt x="11841" y="11866"/>
                  </a:lnTo>
                  <a:lnTo>
                    <a:pt x="11841" y="11891"/>
                  </a:lnTo>
                  <a:lnTo>
                    <a:pt x="11841" y="11917"/>
                  </a:lnTo>
                  <a:lnTo>
                    <a:pt x="11841" y="11943"/>
                  </a:lnTo>
                  <a:lnTo>
                    <a:pt x="11841" y="11970"/>
                  </a:lnTo>
                  <a:lnTo>
                    <a:pt x="11841" y="11998"/>
                  </a:lnTo>
                  <a:lnTo>
                    <a:pt x="11841" y="12025"/>
                  </a:lnTo>
                  <a:lnTo>
                    <a:pt x="11841" y="12083"/>
                  </a:lnTo>
                  <a:lnTo>
                    <a:pt x="11841" y="12138"/>
                  </a:lnTo>
                  <a:lnTo>
                    <a:pt x="11841" y="12191"/>
                  </a:lnTo>
                  <a:lnTo>
                    <a:pt x="11841" y="12237"/>
                  </a:lnTo>
                  <a:lnTo>
                    <a:pt x="11841" y="12277"/>
                  </a:lnTo>
                  <a:lnTo>
                    <a:pt x="11841" y="12308"/>
                  </a:lnTo>
                  <a:lnTo>
                    <a:pt x="11841" y="12327"/>
                  </a:lnTo>
                  <a:lnTo>
                    <a:pt x="11841" y="12334"/>
                  </a:lnTo>
                  <a:lnTo>
                    <a:pt x="11841" y="12952"/>
                  </a:lnTo>
                  <a:lnTo>
                    <a:pt x="11841" y="13570"/>
                  </a:lnTo>
                  <a:lnTo>
                    <a:pt x="11841" y="14189"/>
                  </a:lnTo>
                  <a:lnTo>
                    <a:pt x="11841" y="14807"/>
                  </a:lnTo>
                  <a:lnTo>
                    <a:pt x="11841" y="15426"/>
                  </a:lnTo>
                  <a:lnTo>
                    <a:pt x="11841" y="16043"/>
                  </a:lnTo>
                  <a:lnTo>
                    <a:pt x="11841" y="16662"/>
                  </a:lnTo>
                  <a:lnTo>
                    <a:pt x="11841" y="17280"/>
                  </a:lnTo>
                  <a:lnTo>
                    <a:pt x="11868" y="17280"/>
                  </a:lnTo>
                  <a:lnTo>
                    <a:pt x="11868" y="16662"/>
                  </a:lnTo>
                  <a:lnTo>
                    <a:pt x="11868" y="16043"/>
                  </a:lnTo>
                  <a:lnTo>
                    <a:pt x="11868" y="15426"/>
                  </a:lnTo>
                  <a:lnTo>
                    <a:pt x="11868" y="14807"/>
                  </a:lnTo>
                  <a:lnTo>
                    <a:pt x="11868" y="14189"/>
                  </a:lnTo>
                  <a:lnTo>
                    <a:pt x="11868" y="13570"/>
                  </a:lnTo>
                  <a:lnTo>
                    <a:pt x="11868" y="12952"/>
                  </a:lnTo>
                  <a:lnTo>
                    <a:pt x="11868" y="12334"/>
                  </a:lnTo>
                  <a:lnTo>
                    <a:pt x="11868" y="12327"/>
                  </a:lnTo>
                  <a:lnTo>
                    <a:pt x="11868" y="12308"/>
                  </a:lnTo>
                  <a:lnTo>
                    <a:pt x="11868" y="12277"/>
                  </a:lnTo>
                  <a:lnTo>
                    <a:pt x="11868" y="12237"/>
                  </a:lnTo>
                  <a:lnTo>
                    <a:pt x="11868" y="12191"/>
                  </a:lnTo>
                  <a:lnTo>
                    <a:pt x="11868" y="12138"/>
                  </a:lnTo>
                  <a:lnTo>
                    <a:pt x="11868" y="12083"/>
                  </a:lnTo>
                  <a:lnTo>
                    <a:pt x="11868" y="12025"/>
                  </a:lnTo>
                  <a:lnTo>
                    <a:pt x="11868" y="11998"/>
                  </a:lnTo>
                  <a:lnTo>
                    <a:pt x="11868" y="11970"/>
                  </a:lnTo>
                  <a:lnTo>
                    <a:pt x="11868" y="11943"/>
                  </a:lnTo>
                  <a:lnTo>
                    <a:pt x="11868" y="11917"/>
                  </a:lnTo>
                  <a:lnTo>
                    <a:pt x="11868" y="11891"/>
                  </a:lnTo>
                  <a:lnTo>
                    <a:pt x="11868" y="11866"/>
                  </a:lnTo>
                  <a:lnTo>
                    <a:pt x="11868" y="11843"/>
                  </a:lnTo>
                  <a:lnTo>
                    <a:pt x="11868" y="11822"/>
                  </a:lnTo>
                  <a:lnTo>
                    <a:pt x="11867" y="11795"/>
                  </a:lnTo>
                  <a:lnTo>
                    <a:pt x="11866" y="11774"/>
                  </a:lnTo>
                  <a:lnTo>
                    <a:pt x="11866" y="11761"/>
                  </a:lnTo>
                  <a:lnTo>
                    <a:pt x="11865" y="11756"/>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81" name="Rectangle 80">
              <a:extLst>
                <a:ext uri="{FF2B5EF4-FFF2-40B4-BE49-F238E27FC236}">
                  <a16:creationId xmlns:a16="http://schemas.microsoft.com/office/drawing/2014/main" id="{4C61D2BB-036D-42BB-9BAB-17B7F36F961B}"/>
                </a:ext>
              </a:extLst>
            </p:cNvPr>
            <p:cNvSpPr>
              <a:spLocks noChangeArrowheads="1"/>
            </p:cNvSpPr>
            <p:nvPr/>
          </p:nvSpPr>
          <p:spPr bwMode="auto">
            <a:xfrm>
              <a:off x="4256298" y="4549133"/>
              <a:ext cx="38165" cy="155597"/>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82" name="Rectangle 81">
              <a:extLst>
                <a:ext uri="{FF2B5EF4-FFF2-40B4-BE49-F238E27FC236}">
                  <a16:creationId xmlns:a16="http://schemas.microsoft.com/office/drawing/2014/main" id="{6C569E9D-5F14-42C2-9AFC-CF97C96DF40E}"/>
                </a:ext>
              </a:extLst>
            </p:cNvPr>
            <p:cNvSpPr>
              <a:spLocks noChangeArrowheads="1"/>
            </p:cNvSpPr>
            <p:nvPr/>
          </p:nvSpPr>
          <p:spPr bwMode="auto">
            <a:xfrm>
              <a:off x="4256298" y="4776658"/>
              <a:ext cx="38165" cy="154130"/>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83" name="Rectangle 82">
              <a:extLst>
                <a:ext uri="{FF2B5EF4-FFF2-40B4-BE49-F238E27FC236}">
                  <a16:creationId xmlns:a16="http://schemas.microsoft.com/office/drawing/2014/main" id="{C4FE2D3A-5112-432E-ACC9-669C0CB943E4}"/>
                </a:ext>
              </a:extLst>
            </p:cNvPr>
            <p:cNvSpPr>
              <a:spLocks noChangeArrowheads="1"/>
            </p:cNvSpPr>
            <p:nvPr/>
          </p:nvSpPr>
          <p:spPr bwMode="auto">
            <a:xfrm>
              <a:off x="4256298" y="5002715"/>
              <a:ext cx="38165" cy="155597"/>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84" name="Rectangle 83">
              <a:extLst>
                <a:ext uri="{FF2B5EF4-FFF2-40B4-BE49-F238E27FC236}">
                  <a16:creationId xmlns:a16="http://schemas.microsoft.com/office/drawing/2014/main" id="{A070A558-2EFD-4E79-B613-B621A5478F0F}"/>
                </a:ext>
              </a:extLst>
            </p:cNvPr>
            <p:cNvSpPr>
              <a:spLocks noChangeArrowheads="1"/>
            </p:cNvSpPr>
            <p:nvPr/>
          </p:nvSpPr>
          <p:spPr bwMode="auto">
            <a:xfrm>
              <a:off x="4256298" y="5230239"/>
              <a:ext cx="38165" cy="154130"/>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85" name="Rectangle 84">
              <a:extLst>
                <a:ext uri="{FF2B5EF4-FFF2-40B4-BE49-F238E27FC236}">
                  <a16:creationId xmlns:a16="http://schemas.microsoft.com/office/drawing/2014/main" id="{2516F022-9772-4DCD-9809-936C1C7DC793}"/>
                </a:ext>
              </a:extLst>
            </p:cNvPr>
            <p:cNvSpPr>
              <a:spLocks noChangeArrowheads="1"/>
            </p:cNvSpPr>
            <p:nvPr/>
          </p:nvSpPr>
          <p:spPr bwMode="auto">
            <a:xfrm>
              <a:off x="4256298" y="5456296"/>
              <a:ext cx="38165" cy="155597"/>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86" name="Rectangle 85">
              <a:extLst>
                <a:ext uri="{FF2B5EF4-FFF2-40B4-BE49-F238E27FC236}">
                  <a16:creationId xmlns:a16="http://schemas.microsoft.com/office/drawing/2014/main" id="{4A1F4529-5C78-4BAF-B3C1-5D7FE70998F7}"/>
                </a:ext>
              </a:extLst>
            </p:cNvPr>
            <p:cNvSpPr>
              <a:spLocks noChangeArrowheads="1"/>
            </p:cNvSpPr>
            <p:nvPr/>
          </p:nvSpPr>
          <p:spPr bwMode="auto">
            <a:xfrm>
              <a:off x="4256298" y="5683821"/>
              <a:ext cx="38165" cy="154130"/>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sp>
          <p:nvSpPr>
            <p:cNvPr id="87" name="Rectangle 86">
              <a:extLst>
                <a:ext uri="{FF2B5EF4-FFF2-40B4-BE49-F238E27FC236}">
                  <a16:creationId xmlns:a16="http://schemas.microsoft.com/office/drawing/2014/main" id="{2CC71DD5-7543-407D-AC23-212C0A8E3ADC}"/>
                </a:ext>
              </a:extLst>
            </p:cNvPr>
            <p:cNvSpPr>
              <a:spLocks noChangeArrowheads="1"/>
            </p:cNvSpPr>
            <p:nvPr/>
          </p:nvSpPr>
          <p:spPr bwMode="auto">
            <a:xfrm>
              <a:off x="4256298" y="5909878"/>
              <a:ext cx="38165" cy="155597"/>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299" tIns="45649" rIns="91299" bIns="45649" numCol="1" anchor="t" anchorCtr="0" compatLnSpc="1">
              <a:prstTxWarp prst="textNoShape">
                <a:avLst/>
              </a:prstTxWarp>
            </a:bodyPr>
            <a:lstStyle/>
            <a:p>
              <a:endParaRPr lang="en-US" sz="1798"/>
            </a:p>
          </p:txBody>
        </p:sp>
      </p:grpSp>
      <p:grpSp>
        <p:nvGrpSpPr>
          <p:cNvPr id="88" name="Group 87">
            <a:extLst>
              <a:ext uri="{FF2B5EF4-FFF2-40B4-BE49-F238E27FC236}">
                <a16:creationId xmlns:a16="http://schemas.microsoft.com/office/drawing/2014/main" id="{B35F7909-D1A9-4149-933B-7FC8A0102DE1}"/>
              </a:ext>
            </a:extLst>
          </p:cNvPr>
          <p:cNvGrpSpPr/>
          <p:nvPr/>
        </p:nvGrpSpPr>
        <p:grpSpPr>
          <a:xfrm>
            <a:off x="2178641" y="3938039"/>
            <a:ext cx="747303" cy="1056489"/>
            <a:chOff x="3344665" y="3893340"/>
            <a:chExt cx="747303" cy="1056489"/>
          </a:xfrm>
        </p:grpSpPr>
        <p:sp>
          <p:nvSpPr>
            <p:cNvPr id="89" name="Oval 88">
              <a:extLst>
                <a:ext uri="{FF2B5EF4-FFF2-40B4-BE49-F238E27FC236}">
                  <a16:creationId xmlns:a16="http://schemas.microsoft.com/office/drawing/2014/main" id="{0D013132-32C2-488B-A008-2123766715C6}"/>
                </a:ext>
              </a:extLst>
            </p:cNvPr>
            <p:cNvSpPr/>
            <p:nvPr/>
          </p:nvSpPr>
          <p:spPr>
            <a:xfrm>
              <a:off x="3535358" y="4826395"/>
              <a:ext cx="370814" cy="123434"/>
            </a:xfrm>
            <a:prstGeom prst="ellipse">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90" name="Teardrop 89">
              <a:extLst>
                <a:ext uri="{FF2B5EF4-FFF2-40B4-BE49-F238E27FC236}">
                  <a16:creationId xmlns:a16="http://schemas.microsoft.com/office/drawing/2014/main" id="{028985EA-6E8C-4979-BFD4-9AB44B6A4352}"/>
                </a:ext>
              </a:extLst>
            </p:cNvPr>
            <p:cNvSpPr/>
            <p:nvPr/>
          </p:nvSpPr>
          <p:spPr>
            <a:xfrm rot="8100000">
              <a:off x="3344665" y="3893340"/>
              <a:ext cx="747303" cy="737135"/>
            </a:xfrm>
            <a:prstGeom prst="teardrop">
              <a:avLst>
                <a:gd name="adj" fmla="val 121614"/>
              </a:avLst>
            </a:prstGeom>
            <a:solidFill>
              <a:srgbClr val="CC92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grpSp>
      <p:grpSp>
        <p:nvGrpSpPr>
          <p:cNvPr id="91" name="Group 90">
            <a:extLst>
              <a:ext uri="{FF2B5EF4-FFF2-40B4-BE49-F238E27FC236}">
                <a16:creationId xmlns:a16="http://schemas.microsoft.com/office/drawing/2014/main" id="{74D438C9-E0D5-4823-8984-6700EF93A395}"/>
              </a:ext>
            </a:extLst>
          </p:cNvPr>
          <p:cNvGrpSpPr/>
          <p:nvPr/>
        </p:nvGrpSpPr>
        <p:grpSpPr>
          <a:xfrm>
            <a:off x="702002" y="2456606"/>
            <a:ext cx="752979" cy="1061184"/>
            <a:chOff x="2062627" y="1971131"/>
            <a:chExt cx="752979" cy="1061184"/>
          </a:xfrm>
        </p:grpSpPr>
        <p:sp>
          <p:nvSpPr>
            <p:cNvPr id="92" name="Oval 91">
              <a:extLst>
                <a:ext uri="{FF2B5EF4-FFF2-40B4-BE49-F238E27FC236}">
                  <a16:creationId xmlns:a16="http://schemas.microsoft.com/office/drawing/2014/main" id="{02DCDEA3-D522-4E33-8B46-6C2D8FA02DBA}"/>
                </a:ext>
              </a:extLst>
            </p:cNvPr>
            <p:cNvSpPr/>
            <p:nvPr/>
          </p:nvSpPr>
          <p:spPr>
            <a:xfrm>
              <a:off x="2251675" y="2907943"/>
              <a:ext cx="373630" cy="124372"/>
            </a:xfrm>
            <a:prstGeom prst="ellipse">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93" name="Teardrop 92">
              <a:extLst>
                <a:ext uri="{FF2B5EF4-FFF2-40B4-BE49-F238E27FC236}">
                  <a16:creationId xmlns:a16="http://schemas.microsoft.com/office/drawing/2014/main" id="{EBC5E70A-8423-409F-89C6-FEDCEA276782}"/>
                </a:ext>
              </a:extLst>
            </p:cNvPr>
            <p:cNvSpPr/>
            <p:nvPr/>
          </p:nvSpPr>
          <p:spPr>
            <a:xfrm rot="8100000">
              <a:off x="2062627" y="1971131"/>
              <a:ext cx="752979" cy="742734"/>
            </a:xfrm>
            <a:prstGeom prst="teardrop">
              <a:avLst>
                <a:gd name="adj" fmla="val 121614"/>
              </a:avLst>
            </a:prstGeom>
            <a:solidFill>
              <a:srgbClr val="CC92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grpSp>
      <p:pic>
        <p:nvPicPr>
          <p:cNvPr id="95" name="Picture 94">
            <a:extLst>
              <a:ext uri="{FF2B5EF4-FFF2-40B4-BE49-F238E27FC236}">
                <a16:creationId xmlns:a16="http://schemas.microsoft.com/office/drawing/2014/main" id="{D2D77F05-DCB0-46C7-99D3-70215689D842}"/>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2323692" y="4078006"/>
            <a:ext cx="457200" cy="457200"/>
          </a:xfrm>
          <a:prstGeom prst="rect">
            <a:avLst/>
          </a:prstGeom>
        </p:spPr>
      </p:pic>
      <p:pic>
        <p:nvPicPr>
          <p:cNvPr id="97" name="Picture 96">
            <a:extLst>
              <a:ext uri="{FF2B5EF4-FFF2-40B4-BE49-F238E27FC236}">
                <a16:creationId xmlns:a16="http://schemas.microsoft.com/office/drawing/2014/main" id="{244B7F9E-C572-4AFE-8046-761B41320AD0}"/>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838400" y="2593973"/>
            <a:ext cx="468000" cy="468000"/>
          </a:xfrm>
          <a:prstGeom prst="rect">
            <a:avLst/>
          </a:prstGeom>
        </p:spPr>
      </p:pic>
      <p:sp>
        <p:nvSpPr>
          <p:cNvPr id="99" name="Rectangle 98">
            <a:extLst>
              <a:ext uri="{FF2B5EF4-FFF2-40B4-BE49-F238E27FC236}">
                <a16:creationId xmlns:a16="http://schemas.microsoft.com/office/drawing/2014/main" id="{AF153BFB-3FF5-4F7F-AD89-4100926F7DBA}"/>
              </a:ext>
            </a:extLst>
          </p:cNvPr>
          <p:cNvSpPr/>
          <p:nvPr/>
        </p:nvSpPr>
        <p:spPr>
          <a:xfrm>
            <a:off x="6911979" y="1507362"/>
            <a:ext cx="3358520" cy="646331"/>
          </a:xfrm>
          <a:prstGeom prst="rect">
            <a:avLst/>
          </a:prstGeom>
        </p:spPr>
        <p:txBody>
          <a:bodyPr wrap="square">
            <a:spAutoFit/>
          </a:bodyPr>
          <a:lstStyle/>
          <a:p>
            <a:r>
              <a:rPr lang="en-US" sz="3600" b="1" dirty="0">
                <a:solidFill>
                  <a:srgbClr val="F9A61A"/>
                </a:solidFill>
                <a:latin typeface="Lato" panose="020F0502020204030203" pitchFamily="34" charset="0"/>
                <a:ea typeface="Lato" panose="020F0502020204030203" pitchFamily="34" charset="0"/>
                <a:cs typeface="Lato" panose="020F0502020204030203" pitchFamily="34" charset="0"/>
              </a:rPr>
              <a:t>ROADMAP</a:t>
            </a:r>
          </a:p>
        </p:txBody>
      </p:sp>
      <p:sp>
        <p:nvSpPr>
          <p:cNvPr id="100" name="TextBox 99">
            <a:extLst>
              <a:ext uri="{FF2B5EF4-FFF2-40B4-BE49-F238E27FC236}">
                <a16:creationId xmlns:a16="http://schemas.microsoft.com/office/drawing/2014/main" id="{E3A20513-BA05-45D8-967F-4BD1DDD0B97E}"/>
              </a:ext>
            </a:extLst>
          </p:cNvPr>
          <p:cNvSpPr txBox="1"/>
          <p:nvPr/>
        </p:nvSpPr>
        <p:spPr>
          <a:xfrm>
            <a:off x="6911979" y="2394404"/>
            <a:ext cx="3847980" cy="92333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 or randomized words which don't look even slightly believable. If you are going to use A passage of lorem If you .</a:t>
            </a:r>
          </a:p>
        </p:txBody>
      </p:sp>
      <p:sp>
        <p:nvSpPr>
          <p:cNvPr id="101" name="Rounded Rectangle 7">
            <a:extLst>
              <a:ext uri="{FF2B5EF4-FFF2-40B4-BE49-F238E27FC236}">
                <a16:creationId xmlns:a16="http://schemas.microsoft.com/office/drawing/2014/main" id="{29DD8BCF-8857-40CB-830F-0A7DBC11D922}"/>
              </a:ext>
            </a:extLst>
          </p:cNvPr>
          <p:cNvSpPr/>
          <p:nvPr/>
        </p:nvSpPr>
        <p:spPr>
          <a:xfrm>
            <a:off x="6911979" y="3737121"/>
            <a:ext cx="564850" cy="564850"/>
          </a:xfrm>
          <a:prstGeom prst="roundRect">
            <a:avLst/>
          </a:prstGeom>
          <a:solidFill>
            <a:srgbClr val="54823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AutoShape 36">
            <a:extLst>
              <a:ext uri="{FF2B5EF4-FFF2-40B4-BE49-F238E27FC236}">
                <a16:creationId xmlns:a16="http://schemas.microsoft.com/office/drawing/2014/main" id="{40459945-B74E-437A-9C8C-FBBC8DD12A0B}"/>
              </a:ext>
            </a:extLst>
          </p:cNvPr>
          <p:cNvSpPr>
            <a:spLocks/>
          </p:cNvSpPr>
          <p:nvPr/>
        </p:nvSpPr>
        <p:spPr bwMode="auto">
          <a:xfrm>
            <a:off x="7030733" y="3854751"/>
            <a:ext cx="327342" cy="329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17" y="0"/>
                </a:moveTo>
                <a:lnTo>
                  <a:pt x="2083" y="0"/>
                </a:lnTo>
                <a:cubicBezTo>
                  <a:pt x="840" y="0"/>
                  <a:pt x="0" y="1032"/>
                  <a:pt x="0" y="2063"/>
                </a:cubicBezTo>
                <a:lnTo>
                  <a:pt x="0" y="21600"/>
                </a:lnTo>
                <a:lnTo>
                  <a:pt x="4367" y="17273"/>
                </a:lnTo>
                <a:lnTo>
                  <a:pt x="19517" y="17273"/>
                </a:lnTo>
                <a:cubicBezTo>
                  <a:pt x="20559" y="17273"/>
                  <a:pt x="21600" y="16242"/>
                  <a:pt x="21600" y="15010"/>
                </a:cubicBezTo>
                <a:lnTo>
                  <a:pt x="21600" y="2063"/>
                </a:lnTo>
                <a:cubicBezTo>
                  <a:pt x="21600" y="1032"/>
                  <a:pt x="20559" y="0"/>
                  <a:pt x="19517" y="0"/>
                </a:cubicBezTo>
                <a:close/>
                <a:moveTo>
                  <a:pt x="17233" y="12947"/>
                </a:moveTo>
                <a:lnTo>
                  <a:pt x="4367" y="12947"/>
                </a:lnTo>
                <a:lnTo>
                  <a:pt x="4367" y="10684"/>
                </a:lnTo>
                <a:lnTo>
                  <a:pt x="17233" y="10684"/>
                </a:lnTo>
                <a:lnTo>
                  <a:pt x="17233" y="12947"/>
                </a:lnTo>
                <a:close/>
                <a:moveTo>
                  <a:pt x="17233" y="9652"/>
                </a:moveTo>
                <a:lnTo>
                  <a:pt x="4367" y="9652"/>
                </a:lnTo>
                <a:lnTo>
                  <a:pt x="4367" y="7622"/>
                </a:lnTo>
                <a:lnTo>
                  <a:pt x="17233" y="7622"/>
                </a:lnTo>
                <a:lnTo>
                  <a:pt x="17233" y="9652"/>
                </a:lnTo>
                <a:close/>
                <a:moveTo>
                  <a:pt x="17233" y="6390"/>
                </a:moveTo>
                <a:lnTo>
                  <a:pt x="4367" y="6390"/>
                </a:lnTo>
                <a:lnTo>
                  <a:pt x="4367" y="4327"/>
                </a:lnTo>
                <a:lnTo>
                  <a:pt x="17233" y="4327"/>
                </a:lnTo>
                <a:lnTo>
                  <a:pt x="17233" y="6390"/>
                </a:lnTo>
                <a:close/>
              </a:path>
            </a:pathLst>
          </a:custGeom>
          <a:solidFill>
            <a:schemeClr val="bg1"/>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solidFill>
                <a:srgbClr val="A6AAA9"/>
              </a:solidFill>
              <a:latin typeface="Roboto Regular" charset="0"/>
              <a:ea typeface="Roboto Regular" charset="0"/>
              <a:cs typeface="Roboto Regular" charset="0"/>
              <a:sym typeface="Roboto Regular" charset="0"/>
            </a:endParaRPr>
          </a:p>
        </p:txBody>
      </p:sp>
      <p:sp>
        <p:nvSpPr>
          <p:cNvPr id="103" name="Rounded Rectangle 10">
            <a:extLst>
              <a:ext uri="{FF2B5EF4-FFF2-40B4-BE49-F238E27FC236}">
                <a16:creationId xmlns:a16="http://schemas.microsoft.com/office/drawing/2014/main" id="{E26B0885-30BD-4511-ADD5-5735C3E7CCF7}"/>
              </a:ext>
            </a:extLst>
          </p:cNvPr>
          <p:cNvSpPr/>
          <p:nvPr/>
        </p:nvSpPr>
        <p:spPr>
          <a:xfrm>
            <a:off x="6911979" y="4720547"/>
            <a:ext cx="564850" cy="564850"/>
          </a:xfrm>
          <a:prstGeom prst="roundRect">
            <a:avLst/>
          </a:prstGeom>
          <a:solidFill>
            <a:srgbClr val="2F559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AutoShape 29">
            <a:extLst>
              <a:ext uri="{FF2B5EF4-FFF2-40B4-BE49-F238E27FC236}">
                <a16:creationId xmlns:a16="http://schemas.microsoft.com/office/drawing/2014/main" id="{604C07C5-E383-42C3-BB70-6AC3D4E6C969}"/>
              </a:ext>
            </a:extLst>
          </p:cNvPr>
          <p:cNvSpPr>
            <a:spLocks/>
          </p:cNvSpPr>
          <p:nvPr/>
        </p:nvSpPr>
        <p:spPr bwMode="auto">
          <a:xfrm>
            <a:off x="7027858" y="4802935"/>
            <a:ext cx="333093" cy="400075"/>
          </a:xfrm>
          <a:custGeom>
            <a:avLst/>
            <a:gdLst>
              <a:gd name="T0" fmla="*/ 292153 w 21600"/>
              <a:gd name="T1" fmla="*/ 350866 h 21600"/>
              <a:gd name="T2" fmla="*/ 292153 w 21600"/>
              <a:gd name="T3" fmla="*/ 350866 h 21600"/>
              <a:gd name="T4" fmla="*/ 292153 w 21600"/>
              <a:gd name="T5" fmla="*/ 350866 h 21600"/>
              <a:gd name="T6" fmla="*/ 292153 w 21600"/>
              <a:gd name="T7" fmla="*/ 35086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640" y="5251"/>
                </a:moveTo>
                <a:lnTo>
                  <a:pt x="9374" y="0"/>
                </a:lnTo>
                <a:lnTo>
                  <a:pt x="9374" y="3500"/>
                </a:lnTo>
                <a:cubicBezTo>
                  <a:pt x="4177" y="4141"/>
                  <a:pt x="0" y="7983"/>
                  <a:pt x="0" y="12678"/>
                </a:cubicBezTo>
                <a:cubicBezTo>
                  <a:pt x="0" y="17374"/>
                  <a:pt x="4177" y="20960"/>
                  <a:pt x="9374" y="21600"/>
                </a:cubicBezTo>
                <a:lnTo>
                  <a:pt x="9374" y="19209"/>
                </a:lnTo>
                <a:cubicBezTo>
                  <a:pt x="5502" y="18783"/>
                  <a:pt x="2598" y="16051"/>
                  <a:pt x="2598" y="12678"/>
                </a:cubicBezTo>
                <a:cubicBezTo>
                  <a:pt x="2598" y="9263"/>
                  <a:pt x="5502" y="6318"/>
                  <a:pt x="9374" y="5891"/>
                </a:cubicBezTo>
                <a:lnTo>
                  <a:pt x="9374" y="10245"/>
                </a:lnTo>
                <a:lnTo>
                  <a:pt x="15640" y="5251"/>
                </a:lnTo>
                <a:close/>
                <a:moveTo>
                  <a:pt x="21600" y="11355"/>
                </a:moveTo>
                <a:cubicBezTo>
                  <a:pt x="21345" y="9818"/>
                  <a:pt x="20581" y="8281"/>
                  <a:pt x="19257" y="7001"/>
                </a:cubicBezTo>
                <a:lnTo>
                  <a:pt x="17474" y="8538"/>
                </a:lnTo>
                <a:cubicBezTo>
                  <a:pt x="18238" y="9391"/>
                  <a:pt x="18747" y="10501"/>
                  <a:pt x="18747" y="11355"/>
                </a:cubicBezTo>
                <a:lnTo>
                  <a:pt x="21600" y="11355"/>
                </a:lnTo>
                <a:close/>
                <a:moveTo>
                  <a:pt x="12226" y="19209"/>
                </a:moveTo>
                <a:lnTo>
                  <a:pt x="12226" y="21600"/>
                </a:lnTo>
                <a:cubicBezTo>
                  <a:pt x="14060" y="21387"/>
                  <a:pt x="15894" y="20746"/>
                  <a:pt x="17474" y="19850"/>
                </a:cubicBezTo>
                <a:lnTo>
                  <a:pt x="15640" y="18100"/>
                </a:lnTo>
                <a:cubicBezTo>
                  <a:pt x="14315" y="18783"/>
                  <a:pt x="13296" y="19209"/>
                  <a:pt x="12226" y="19209"/>
                </a:cubicBezTo>
                <a:close/>
                <a:moveTo>
                  <a:pt x="17474" y="16606"/>
                </a:moveTo>
                <a:lnTo>
                  <a:pt x="19257" y="18100"/>
                </a:lnTo>
                <a:cubicBezTo>
                  <a:pt x="20581" y="16819"/>
                  <a:pt x="21345" y="15282"/>
                  <a:pt x="21600" y="13745"/>
                </a:cubicBezTo>
                <a:lnTo>
                  <a:pt x="18747" y="13745"/>
                </a:lnTo>
                <a:cubicBezTo>
                  <a:pt x="18747" y="14855"/>
                  <a:pt x="18238" y="15709"/>
                  <a:pt x="17474" y="16606"/>
                </a:cubicBezTo>
                <a:close/>
              </a:path>
            </a:pathLst>
          </a:custGeom>
          <a:solidFill>
            <a:schemeClr val="bg1"/>
          </a:solidFill>
          <a:ln>
            <a:noFill/>
          </a:ln>
          <a:effectLst/>
        </p:spPr>
        <p:txBody>
          <a:bodyPr lIns="22860" rIns="22860" anchor="ctr"/>
          <a:lstStyle/>
          <a:p>
            <a:endParaRPr lang="ar-IQ" sz="900"/>
          </a:p>
        </p:txBody>
      </p:sp>
      <p:sp>
        <p:nvSpPr>
          <p:cNvPr id="105" name="Rectangle 104">
            <a:extLst>
              <a:ext uri="{FF2B5EF4-FFF2-40B4-BE49-F238E27FC236}">
                <a16:creationId xmlns:a16="http://schemas.microsoft.com/office/drawing/2014/main" id="{7444FC41-DCE7-4AA7-BACE-EDC0BC048DDA}"/>
              </a:ext>
            </a:extLst>
          </p:cNvPr>
          <p:cNvSpPr/>
          <p:nvPr/>
        </p:nvSpPr>
        <p:spPr>
          <a:xfrm>
            <a:off x="7595583" y="3881610"/>
            <a:ext cx="3335646" cy="461665"/>
          </a:xfrm>
          <a:prstGeom prst="rect">
            <a:avLst/>
          </a:prstGeom>
        </p:spPr>
        <p:txBody>
          <a:bodyPr wrap="square" lIns="91440" tIns="45720" rIns="91440" bIns="45720">
            <a:spAutoFit/>
          </a:bodyPr>
          <a:lstStyle/>
          <a:p>
            <a:r>
              <a:rPr lang="id-ID"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Suitable for all category</a:t>
            </a:r>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Lorem Ipsum is not simply random text.</a:t>
            </a:r>
            <a:r>
              <a:rPr lang="id-ID"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bring together</a:t>
            </a:r>
          </a:p>
        </p:txBody>
      </p:sp>
      <p:sp>
        <p:nvSpPr>
          <p:cNvPr id="106" name="Rectangle 105">
            <a:extLst>
              <a:ext uri="{FF2B5EF4-FFF2-40B4-BE49-F238E27FC236}">
                <a16:creationId xmlns:a16="http://schemas.microsoft.com/office/drawing/2014/main" id="{7AA1983C-A573-46C0-BD5D-3E714FC83764}"/>
              </a:ext>
            </a:extLst>
          </p:cNvPr>
          <p:cNvSpPr/>
          <p:nvPr/>
        </p:nvSpPr>
        <p:spPr>
          <a:xfrm>
            <a:off x="7595583" y="3554848"/>
            <a:ext cx="1590500" cy="338554"/>
          </a:xfrm>
          <a:prstGeom prst="rect">
            <a:avLst/>
          </a:prstGeom>
        </p:spPr>
        <p:txBody>
          <a:bodyPr wrap="none">
            <a:spAutoFit/>
          </a:bodyPr>
          <a:lstStyle/>
          <a:p>
            <a:r>
              <a:rPr lang="en-US" sz="1600" b="1" dirty="0">
                <a:solidFill>
                  <a:srgbClr val="2E75B6"/>
                </a:solidFill>
                <a:latin typeface="Lato" panose="020F0502020204030203" pitchFamily="34" charset="0"/>
                <a:ea typeface="Lato" panose="020F0502020204030203" pitchFamily="34" charset="0"/>
                <a:cs typeface="Lato" panose="020F0502020204030203" pitchFamily="34" charset="0"/>
              </a:rPr>
              <a:t>Insert title here</a:t>
            </a:r>
          </a:p>
        </p:txBody>
      </p:sp>
      <p:sp>
        <p:nvSpPr>
          <p:cNvPr id="107" name="Rectangle 106">
            <a:extLst>
              <a:ext uri="{FF2B5EF4-FFF2-40B4-BE49-F238E27FC236}">
                <a16:creationId xmlns:a16="http://schemas.microsoft.com/office/drawing/2014/main" id="{105DA579-E4E8-4A3B-BABB-6CFC9EC375E1}"/>
              </a:ext>
            </a:extLst>
          </p:cNvPr>
          <p:cNvSpPr/>
          <p:nvPr/>
        </p:nvSpPr>
        <p:spPr>
          <a:xfrm>
            <a:off x="7595583" y="4901114"/>
            <a:ext cx="3335646" cy="461665"/>
          </a:xfrm>
          <a:prstGeom prst="rect">
            <a:avLst/>
          </a:prstGeom>
        </p:spPr>
        <p:txBody>
          <a:bodyPr wrap="square" lIns="91440" tIns="45720" rIns="91440" bIns="45720">
            <a:spAutoFit/>
          </a:bodyPr>
          <a:lstStyle/>
          <a:p>
            <a:r>
              <a:rPr lang="id-ID"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Suitable for all category</a:t>
            </a:r>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Lorem Ipsum is not simply random text.</a:t>
            </a:r>
            <a:r>
              <a:rPr lang="id-ID"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bring together</a:t>
            </a:r>
          </a:p>
        </p:txBody>
      </p:sp>
      <p:sp>
        <p:nvSpPr>
          <p:cNvPr id="108" name="Rectangle 107">
            <a:extLst>
              <a:ext uri="{FF2B5EF4-FFF2-40B4-BE49-F238E27FC236}">
                <a16:creationId xmlns:a16="http://schemas.microsoft.com/office/drawing/2014/main" id="{7B277739-F295-479E-B840-A8F7E8EC4C7A}"/>
              </a:ext>
            </a:extLst>
          </p:cNvPr>
          <p:cNvSpPr/>
          <p:nvPr/>
        </p:nvSpPr>
        <p:spPr>
          <a:xfrm>
            <a:off x="7595583" y="4574352"/>
            <a:ext cx="1590500" cy="338554"/>
          </a:xfrm>
          <a:prstGeom prst="rect">
            <a:avLst/>
          </a:prstGeom>
        </p:spPr>
        <p:txBody>
          <a:bodyPr wrap="none">
            <a:spAutoFit/>
          </a:bodyPr>
          <a:lstStyle/>
          <a:p>
            <a:r>
              <a:rPr lang="en-US" sz="1600" b="1" dirty="0">
                <a:solidFill>
                  <a:srgbClr val="2F5597"/>
                </a:solidFill>
                <a:latin typeface="Lato" panose="020F0502020204030203" pitchFamily="34" charset="0"/>
                <a:ea typeface="Lato" panose="020F0502020204030203" pitchFamily="34" charset="0"/>
                <a:cs typeface="Lato" panose="020F0502020204030203" pitchFamily="34" charset="0"/>
              </a:rPr>
              <a:t>Insert title here</a:t>
            </a:r>
          </a:p>
        </p:txBody>
      </p:sp>
    </p:spTree>
    <p:extLst>
      <p:ext uri="{BB962C8B-B14F-4D97-AF65-F5344CB8AC3E}">
        <p14:creationId xmlns:p14="http://schemas.microsoft.com/office/powerpoint/2010/main" val="87419898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up)">
                                      <p:cBhvr>
                                        <p:cTn id="7" dur="500"/>
                                        <p:tgtEl>
                                          <p:spTgt spid="9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up)">
                                      <p:cBhvr>
                                        <p:cTn id="10" dur="500"/>
                                        <p:tgtEl>
                                          <p:spTgt spid="10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up)">
                                      <p:cBhvr>
                                        <p:cTn id="13" dur="500"/>
                                        <p:tgtEl>
                                          <p:spTgt spid="10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wipe(up)">
                                      <p:cBhvr>
                                        <p:cTn id="16" dur="500"/>
                                        <p:tgtEl>
                                          <p:spTgt spid="10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up)">
                                      <p:cBhvr>
                                        <p:cTn id="19" dur="500"/>
                                        <p:tgtEl>
                                          <p:spTgt spid="10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wipe(up)">
                                      <p:cBhvr>
                                        <p:cTn id="22" dur="500"/>
                                        <p:tgtEl>
                                          <p:spTgt spid="10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up)">
                                      <p:cBhvr>
                                        <p:cTn id="25" dur="500"/>
                                        <p:tgtEl>
                                          <p:spTgt spid="10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06"/>
                                        </p:tgtEl>
                                        <p:attrNameLst>
                                          <p:attrName>style.visibility</p:attrName>
                                        </p:attrNameLst>
                                      </p:cBhvr>
                                      <p:to>
                                        <p:strVal val="visible"/>
                                      </p:to>
                                    </p:set>
                                    <p:animEffect transition="in" filter="wipe(up)">
                                      <p:cBhvr>
                                        <p:cTn id="28" dur="500"/>
                                        <p:tgtEl>
                                          <p:spTgt spid="10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07"/>
                                        </p:tgtEl>
                                        <p:attrNameLst>
                                          <p:attrName>style.visibility</p:attrName>
                                        </p:attrNameLst>
                                      </p:cBhvr>
                                      <p:to>
                                        <p:strVal val="visible"/>
                                      </p:to>
                                    </p:set>
                                    <p:animEffect transition="in" filter="wipe(up)">
                                      <p:cBhvr>
                                        <p:cTn id="31" dur="500"/>
                                        <p:tgtEl>
                                          <p:spTgt spid="10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08"/>
                                        </p:tgtEl>
                                        <p:attrNameLst>
                                          <p:attrName>style.visibility</p:attrName>
                                        </p:attrNameLst>
                                      </p:cBhvr>
                                      <p:to>
                                        <p:strVal val="visible"/>
                                      </p:to>
                                    </p:set>
                                    <p:animEffect transition="in" filter="wipe(up)">
                                      <p:cBhvr>
                                        <p:cTn id="34" dur="500"/>
                                        <p:tgtEl>
                                          <p:spTgt spid="108"/>
                                        </p:tgtEl>
                                      </p:cBhvr>
                                    </p:animEffect>
                                  </p:childTnLst>
                                </p:cTn>
                              </p:par>
                              <p:par>
                                <p:cTn id="35" presetID="22" presetClass="entr" presetSubtype="1" fill="hold" nodeType="with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wipe(up)">
                                      <p:cBhvr>
                                        <p:cTn id="37" dur="500"/>
                                        <p:tgtEl>
                                          <p:spTgt spid="88"/>
                                        </p:tgtEl>
                                      </p:cBhvr>
                                    </p:animEffect>
                                  </p:childTnLst>
                                </p:cTn>
                              </p:par>
                              <p:par>
                                <p:cTn id="38" presetID="22" presetClass="entr" presetSubtype="1" fill="hold" nodeType="with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wipe(up)">
                                      <p:cBhvr>
                                        <p:cTn id="40" dur="500"/>
                                        <p:tgtEl>
                                          <p:spTgt spid="91"/>
                                        </p:tgtEl>
                                      </p:cBhvr>
                                    </p:animEffect>
                                  </p:childTnLst>
                                </p:cTn>
                              </p:par>
                              <p:par>
                                <p:cTn id="41" presetID="22" presetClass="entr" presetSubtype="1"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ipe(up)">
                                      <p:cBhvr>
                                        <p:cTn id="43" dur="500"/>
                                        <p:tgtEl>
                                          <p:spTgt spid="95"/>
                                        </p:tgtEl>
                                      </p:cBhvr>
                                    </p:animEffect>
                                  </p:childTnLst>
                                </p:cTn>
                              </p:par>
                              <p:par>
                                <p:cTn id="44" presetID="22" presetClass="entr" presetSubtype="1" fill="hold" nodeType="withEffect">
                                  <p:stCondLst>
                                    <p:cond delay="0"/>
                                  </p:stCondLst>
                                  <p:childTnLst>
                                    <p:set>
                                      <p:cBhvr>
                                        <p:cTn id="45" dur="1" fill="hold">
                                          <p:stCondLst>
                                            <p:cond delay="0"/>
                                          </p:stCondLst>
                                        </p:cTn>
                                        <p:tgtEl>
                                          <p:spTgt spid="97"/>
                                        </p:tgtEl>
                                        <p:attrNameLst>
                                          <p:attrName>style.visibility</p:attrName>
                                        </p:attrNameLst>
                                      </p:cBhvr>
                                      <p:to>
                                        <p:strVal val="visible"/>
                                      </p:to>
                                    </p:set>
                                    <p:animEffect transition="in" filter="wipe(up)">
                                      <p:cBhvr>
                                        <p:cTn id="46"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animBg="1"/>
      <p:bldP spid="102" grpId="0" animBg="1"/>
      <p:bldP spid="103" grpId="0" animBg="1"/>
      <p:bldP spid="104" grpId="0" animBg="1"/>
      <p:bldP spid="105" grpId="0"/>
      <p:bldP spid="106" grpId="0"/>
      <p:bldP spid="107" grpId="0"/>
      <p:bldP spid="10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67C145-E12C-4D6D-9F11-4E5459B693C2}"/>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460BB545-7078-4AAE-B550-60A1A08D3680}"/>
              </a:ext>
            </a:extLst>
          </p:cNvPr>
          <p:cNvSpPr txBox="1"/>
          <p:nvPr/>
        </p:nvSpPr>
        <p:spPr>
          <a:xfrm>
            <a:off x="123653" y="66783"/>
            <a:ext cx="2905298" cy="307758"/>
          </a:xfrm>
          <a:prstGeom prst="rect">
            <a:avLst/>
          </a:prstGeom>
          <a:noFill/>
        </p:spPr>
        <p:txBody>
          <a:bodyPr wrap="square" lIns="91422" tIns="45711" rIns="91422" bIns="45711" rtlCol="0">
            <a:spAutoFit/>
          </a:bodyPr>
          <a:lstStyle/>
          <a:p>
            <a:r>
              <a:rPr lang="en-US" sz="1400" b="1" dirty="0">
                <a:solidFill>
                  <a:srgbClr val="2F5597"/>
                </a:solidFill>
                <a:latin typeface="Lato" pitchFamily="34" charset="0"/>
                <a:ea typeface="Lato" pitchFamily="34" charset="0"/>
                <a:cs typeface="Lato" pitchFamily="34" charset="0"/>
              </a:rPr>
              <a:t>THE ROADMAP PRESENTATION</a:t>
            </a:r>
            <a:endParaRPr lang="id-ID" sz="1400" b="1" dirty="0">
              <a:solidFill>
                <a:srgbClr val="2F5597"/>
              </a:solidFill>
              <a:latin typeface="Lato" pitchFamily="34" charset="0"/>
              <a:ea typeface="Lato" pitchFamily="34" charset="0"/>
              <a:cs typeface="Lato" pitchFamily="34" charset="0"/>
            </a:endParaRPr>
          </a:p>
        </p:txBody>
      </p:sp>
      <p:sp>
        <p:nvSpPr>
          <p:cNvPr id="4" name="TextBox 3">
            <a:extLst>
              <a:ext uri="{FF2B5EF4-FFF2-40B4-BE49-F238E27FC236}">
                <a16:creationId xmlns:a16="http://schemas.microsoft.com/office/drawing/2014/main" id="{D90AB9B6-F75B-4023-8C0E-EEAB8B22C959}"/>
              </a:ext>
            </a:extLst>
          </p:cNvPr>
          <p:cNvSpPr txBox="1"/>
          <p:nvPr/>
        </p:nvSpPr>
        <p:spPr>
          <a:xfrm>
            <a:off x="11675291" y="66764"/>
            <a:ext cx="393056" cy="307777"/>
          </a:xfrm>
          <a:prstGeom prst="rect">
            <a:avLst/>
          </a:prstGeom>
          <a:noFill/>
        </p:spPr>
        <p:txBody>
          <a:bodyPr wrap="none" rtlCol="0">
            <a:spAutoFit/>
          </a:bodyPr>
          <a:lstStyle/>
          <a:p>
            <a:r>
              <a:rPr lang="en-US" sz="1400" b="1" dirty="0">
                <a:solidFill>
                  <a:srgbClr val="2F5597"/>
                </a:solidFill>
                <a:latin typeface="Lato" panose="020F0502020204030203" pitchFamily="34" charset="0"/>
                <a:ea typeface="Lato" panose="020F0502020204030203" pitchFamily="34" charset="0"/>
                <a:cs typeface="Lato" panose="020F0502020204030203" pitchFamily="34" charset="0"/>
              </a:rPr>
              <a:t>02</a:t>
            </a:r>
            <a:endParaRPr lang="en-PK" sz="1400" b="1" dirty="0">
              <a:solidFill>
                <a:srgbClr val="2F5597"/>
              </a:solidFill>
              <a:latin typeface="Lato" panose="020F0502020204030203" pitchFamily="34" charset="0"/>
              <a:ea typeface="Lato" panose="020F0502020204030203" pitchFamily="34" charset="0"/>
              <a:cs typeface="Lato" panose="020F0502020204030203" pitchFamily="34" charset="0"/>
            </a:endParaRPr>
          </a:p>
        </p:txBody>
      </p:sp>
      <p:sp>
        <p:nvSpPr>
          <p:cNvPr id="5" name="Title 2">
            <a:extLst>
              <a:ext uri="{FF2B5EF4-FFF2-40B4-BE49-F238E27FC236}">
                <a16:creationId xmlns:a16="http://schemas.microsoft.com/office/drawing/2014/main" id="{EEA54AC1-9E82-459E-B22C-C798B996B310}"/>
              </a:ext>
            </a:extLst>
          </p:cNvPr>
          <p:cNvSpPr txBox="1">
            <a:spLocks/>
          </p:cNvSpPr>
          <p:nvPr/>
        </p:nvSpPr>
        <p:spPr>
          <a:xfrm>
            <a:off x="3277228" y="597104"/>
            <a:ext cx="5638412"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E75B6"/>
                </a:solidFill>
                <a:latin typeface="Lato" panose="020F0502020204030203" pitchFamily="34" charset="0"/>
                <a:ea typeface="Lato" panose="020F0502020204030203" pitchFamily="34" charset="0"/>
                <a:cs typeface="Lato" panose="020F0502020204030203" pitchFamily="34" charset="0"/>
              </a:rPr>
              <a:t>TIMELINE INFOGRAPHIC</a:t>
            </a:r>
          </a:p>
        </p:txBody>
      </p:sp>
      <p:sp>
        <p:nvSpPr>
          <p:cNvPr id="6" name="Freeform 4">
            <a:extLst>
              <a:ext uri="{FF2B5EF4-FFF2-40B4-BE49-F238E27FC236}">
                <a16:creationId xmlns:a16="http://schemas.microsoft.com/office/drawing/2014/main" id="{1B6EF3EE-FE70-4393-8322-1424FE797A32}"/>
              </a:ext>
            </a:extLst>
          </p:cNvPr>
          <p:cNvSpPr/>
          <p:nvPr/>
        </p:nvSpPr>
        <p:spPr bwMode="auto">
          <a:xfrm>
            <a:off x="8728880" y="2213315"/>
            <a:ext cx="2468551" cy="1967089"/>
          </a:xfrm>
          <a:custGeom>
            <a:avLst/>
            <a:gdLst>
              <a:gd name="connsiteX0" fmla="*/ 1129227 w 2468551"/>
              <a:gd name="connsiteY0" fmla="*/ 0 h 1967089"/>
              <a:gd name="connsiteX1" fmla="*/ 1129278 w 2468551"/>
              <a:gd name="connsiteY1" fmla="*/ 0 h 1967089"/>
              <a:gd name="connsiteX2" fmla="*/ 2258505 w 2468551"/>
              <a:gd name="connsiteY2" fmla="*/ 1129227 h 1967089"/>
              <a:gd name="connsiteX3" fmla="*/ 2258505 w 2468551"/>
              <a:gd name="connsiteY3" fmla="*/ 1379756 h 1967089"/>
              <a:gd name="connsiteX4" fmla="*/ 2468551 w 2468551"/>
              <a:gd name="connsiteY4" fmla="*/ 1379756 h 1967089"/>
              <a:gd name="connsiteX5" fmla="*/ 2096240 w 2468551"/>
              <a:gd name="connsiteY5" fmla="*/ 1955149 h 1967089"/>
              <a:gd name="connsiteX6" fmla="*/ 1723929 w 2468551"/>
              <a:gd name="connsiteY6" fmla="*/ 1379756 h 1967089"/>
              <a:gd name="connsiteX7" fmla="*/ 1933975 w 2468551"/>
              <a:gd name="connsiteY7" fmla="*/ 1379756 h 1967089"/>
              <a:gd name="connsiteX8" fmla="*/ 1933975 w 2468551"/>
              <a:gd name="connsiteY8" fmla="*/ 1129227 h 1967089"/>
              <a:gd name="connsiteX9" fmla="*/ 1129278 w 2468551"/>
              <a:gd name="connsiteY9" fmla="*/ 324530 h 1967089"/>
              <a:gd name="connsiteX10" fmla="*/ 1129227 w 2468551"/>
              <a:gd name="connsiteY10" fmla="*/ 324530 h 1967089"/>
              <a:gd name="connsiteX11" fmla="*/ 324530 w 2468551"/>
              <a:gd name="connsiteY11" fmla="*/ 1129227 h 1967089"/>
              <a:gd name="connsiteX12" fmla="*/ 324530 w 2468551"/>
              <a:gd name="connsiteY12" fmla="*/ 1967089 h 1967089"/>
              <a:gd name="connsiteX13" fmla="*/ 0 w 2468551"/>
              <a:gd name="connsiteY13" fmla="*/ 1967089 h 1967089"/>
              <a:gd name="connsiteX14" fmla="*/ 0 w 2468551"/>
              <a:gd name="connsiteY14" fmla="*/ 1129227 h 1967089"/>
              <a:gd name="connsiteX15" fmla="*/ 1129227 w 2468551"/>
              <a:gd name="connsiteY15" fmla="*/ 0 h 196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8551" h="1967089">
                <a:moveTo>
                  <a:pt x="1129227" y="0"/>
                </a:moveTo>
                <a:lnTo>
                  <a:pt x="1129278" y="0"/>
                </a:lnTo>
                <a:cubicBezTo>
                  <a:pt x="1752933" y="0"/>
                  <a:pt x="2258505" y="505572"/>
                  <a:pt x="2258505" y="1129227"/>
                </a:cubicBezTo>
                <a:lnTo>
                  <a:pt x="2258505" y="1379756"/>
                </a:lnTo>
                <a:lnTo>
                  <a:pt x="2468551" y="1379756"/>
                </a:lnTo>
                <a:lnTo>
                  <a:pt x="2096240" y="1955149"/>
                </a:lnTo>
                <a:lnTo>
                  <a:pt x="1723929" y="1379756"/>
                </a:lnTo>
                <a:lnTo>
                  <a:pt x="1933975" y="1379756"/>
                </a:lnTo>
                <a:lnTo>
                  <a:pt x="1933975" y="1129227"/>
                </a:lnTo>
                <a:cubicBezTo>
                  <a:pt x="1933975" y="684805"/>
                  <a:pt x="1573700" y="324530"/>
                  <a:pt x="1129278" y="324530"/>
                </a:cubicBezTo>
                <a:lnTo>
                  <a:pt x="1129227" y="324530"/>
                </a:lnTo>
                <a:cubicBezTo>
                  <a:pt x="684805" y="324530"/>
                  <a:pt x="324530" y="684805"/>
                  <a:pt x="324530" y="1129227"/>
                </a:cubicBezTo>
                <a:lnTo>
                  <a:pt x="324530" y="1967089"/>
                </a:lnTo>
                <a:lnTo>
                  <a:pt x="0" y="1967089"/>
                </a:lnTo>
                <a:lnTo>
                  <a:pt x="0" y="1129227"/>
                </a:lnTo>
                <a:cubicBezTo>
                  <a:pt x="0" y="505572"/>
                  <a:pt x="505572" y="0"/>
                  <a:pt x="1129227" y="0"/>
                </a:cubicBezTo>
                <a:close/>
              </a:path>
            </a:pathLst>
          </a:custGeom>
          <a:solidFill>
            <a:srgbClr val="548235"/>
          </a:solidFill>
          <a:ln w="25400" cap="flat" cmpd="sng" algn="ctr">
            <a:solidFill>
              <a:schemeClr val="bg1"/>
            </a:solidFill>
            <a:prstDash val="solid"/>
            <a:miter lim="400000"/>
            <a:headEnd type="none" w="med" len="med"/>
            <a:tailEnd type="none" w="med" len="med"/>
          </a:ln>
          <a:effectLst/>
        </p:spPr>
        <p:txBody>
          <a:bodyPr wrap="square" lIns="0" tIns="0" rIns="0" bIns="0" anchor="ctr">
            <a:noAutofit/>
          </a:bodyPr>
          <a:lstStyle/>
          <a:p>
            <a:pPr algn="ctr" eaLnBrk="1">
              <a:defRPr/>
            </a:pPr>
            <a:endParaRPr lang="en-US"/>
          </a:p>
        </p:txBody>
      </p:sp>
      <p:sp>
        <p:nvSpPr>
          <p:cNvPr id="7" name="Freeform 5">
            <a:extLst>
              <a:ext uri="{FF2B5EF4-FFF2-40B4-BE49-F238E27FC236}">
                <a16:creationId xmlns:a16="http://schemas.microsoft.com/office/drawing/2014/main" id="{0B6AB035-E9E7-4C5C-B270-F97047EF414B}"/>
              </a:ext>
            </a:extLst>
          </p:cNvPr>
          <p:cNvSpPr/>
          <p:nvPr/>
        </p:nvSpPr>
        <p:spPr bwMode="auto">
          <a:xfrm rot="10800000" flipH="1">
            <a:off x="6804588" y="3626453"/>
            <a:ext cx="2468552" cy="1967089"/>
          </a:xfrm>
          <a:custGeom>
            <a:avLst/>
            <a:gdLst>
              <a:gd name="connsiteX0" fmla="*/ 0 w 2468552"/>
              <a:gd name="connsiteY0" fmla="*/ 1967089 h 1967089"/>
              <a:gd name="connsiteX1" fmla="*/ 324530 w 2468552"/>
              <a:gd name="connsiteY1" fmla="*/ 1967089 h 1967089"/>
              <a:gd name="connsiteX2" fmla="*/ 324530 w 2468552"/>
              <a:gd name="connsiteY2" fmla="*/ 1129227 h 1967089"/>
              <a:gd name="connsiteX3" fmla="*/ 1129227 w 2468552"/>
              <a:gd name="connsiteY3" fmla="*/ 324530 h 1967089"/>
              <a:gd name="connsiteX4" fmla="*/ 1129279 w 2468552"/>
              <a:gd name="connsiteY4" fmla="*/ 324530 h 1967089"/>
              <a:gd name="connsiteX5" fmla="*/ 1933976 w 2468552"/>
              <a:gd name="connsiteY5" fmla="*/ 1129227 h 1967089"/>
              <a:gd name="connsiteX6" fmla="*/ 1933976 w 2468552"/>
              <a:gd name="connsiteY6" fmla="*/ 1379756 h 1967089"/>
              <a:gd name="connsiteX7" fmla="*/ 1723930 w 2468552"/>
              <a:gd name="connsiteY7" fmla="*/ 1379756 h 1967089"/>
              <a:gd name="connsiteX8" fmla="*/ 2096241 w 2468552"/>
              <a:gd name="connsiteY8" fmla="*/ 1955149 h 1967089"/>
              <a:gd name="connsiteX9" fmla="*/ 2468552 w 2468552"/>
              <a:gd name="connsiteY9" fmla="*/ 1379756 h 1967089"/>
              <a:gd name="connsiteX10" fmla="*/ 2258506 w 2468552"/>
              <a:gd name="connsiteY10" fmla="*/ 1379756 h 1967089"/>
              <a:gd name="connsiteX11" fmla="*/ 2258506 w 2468552"/>
              <a:gd name="connsiteY11" fmla="*/ 1129227 h 1967089"/>
              <a:gd name="connsiteX12" fmla="*/ 1129279 w 2468552"/>
              <a:gd name="connsiteY12" fmla="*/ 0 h 1967089"/>
              <a:gd name="connsiteX13" fmla="*/ 1129227 w 2468552"/>
              <a:gd name="connsiteY13" fmla="*/ 0 h 1967089"/>
              <a:gd name="connsiteX14" fmla="*/ 0 w 2468552"/>
              <a:gd name="connsiteY14" fmla="*/ 1129227 h 196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8552" h="1967089">
                <a:moveTo>
                  <a:pt x="0" y="1967089"/>
                </a:moveTo>
                <a:lnTo>
                  <a:pt x="324530" y="1967089"/>
                </a:lnTo>
                <a:lnTo>
                  <a:pt x="324530" y="1129227"/>
                </a:lnTo>
                <a:cubicBezTo>
                  <a:pt x="324530" y="684805"/>
                  <a:pt x="684805" y="324530"/>
                  <a:pt x="1129227" y="324530"/>
                </a:cubicBezTo>
                <a:lnTo>
                  <a:pt x="1129279" y="324530"/>
                </a:lnTo>
                <a:cubicBezTo>
                  <a:pt x="1573701" y="324530"/>
                  <a:pt x="1933976" y="684805"/>
                  <a:pt x="1933976" y="1129227"/>
                </a:cubicBezTo>
                <a:lnTo>
                  <a:pt x="1933976" y="1379756"/>
                </a:lnTo>
                <a:lnTo>
                  <a:pt x="1723930" y="1379756"/>
                </a:lnTo>
                <a:lnTo>
                  <a:pt x="2096241" y="1955149"/>
                </a:lnTo>
                <a:lnTo>
                  <a:pt x="2468552" y="1379756"/>
                </a:lnTo>
                <a:lnTo>
                  <a:pt x="2258506" y="1379756"/>
                </a:lnTo>
                <a:lnTo>
                  <a:pt x="2258506" y="1129227"/>
                </a:lnTo>
                <a:cubicBezTo>
                  <a:pt x="2258506" y="505572"/>
                  <a:pt x="1752934" y="0"/>
                  <a:pt x="1129279" y="0"/>
                </a:cubicBezTo>
                <a:lnTo>
                  <a:pt x="1129227" y="0"/>
                </a:lnTo>
                <a:cubicBezTo>
                  <a:pt x="505572" y="0"/>
                  <a:pt x="0" y="505572"/>
                  <a:pt x="0" y="1129227"/>
                </a:cubicBezTo>
                <a:close/>
              </a:path>
            </a:pathLst>
          </a:custGeom>
          <a:solidFill>
            <a:srgbClr val="2F5597"/>
          </a:solidFill>
          <a:ln w="25400" cap="flat" cmpd="sng" algn="ctr">
            <a:solidFill>
              <a:schemeClr val="bg1"/>
            </a:solidFill>
            <a:prstDash val="solid"/>
            <a:miter lim="400000"/>
            <a:headEnd type="none" w="med" len="med"/>
            <a:tailEnd type="none" w="med" len="med"/>
          </a:ln>
          <a:effectLst/>
        </p:spPr>
        <p:txBody>
          <a:bodyPr wrap="square" lIns="0" tIns="0" rIns="0" bIns="0" anchor="ctr">
            <a:noAutofit/>
          </a:bodyPr>
          <a:lstStyle/>
          <a:p>
            <a:pPr algn="ctr" eaLnBrk="1">
              <a:defRPr/>
            </a:pPr>
            <a:endParaRPr lang="en-US"/>
          </a:p>
        </p:txBody>
      </p:sp>
      <p:sp>
        <p:nvSpPr>
          <p:cNvPr id="8" name="Freeform 6">
            <a:extLst>
              <a:ext uri="{FF2B5EF4-FFF2-40B4-BE49-F238E27FC236}">
                <a16:creationId xmlns:a16="http://schemas.microsoft.com/office/drawing/2014/main" id="{FFF0E5BB-D002-4828-AF54-997E06B4D923}"/>
              </a:ext>
            </a:extLst>
          </p:cNvPr>
          <p:cNvSpPr/>
          <p:nvPr/>
        </p:nvSpPr>
        <p:spPr bwMode="auto">
          <a:xfrm>
            <a:off x="4861724" y="2213315"/>
            <a:ext cx="2468552" cy="1967089"/>
          </a:xfrm>
          <a:custGeom>
            <a:avLst/>
            <a:gdLst>
              <a:gd name="connsiteX0" fmla="*/ 1129227 w 2468552"/>
              <a:gd name="connsiteY0" fmla="*/ 0 h 1967089"/>
              <a:gd name="connsiteX1" fmla="*/ 1129279 w 2468552"/>
              <a:gd name="connsiteY1" fmla="*/ 0 h 1967089"/>
              <a:gd name="connsiteX2" fmla="*/ 2258506 w 2468552"/>
              <a:gd name="connsiteY2" fmla="*/ 1129227 h 1967089"/>
              <a:gd name="connsiteX3" fmla="*/ 2258506 w 2468552"/>
              <a:gd name="connsiteY3" fmla="*/ 1379756 h 1967089"/>
              <a:gd name="connsiteX4" fmla="*/ 2468552 w 2468552"/>
              <a:gd name="connsiteY4" fmla="*/ 1379756 h 1967089"/>
              <a:gd name="connsiteX5" fmla="*/ 2096241 w 2468552"/>
              <a:gd name="connsiteY5" fmla="*/ 1955149 h 1967089"/>
              <a:gd name="connsiteX6" fmla="*/ 1723930 w 2468552"/>
              <a:gd name="connsiteY6" fmla="*/ 1379756 h 1967089"/>
              <a:gd name="connsiteX7" fmla="*/ 1933976 w 2468552"/>
              <a:gd name="connsiteY7" fmla="*/ 1379756 h 1967089"/>
              <a:gd name="connsiteX8" fmla="*/ 1933976 w 2468552"/>
              <a:gd name="connsiteY8" fmla="*/ 1129227 h 1967089"/>
              <a:gd name="connsiteX9" fmla="*/ 1129279 w 2468552"/>
              <a:gd name="connsiteY9" fmla="*/ 324530 h 1967089"/>
              <a:gd name="connsiteX10" fmla="*/ 1129227 w 2468552"/>
              <a:gd name="connsiteY10" fmla="*/ 324530 h 1967089"/>
              <a:gd name="connsiteX11" fmla="*/ 324530 w 2468552"/>
              <a:gd name="connsiteY11" fmla="*/ 1129227 h 1967089"/>
              <a:gd name="connsiteX12" fmla="*/ 324530 w 2468552"/>
              <a:gd name="connsiteY12" fmla="*/ 1967089 h 1967089"/>
              <a:gd name="connsiteX13" fmla="*/ 0 w 2468552"/>
              <a:gd name="connsiteY13" fmla="*/ 1967089 h 1967089"/>
              <a:gd name="connsiteX14" fmla="*/ 0 w 2468552"/>
              <a:gd name="connsiteY14" fmla="*/ 1129227 h 1967089"/>
              <a:gd name="connsiteX15" fmla="*/ 1129227 w 2468552"/>
              <a:gd name="connsiteY15" fmla="*/ 0 h 196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8552" h="1967089">
                <a:moveTo>
                  <a:pt x="1129227" y="0"/>
                </a:moveTo>
                <a:lnTo>
                  <a:pt x="1129279" y="0"/>
                </a:lnTo>
                <a:cubicBezTo>
                  <a:pt x="1752934" y="0"/>
                  <a:pt x="2258506" y="505572"/>
                  <a:pt x="2258506" y="1129227"/>
                </a:cubicBezTo>
                <a:lnTo>
                  <a:pt x="2258506" y="1379756"/>
                </a:lnTo>
                <a:lnTo>
                  <a:pt x="2468552" y="1379756"/>
                </a:lnTo>
                <a:lnTo>
                  <a:pt x="2096241" y="1955149"/>
                </a:lnTo>
                <a:lnTo>
                  <a:pt x="1723930" y="1379756"/>
                </a:lnTo>
                <a:lnTo>
                  <a:pt x="1933976" y="1379756"/>
                </a:lnTo>
                <a:lnTo>
                  <a:pt x="1933976" y="1129227"/>
                </a:lnTo>
                <a:cubicBezTo>
                  <a:pt x="1933976" y="684805"/>
                  <a:pt x="1573701" y="324530"/>
                  <a:pt x="1129279" y="324530"/>
                </a:cubicBezTo>
                <a:lnTo>
                  <a:pt x="1129227" y="324530"/>
                </a:lnTo>
                <a:cubicBezTo>
                  <a:pt x="684805" y="324530"/>
                  <a:pt x="324530" y="684805"/>
                  <a:pt x="324530" y="1129227"/>
                </a:cubicBezTo>
                <a:lnTo>
                  <a:pt x="324530" y="1967089"/>
                </a:lnTo>
                <a:lnTo>
                  <a:pt x="0" y="1967089"/>
                </a:lnTo>
                <a:lnTo>
                  <a:pt x="0" y="1129227"/>
                </a:lnTo>
                <a:cubicBezTo>
                  <a:pt x="0" y="505572"/>
                  <a:pt x="505572" y="0"/>
                  <a:pt x="1129227" y="0"/>
                </a:cubicBezTo>
                <a:close/>
              </a:path>
            </a:pathLst>
          </a:custGeom>
          <a:solidFill>
            <a:srgbClr val="2E75B6"/>
          </a:solidFill>
          <a:ln w="25400" cap="flat" cmpd="sng" algn="ctr">
            <a:solidFill>
              <a:schemeClr val="bg1"/>
            </a:solidFill>
            <a:prstDash val="solid"/>
            <a:miter lim="400000"/>
            <a:headEnd type="none" w="med" len="med"/>
            <a:tailEnd type="none" w="med" len="med"/>
          </a:ln>
          <a:effectLst/>
        </p:spPr>
        <p:txBody>
          <a:bodyPr wrap="square" lIns="0" tIns="0" rIns="0" bIns="0" anchor="ctr">
            <a:noAutofit/>
          </a:bodyPr>
          <a:lstStyle/>
          <a:p>
            <a:pPr algn="ctr" eaLnBrk="1">
              <a:defRPr/>
            </a:pPr>
            <a:endParaRPr lang="en-US"/>
          </a:p>
        </p:txBody>
      </p:sp>
      <p:sp>
        <p:nvSpPr>
          <p:cNvPr id="9" name="Freeform 7">
            <a:extLst>
              <a:ext uri="{FF2B5EF4-FFF2-40B4-BE49-F238E27FC236}">
                <a16:creationId xmlns:a16="http://schemas.microsoft.com/office/drawing/2014/main" id="{E00CC40A-956E-4BF0-921B-F1F396BB81A9}"/>
              </a:ext>
            </a:extLst>
          </p:cNvPr>
          <p:cNvSpPr/>
          <p:nvPr/>
        </p:nvSpPr>
        <p:spPr bwMode="auto">
          <a:xfrm rot="10800000" flipH="1">
            <a:off x="2937433" y="3626453"/>
            <a:ext cx="2468551" cy="1967089"/>
          </a:xfrm>
          <a:custGeom>
            <a:avLst/>
            <a:gdLst>
              <a:gd name="connsiteX0" fmla="*/ 0 w 2468551"/>
              <a:gd name="connsiteY0" fmla="*/ 1967089 h 1967089"/>
              <a:gd name="connsiteX1" fmla="*/ 324530 w 2468551"/>
              <a:gd name="connsiteY1" fmla="*/ 1967089 h 1967089"/>
              <a:gd name="connsiteX2" fmla="*/ 324530 w 2468551"/>
              <a:gd name="connsiteY2" fmla="*/ 1129227 h 1967089"/>
              <a:gd name="connsiteX3" fmla="*/ 1129227 w 2468551"/>
              <a:gd name="connsiteY3" fmla="*/ 324530 h 1967089"/>
              <a:gd name="connsiteX4" fmla="*/ 1129278 w 2468551"/>
              <a:gd name="connsiteY4" fmla="*/ 324530 h 1967089"/>
              <a:gd name="connsiteX5" fmla="*/ 1933975 w 2468551"/>
              <a:gd name="connsiteY5" fmla="*/ 1129227 h 1967089"/>
              <a:gd name="connsiteX6" fmla="*/ 1933975 w 2468551"/>
              <a:gd name="connsiteY6" fmla="*/ 1379756 h 1967089"/>
              <a:gd name="connsiteX7" fmla="*/ 1723929 w 2468551"/>
              <a:gd name="connsiteY7" fmla="*/ 1379756 h 1967089"/>
              <a:gd name="connsiteX8" fmla="*/ 2096240 w 2468551"/>
              <a:gd name="connsiteY8" fmla="*/ 1955149 h 1967089"/>
              <a:gd name="connsiteX9" fmla="*/ 2468551 w 2468551"/>
              <a:gd name="connsiteY9" fmla="*/ 1379756 h 1967089"/>
              <a:gd name="connsiteX10" fmla="*/ 2258505 w 2468551"/>
              <a:gd name="connsiteY10" fmla="*/ 1379756 h 1967089"/>
              <a:gd name="connsiteX11" fmla="*/ 2258505 w 2468551"/>
              <a:gd name="connsiteY11" fmla="*/ 1129227 h 1967089"/>
              <a:gd name="connsiteX12" fmla="*/ 1129278 w 2468551"/>
              <a:gd name="connsiteY12" fmla="*/ 0 h 1967089"/>
              <a:gd name="connsiteX13" fmla="*/ 1129227 w 2468551"/>
              <a:gd name="connsiteY13" fmla="*/ 0 h 1967089"/>
              <a:gd name="connsiteX14" fmla="*/ 0 w 2468551"/>
              <a:gd name="connsiteY14" fmla="*/ 1129227 h 196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8551" h="1967089">
                <a:moveTo>
                  <a:pt x="0" y="1967089"/>
                </a:moveTo>
                <a:lnTo>
                  <a:pt x="324530" y="1967089"/>
                </a:lnTo>
                <a:lnTo>
                  <a:pt x="324530" y="1129227"/>
                </a:lnTo>
                <a:cubicBezTo>
                  <a:pt x="324530" y="684805"/>
                  <a:pt x="684805" y="324530"/>
                  <a:pt x="1129227" y="324530"/>
                </a:cubicBezTo>
                <a:lnTo>
                  <a:pt x="1129278" y="324530"/>
                </a:lnTo>
                <a:cubicBezTo>
                  <a:pt x="1573700" y="324530"/>
                  <a:pt x="1933975" y="684805"/>
                  <a:pt x="1933975" y="1129227"/>
                </a:cubicBezTo>
                <a:lnTo>
                  <a:pt x="1933975" y="1379756"/>
                </a:lnTo>
                <a:lnTo>
                  <a:pt x="1723929" y="1379756"/>
                </a:lnTo>
                <a:lnTo>
                  <a:pt x="2096240" y="1955149"/>
                </a:lnTo>
                <a:lnTo>
                  <a:pt x="2468551" y="1379756"/>
                </a:lnTo>
                <a:lnTo>
                  <a:pt x="2258505" y="1379756"/>
                </a:lnTo>
                <a:lnTo>
                  <a:pt x="2258505" y="1129227"/>
                </a:lnTo>
                <a:cubicBezTo>
                  <a:pt x="2258505" y="505572"/>
                  <a:pt x="1752933" y="0"/>
                  <a:pt x="1129278" y="0"/>
                </a:cubicBezTo>
                <a:lnTo>
                  <a:pt x="1129227" y="0"/>
                </a:lnTo>
                <a:cubicBezTo>
                  <a:pt x="505572" y="0"/>
                  <a:pt x="0" y="505572"/>
                  <a:pt x="0" y="1129227"/>
                </a:cubicBezTo>
                <a:close/>
              </a:path>
            </a:pathLst>
          </a:custGeom>
          <a:solidFill>
            <a:srgbClr val="BF9000"/>
          </a:solidFill>
          <a:ln w="25400" cap="flat" cmpd="sng" algn="ctr">
            <a:solidFill>
              <a:schemeClr val="bg1"/>
            </a:solidFill>
            <a:prstDash val="solid"/>
            <a:miter lim="400000"/>
            <a:headEnd type="none" w="med" len="med"/>
            <a:tailEnd type="none" w="med" len="med"/>
          </a:ln>
          <a:effectLst/>
        </p:spPr>
        <p:txBody>
          <a:bodyPr wrap="square" lIns="0" tIns="0" rIns="0" bIns="0" anchor="ctr">
            <a:noAutofit/>
          </a:bodyPr>
          <a:lstStyle/>
          <a:p>
            <a:pPr algn="ctr" eaLnBrk="1">
              <a:defRPr/>
            </a:pPr>
            <a:endParaRPr lang="en-US"/>
          </a:p>
        </p:txBody>
      </p:sp>
      <p:sp>
        <p:nvSpPr>
          <p:cNvPr id="10" name="Freeform 8">
            <a:extLst>
              <a:ext uri="{FF2B5EF4-FFF2-40B4-BE49-F238E27FC236}">
                <a16:creationId xmlns:a16="http://schemas.microsoft.com/office/drawing/2014/main" id="{6E4A5B8F-5311-4FB6-A806-47960EDAB7D1}"/>
              </a:ext>
            </a:extLst>
          </p:cNvPr>
          <p:cNvSpPr/>
          <p:nvPr/>
        </p:nvSpPr>
        <p:spPr bwMode="auto">
          <a:xfrm>
            <a:off x="994569" y="2213315"/>
            <a:ext cx="2468551" cy="1967089"/>
          </a:xfrm>
          <a:custGeom>
            <a:avLst/>
            <a:gdLst>
              <a:gd name="connsiteX0" fmla="*/ 1129227 w 2468551"/>
              <a:gd name="connsiteY0" fmla="*/ 0 h 1967089"/>
              <a:gd name="connsiteX1" fmla="*/ 1129278 w 2468551"/>
              <a:gd name="connsiteY1" fmla="*/ 0 h 1967089"/>
              <a:gd name="connsiteX2" fmla="*/ 2258505 w 2468551"/>
              <a:gd name="connsiteY2" fmla="*/ 1129227 h 1967089"/>
              <a:gd name="connsiteX3" fmla="*/ 2258505 w 2468551"/>
              <a:gd name="connsiteY3" fmla="*/ 1379756 h 1967089"/>
              <a:gd name="connsiteX4" fmla="*/ 2468551 w 2468551"/>
              <a:gd name="connsiteY4" fmla="*/ 1379756 h 1967089"/>
              <a:gd name="connsiteX5" fmla="*/ 2096240 w 2468551"/>
              <a:gd name="connsiteY5" fmla="*/ 1955149 h 1967089"/>
              <a:gd name="connsiteX6" fmla="*/ 1723929 w 2468551"/>
              <a:gd name="connsiteY6" fmla="*/ 1379756 h 1967089"/>
              <a:gd name="connsiteX7" fmla="*/ 1933975 w 2468551"/>
              <a:gd name="connsiteY7" fmla="*/ 1379756 h 1967089"/>
              <a:gd name="connsiteX8" fmla="*/ 1933975 w 2468551"/>
              <a:gd name="connsiteY8" fmla="*/ 1129227 h 1967089"/>
              <a:gd name="connsiteX9" fmla="*/ 1129278 w 2468551"/>
              <a:gd name="connsiteY9" fmla="*/ 324530 h 1967089"/>
              <a:gd name="connsiteX10" fmla="*/ 1129227 w 2468551"/>
              <a:gd name="connsiteY10" fmla="*/ 324530 h 1967089"/>
              <a:gd name="connsiteX11" fmla="*/ 324530 w 2468551"/>
              <a:gd name="connsiteY11" fmla="*/ 1129227 h 1967089"/>
              <a:gd name="connsiteX12" fmla="*/ 324530 w 2468551"/>
              <a:gd name="connsiteY12" fmla="*/ 1967089 h 1967089"/>
              <a:gd name="connsiteX13" fmla="*/ 0 w 2468551"/>
              <a:gd name="connsiteY13" fmla="*/ 1967089 h 1967089"/>
              <a:gd name="connsiteX14" fmla="*/ 0 w 2468551"/>
              <a:gd name="connsiteY14" fmla="*/ 1129227 h 1967089"/>
              <a:gd name="connsiteX15" fmla="*/ 1129227 w 2468551"/>
              <a:gd name="connsiteY15" fmla="*/ 0 h 196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8551" h="1967089">
                <a:moveTo>
                  <a:pt x="1129227" y="0"/>
                </a:moveTo>
                <a:lnTo>
                  <a:pt x="1129278" y="0"/>
                </a:lnTo>
                <a:cubicBezTo>
                  <a:pt x="1752933" y="0"/>
                  <a:pt x="2258505" y="505572"/>
                  <a:pt x="2258505" y="1129227"/>
                </a:cubicBezTo>
                <a:lnTo>
                  <a:pt x="2258505" y="1379756"/>
                </a:lnTo>
                <a:lnTo>
                  <a:pt x="2468551" y="1379756"/>
                </a:lnTo>
                <a:lnTo>
                  <a:pt x="2096240" y="1955149"/>
                </a:lnTo>
                <a:lnTo>
                  <a:pt x="1723929" y="1379756"/>
                </a:lnTo>
                <a:lnTo>
                  <a:pt x="1933975" y="1379756"/>
                </a:lnTo>
                <a:lnTo>
                  <a:pt x="1933975" y="1129227"/>
                </a:lnTo>
                <a:cubicBezTo>
                  <a:pt x="1933975" y="684805"/>
                  <a:pt x="1573700" y="324530"/>
                  <a:pt x="1129278" y="324530"/>
                </a:cubicBezTo>
                <a:lnTo>
                  <a:pt x="1129227" y="324530"/>
                </a:lnTo>
                <a:cubicBezTo>
                  <a:pt x="684805" y="324530"/>
                  <a:pt x="324530" y="684805"/>
                  <a:pt x="324530" y="1129227"/>
                </a:cubicBezTo>
                <a:lnTo>
                  <a:pt x="324530" y="1967089"/>
                </a:lnTo>
                <a:lnTo>
                  <a:pt x="0" y="1967089"/>
                </a:lnTo>
                <a:lnTo>
                  <a:pt x="0" y="1129227"/>
                </a:lnTo>
                <a:cubicBezTo>
                  <a:pt x="0" y="505572"/>
                  <a:pt x="505572" y="0"/>
                  <a:pt x="1129227" y="0"/>
                </a:cubicBezTo>
                <a:close/>
              </a:path>
            </a:pathLst>
          </a:custGeom>
          <a:solidFill>
            <a:srgbClr val="548235"/>
          </a:solidFill>
          <a:ln w="25400" cap="flat" cmpd="sng" algn="ctr">
            <a:solidFill>
              <a:schemeClr val="bg1"/>
            </a:solidFill>
            <a:prstDash val="solid"/>
            <a:miter lim="400000"/>
            <a:headEnd type="none" w="med" len="med"/>
            <a:tailEnd type="none" w="med" len="med"/>
          </a:ln>
          <a:effectLst/>
        </p:spPr>
        <p:txBody>
          <a:bodyPr wrap="square" lIns="0" tIns="0" rIns="0" bIns="0" anchor="ctr">
            <a:noAutofit/>
          </a:bodyPr>
          <a:lstStyle/>
          <a:p>
            <a:pPr algn="ctr" eaLnBrk="1">
              <a:defRPr/>
            </a:pPr>
            <a:endParaRPr lang="en-US"/>
          </a:p>
        </p:txBody>
      </p:sp>
      <p:cxnSp>
        <p:nvCxnSpPr>
          <p:cNvPr id="11" name="Straight Connector 10">
            <a:extLst>
              <a:ext uri="{FF2B5EF4-FFF2-40B4-BE49-F238E27FC236}">
                <a16:creationId xmlns:a16="http://schemas.microsoft.com/office/drawing/2014/main" id="{45309918-C1EA-4CBD-A2E0-D203F1991D39}"/>
              </a:ext>
            </a:extLst>
          </p:cNvPr>
          <p:cNvCxnSpPr>
            <a:stCxn id="27" idx="4"/>
          </p:cNvCxnSpPr>
          <p:nvPr/>
        </p:nvCxnSpPr>
        <p:spPr bwMode="auto">
          <a:xfrm>
            <a:off x="5997994" y="3664187"/>
            <a:ext cx="6566" cy="1228488"/>
          </a:xfrm>
          <a:prstGeom prst="line">
            <a:avLst/>
          </a:prstGeom>
          <a:solidFill>
            <a:schemeClr val="accent1"/>
          </a:solidFill>
          <a:ln w="12700" cap="flat" cmpd="sng" algn="ctr">
            <a:solidFill>
              <a:schemeClr val="bg1">
                <a:lumMod val="75000"/>
              </a:schemeClr>
            </a:solidFill>
            <a:prstDash val="dash"/>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Rectangle 128">
            <a:extLst>
              <a:ext uri="{FF2B5EF4-FFF2-40B4-BE49-F238E27FC236}">
                <a16:creationId xmlns:a16="http://schemas.microsoft.com/office/drawing/2014/main" id="{735A8857-5B54-4A34-A5EE-9A4A76B41757}"/>
              </a:ext>
            </a:extLst>
          </p:cNvPr>
          <p:cNvSpPr>
            <a:spLocks noChangeArrowheads="1"/>
          </p:cNvSpPr>
          <p:nvPr/>
        </p:nvSpPr>
        <p:spPr bwMode="auto">
          <a:xfrm>
            <a:off x="1096067" y="5403409"/>
            <a:ext cx="203518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dolor sit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amet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consectetur</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adipiscing</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elit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eiusmod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tempor</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veniam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quis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nostrud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laboris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nisi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aliquip</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ex</a:t>
            </a:r>
            <a:endParaRPr lang="en-US" alt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3" name="Text Box 27">
            <a:extLst>
              <a:ext uri="{FF2B5EF4-FFF2-40B4-BE49-F238E27FC236}">
                <a16:creationId xmlns:a16="http://schemas.microsoft.com/office/drawing/2014/main" id="{A0D39517-BAE0-4C11-8A38-2FBB250F4C93}"/>
              </a:ext>
            </a:extLst>
          </p:cNvPr>
          <p:cNvSpPr txBox="1">
            <a:spLocks/>
          </p:cNvSpPr>
          <p:nvPr/>
        </p:nvSpPr>
        <p:spPr bwMode="auto">
          <a:xfrm>
            <a:off x="1316648" y="5113800"/>
            <a:ext cx="1594022"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548235"/>
                </a:solidFill>
                <a:latin typeface="+mj-lt"/>
              </a:rPr>
              <a:t>Insert title here</a:t>
            </a:r>
          </a:p>
        </p:txBody>
      </p:sp>
      <p:sp>
        <p:nvSpPr>
          <p:cNvPr id="14" name="Rectangle 128">
            <a:extLst>
              <a:ext uri="{FF2B5EF4-FFF2-40B4-BE49-F238E27FC236}">
                <a16:creationId xmlns:a16="http://schemas.microsoft.com/office/drawing/2014/main" id="{6B20D666-4E51-4F3E-BAD0-44E4EA6E9F36}"/>
              </a:ext>
            </a:extLst>
          </p:cNvPr>
          <p:cNvSpPr>
            <a:spLocks noChangeArrowheads="1"/>
          </p:cNvSpPr>
          <p:nvPr/>
        </p:nvSpPr>
        <p:spPr bwMode="auto">
          <a:xfrm>
            <a:off x="4973836" y="5403409"/>
            <a:ext cx="203518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dolor sit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amet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consectetur</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adipiscing</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elit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eiusmod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tempor</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veniam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quis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nostrud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laboris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nisi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aliquip</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ex</a:t>
            </a:r>
            <a:endParaRPr lang="en-US" alt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5" name="Text Box 27">
            <a:extLst>
              <a:ext uri="{FF2B5EF4-FFF2-40B4-BE49-F238E27FC236}">
                <a16:creationId xmlns:a16="http://schemas.microsoft.com/office/drawing/2014/main" id="{654DF591-0F05-46F5-B2EC-93F99E645922}"/>
              </a:ext>
            </a:extLst>
          </p:cNvPr>
          <p:cNvSpPr txBox="1">
            <a:spLocks/>
          </p:cNvSpPr>
          <p:nvPr/>
        </p:nvSpPr>
        <p:spPr bwMode="auto">
          <a:xfrm>
            <a:off x="5194417" y="5113800"/>
            <a:ext cx="1594022"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2E75B6"/>
                </a:solidFill>
                <a:latin typeface="+mj-lt"/>
              </a:rPr>
              <a:t>Insert title here</a:t>
            </a:r>
          </a:p>
        </p:txBody>
      </p:sp>
      <p:sp>
        <p:nvSpPr>
          <p:cNvPr id="16" name="Rectangle 128">
            <a:extLst>
              <a:ext uri="{FF2B5EF4-FFF2-40B4-BE49-F238E27FC236}">
                <a16:creationId xmlns:a16="http://schemas.microsoft.com/office/drawing/2014/main" id="{99F7D7F9-C4D9-4E52-9637-AEF231FB4FE0}"/>
              </a:ext>
            </a:extLst>
          </p:cNvPr>
          <p:cNvSpPr>
            <a:spLocks noChangeArrowheads="1"/>
          </p:cNvSpPr>
          <p:nvPr/>
        </p:nvSpPr>
        <p:spPr bwMode="auto">
          <a:xfrm>
            <a:off x="8878944" y="5403409"/>
            <a:ext cx="203518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dolor sit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amet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consectetur</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adipiscing</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elit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eiusmod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tempor</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veniam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quis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nostrud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laboris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nisi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aliquip</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ex</a:t>
            </a:r>
            <a:endParaRPr lang="en-US" alt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7" name="Text Box 27">
            <a:extLst>
              <a:ext uri="{FF2B5EF4-FFF2-40B4-BE49-F238E27FC236}">
                <a16:creationId xmlns:a16="http://schemas.microsoft.com/office/drawing/2014/main" id="{09438B67-AF78-42AF-BB5B-22543F1630CE}"/>
              </a:ext>
            </a:extLst>
          </p:cNvPr>
          <p:cNvSpPr txBox="1">
            <a:spLocks/>
          </p:cNvSpPr>
          <p:nvPr/>
        </p:nvSpPr>
        <p:spPr bwMode="auto">
          <a:xfrm>
            <a:off x="9099525" y="5113800"/>
            <a:ext cx="1594022"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548235"/>
                </a:solidFill>
                <a:latin typeface="+mj-lt"/>
              </a:rPr>
              <a:t>Insert title here</a:t>
            </a:r>
          </a:p>
        </p:txBody>
      </p:sp>
      <p:sp>
        <p:nvSpPr>
          <p:cNvPr id="18" name="Rectangle 128">
            <a:extLst>
              <a:ext uri="{FF2B5EF4-FFF2-40B4-BE49-F238E27FC236}">
                <a16:creationId xmlns:a16="http://schemas.microsoft.com/office/drawing/2014/main" id="{5758C76D-8809-4B10-80D9-61A1272014CA}"/>
              </a:ext>
            </a:extLst>
          </p:cNvPr>
          <p:cNvSpPr>
            <a:spLocks noChangeArrowheads="1"/>
          </p:cNvSpPr>
          <p:nvPr/>
        </p:nvSpPr>
        <p:spPr bwMode="auto">
          <a:xfrm>
            <a:off x="3047122" y="1738762"/>
            <a:ext cx="203518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dolor sit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amet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consectetur</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adipiscing</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elit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eiusmod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tempor</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veniam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quis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nostrud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laboris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nisi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aliquip</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ex</a:t>
            </a:r>
            <a:endParaRPr lang="en-US" alt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9" name="Text Box 27">
            <a:extLst>
              <a:ext uri="{FF2B5EF4-FFF2-40B4-BE49-F238E27FC236}">
                <a16:creationId xmlns:a16="http://schemas.microsoft.com/office/drawing/2014/main" id="{8B7DF7A1-7A53-45A6-A79A-2934CB39564B}"/>
              </a:ext>
            </a:extLst>
          </p:cNvPr>
          <p:cNvSpPr txBox="1">
            <a:spLocks/>
          </p:cNvSpPr>
          <p:nvPr/>
        </p:nvSpPr>
        <p:spPr bwMode="auto">
          <a:xfrm>
            <a:off x="3267703" y="1449153"/>
            <a:ext cx="1594022"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BF9000"/>
                </a:solidFill>
                <a:latin typeface="+mj-lt"/>
              </a:rPr>
              <a:t>Insert title here</a:t>
            </a:r>
          </a:p>
        </p:txBody>
      </p:sp>
      <p:sp>
        <p:nvSpPr>
          <p:cNvPr id="20" name="Rectangle 128">
            <a:extLst>
              <a:ext uri="{FF2B5EF4-FFF2-40B4-BE49-F238E27FC236}">
                <a16:creationId xmlns:a16="http://schemas.microsoft.com/office/drawing/2014/main" id="{710C21A5-B6E2-4C2F-94DB-6AC0DB2C4964}"/>
              </a:ext>
            </a:extLst>
          </p:cNvPr>
          <p:cNvSpPr>
            <a:spLocks noChangeArrowheads="1"/>
          </p:cNvSpPr>
          <p:nvPr/>
        </p:nvSpPr>
        <p:spPr bwMode="auto">
          <a:xfrm>
            <a:off x="6914272" y="1738762"/>
            <a:ext cx="203518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dolor sit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amet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consectetur</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adipiscing</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elit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eiusmod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tempor</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veniam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quis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nostrud</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laboris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nisi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aliquip</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ex</a:t>
            </a:r>
            <a:endParaRPr lang="en-US" alt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1" name="Text Box 27">
            <a:extLst>
              <a:ext uri="{FF2B5EF4-FFF2-40B4-BE49-F238E27FC236}">
                <a16:creationId xmlns:a16="http://schemas.microsoft.com/office/drawing/2014/main" id="{D910CFD3-443A-4E97-A8E5-B1D872362009}"/>
              </a:ext>
            </a:extLst>
          </p:cNvPr>
          <p:cNvSpPr txBox="1">
            <a:spLocks/>
          </p:cNvSpPr>
          <p:nvPr/>
        </p:nvSpPr>
        <p:spPr bwMode="auto">
          <a:xfrm>
            <a:off x="7134853" y="1449153"/>
            <a:ext cx="1594022"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2F5597"/>
                </a:solidFill>
                <a:latin typeface="+mj-lt"/>
              </a:rPr>
              <a:t>Insert title here</a:t>
            </a:r>
          </a:p>
        </p:txBody>
      </p:sp>
      <p:cxnSp>
        <p:nvCxnSpPr>
          <p:cNvPr id="22" name="Straight Connector 21">
            <a:extLst>
              <a:ext uri="{FF2B5EF4-FFF2-40B4-BE49-F238E27FC236}">
                <a16:creationId xmlns:a16="http://schemas.microsoft.com/office/drawing/2014/main" id="{853DF64F-1742-46AA-82B5-2E5F74C62192}"/>
              </a:ext>
            </a:extLst>
          </p:cNvPr>
          <p:cNvCxnSpPr>
            <a:stCxn id="26" idx="4"/>
          </p:cNvCxnSpPr>
          <p:nvPr/>
        </p:nvCxnSpPr>
        <p:spPr bwMode="auto">
          <a:xfrm>
            <a:off x="2111825" y="3664187"/>
            <a:ext cx="8399" cy="1228488"/>
          </a:xfrm>
          <a:prstGeom prst="line">
            <a:avLst/>
          </a:prstGeom>
          <a:solidFill>
            <a:schemeClr val="accent1"/>
          </a:solidFill>
          <a:ln w="12700" cap="flat" cmpd="sng" algn="ctr">
            <a:solidFill>
              <a:schemeClr val="bg1">
                <a:lumMod val="75000"/>
              </a:schemeClr>
            </a:solidFill>
            <a:prstDash val="dash"/>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a:extLst>
              <a:ext uri="{FF2B5EF4-FFF2-40B4-BE49-F238E27FC236}">
                <a16:creationId xmlns:a16="http://schemas.microsoft.com/office/drawing/2014/main" id="{25573711-CBBE-46CF-8A36-DC3C932DF0CB}"/>
              </a:ext>
            </a:extLst>
          </p:cNvPr>
          <p:cNvCxnSpPr>
            <a:stCxn id="28" idx="4"/>
          </p:cNvCxnSpPr>
          <p:nvPr/>
        </p:nvCxnSpPr>
        <p:spPr bwMode="auto">
          <a:xfrm>
            <a:off x="9896535" y="3664187"/>
            <a:ext cx="6566" cy="1228488"/>
          </a:xfrm>
          <a:prstGeom prst="line">
            <a:avLst/>
          </a:prstGeom>
          <a:solidFill>
            <a:schemeClr val="accent1"/>
          </a:solidFill>
          <a:ln w="12700" cap="flat" cmpd="sng" algn="ctr">
            <a:solidFill>
              <a:schemeClr val="bg1">
                <a:lumMod val="75000"/>
              </a:schemeClr>
            </a:solidFill>
            <a:prstDash val="dash"/>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Connector 23">
            <a:extLst>
              <a:ext uri="{FF2B5EF4-FFF2-40B4-BE49-F238E27FC236}">
                <a16:creationId xmlns:a16="http://schemas.microsoft.com/office/drawing/2014/main" id="{2E51DAF5-D3ED-4F48-A92E-9460594F0DC3}"/>
              </a:ext>
            </a:extLst>
          </p:cNvPr>
          <p:cNvCxnSpPr>
            <a:endCxn id="29" idx="0"/>
          </p:cNvCxnSpPr>
          <p:nvPr/>
        </p:nvCxnSpPr>
        <p:spPr bwMode="auto">
          <a:xfrm>
            <a:off x="7951516" y="3020401"/>
            <a:ext cx="2677" cy="1120873"/>
          </a:xfrm>
          <a:prstGeom prst="line">
            <a:avLst/>
          </a:prstGeom>
          <a:solidFill>
            <a:schemeClr val="accent1"/>
          </a:solidFill>
          <a:ln w="12700" cap="flat" cmpd="sng" algn="ctr">
            <a:solidFill>
              <a:schemeClr val="bg1">
                <a:lumMod val="75000"/>
              </a:schemeClr>
            </a:solidFill>
            <a:prstDash val="dash"/>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a:extLst>
              <a:ext uri="{FF2B5EF4-FFF2-40B4-BE49-F238E27FC236}">
                <a16:creationId xmlns:a16="http://schemas.microsoft.com/office/drawing/2014/main" id="{9E19CA46-07C0-4390-9FA0-AE541ED55EDD}"/>
              </a:ext>
            </a:extLst>
          </p:cNvPr>
          <p:cNvCxnSpPr>
            <a:endCxn id="30" idx="0"/>
          </p:cNvCxnSpPr>
          <p:nvPr/>
        </p:nvCxnSpPr>
        <p:spPr bwMode="auto">
          <a:xfrm>
            <a:off x="4062617" y="3020401"/>
            <a:ext cx="6566" cy="1120873"/>
          </a:xfrm>
          <a:prstGeom prst="line">
            <a:avLst/>
          </a:prstGeom>
          <a:solidFill>
            <a:schemeClr val="accent1"/>
          </a:solidFill>
          <a:ln w="12700" cap="flat" cmpd="sng" algn="ctr">
            <a:solidFill>
              <a:schemeClr val="bg1">
                <a:lumMod val="75000"/>
              </a:schemeClr>
            </a:solidFill>
            <a:prstDash val="dash"/>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Oval 25">
            <a:extLst>
              <a:ext uri="{FF2B5EF4-FFF2-40B4-BE49-F238E27FC236}">
                <a16:creationId xmlns:a16="http://schemas.microsoft.com/office/drawing/2014/main" id="{99114342-078D-4521-B4EF-9F5565BF3A9E}"/>
              </a:ext>
            </a:extLst>
          </p:cNvPr>
          <p:cNvSpPr/>
          <p:nvPr/>
        </p:nvSpPr>
        <p:spPr>
          <a:xfrm>
            <a:off x="1643102" y="2726741"/>
            <a:ext cx="937446" cy="937446"/>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7" name="Oval 26">
            <a:extLst>
              <a:ext uri="{FF2B5EF4-FFF2-40B4-BE49-F238E27FC236}">
                <a16:creationId xmlns:a16="http://schemas.microsoft.com/office/drawing/2014/main" id="{A78D9F0E-A39C-4C53-A436-1379FE1EFFDB}"/>
              </a:ext>
            </a:extLst>
          </p:cNvPr>
          <p:cNvSpPr/>
          <p:nvPr/>
        </p:nvSpPr>
        <p:spPr>
          <a:xfrm>
            <a:off x="5529271" y="2726741"/>
            <a:ext cx="937446" cy="937446"/>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8" name="Oval 27">
            <a:extLst>
              <a:ext uri="{FF2B5EF4-FFF2-40B4-BE49-F238E27FC236}">
                <a16:creationId xmlns:a16="http://schemas.microsoft.com/office/drawing/2014/main" id="{13413B7D-FBCC-4762-8333-980AB1EFEFEE}"/>
              </a:ext>
            </a:extLst>
          </p:cNvPr>
          <p:cNvSpPr/>
          <p:nvPr/>
        </p:nvSpPr>
        <p:spPr>
          <a:xfrm>
            <a:off x="9427812" y="2726741"/>
            <a:ext cx="937446" cy="937446"/>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29" name="Oval 28">
            <a:extLst>
              <a:ext uri="{FF2B5EF4-FFF2-40B4-BE49-F238E27FC236}">
                <a16:creationId xmlns:a16="http://schemas.microsoft.com/office/drawing/2014/main" id="{D2831473-638F-480D-B616-20B8D08D2476}"/>
              </a:ext>
            </a:extLst>
          </p:cNvPr>
          <p:cNvSpPr/>
          <p:nvPr/>
        </p:nvSpPr>
        <p:spPr>
          <a:xfrm>
            <a:off x="7485470" y="4141274"/>
            <a:ext cx="937446" cy="93744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30" name="Oval 29">
            <a:extLst>
              <a:ext uri="{FF2B5EF4-FFF2-40B4-BE49-F238E27FC236}">
                <a16:creationId xmlns:a16="http://schemas.microsoft.com/office/drawing/2014/main" id="{A2EDC5EA-C98B-4664-BFF6-6109877111A2}"/>
              </a:ext>
            </a:extLst>
          </p:cNvPr>
          <p:cNvSpPr/>
          <p:nvPr/>
        </p:nvSpPr>
        <p:spPr>
          <a:xfrm>
            <a:off x="3600460" y="4141274"/>
            <a:ext cx="937446" cy="9374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31" name="AutoShape 36">
            <a:extLst>
              <a:ext uri="{FF2B5EF4-FFF2-40B4-BE49-F238E27FC236}">
                <a16:creationId xmlns:a16="http://schemas.microsoft.com/office/drawing/2014/main" id="{85B31738-C77D-4E46-93A1-E691028CEC20}"/>
              </a:ext>
            </a:extLst>
          </p:cNvPr>
          <p:cNvSpPr>
            <a:spLocks/>
          </p:cNvSpPr>
          <p:nvPr/>
        </p:nvSpPr>
        <p:spPr bwMode="auto">
          <a:xfrm>
            <a:off x="9719494" y="3017207"/>
            <a:ext cx="354082" cy="3565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17" y="0"/>
                </a:moveTo>
                <a:lnTo>
                  <a:pt x="2083" y="0"/>
                </a:lnTo>
                <a:cubicBezTo>
                  <a:pt x="840" y="0"/>
                  <a:pt x="0" y="1032"/>
                  <a:pt x="0" y="2063"/>
                </a:cubicBezTo>
                <a:lnTo>
                  <a:pt x="0" y="21600"/>
                </a:lnTo>
                <a:lnTo>
                  <a:pt x="4367" y="17273"/>
                </a:lnTo>
                <a:lnTo>
                  <a:pt x="19517" y="17273"/>
                </a:lnTo>
                <a:cubicBezTo>
                  <a:pt x="20559" y="17273"/>
                  <a:pt x="21600" y="16242"/>
                  <a:pt x="21600" y="15010"/>
                </a:cubicBezTo>
                <a:lnTo>
                  <a:pt x="21600" y="2063"/>
                </a:lnTo>
                <a:cubicBezTo>
                  <a:pt x="21600" y="1032"/>
                  <a:pt x="20559" y="0"/>
                  <a:pt x="19517" y="0"/>
                </a:cubicBezTo>
                <a:close/>
                <a:moveTo>
                  <a:pt x="17233" y="12947"/>
                </a:moveTo>
                <a:lnTo>
                  <a:pt x="4367" y="12947"/>
                </a:lnTo>
                <a:lnTo>
                  <a:pt x="4367" y="10684"/>
                </a:lnTo>
                <a:lnTo>
                  <a:pt x="17233" y="10684"/>
                </a:lnTo>
                <a:lnTo>
                  <a:pt x="17233" y="12947"/>
                </a:lnTo>
                <a:close/>
                <a:moveTo>
                  <a:pt x="17233" y="9652"/>
                </a:moveTo>
                <a:lnTo>
                  <a:pt x="4367" y="9652"/>
                </a:lnTo>
                <a:lnTo>
                  <a:pt x="4367" y="7622"/>
                </a:lnTo>
                <a:lnTo>
                  <a:pt x="17233" y="7622"/>
                </a:lnTo>
                <a:lnTo>
                  <a:pt x="17233" y="9652"/>
                </a:lnTo>
                <a:close/>
                <a:moveTo>
                  <a:pt x="17233" y="6390"/>
                </a:moveTo>
                <a:lnTo>
                  <a:pt x="4367" y="6390"/>
                </a:lnTo>
                <a:lnTo>
                  <a:pt x="4367" y="4327"/>
                </a:lnTo>
                <a:lnTo>
                  <a:pt x="17233" y="4327"/>
                </a:lnTo>
                <a:lnTo>
                  <a:pt x="17233" y="6390"/>
                </a:lnTo>
                <a:close/>
              </a:path>
            </a:pathLst>
          </a:custGeom>
          <a:solidFill>
            <a:schemeClr val="bg1"/>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solidFill>
                <a:srgbClr val="A6AAA9"/>
              </a:solidFill>
              <a:latin typeface="Roboto Regular" charset="0"/>
              <a:ea typeface="Roboto Regular" charset="0"/>
              <a:cs typeface="Roboto Regular" charset="0"/>
              <a:sym typeface="Roboto Regular" charset="0"/>
            </a:endParaRPr>
          </a:p>
        </p:txBody>
      </p:sp>
      <p:sp>
        <p:nvSpPr>
          <p:cNvPr id="32" name="AutoShape 37">
            <a:extLst>
              <a:ext uri="{FF2B5EF4-FFF2-40B4-BE49-F238E27FC236}">
                <a16:creationId xmlns:a16="http://schemas.microsoft.com/office/drawing/2014/main" id="{C5BCBE03-021A-407D-9EA0-F4AF006E3091}"/>
              </a:ext>
            </a:extLst>
          </p:cNvPr>
          <p:cNvSpPr>
            <a:spLocks/>
          </p:cNvSpPr>
          <p:nvPr/>
        </p:nvSpPr>
        <p:spPr bwMode="auto">
          <a:xfrm>
            <a:off x="3900028" y="4432993"/>
            <a:ext cx="338310" cy="354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5020"/>
                </a:moveTo>
                <a:lnTo>
                  <a:pt x="21600" y="12986"/>
                </a:lnTo>
                <a:lnTo>
                  <a:pt x="12524" y="7618"/>
                </a:lnTo>
                <a:lnTo>
                  <a:pt x="12524" y="1645"/>
                </a:lnTo>
                <a:cubicBezTo>
                  <a:pt x="12524" y="822"/>
                  <a:pt x="11662" y="0"/>
                  <a:pt x="10800" y="0"/>
                </a:cubicBezTo>
                <a:cubicBezTo>
                  <a:pt x="9938" y="0"/>
                  <a:pt x="9076" y="822"/>
                  <a:pt x="9076" y="1645"/>
                </a:cubicBezTo>
                <a:lnTo>
                  <a:pt x="9076" y="7618"/>
                </a:lnTo>
                <a:lnTo>
                  <a:pt x="0" y="12986"/>
                </a:lnTo>
                <a:lnTo>
                  <a:pt x="0" y="15020"/>
                </a:lnTo>
                <a:lnTo>
                  <a:pt x="9076" y="12337"/>
                </a:lnTo>
                <a:lnTo>
                  <a:pt x="9076" y="18310"/>
                </a:lnTo>
                <a:lnTo>
                  <a:pt x="6897" y="19955"/>
                </a:lnTo>
                <a:lnTo>
                  <a:pt x="6897" y="21600"/>
                </a:lnTo>
                <a:lnTo>
                  <a:pt x="10800" y="20604"/>
                </a:lnTo>
                <a:lnTo>
                  <a:pt x="14657" y="21600"/>
                </a:lnTo>
                <a:lnTo>
                  <a:pt x="14657" y="19955"/>
                </a:lnTo>
                <a:lnTo>
                  <a:pt x="12524" y="18310"/>
                </a:lnTo>
                <a:lnTo>
                  <a:pt x="12524" y="12337"/>
                </a:lnTo>
                <a:lnTo>
                  <a:pt x="21600" y="15020"/>
                </a:lnTo>
              </a:path>
            </a:pathLst>
          </a:custGeom>
          <a:solidFill>
            <a:schemeClr val="bg1"/>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latin typeface="Roboto Regular" charset="0"/>
              <a:ea typeface="Roboto Regular" charset="0"/>
              <a:cs typeface="Roboto Regular" charset="0"/>
              <a:sym typeface="Roboto Regular" charset="0"/>
            </a:endParaRPr>
          </a:p>
        </p:txBody>
      </p:sp>
      <p:sp>
        <p:nvSpPr>
          <p:cNvPr id="33" name="AutoShape 38">
            <a:extLst>
              <a:ext uri="{FF2B5EF4-FFF2-40B4-BE49-F238E27FC236}">
                <a16:creationId xmlns:a16="http://schemas.microsoft.com/office/drawing/2014/main" id="{05ADF6E9-F882-4D56-A08C-A7A0BDD64620}"/>
              </a:ext>
            </a:extLst>
          </p:cNvPr>
          <p:cNvSpPr>
            <a:spLocks/>
          </p:cNvSpPr>
          <p:nvPr/>
        </p:nvSpPr>
        <p:spPr bwMode="auto">
          <a:xfrm>
            <a:off x="1972522" y="3004609"/>
            <a:ext cx="278606" cy="3817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25" y="13606"/>
                </a:moveTo>
                <a:cubicBezTo>
                  <a:pt x="13310" y="13606"/>
                  <a:pt x="15412" y="12076"/>
                  <a:pt x="15412" y="10162"/>
                </a:cubicBezTo>
                <a:lnTo>
                  <a:pt x="15412" y="3444"/>
                </a:lnTo>
                <a:cubicBezTo>
                  <a:pt x="15412" y="1488"/>
                  <a:pt x="13194" y="0"/>
                  <a:pt x="10625" y="0"/>
                </a:cubicBezTo>
                <a:cubicBezTo>
                  <a:pt x="8115" y="0"/>
                  <a:pt x="6188" y="1488"/>
                  <a:pt x="6188" y="3444"/>
                </a:cubicBezTo>
                <a:lnTo>
                  <a:pt x="6188" y="10162"/>
                </a:lnTo>
                <a:cubicBezTo>
                  <a:pt x="6188" y="12076"/>
                  <a:pt x="8290" y="13606"/>
                  <a:pt x="10625" y="13606"/>
                </a:cubicBezTo>
                <a:close/>
                <a:moveTo>
                  <a:pt x="18973" y="10162"/>
                </a:moveTo>
                <a:cubicBezTo>
                  <a:pt x="18973" y="13606"/>
                  <a:pt x="14945" y="15987"/>
                  <a:pt x="10625" y="15987"/>
                </a:cubicBezTo>
                <a:cubicBezTo>
                  <a:pt x="6363" y="15987"/>
                  <a:pt x="2627" y="13606"/>
                  <a:pt x="2627" y="10162"/>
                </a:cubicBezTo>
                <a:lnTo>
                  <a:pt x="0" y="10162"/>
                </a:lnTo>
                <a:cubicBezTo>
                  <a:pt x="0" y="14031"/>
                  <a:pt x="4145" y="17263"/>
                  <a:pt x="9165" y="17688"/>
                </a:cubicBezTo>
                <a:lnTo>
                  <a:pt x="9165" y="21600"/>
                </a:lnTo>
                <a:lnTo>
                  <a:pt x="12435" y="21600"/>
                </a:lnTo>
                <a:lnTo>
                  <a:pt x="12435" y="17688"/>
                </a:lnTo>
                <a:cubicBezTo>
                  <a:pt x="17455" y="17263"/>
                  <a:pt x="21600" y="14031"/>
                  <a:pt x="21600" y="10162"/>
                </a:cubicBezTo>
                <a:lnTo>
                  <a:pt x="18973" y="10162"/>
                </a:lnTo>
                <a:close/>
              </a:path>
            </a:pathLst>
          </a:custGeom>
          <a:solidFill>
            <a:schemeClr val="bg1"/>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latin typeface="Roboto Regular" charset="0"/>
              <a:ea typeface="Roboto Regular" charset="0"/>
              <a:cs typeface="Roboto Regular" charset="0"/>
              <a:sym typeface="Roboto Regular" charset="0"/>
            </a:endParaRPr>
          </a:p>
        </p:txBody>
      </p:sp>
      <p:sp>
        <p:nvSpPr>
          <p:cNvPr id="34" name="AutoShape 39">
            <a:extLst>
              <a:ext uri="{FF2B5EF4-FFF2-40B4-BE49-F238E27FC236}">
                <a16:creationId xmlns:a16="http://schemas.microsoft.com/office/drawing/2014/main" id="{888058B4-1E06-4600-838D-0E3A594611D0}"/>
              </a:ext>
            </a:extLst>
          </p:cNvPr>
          <p:cNvSpPr>
            <a:spLocks/>
          </p:cNvSpPr>
          <p:nvPr/>
        </p:nvSpPr>
        <p:spPr bwMode="auto">
          <a:xfrm>
            <a:off x="5820952" y="3015165"/>
            <a:ext cx="354084" cy="360598"/>
          </a:xfrm>
          <a:custGeom>
            <a:avLst/>
            <a:gdLst>
              <a:gd name="T0" fmla="+- 0 10846 93"/>
              <a:gd name="T1" fmla="*/ T0 w 21507"/>
              <a:gd name="T2" fmla="*/ 10754 h 21509"/>
              <a:gd name="T3" fmla="+- 0 10846 93"/>
              <a:gd name="T4" fmla="*/ T3 w 21507"/>
              <a:gd name="T5" fmla="*/ 10754 h 21509"/>
              <a:gd name="T6" fmla="+- 0 10846 93"/>
              <a:gd name="T7" fmla="*/ T6 w 21507"/>
              <a:gd name="T8" fmla="*/ 10754 h 21509"/>
              <a:gd name="T9" fmla="+- 0 10846 93"/>
              <a:gd name="T10" fmla="*/ T9 w 21507"/>
              <a:gd name="T11" fmla="*/ 10754 h 21509"/>
            </a:gdLst>
            <a:ahLst/>
            <a:cxnLst>
              <a:cxn ang="0">
                <a:pos x="T1" y="T2"/>
              </a:cxn>
              <a:cxn ang="0">
                <a:pos x="T4" y="T5"/>
              </a:cxn>
              <a:cxn ang="0">
                <a:pos x="T7" y="T8"/>
              </a:cxn>
              <a:cxn ang="0">
                <a:pos x="T10" y="T11"/>
              </a:cxn>
            </a:cxnLst>
            <a:rect l="0" t="0" r="r" b="b"/>
            <a:pathLst>
              <a:path w="21507" h="21509">
                <a:moveTo>
                  <a:pt x="4020" y="0"/>
                </a:moveTo>
                <a:lnTo>
                  <a:pt x="5568" y="2756"/>
                </a:lnTo>
                <a:lnTo>
                  <a:pt x="4020" y="5335"/>
                </a:lnTo>
                <a:lnTo>
                  <a:pt x="6503" y="3745"/>
                </a:lnTo>
                <a:lnTo>
                  <a:pt x="9058" y="5335"/>
                </a:lnTo>
                <a:lnTo>
                  <a:pt x="7690" y="2756"/>
                </a:lnTo>
                <a:lnTo>
                  <a:pt x="9058" y="0"/>
                </a:lnTo>
                <a:lnTo>
                  <a:pt x="6503" y="1555"/>
                </a:lnTo>
                <a:lnTo>
                  <a:pt x="4020" y="0"/>
                </a:lnTo>
                <a:close/>
                <a:moveTo>
                  <a:pt x="16470" y="0"/>
                </a:moveTo>
                <a:lnTo>
                  <a:pt x="17837" y="2756"/>
                </a:lnTo>
                <a:lnTo>
                  <a:pt x="16470" y="5335"/>
                </a:lnTo>
                <a:lnTo>
                  <a:pt x="18952" y="3745"/>
                </a:lnTo>
                <a:lnTo>
                  <a:pt x="21507" y="5335"/>
                </a:lnTo>
                <a:lnTo>
                  <a:pt x="20140" y="2756"/>
                </a:lnTo>
                <a:lnTo>
                  <a:pt x="21507" y="0"/>
                </a:lnTo>
                <a:lnTo>
                  <a:pt x="18952" y="1555"/>
                </a:lnTo>
                <a:lnTo>
                  <a:pt x="16470" y="0"/>
                </a:lnTo>
                <a:close/>
                <a:moveTo>
                  <a:pt x="13124" y="5088"/>
                </a:moveTo>
                <a:cubicBezTo>
                  <a:pt x="12874" y="5088"/>
                  <a:pt x="12662" y="5201"/>
                  <a:pt x="12476" y="5406"/>
                </a:cubicBezTo>
                <a:lnTo>
                  <a:pt x="278" y="17313"/>
                </a:lnTo>
                <a:cubicBezTo>
                  <a:pt x="-93" y="17724"/>
                  <a:pt x="-93" y="18503"/>
                  <a:pt x="278" y="18868"/>
                </a:cubicBezTo>
                <a:lnTo>
                  <a:pt x="2725" y="21235"/>
                </a:lnTo>
                <a:cubicBezTo>
                  <a:pt x="3097" y="21600"/>
                  <a:pt x="3675" y="21600"/>
                  <a:pt x="4092" y="21235"/>
                </a:cubicBezTo>
                <a:lnTo>
                  <a:pt x="16218" y="9328"/>
                </a:lnTo>
                <a:cubicBezTo>
                  <a:pt x="16821" y="8735"/>
                  <a:pt x="16821" y="8148"/>
                  <a:pt x="16218" y="7738"/>
                </a:cubicBezTo>
                <a:lnTo>
                  <a:pt x="13843" y="5406"/>
                </a:lnTo>
                <a:cubicBezTo>
                  <a:pt x="13634" y="5201"/>
                  <a:pt x="13373" y="5088"/>
                  <a:pt x="13124" y="5088"/>
                </a:cubicBezTo>
                <a:close/>
                <a:moveTo>
                  <a:pt x="13052" y="6360"/>
                </a:moveTo>
                <a:lnTo>
                  <a:pt x="15246" y="8515"/>
                </a:lnTo>
                <a:lnTo>
                  <a:pt x="12836" y="11059"/>
                </a:lnTo>
                <a:lnTo>
                  <a:pt x="10641" y="8904"/>
                </a:lnTo>
                <a:lnTo>
                  <a:pt x="13052" y="6360"/>
                </a:lnTo>
                <a:close/>
                <a:moveTo>
                  <a:pt x="16470" y="12225"/>
                </a:moveTo>
                <a:lnTo>
                  <a:pt x="17837" y="14663"/>
                </a:lnTo>
                <a:lnTo>
                  <a:pt x="16470" y="17172"/>
                </a:lnTo>
                <a:lnTo>
                  <a:pt x="18952" y="15829"/>
                </a:lnTo>
                <a:lnTo>
                  <a:pt x="21507" y="17172"/>
                </a:lnTo>
                <a:lnTo>
                  <a:pt x="20140" y="14663"/>
                </a:lnTo>
                <a:lnTo>
                  <a:pt x="21507" y="12225"/>
                </a:lnTo>
                <a:lnTo>
                  <a:pt x="18952" y="13745"/>
                </a:lnTo>
                <a:lnTo>
                  <a:pt x="16470" y="12225"/>
                </a:lnTo>
                <a:close/>
              </a:path>
            </a:pathLst>
          </a:custGeom>
          <a:solidFill>
            <a:schemeClr val="bg1"/>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latin typeface="Roboto Regular" charset="0"/>
              <a:ea typeface="Roboto Regular" charset="0"/>
              <a:cs typeface="Roboto Regular" charset="0"/>
              <a:sym typeface="Roboto Regular" charset="0"/>
            </a:endParaRPr>
          </a:p>
        </p:txBody>
      </p:sp>
      <p:sp>
        <p:nvSpPr>
          <p:cNvPr id="35" name="AutoShape 29">
            <a:extLst>
              <a:ext uri="{FF2B5EF4-FFF2-40B4-BE49-F238E27FC236}">
                <a16:creationId xmlns:a16="http://schemas.microsoft.com/office/drawing/2014/main" id="{22B26B22-9EC5-4EFE-A523-ABFDF7C4A543}"/>
              </a:ext>
            </a:extLst>
          </p:cNvPr>
          <p:cNvSpPr>
            <a:spLocks/>
          </p:cNvSpPr>
          <p:nvPr/>
        </p:nvSpPr>
        <p:spPr bwMode="auto">
          <a:xfrm>
            <a:off x="7808143" y="4434578"/>
            <a:ext cx="292100" cy="350838"/>
          </a:xfrm>
          <a:custGeom>
            <a:avLst/>
            <a:gdLst>
              <a:gd name="T0" fmla="*/ 292153 w 21600"/>
              <a:gd name="T1" fmla="*/ 350866 h 21600"/>
              <a:gd name="T2" fmla="*/ 292153 w 21600"/>
              <a:gd name="T3" fmla="*/ 350866 h 21600"/>
              <a:gd name="T4" fmla="*/ 292153 w 21600"/>
              <a:gd name="T5" fmla="*/ 350866 h 21600"/>
              <a:gd name="T6" fmla="*/ 292153 w 21600"/>
              <a:gd name="T7" fmla="*/ 35086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640" y="5251"/>
                </a:moveTo>
                <a:lnTo>
                  <a:pt x="9374" y="0"/>
                </a:lnTo>
                <a:lnTo>
                  <a:pt x="9374" y="3500"/>
                </a:lnTo>
                <a:cubicBezTo>
                  <a:pt x="4177" y="4141"/>
                  <a:pt x="0" y="7983"/>
                  <a:pt x="0" y="12678"/>
                </a:cubicBezTo>
                <a:cubicBezTo>
                  <a:pt x="0" y="17374"/>
                  <a:pt x="4177" y="20960"/>
                  <a:pt x="9374" y="21600"/>
                </a:cubicBezTo>
                <a:lnTo>
                  <a:pt x="9374" y="19209"/>
                </a:lnTo>
                <a:cubicBezTo>
                  <a:pt x="5502" y="18783"/>
                  <a:pt x="2598" y="16051"/>
                  <a:pt x="2598" y="12678"/>
                </a:cubicBezTo>
                <a:cubicBezTo>
                  <a:pt x="2598" y="9263"/>
                  <a:pt x="5502" y="6318"/>
                  <a:pt x="9374" y="5891"/>
                </a:cubicBezTo>
                <a:lnTo>
                  <a:pt x="9374" y="10245"/>
                </a:lnTo>
                <a:lnTo>
                  <a:pt x="15640" y="5251"/>
                </a:lnTo>
                <a:close/>
                <a:moveTo>
                  <a:pt x="21600" y="11355"/>
                </a:moveTo>
                <a:cubicBezTo>
                  <a:pt x="21345" y="9818"/>
                  <a:pt x="20581" y="8281"/>
                  <a:pt x="19257" y="7001"/>
                </a:cubicBezTo>
                <a:lnTo>
                  <a:pt x="17474" y="8538"/>
                </a:lnTo>
                <a:cubicBezTo>
                  <a:pt x="18238" y="9391"/>
                  <a:pt x="18747" y="10501"/>
                  <a:pt x="18747" y="11355"/>
                </a:cubicBezTo>
                <a:lnTo>
                  <a:pt x="21600" y="11355"/>
                </a:lnTo>
                <a:close/>
                <a:moveTo>
                  <a:pt x="12226" y="19209"/>
                </a:moveTo>
                <a:lnTo>
                  <a:pt x="12226" y="21600"/>
                </a:lnTo>
                <a:cubicBezTo>
                  <a:pt x="14060" y="21387"/>
                  <a:pt x="15894" y="20746"/>
                  <a:pt x="17474" y="19850"/>
                </a:cubicBezTo>
                <a:lnTo>
                  <a:pt x="15640" y="18100"/>
                </a:lnTo>
                <a:cubicBezTo>
                  <a:pt x="14315" y="18783"/>
                  <a:pt x="13296" y="19209"/>
                  <a:pt x="12226" y="19209"/>
                </a:cubicBezTo>
                <a:close/>
                <a:moveTo>
                  <a:pt x="17474" y="16606"/>
                </a:moveTo>
                <a:lnTo>
                  <a:pt x="19257" y="18100"/>
                </a:lnTo>
                <a:cubicBezTo>
                  <a:pt x="20581" y="16819"/>
                  <a:pt x="21345" y="15282"/>
                  <a:pt x="21600" y="13745"/>
                </a:cubicBezTo>
                <a:lnTo>
                  <a:pt x="18747" y="13745"/>
                </a:lnTo>
                <a:cubicBezTo>
                  <a:pt x="18747" y="14855"/>
                  <a:pt x="18238" y="15709"/>
                  <a:pt x="17474" y="16606"/>
                </a:cubicBezTo>
                <a:close/>
              </a:path>
            </a:pathLst>
          </a:custGeom>
          <a:solidFill>
            <a:schemeClr val="bg1"/>
          </a:solidFill>
          <a:ln>
            <a:noFill/>
          </a:ln>
          <a:effectLst/>
        </p:spPr>
        <p:txBody>
          <a:bodyPr lIns="22860" rIns="22860" anchor="ctr"/>
          <a:lstStyle/>
          <a:p>
            <a:endParaRPr lang="ar-IQ" sz="900"/>
          </a:p>
        </p:txBody>
      </p:sp>
    </p:spTree>
    <p:extLst>
      <p:ext uri="{BB962C8B-B14F-4D97-AF65-F5344CB8AC3E}">
        <p14:creationId xmlns:p14="http://schemas.microsoft.com/office/powerpoint/2010/main" val="263690172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500"/>
                                        <p:tgtEl>
                                          <p:spTgt spid="18"/>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500"/>
                                        <p:tgtEl>
                                          <p:spTgt spid="21"/>
                                        </p:tgtEl>
                                      </p:cBhvr>
                                    </p:animEffect>
                                  </p:childTnLst>
                                </p:cTn>
                              </p:par>
                              <p:par>
                                <p:cTn id="53" presetID="22" presetClass="entr" presetSubtype="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500"/>
                                        <p:tgtEl>
                                          <p:spTgt spid="22"/>
                                        </p:tgtEl>
                                      </p:cBhvr>
                                    </p:animEffect>
                                  </p:childTnLst>
                                </p:cTn>
                              </p:par>
                              <p:par>
                                <p:cTn id="56" presetID="22" presetClass="entr" presetSubtype="1"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par>
                                <p:cTn id="59" presetID="22" presetClass="entr" presetSubtype="1"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up)">
                                      <p:cBhvr>
                                        <p:cTn id="61" dur="500"/>
                                        <p:tgtEl>
                                          <p:spTgt spid="24"/>
                                        </p:tgtEl>
                                      </p:cBhvr>
                                    </p:animEffect>
                                  </p:childTnLst>
                                </p:cTn>
                              </p:par>
                              <p:par>
                                <p:cTn id="62" presetID="22" presetClass="entr" presetSubtype="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up)">
                                      <p:cBhvr>
                                        <p:cTn id="64" dur="500"/>
                                        <p:tgtEl>
                                          <p:spTgt spid="25"/>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up)">
                                      <p:cBhvr>
                                        <p:cTn id="67" dur="500"/>
                                        <p:tgtEl>
                                          <p:spTgt spid="26"/>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up)">
                                      <p:cBhvr>
                                        <p:cTn id="70" dur="500"/>
                                        <p:tgtEl>
                                          <p:spTgt spid="2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up)">
                                      <p:cBhvr>
                                        <p:cTn id="73" dur="500"/>
                                        <p:tgtEl>
                                          <p:spTgt spid="28"/>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up)">
                                      <p:cBhvr>
                                        <p:cTn id="76" dur="500"/>
                                        <p:tgtEl>
                                          <p:spTgt spid="29"/>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up)">
                                      <p:cBhvr>
                                        <p:cTn id="79" dur="500"/>
                                        <p:tgtEl>
                                          <p:spTgt spid="30"/>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up)">
                                      <p:cBhvr>
                                        <p:cTn id="82" dur="500"/>
                                        <p:tgtEl>
                                          <p:spTgt spid="31"/>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up)">
                                      <p:cBhvr>
                                        <p:cTn id="85" dur="500"/>
                                        <p:tgtEl>
                                          <p:spTgt spid="32"/>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up)">
                                      <p:cBhvr>
                                        <p:cTn id="88" dur="500"/>
                                        <p:tgtEl>
                                          <p:spTgt spid="33"/>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wipe(up)">
                                      <p:cBhvr>
                                        <p:cTn id="91" dur="500"/>
                                        <p:tgtEl>
                                          <p:spTgt spid="34"/>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wipe(up)">
                                      <p:cBhvr>
                                        <p:cTn id="9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p:bldP spid="13" grpId="0"/>
      <p:bldP spid="14" grpId="0"/>
      <p:bldP spid="15" grpId="0"/>
      <p:bldP spid="16" grpId="0"/>
      <p:bldP spid="17" grpId="0"/>
      <p:bldP spid="18" grpId="0"/>
      <p:bldP spid="19" grpId="0"/>
      <p:bldP spid="20" grpId="0"/>
      <p:bldP spid="21"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67C145-E12C-4D6D-9F11-4E5459B693C2}"/>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460BB545-7078-4AAE-B550-60A1A08D3680}"/>
              </a:ext>
            </a:extLst>
          </p:cNvPr>
          <p:cNvSpPr txBox="1"/>
          <p:nvPr/>
        </p:nvSpPr>
        <p:spPr>
          <a:xfrm>
            <a:off x="123653" y="66783"/>
            <a:ext cx="2905298" cy="307758"/>
          </a:xfrm>
          <a:prstGeom prst="rect">
            <a:avLst/>
          </a:prstGeom>
          <a:noFill/>
        </p:spPr>
        <p:txBody>
          <a:bodyPr wrap="square" lIns="91422" tIns="45711" rIns="91422" bIns="45711" rtlCol="0">
            <a:spAutoFit/>
          </a:bodyPr>
          <a:lstStyle/>
          <a:p>
            <a:r>
              <a:rPr lang="en-US" sz="1400" b="1" dirty="0">
                <a:solidFill>
                  <a:srgbClr val="2F5597"/>
                </a:solidFill>
                <a:latin typeface="Lato" pitchFamily="34" charset="0"/>
                <a:ea typeface="Lato" pitchFamily="34" charset="0"/>
                <a:cs typeface="Lato" pitchFamily="34" charset="0"/>
              </a:rPr>
              <a:t>THE ROADMAP PRESENTATION</a:t>
            </a:r>
            <a:endParaRPr lang="id-ID" sz="1400" b="1" dirty="0">
              <a:solidFill>
                <a:srgbClr val="2F5597"/>
              </a:solidFill>
              <a:latin typeface="Lato" pitchFamily="34" charset="0"/>
              <a:ea typeface="Lato" pitchFamily="34" charset="0"/>
              <a:cs typeface="Lato" pitchFamily="34" charset="0"/>
            </a:endParaRPr>
          </a:p>
        </p:txBody>
      </p:sp>
      <p:sp>
        <p:nvSpPr>
          <p:cNvPr id="4" name="TextBox 3">
            <a:extLst>
              <a:ext uri="{FF2B5EF4-FFF2-40B4-BE49-F238E27FC236}">
                <a16:creationId xmlns:a16="http://schemas.microsoft.com/office/drawing/2014/main" id="{D90AB9B6-F75B-4023-8C0E-EEAB8B22C959}"/>
              </a:ext>
            </a:extLst>
          </p:cNvPr>
          <p:cNvSpPr txBox="1"/>
          <p:nvPr/>
        </p:nvSpPr>
        <p:spPr>
          <a:xfrm>
            <a:off x="11675291" y="66764"/>
            <a:ext cx="393056" cy="307777"/>
          </a:xfrm>
          <a:prstGeom prst="rect">
            <a:avLst/>
          </a:prstGeom>
          <a:noFill/>
        </p:spPr>
        <p:txBody>
          <a:bodyPr wrap="none" rtlCol="0">
            <a:spAutoFit/>
          </a:bodyPr>
          <a:lstStyle/>
          <a:p>
            <a:r>
              <a:rPr lang="en-US" sz="1400" b="1" dirty="0">
                <a:solidFill>
                  <a:srgbClr val="2F5597"/>
                </a:solidFill>
                <a:latin typeface="Lato" panose="020F0502020204030203" pitchFamily="34" charset="0"/>
                <a:ea typeface="Lato" panose="020F0502020204030203" pitchFamily="34" charset="0"/>
                <a:cs typeface="Lato" panose="020F0502020204030203" pitchFamily="34" charset="0"/>
              </a:rPr>
              <a:t>03</a:t>
            </a:r>
            <a:endParaRPr lang="en-PK" sz="1400" b="1" dirty="0">
              <a:solidFill>
                <a:srgbClr val="2F5597"/>
              </a:solidFill>
              <a:latin typeface="Lato" panose="020F0502020204030203" pitchFamily="34" charset="0"/>
              <a:ea typeface="Lato" panose="020F0502020204030203" pitchFamily="34" charset="0"/>
              <a:cs typeface="Lato" panose="020F0502020204030203" pitchFamily="34" charset="0"/>
            </a:endParaRPr>
          </a:p>
        </p:txBody>
      </p:sp>
      <p:sp>
        <p:nvSpPr>
          <p:cNvPr id="5" name="Oval 4">
            <a:extLst>
              <a:ext uri="{FF2B5EF4-FFF2-40B4-BE49-F238E27FC236}">
                <a16:creationId xmlns:a16="http://schemas.microsoft.com/office/drawing/2014/main" id="{EC4AF58F-F0F5-4876-B481-94D58B348059}"/>
              </a:ext>
            </a:extLst>
          </p:cNvPr>
          <p:cNvSpPr/>
          <p:nvPr/>
        </p:nvSpPr>
        <p:spPr>
          <a:xfrm>
            <a:off x="1812629" y="3812568"/>
            <a:ext cx="809181" cy="809181"/>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2015</a:t>
            </a:r>
          </a:p>
        </p:txBody>
      </p:sp>
      <p:sp>
        <p:nvSpPr>
          <p:cNvPr id="6" name="Oval 5">
            <a:extLst>
              <a:ext uri="{FF2B5EF4-FFF2-40B4-BE49-F238E27FC236}">
                <a16:creationId xmlns:a16="http://schemas.microsoft.com/office/drawing/2014/main" id="{929B2727-A2A1-443C-9F98-AC5FFCFD2575}"/>
              </a:ext>
            </a:extLst>
          </p:cNvPr>
          <p:cNvSpPr/>
          <p:nvPr/>
        </p:nvSpPr>
        <p:spPr>
          <a:xfrm>
            <a:off x="3760709" y="3812568"/>
            <a:ext cx="809181" cy="809181"/>
          </a:xfrm>
          <a:prstGeom prst="ellipse">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2016</a:t>
            </a:r>
          </a:p>
        </p:txBody>
      </p:sp>
      <p:sp>
        <p:nvSpPr>
          <p:cNvPr id="7" name="Oval 6">
            <a:extLst>
              <a:ext uri="{FF2B5EF4-FFF2-40B4-BE49-F238E27FC236}">
                <a16:creationId xmlns:a16="http://schemas.microsoft.com/office/drawing/2014/main" id="{24EA995B-1071-42DA-8E6D-F604D08B6E50}"/>
              </a:ext>
            </a:extLst>
          </p:cNvPr>
          <p:cNvSpPr/>
          <p:nvPr/>
        </p:nvSpPr>
        <p:spPr>
          <a:xfrm>
            <a:off x="5708789" y="3812568"/>
            <a:ext cx="809181" cy="809181"/>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2017</a:t>
            </a:r>
          </a:p>
        </p:txBody>
      </p:sp>
      <p:sp>
        <p:nvSpPr>
          <p:cNvPr id="8" name="Oval 7">
            <a:extLst>
              <a:ext uri="{FF2B5EF4-FFF2-40B4-BE49-F238E27FC236}">
                <a16:creationId xmlns:a16="http://schemas.microsoft.com/office/drawing/2014/main" id="{53A87337-2FE3-48FC-ABCC-A60CF9C154C4}"/>
              </a:ext>
            </a:extLst>
          </p:cNvPr>
          <p:cNvSpPr/>
          <p:nvPr/>
        </p:nvSpPr>
        <p:spPr>
          <a:xfrm>
            <a:off x="7656869" y="3812568"/>
            <a:ext cx="809181" cy="809181"/>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2018</a:t>
            </a:r>
          </a:p>
        </p:txBody>
      </p:sp>
      <p:sp>
        <p:nvSpPr>
          <p:cNvPr id="9" name="Oval 8">
            <a:extLst>
              <a:ext uri="{FF2B5EF4-FFF2-40B4-BE49-F238E27FC236}">
                <a16:creationId xmlns:a16="http://schemas.microsoft.com/office/drawing/2014/main" id="{87ADD75B-F1E6-47D5-9BD7-8B2671A66AD3}"/>
              </a:ext>
            </a:extLst>
          </p:cNvPr>
          <p:cNvSpPr/>
          <p:nvPr/>
        </p:nvSpPr>
        <p:spPr>
          <a:xfrm>
            <a:off x="9604950" y="3812568"/>
            <a:ext cx="809181" cy="809181"/>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2019</a:t>
            </a:r>
          </a:p>
        </p:txBody>
      </p:sp>
      <p:cxnSp>
        <p:nvCxnSpPr>
          <p:cNvPr id="10" name="Straight Connector 9">
            <a:extLst>
              <a:ext uri="{FF2B5EF4-FFF2-40B4-BE49-F238E27FC236}">
                <a16:creationId xmlns:a16="http://schemas.microsoft.com/office/drawing/2014/main" id="{3C37DD9A-EF9B-4D4C-B180-1FC2EC89F297}"/>
              </a:ext>
            </a:extLst>
          </p:cNvPr>
          <p:cNvCxnSpPr>
            <a:stCxn id="6" idx="0"/>
          </p:cNvCxnSpPr>
          <p:nvPr/>
        </p:nvCxnSpPr>
        <p:spPr>
          <a:xfrm flipV="1">
            <a:off x="4165300" y="3273244"/>
            <a:ext cx="0" cy="539324"/>
          </a:xfrm>
          <a:prstGeom prst="line">
            <a:avLst/>
          </a:prstGeom>
          <a:ln>
            <a:solidFill>
              <a:schemeClr val="tx1">
                <a:lumMod val="75000"/>
                <a:lumOff val="25000"/>
              </a:schemeClr>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4ABD04E-6AF4-41BD-A5AB-ABE5667EAE8E}"/>
              </a:ext>
            </a:extLst>
          </p:cNvPr>
          <p:cNvCxnSpPr>
            <a:stCxn id="5" idx="4"/>
          </p:cNvCxnSpPr>
          <p:nvPr/>
        </p:nvCxnSpPr>
        <p:spPr>
          <a:xfrm>
            <a:off x="2217220" y="4621749"/>
            <a:ext cx="4951" cy="539324"/>
          </a:xfrm>
          <a:prstGeom prst="line">
            <a:avLst/>
          </a:prstGeom>
          <a:ln>
            <a:solidFill>
              <a:schemeClr val="tx1">
                <a:lumMod val="75000"/>
                <a:lumOff val="2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184B8E-BFF7-4E3C-B87B-CE300AE75F8F}"/>
              </a:ext>
            </a:extLst>
          </p:cNvPr>
          <p:cNvCxnSpPr>
            <a:stCxn id="7" idx="4"/>
          </p:cNvCxnSpPr>
          <p:nvPr/>
        </p:nvCxnSpPr>
        <p:spPr>
          <a:xfrm>
            <a:off x="6113380" y="4621749"/>
            <a:ext cx="0" cy="539324"/>
          </a:xfrm>
          <a:prstGeom prst="line">
            <a:avLst/>
          </a:prstGeom>
          <a:ln>
            <a:solidFill>
              <a:schemeClr val="tx1">
                <a:lumMod val="75000"/>
                <a:lumOff val="2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E336C9-61EF-4AF9-86BA-CBA99382E085}"/>
              </a:ext>
            </a:extLst>
          </p:cNvPr>
          <p:cNvCxnSpPr>
            <a:stCxn id="9" idx="4"/>
          </p:cNvCxnSpPr>
          <p:nvPr/>
        </p:nvCxnSpPr>
        <p:spPr>
          <a:xfrm flipH="1">
            <a:off x="10004589" y="4621749"/>
            <a:ext cx="4952" cy="539324"/>
          </a:xfrm>
          <a:prstGeom prst="line">
            <a:avLst/>
          </a:prstGeom>
          <a:ln>
            <a:solidFill>
              <a:schemeClr val="tx1">
                <a:lumMod val="75000"/>
                <a:lumOff val="2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2EA72A-74DD-486D-BE49-C390AE4CE0BC}"/>
              </a:ext>
            </a:extLst>
          </p:cNvPr>
          <p:cNvCxnSpPr>
            <a:stCxn id="8" idx="0"/>
          </p:cNvCxnSpPr>
          <p:nvPr/>
        </p:nvCxnSpPr>
        <p:spPr>
          <a:xfrm flipV="1">
            <a:off x="8061460" y="3273244"/>
            <a:ext cx="0" cy="539324"/>
          </a:xfrm>
          <a:prstGeom prst="line">
            <a:avLst/>
          </a:prstGeom>
          <a:ln>
            <a:solidFill>
              <a:schemeClr val="tx1">
                <a:lumMod val="75000"/>
                <a:lumOff val="25000"/>
              </a:schemeClr>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126381-EE96-4121-B024-F2EF9A9C8205}"/>
              </a:ext>
            </a:extLst>
          </p:cNvPr>
          <p:cNvCxnSpPr>
            <a:stCxn id="5" idx="6"/>
            <a:endCxn id="6" idx="2"/>
          </p:cNvCxnSpPr>
          <p:nvPr/>
        </p:nvCxnSpPr>
        <p:spPr>
          <a:xfrm>
            <a:off x="2621810" y="4217159"/>
            <a:ext cx="1138899"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62D682F-1570-49B1-A28D-6FB688136E44}"/>
              </a:ext>
            </a:extLst>
          </p:cNvPr>
          <p:cNvCxnSpPr>
            <a:stCxn id="6" idx="6"/>
            <a:endCxn id="7" idx="2"/>
          </p:cNvCxnSpPr>
          <p:nvPr/>
        </p:nvCxnSpPr>
        <p:spPr>
          <a:xfrm>
            <a:off x="4569890" y="4217159"/>
            <a:ext cx="1138899"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AE6CE2A-8006-4D2E-893E-3BE3DDDF3F46}"/>
              </a:ext>
            </a:extLst>
          </p:cNvPr>
          <p:cNvCxnSpPr>
            <a:stCxn id="7" idx="6"/>
            <a:endCxn id="8" idx="2"/>
          </p:cNvCxnSpPr>
          <p:nvPr/>
        </p:nvCxnSpPr>
        <p:spPr>
          <a:xfrm>
            <a:off x="6517970" y="4217159"/>
            <a:ext cx="1138899"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3A9F72-EEAB-4E6D-B1F5-4133444211A2}"/>
              </a:ext>
            </a:extLst>
          </p:cNvPr>
          <p:cNvCxnSpPr>
            <a:stCxn id="8" idx="6"/>
            <a:endCxn id="9" idx="2"/>
          </p:cNvCxnSpPr>
          <p:nvPr/>
        </p:nvCxnSpPr>
        <p:spPr>
          <a:xfrm>
            <a:off x="8466050" y="4217159"/>
            <a:ext cx="1138900"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Rectangle 71">
            <a:extLst>
              <a:ext uri="{FF2B5EF4-FFF2-40B4-BE49-F238E27FC236}">
                <a16:creationId xmlns:a16="http://schemas.microsoft.com/office/drawing/2014/main" id="{A0633AE1-A5B8-46E9-A4AC-E4C0CE6049CA}"/>
              </a:ext>
            </a:extLst>
          </p:cNvPr>
          <p:cNvSpPr>
            <a:spLocks noChangeArrowheads="1"/>
          </p:cNvSpPr>
          <p:nvPr/>
        </p:nvSpPr>
        <p:spPr bwMode="auto">
          <a:xfrm>
            <a:off x="1153285" y="5572862"/>
            <a:ext cx="209884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dolor sit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incididunt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labore</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et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dolore</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magna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enim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ad minim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veniam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quis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endParaRPr lang="en-US" alt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0" name="Text Box 27">
            <a:extLst>
              <a:ext uri="{FF2B5EF4-FFF2-40B4-BE49-F238E27FC236}">
                <a16:creationId xmlns:a16="http://schemas.microsoft.com/office/drawing/2014/main" id="{B199D92A-5ACF-4771-AE4C-2CA3183C1866}"/>
              </a:ext>
            </a:extLst>
          </p:cNvPr>
          <p:cNvSpPr txBox="1">
            <a:spLocks/>
          </p:cNvSpPr>
          <p:nvPr/>
        </p:nvSpPr>
        <p:spPr bwMode="auto">
          <a:xfrm>
            <a:off x="1414466" y="5273050"/>
            <a:ext cx="1576479"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548235"/>
                </a:solidFill>
                <a:latin typeface="+mj-lt"/>
              </a:rPr>
              <a:t>Insert title here</a:t>
            </a:r>
          </a:p>
        </p:txBody>
      </p:sp>
      <p:sp>
        <p:nvSpPr>
          <p:cNvPr id="21" name="Rectangle 71">
            <a:extLst>
              <a:ext uri="{FF2B5EF4-FFF2-40B4-BE49-F238E27FC236}">
                <a16:creationId xmlns:a16="http://schemas.microsoft.com/office/drawing/2014/main" id="{36F8C2F4-95FC-4F6C-90B6-5638D91EFE85}"/>
              </a:ext>
            </a:extLst>
          </p:cNvPr>
          <p:cNvSpPr>
            <a:spLocks noChangeArrowheads="1"/>
          </p:cNvSpPr>
          <p:nvPr/>
        </p:nvSpPr>
        <p:spPr bwMode="auto">
          <a:xfrm>
            <a:off x="5063959" y="5572862"/>
            <a:ext cx="209884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dolor sit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incididunt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labore</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et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dolore</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magna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enim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ad minim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veniam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quis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endParaRPr lang="en-US" alt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2" name="Text Box 27">
            <a:extLst>
              <a:ext uri="{FF2B5EF4-FFF2-40B4-BE49-F238E27FC236}">
                <a16:creationId xmlns:a16="http://schemas.microsoft.com/office/drawing/2014/main" id="{47BE306B-9AF3-4266-AA5F-A7C0C3B9F368}"/>
              </a:ext>
            </a:extLst>
          </p:cNvPr>
          <p:cNvSpPr txBox="1">
            <a:spLocks/>
          </p:cNvSpPr>
          <p:nvPr/>
        </p:nvSpPr>
        <p:spPr bwMode="auto">
          <a:xfrm>
            <a:off x="5325140" y="5273050"/>
            <a:ext cx="1576479"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2E75B6"/>
                </a:solidFill>
                <a:latin typeface="+mj-lt"/>
              </a:rPr>
              <a:t>Insert title here</a:t>
            </a:r>
          </a:p>
        </p:txBody>
      </p:sp>
      <p:sp>
        <p:nvSpPr>
          <p:cNvPr id="23" name="Rectangle 71">
            <a:extLst>
              <a:ext uri="{FF2B5EF4-FFF2-40B4-BE49-F238E27FC236}">
                <a16:creationId xmlns:a16="http://schemas.microsoft.com/office/drawing/2014/main" id="{C08238D6-33AF-4F71-B4A8-F2CFC676AEF1}"/>
              </a:ext>
            </a:extLst>
          </p:cNvPr>
          <p:cNvSpPr>
            <a:spLocks noChangeArrowheads="1"/>
          </p:cNvSpPr>
          <p:nvPr/>
        </p:nvSpPr>
        <p:spPr bwMode="auto">
          <a:xfrm>
            <a:off x="8955168" y="5572862"/>
            <a:ext cx="209884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dolor sit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incididunt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labore</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et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dolore</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magna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enim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ad minim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veniam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quis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endParaRPr lang="en-US" alt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4" name="Text Box 27">
            <a:extLst>
              <a:ext uri="{FF2B5EF4-FFF2-40B4-BE49-F238E27FC236}">
                <a16:creationId xmlns:a16="http://schemas.microsoft.com/office/drawing/2014/main" id="{1B20F90E-1B04-4EBC-AD0B-59FB429D3D2F}"/>
              </a:ext>
            </a:extLst>
          </p:cNvPr>
          <p:cNvSpPr txBox="1">
            <a:spLocks/>
          </p:cNvSpPr>
          <p:nvPr/>
        </p:nvSpPr>
        <p:spPr bwMode="auto">
          <a:xfrm>
            <a:off x="9216349" y="5273050"/>
            <a:ext cx="1576479"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548235"/>
                </a:solidFill>
                <a:latin typeface="+mj-lt"/>
              </a:rPr>
              <a:t>Insert title here</a:t>
            </a:r>
          </a:p>
        </p:txBody>
      </p:sp>
      <p:sp>
        <p:nvSpPr>
          <p:cNvPr id="25" name="Rectangle 71">
            <a:extLst>
              <a:ext uri="{FF2B5EF4-FFF2-40B4-BE49-F238E27FC236}">
                <a16:creationId xmlns:a16="http://schemas.microsoft.com/office/drawing/2014/main" id="{5F96312F-6201-44A6-B443-7DBBD546C0C9}"/>
              </a:ext>
            </a:extLst>
          </p:cNvPr>
          <p:cNvSpPr>
            <a:spLocks noChangeArrowheads="1"/>
          </p:cNvSpPr>
          <p:nvPr/>
        </p:nvSpPr>
        <p:spPr bwMode="auto">
          <a:xfrm>
            <a:off x="7012039" y="2303467"/>
            <a:ext cx="209884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dolor sit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incididunt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labore</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et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dolore</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magna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enim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ad minim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veniam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quis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endParaRPr lang="en-US" alt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6" name="Text Box 27">
            <a:extLst>
              <a:ext uri="{FF2B5EF4-FFF2-40B4-BE49-F238E27FC236}">
                <a16:creationId xmlns:a16="http://schemas.microsoft.com/office/drawing/2014/main" id="{7A65D53C-C18E-4C03-9C95-C6D2C725A1B0}"/>
              </a:ext>
            </a:extLst>
          </p:cNvPr>
          <p:cNvSpPr txBox="1">
            <a:spLocks/>
          </p:cNvSpPr>
          <p:nvPr/>
        </p:nvSpPr>
        <p:spPr bwMode="auto">
          <a:xfrm>
            <a:off x="7273220" y="2003655"/>
            <a:ext cx="1576479"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2F5597"/>
                </a:solidFill>
                <a:latin typeface="+mj-lt"/>
              </a:rPr>
              <a:t>Insert title here</a:t>
            </a:r>
          </a:p>
        </p:txBody>
      </p:sp>
      <p:sp>
        <p:nvSpPr>
          <p:cNvPr id="27" name="Rectangle 71">
            <a:extLst>
              <a:ext uri="{FF2B5EF4-FFF2-40B4-BE49-F238E27FC236}">
                <a16:creationId xmlns:a16="http://schemas.microsoft.com/office/drawing/2014/main" id="{5A6CEDBA-9F72-4FCF-B43F-9CB9D6011332}"/>
              </a:ext>
            </a:extLst>
          </p:cNvPr>
          <p:cNvSpPr>
            <a:spLocks noChangeArrowheads="1"/>
          </p:cNvSpPr>
          <p:nvPr/>
        </p:nvSpPr>
        <p:spPr bwMode="auto">
          <a:xfrm>
            <a:off x="3115879" y="2303467"/>
            <a:ext cx="209884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Lorem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ipsum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dolor sit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incididunt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labore</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et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dolore</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magna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enim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ad minim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veniam</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quis</a:t>
            </a:r>
            <a:r>
              <a:rPr lang="en-US" altLang="en-US" sz="1100"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 .</a:t>
            </a:r>
            <a:endParaRPr lang="en-US" alt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8" name="Text Box 27">
            <a:extLst>
              <a:ext uri="{FF2B5EF4-FFF2-40B4-BE49-F238E27FC236}">
                <a16:creationId xmlns:a16="http://schemas.microsoft.com/office/drawing/2014/main" id="{B7564FBE-1A4E-4925-AC49-BD9D88818D8E}"/>
              </a:ext>
            </a:extLst>
          </p:cNvPr>
          <p:cNvSpPr txBox="1">
            <a:spLocks/>
          </p:cNvSpPr>
          <p:nvPr/>
        </p:nvSpPr>
        <p:spPr bwMode="auto">
          <a:xfrm>
            <a:off x="3377060" y="2003655"/>
            <a:ext cx="1576479"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a:r>
              <a:rPr lang="en-US" sz="1600" dirty="0">
                <a:solidFill>
                  <a:srgbClr val="BF9000"/>
                </a:solidFill>
                <a:latin typeface="+mj-lt"/>
              </a:rPr>
              <a:t>Insert title here</a:t>
            </a:r>
          </a:p>
        </p:txBody>
      </p:sp>
      <p:sp>
        <p:nvSpPr>
          <p:cNvPr id="30" name="TextBox 29">
            <a:extLst>
              <a:ext uri="{FF2B5EF4-FFF2-40B4-BE49-F238E27FC236}">
                <a16:creationId xmlns:a16="http://schemas.microsoft.com/office/drawing/2014/main" id="{38E1DDAA-DB47-47D4-8141-19979146EB87}"/>
              </a:ext>
            </a:extLst>
          </p:cNvPr>
          <p:cNvSpPr txBox="1"/>
          <p:nvPr/>
        </p:nvSpPr>
        <p:spPr>
          <a:xfrm>
            <a:off x="4270727" y="665910"/>
            <a:ext cx="3669595" cy="646331"/>
          </a:xfrm>
          <a:prstGeom prst="rect">
            <a:avLst/>
          </a:prstGeom>
          <a:noFill/>
        </p:spPr>
        <p:txBody>
          <a:bodyPr wrap="none" rtlCol="0">
            <a:spAutoFit/>
          </a:bodyPr>
          <a:lstStyle/>
          <a:p>
            <a:pPr algn="ctr"/>
            <a:r>
              <a:rPr lang="en-US" sz="3600" b="1" dirty="0">
                <a:solidFill>
                  <a:srgbClr val="2E75B6"/>
                </a:solidFill>
                <a:latin typeface="Lato" panose="020F0502020204030203" pitchFamily="34" charset="0"/>
                <a:ea typeface="Lato" panose="020F0502020204030203" pitchFamily="34" charset="0"/>
                <a:cs typeface="Lato" panose="020F0502020204030203" pitchFamily="34" charset="0"/>
              </a:rPr>
              <a:t>OUR PROGRESS</a:t>
            </a:r>
            <a:endParaRPr lang="en-PK" sz="3600" b="1" dirty="0">
              <a:solidFill>
                <a:srgbClr val="2E75B6"/>
              </a:solidFill>
              <a:latin typeface="Lato" panose="020F0502020204030203" pitchFamily="34" charset="0"/>
              <a:ea typeface="Lato" panose="020F0502020204030203" pitchFamily="34" charset="0"/>
              <a:cs typeface="Lato" panose="020F0502020204030203" pitchFamily="34" charset="0"/>
            </a:endParaRPr>
          </a:p>
        </p:txBody>
      </p:sp>
      <p:sp>
        <p:nvSpPr>
          <p:cNvPr id="31" name="Rectangle 71">
            <a:extLst>
              <a:ext uri="{FF2B5EF4-FFF2-40B4-BE49-F238E27FC236}">
                <a16:creationId xmlns:a16="http://schemas.microsoft.com/office/drawing/2014/main" id="{C43D9F80-8D82-45E2-B91F-821577D2F266}"/>
              </a:ext>
            </a:extLst>
          </p:cNvPr>
          <p:cNvSpPr>
            <a:spLocks noChangeArrowheads="1"/>
          </p:cNvSpPr>
          <p:nvPr/>
        </p:nvSpPr>
        <p:spPr bwMode="auto">
          <a:xfrm>
            <a:off x="2867023" y="1374101"/>
            <a:ext cx="64770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100" b="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Lorem</a:t>
            </a:r>
            <a:r>
              <a:rPr lang="en-US" altLang="en-US" sz="1100" b="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ipsum</a:t>
            </a:r>
            <a:r>
              <a:rPr lang="en-US" altLang="en-US" sz="1100" b="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dolor sit </a:t>
            </a:r>
            <a:r>
              <a:rPr lang="en-US" altLang="en-US" sz="1100" b="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incididunt</a:t>
            </a:r>
            <a:r>
              <a:rPr lang="en-US" altLang="en-US" sz="1100" b="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labore</a:t>
            </a:r>
            <a:r>
              <a:rPr lang="en-US" altLang="en-US" sz="1100" b="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et </a:t>
            </a:r>
            <a:r>
              <a:rPr lang="en-US" altLang="en-US" sz="1100" b="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dolore</a:t>
            </a:r>
            <a:r>
              <a:rPr lang="en-US" altLang="en-US" sz="1100" b="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magna </a:t>
            </a:r>
            <a:r>
              <a:rPr lang="en-US" altLang="en-US" sz="1100" b="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aliqua</a:t>
            </a:r>
            <a:r>
              <a:rPr lang="en-US" altLang="en-US" sz="1100" b="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Ut</a:t>
            </a:r>
            <a:r>
              <a:rPr lang="en-US" altLang="en-US" sz="1100" b="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enim</a:t>
            </a:r>
            <a:r>
              <a:rPr lang="en-US" altLang="en-US" sz="1100" b="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ad minim </a:t>
            </a:r>
            <a:r>
              <a:rPr lang="en-US" altLang="en-US" sz="1100" b="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veniam</a:t>
            </a:r>
            <a:r>
              <a:rPr lang="en-US" altLang="en-US" sz="1100" b="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altLang="en-US" sz="1100" b="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quis</a:t>
            </a:r>
            <a:r>
              <a:rPr lang="en-US" altLang="en-US" sz="1100" b="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endParaRPr lang="en-US" altLang="en-US" sz="11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2231028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22"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par>
                                <p:cTn id="35" presetID="22" presetClass="entr" presetSubtype="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par>
                                <p:cTn id="44" presetID="22" presetClass="entr" presetSubtype="1"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up)">
                                      <p:cBhvr>
                                        <p:cTn id="52" dur="500"/>
                                        <p:tgtEl>
                                          <p:spTgt spid="20"/>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500"/>
                                        <p:tgtEl>
                                          <p:spTgt spid="21"/>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500"/>
                                        <p:tgtEl>
                                          <p:spTgt spid="22"/>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up)">
                                      <p:cBhvr>
                                        <p:cTn id="64" dur="500"/>
                                        <p:tgtEl>
                                          <p:spTgt spid="24"/>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up)">
                                      <p:cBhvr>
                                        <p:cTn id="67" dur="500"/>
                                        <p:tgtEl>
                                          <p:spTgt spid="25"/>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up)">
                                      <p:cBhvr>
                                        <p:cTn id="70" dur="500"/>
                                        <p:tgtEl>
                                          <p:spTgt spid="26"/>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up)">
                                      <p:cBhvr>
                                        <p:cTn id="73" dur="500"/>
                                        <p:tgtEl>
                                          <p:spTgt spid="27"/>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up)">
                                      <p:cBhvr>
                                        <p:cTn id="76" dur="500"/>
                                        <p:tgtEl>
                                          <p:spTgt spid="28"/>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9" grpId="0"/>
      <p:bldP spid="20" grpId="0"/>
      <p:bldP spid="21" grpId="0"/>
      <p:bldP spid="22" grpId="0"/>
      <p:bldP spid="23" grpId="0"/>
      <p:bldP spid="24" grpId="0"/>
      <p:bldP spid="25" grpId="0"/>
      <p:bldP spid="26" grpId="0"/>
      <p:bldP spid="27" grpId="0"/>
      <p:bldP spid="28"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67C145-E12C-4D6D-9F11-4E5459B693C2}"/>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460BB545-7078-4AAE-B550-60A1A08D3680}"/>
              </a:ext>
            </a:extLst>
          </p:cNvPr>
          <p:cNvSpPr txBox="1"/>
          <p:nvPr/>
        </p:nvSpPr>
        <p:spPr>
          <a:xfrm>
            <a:off x="123653" y="66783"/>
            <a:ext cx="2905298" cy="307758"/>
          </a:xfrm>
          <a:prstGeom prst="rect">
            <a:avLst/>
          </a:prstGeom>
          <a:noFill/>
        </p:spPr>
        <p:txBody>
          <a:bodyPr wrap="square" lIns="91422" tIns="45711" rIns="91422" bIns="45711" rtlCol="0">
            <a:spAutoFit/>
          </a:bodyPr>
          <a:lstStyle/>
          <a:p>
            <a:r>
              <a:rPr lang="en-US" sz="1400" b="1" dirty="0">
                <a:solidFill>
                  <a:srgbClr val="2F5597"/>
                </a:solidFill>
                <a:latin typeface="Lato" pitchFamily="34" charset="0"/>
                <a:ea typeface="Lato" pitchFamily="34" charset="0"/>
                <a:cs typeface="Lato" pitchFamily="34" charset="0"/>
              </a:rPr>
              <a:t>THE ROADMAP PRESENTATION</a:t>
            </a:r>
            <a:endParaRPr lang="id-ID" sz="1400" b="1" dirty="0">
              <a:solidFill>
                <a:srgbClr val="2F5597"/>
              </a:solidFill>
              <a:latin typeface="Lato" pitchFamily="34" charset="0"/>
              <a:ea typeface="Lato" pitchFamily="34" charset="0"/>
              <a:cs typeface="Lato" pitchFamily="34" charset="0"/>
            </a:endParaRPr>
          </a:p>
        </p:txBody>
      </p:sp>
      <p:sp>
        <p:nvSpPr>
          <p:cNvPr id="4" name="TextBox 3">
            <a:extLst>
              <a:ext uri="{FF2B5EF4-FFF2-40B4-BE49-F238E27FC236}">
                <a16:creationId xmlns:a16="http://schemas.microsoft.com/office/drawing/2014/main" id="{D90AB9B6-F75B-4023-8C0E-EEAB8B22C959}"/>
              </a:ext>
            </a:extLst>
          </p:cNvPr>
          <p:cNvSpPr txBox="1"/>
          <p:nvPr/>
        </p:nvSpPr>
        <p:spPr>
          <a:xfrm>
            <a:off x="11675291" y="66764"/>
            <a:ext cx="393056" cy="307777"/>
          </a:xfrm>
          <a:prstGeom prst="rect">
            <a:avLst/>
          </a:prstGeom>
          <a:noFill/>
        </p:spPr>
        <p:txBody>
          <a:bodyPr wrap="none" rtlCol="0">
            <a:spAutoFit/>
          </a:bodyPr>
          <a:lstStyle/>
          <a:p>
            <a:r>
              <a:rPr lang="en-US" sz="1400" b="1" dirty="0">
                <a:solidFill>
                  <a:srgbClr val="2F5597"/>
                </a:solidFill>
                <a:latin typeface="Lato" panose="020F0502020204030203" pitchFamily="34" charset="0"/>
                <a:ea typeface="Lato" panose="020F0502020204030203" pitchFamily="34" charset="0"/>
                <a:cs typeface="Lato" panose="020F0502020204030203" pitchFamily="34" charset="0"/>
              </a:rPr>
              <a:t>04</a:t>
            </a:r>
            <a:endParaRPr lang="en-PK" sz="1400" b="1" dirty="0">
              <a:solidFill>
                <a:srgbClr val="2F5597"/>
              </a:solidFill>
              <a:latin typeface="Lato" panose="020F0502020204030203" pitchFamily="34" charset="0"/>
              <a:ea typeface="Lato" panose="020F0502020204030203" pitchFamily="34" charset="0"/>
              <a:cs typeface="Lato" panose="020F0502020204030203" pitchFamily="34" charset="0"/>
            </a:endParaRPr>
          </a:p>
        </p:txBody>
      </p:sp>
      <p:sp>
        <p:nvSpPr>
          <p:cNvPr id="89" name="Text Placeholder 3">
            <a:extLst>
              <a:ext uri="{FF2B5EF4-FFF2-40B4-BE49-F238E27FC236}">
                <a16:creationId xmlns:a16="http://schemas.microsoft.com/office/drawing/2014/main" id="{59138853-3B32-4FC5-9DC8-1A9DE1298CA0}"/>
              </a:ext>
            </a:extLst>
          </p:cNvPr>
          <p:cNvSpPr txBox="1">
            <a:spLocks/>
          </p:cNvSpPr>
          <p:nvPr/>
        </p:nvSpPr>
        <p:spPr>
          <a:xfrm>
            <a:off x="3219365" y="682915"/>
            <a:ext cx="5772236" cy="657192"/>
          </a:xfrm>
          <a:prstGeom prst="rect">
            <a:avLst/>
          </a:prstGeom>
        </p:spPr>
        <p:txBody>
          <a:bodyPr/>
          <a:ls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2E75B6"/>
                </a:solidFill>
                <a:latin typeface="Lato" panose="020F0502020204030203" pitchFamily="34" charset="0"/>
                <a:ea typeface="Lato" panose="020F0502020204030203" pitchFamily="34" charset="0"/>
                <a:cs typeface="Lato" panose="020F0502020204030203" pitchFamily="34" charset="0"/>
              </a:rPr>
              <a:t>STEP BY STEP PROGRESS</a:t>
            </a:r>
          </a:p>
        </p:txBody>
      </p:sp>
      <p:sp>
        <p:nvSpPr>
          <p:cNvPr id="90" name="Text Placeholder 6">
            <a:extLst>
              <a:ext uri="{FF2B5EF4-FFF2-40B4-BE49-F238E27FC236}">
                <a16:creationId xmlns:a16="http://schemas.microsoft.com/office/drawing/2014/main" id="{BADA5C3C-3CED-4504-B312-14074DA1AF0C}"/>
              </a:ext>
            </a:extLst>
          </p:cNvPr>
          <p:cNvSpPr txBox="1">
            <a:spLocks/>
          </p:cNvSpPr>
          <p:nvPr/>
        </p:nvSpPr>
        <p:spPr>
          <a:xfrm>
            <a:off x="2670546" y="1418765"/>
            <a:ext cx="6850908" cy="803824"/>
          </a:xfrm>
          <a:prstGeom prst="rect">
            <a:avLst/>
          </a:prstGeom>
        </p:spPr>
        <p:txBody>
          <a:bodyPr/>
          <a:ls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Lorem ipsum dolor sit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amet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adipiscing</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elit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Aenean</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commodo</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ligula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eget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dolor. Lorem ipsum dolor sit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amet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adipiscing</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elit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Aenean</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commodo</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ligula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eget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dolor.</a:t>
            </a:r>
          </a:p>
          <a:p>
            <a:pPr algn="ctr"/>
            <a:endPar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sp>
        <p:nvSpPr>
          <p:cNvPr id="91" name="Oval 90">
            <a:extLst>
              <a:ext uri="{FF2B5EF4-FFF2-40B4-BE49-F238E27FC236}">
                <a16:creationId xmlns:a16="http://schemas.microsoft.com/office/drawing/2014/main" id="{C14399BA-48B5-4B84-BA8C-3E6B9FD4091D}"/>
              </a:ext>
            </a:extLst>
          </p:cNvPr>
          <p:cNvSpPr/>
          <p:nvPr/>
        </p:nvSpPr>
        <p:spPr>
          <a:xfrm>
            <a:off x="8516603" y="2710550"/>
            <a:ext cx="2415242" cy="2415242"/>
          </a:xfrm>
          <a:prstGeom prst="ellipse">
            <a:avLst/>
          </a:prstGeom>
          <a:noFill/>
          <a:ln w="127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2" name="Rectangle 91">
            <a:extLst>
              <a:ext uri="{FF2B5EF4-FFF2-40B4-BE49-F238E27FC236}">
                <a16:creationId xmlns:a16="http://schemas.microsoft.com/office/drawing/2014/main" id="{802AAB5C-4D8E-4593-B85E-3DC6299E5940}"/>
              </a:ext>
            </a:extLst>
          </p:cNvPr>
          <p:cNvSpPr/>
          <p:nvPr/>
        </p:nvSpPr>
        <p:spPr>
          <a:xfrm>
            <a:off x="8633548" y="3698449"/>
            <a:ext cx="2181353"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1400" b="1" dirty="0">
                <a:solidFill>
                  <a:schemeClr val="tx1"/>
                </a:solidFill>
                <a:latin typeface="Lato" panose="020F0502020204030203" pitchFamily="34" charset="0"/>
                <a:ea typeface="Lato" panose="020F0502020204030203" pitchFamily="34" charset="0"/>
                <a:cs typeface="Lato" panose="020F0502020204030203" pitchFamily="34" charset="0"/>
              </a:rPr>
              <a:t>Your Title</a:t>
            </a:r>
          </a:p>
        </p:txBody>
      </p:sp>
      <p:sp>
        <p:nvSpPr>
          <p:cNvPr id="93" name="Rectangle 92">
            <a:extLst>
              <a:ext uri="{FF2B5EF4-FFF2-40B4-BE49-F238E27FC236}">
                <a16:creationId xmlns:a16="http://schemas.microsoft.com/office/drawing/2014/main" id="{7E0B81B6-9985-40AC-B82A-6B811B082BD2}"/>
              </a:ext>
            </a:extLst>
          </p:cNvPr>
          <p:cNvSpPr/>
          <p:nvPr/>
        </p:nvSpPr>
        <p:spPr>
          <a:xfrm>
            <a:off x="8633548" y="4041331"/>
            <a:ext cx="2181353" cy="724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Lorem ipsum dolor sit amet, consectetuer </a:t>
            </a:r>
            <a:r>
              <a:rPr lang="en-US" sz="1200" dirty="0" err="1">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adipiscing</a:t>
            </a: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elit</a:t>
            </a: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 dolor. </a:t>
            </a:r>
          </a:p>
        </p:txBody>
      </p:sp>
      <p:sp>
        <p:nvSpPr>
          <p:cNvPr id="94" name="Freeform 119">
            <a:extLst>
              <a:ext uri="{FF2B5EF4-FFF2-40B4-BE49-F238E27FC236}">
                <a16:creationId xmlns:a16="http://schemas.microsoft.com/office/drawing/2014/main" id="{5E7B1687-CF67-4750-9A19-B0E8B643EE85}"/>
              </a:ext>
            </a:extLst>
          </p:cNvPr>
          <p:cNvSpPr>
            <a:spLocks noEditPoints="1"/>
          </p:cNvSpPr>
          <p:nvPr/>
        </p:nvSpPr>
        <p:spPr bwMode="auto">
          <a:xfrm>
            <a:off x="9521455" y="3084707"/>
            <a:ext cx="405539" cy="446307"/>
          </a:xfrm>
          <a:custGeom>
            <a:avLst/>
            <a:gdLst>
              <a:gd name="T0" fmla="*/ 80 w 160"/>
              <a:gd name="T1" fmla="*/ 0 h 176"/>
              <a:gd name="T2" fmla="*/ 0 w 160"/>
              <a:gd name="T3" fmla="*/ 24 h 176"/>
              <a:gd name="T4" fmla="*/ 64 w 160"/>
              <a:gd name="T5" fmla="*/ 120 h 176"/>
              <a:gd name="T6" fmla="*/ 64 w 160"/>
              <a:gd name="T7" fmla="*/ 124 h 176"/>
              <a:gd name="T8" fmla="*/ 64 w 160"/>
              <a:gd name="T9" fmla="*/ 124 h 176"/>
              <a:gd name="T10" fmla="*/ 64 w 160"/>
              <a:gd name="T11" fmla="*/ 124 h 176"/>
              <a:gd name="T12" fmla="*/ 64 w 160"/>
              <a:gd name="T13" fmla="*/ 140 h 176"/>
              <a:gd name="T14" fmla="*/ 64 w 160"/>
              <a:gd name="T15" fmla="*/ 140 h 176"/>
              <a:gd name="T16" fmla="*/ 64 w 160"/>
              <a:gd name="T17" fmla="*/ 140 h 176"/>
              <a:gd name="T18" fmla="*/ 80 w 160"/>
              <a:gd name="T19" fmla="*/ 176 h 176"/>
              <a:gd name="T20" fmla="*/ 96 w 160"/>
              <a:gd name="T21" fmla="*/ 120 h 176"/>
              <a:gd name="T22" fmla="*/ 160 w 160"/>
              <a:gd name="T23" fmla="*/ 24 h 176"/>
              <a:gd name="T24" fmla="*/ 80 w 160"/>
              <a:gd name="T25" fmla="*/ 0 h 176"/>
              <a:gd name="T26" fmla="*/ 121 w 160"/>
              <a:gd name="T27" fmla="*/ 71 h 176"/>
              <a:gd name="T28" fmla="*/ 88 w 160"/>
              <a:gd name="T29" fmla="*/ 120 h 176"/>
              <a:gd name="T30" fmla="*/ 86 w 160"/>
              <a:gd name="T31" fmla="*/ 164 h 176"/>
              <a:gd name="T32" fmla="*/ 80 w 160"/>
              <a:gd name="T33" fmla="*/ 168 h 176"/>
              <a:gd name="T34" fmla="*/ 74 w 160"/>
              <a:gd name="T35" fmla="*/ 164 h 176"/>
              <a:gd name="T36" fmla="*/ 72 w 160"/>
              <a:gd name="T37" fmla="*/ 144 h 176"/>
              <a:gd name="T38" fmla="*/ 76 w 160"/>
              <a:gd name="T39" fmla="*/ 144 h 176"/>
              <a:gd name="T40" fmla="*/ 80 w 160"/>
              <a:gd name="T41" fmla="*/ 140 h 176"/>
              <a:gd name="T42" fmla="*/ 76 w 160"/>
              <a:gd name="T43" fmla="*/ 136 h 176"/>
              <a:gd name="T44" fmla="*/ 72 w 160"/>
              <a:gd name="T45" fmla="*/ 136 h 176"/>
              <a:gd name="T46" fmla="*/ 72 w 160"/>
              <a:gd name="T47" fmla="*/ 128 h 176"/>
              <a:gd name="T48" fmla="*/ 76 w 160"/>
              <a:gd name="T49" fmla="*/ 128 h 176"/>
              <a:gd name="T50" fmla="*/ 80 w 160"/>
              <a:gd name="T51" fmla="*/ 124 h 176"/>
              <a:gd name="T52" fmla="*/ 76 w 160"/>
              <a:gd name="T53" fmla="*/ 120 h 176"/>
              <a:gd name="T54" fmla="*/ 72 w 160"/>
              <a:gd name="T55" fmla="*/ 120 h 176"/>
              <a:gd name="T56" fmla="*/ 39 w 160"/>
              <a:gd name="T57" fmla="*/ 71 h 176"/>
              <a:gd name="T58" fmla="*/ 10 w 160"/>
              <a:gd name="T59" fmla="*/ 35 h 176"/>
              <a:gd name="T60" fmla="*/ 80 w 160"/>
              <a:gd name="T61" fmla="*/ 48 h 176"/>
              <a:gd name="T62" fmla="*/ 150 w 160"/>
              <a:gd name="T63" fmla="*/ 35 h 176"/>
              <a:gd name="T64" fmla="*/ 121 w 160"/>
              <a:gd name="T65" fmla="*/ 71 h 176"/>
              <a:gd name="T66" fmla="*/ 80 w 160"/>
              <a:gd name="T67" fmla="*/ 40 h 176"/>
              <a:gd name="T68" fmla="*/ 8 w 160"/>
              <a:gd name="T69" fmla="*/ 24 h 176"/>
              <a:gd name="T70" fmla="*/ 80 w 160"/>
              <a:gd name="T71" fmla="*/ 8 h 176"/>
              <a:gd name="T72" fmla="*/ 152 w 160"/>
              <a:gd name="T73" fmla="*/ 24 h 176"/>
              <a:gd name="T74" fmla="*/ 80 w 160"/>
              <a:gd name="T7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76">
                <a:moveTo>
                  <a:pt x="80" y="0"/>
                </a:moveTo>
                <a:cubicBezTo>
                  <a:pt x="36" y="0"/>
                  <a:pt x="0" y="11"/>
                  <a:pt x="0" y="24"/>
                </a:cubicBezTo>
                <a:cubicBezTo>
                  <a:pt x="0" y="72"/>
                  <a:pt x="64" y="80"/>
                  <a:pt x="64" y="120"/>
                </a:cubicBezTo>
                <a:cubicBezTo>
                  <a:pt x="64" y="124"/>
                  <a:pt x="64" y="124"/>
                  <a:pt x="64" y="124"/>
                </a:cubicBezTo>
                <a:cubicBezTo>
                  <a:pt x="64" y="124"/>
                  <a:pt x="64" y="124"/>
                  <a:pt x="64" y="124"/>
                </a:cubicBezTo>
                <a:cubicBezTo>
                  <a:pt x="64" y="124"/>
                  <a:pt x="64" y="124"/>
                  <a:pt x="64" y="124"/>
                </a:cubicBezTo>
                <a:cubicBezTo>
                  <a:pt x="64" y="130"/>
                  <a:pt x="64" y="135"/>
                  <a:pt x="64" y="140"/>
                </a:cubicBezTo>
                <a:cubicBezTo>
                  <a:pt x="64" y="140"/>
                  <a:pt x="64" y="140"/>
                  <a:pt x="64" y="140"/>
                </a:cubicBezTo>
                <a:cubicBezTo>
                  <a:pt x="64" y="140"/>
                  <a:pt x="64" y="140"/>
                  <a:pt x="64" y="140"/>
                </a:cubicBezTo>
                <a:cubicBezTo>
                  <a:pt x="64" y="170"/>
                  <a:pt x="67" y="176"/>
                  <a:pt x="80" y="176"/>
                </a:cubicBezTo>
                <a:cubicBezTo>
                  <a:pt x="96" y="176"/>
                  <a:pt x="96" y="168"/>
                  <a:pt x="96" y="120"/>
                </a:cubicBezTo>
                <a:cubicBezTo>
                  <a:pt x="96" y="80"/>
                  <a:pt x="160" y="72"/>
                  <a:pt x="160" y="24"/>
                </a:cubicBezTo>
                <a:cubicBezTo>
                  <a:pt x="160" y="11"/>
                  <a:pt x="124" y="0"/>
                  <a:pt x="80" y="0"/>
                </a:cubicBezTo>
                <a:moveTo>
                  <a:pt x="121" y="71"/>
                </a:moveTo>
                <a:cubicBezTo>
                  <a:pt x="105" y="84"/>
                  <a:pt x="88" y="97"/>
                  <a:pt x="88" y="120"/>
                </a:cubicBezTo>
                <a:cubicBezTo>
                  <a:pt x="88" y="143"/>
                  <a:pt x="88" y="157"/>
                  <a:pt x="86" y="164"/>
                </a:cubicBezTo>
                <a:cubicBezTo>
                  <a:pt x="85" y="168"/>
                  <a:pt x="85" y="168"/>
                  <a:pt x="80" y="168"/>
                </a:cubicBezTo>
                <a:cubicBezTo>
                  <a:pt x="75" y="168"/>
                  <a:pt x="75" y="168"/>
                  <a:pt x="74" y="164"/>
                </a:cubicBezTo>
                <a:cubicBezTo>
                  <a:pt x="73" y="160"/>
                  <a:pt x="72" y="153"/>
                  <a:pt x="72" y="144"/>
                </a:cubicBezTo>
                <a:cubicBezTo>
                  <a:pt x="76" y="144"/>
                  <a:pt x="76" y="144"/>
                  <a:pt x="76" y="144"/>
                </a:cubicBezTo>
                <a:cubicBezTo>
                  <a:pt x="78" y="144"/>
                  <a:pt x="80" y="142"/>
                  <a:pt x="80" y="140"/>
                </a:cubicBezTo>
                <a:cubicBezTo>
                  <a:pt x="80" y="138"/>
                  <a:pt x="78" y="136"/>
                  <a:pt x="76" y="136"/>
                </a:cubicBezTo>
                <a:cubicBezTo>
                  <a:pt x="72" y="136"/>
                  <a:pt x="72" y="136"/>
                  <a:pt x="72" y="136"/>
                </a:cubicBezTo>
                <a:cubicBezTo>
                  <a:pt x="72" y="133"/>
                  <a:pt x="72" y="131"/>
                  <a:pt x="72" y="128"/>
                </a:cubicBezTo>
                <a:cubicBezTo>
                  <a:pt x="76" y="128"/>
                  <a:pt x="76" y="128"/>
                  <a:pt x="76" y="128"/>
                </a:cubicBezTo>
                <a:cubicBezTo>
                  <a:pt x="78" y="128"/>
                  <a:pt x="80" y="126"/>
                  <a:pt x="80" y="124"/>
                </a:cubicBezTo>
                <a:cubicBezTo>
                  <a:pt x="80" y="122"/>
                  <a:pt x="78" y="120"/>
                  <a:pt x="76" y="120"/>
                </a:cubicBezTo>
                <a:cubicBezTo>
                  <a:pt x="72" y="120"/>
                  <a:pt x="72" y="120"/>
                  <a:pt x="72" y="120"/>
                </a:cubicBezTo>
                <a:cubicBezTo>
                  <a:pt x="72" y="97"/>
                  <a:pt x="55" y="84"/>
                  <a:pt x="39" y="71"/>
                </a:cubicBezTo>
                <a:cubicBezTo>
                  <a:pt x="26" y="60"/>
                  <a:pt x="14" y="50"/>
                  <a:pt x="10" y="35"/>
                </a:cubicBezTo>
                <a:cubicBezTo>
                  <a:pt x="23" y="43"/>
                  <a:pt x="50" y="48"/>
                  <a:pt x="80" y="48"/>
                </a:cubicBezTo>
                <a:cubicBezTo>
                  <a:pt x="110" y="48"/>
                  <a:pt x="137" y="43"/>
                  <a:pt x="150" y="35"/>
                </a:cubicBezTo>
                <a:cubicBezTo>
                  <a:pt x="146" y="50"/>
                  <a:pt x="134" y="60"/>
                  <a:pt x="121" y="71"/>
                </a:cubicBezTo>
                <a:moveTo>
                  <a:pt x="80" y="40"/>
                </a:moveTo>
                <a:cubicBezTo>
                  <a:pt x="40" y="40"/>
                  <a:pt x="8" y="33"/>
                  <a:pt x="8" y="24"/>
                </a:cubicBezTo>
                <a:cubicBezTo>
                  <a:pt x="8" y="15"/>
                  <a:pt x="40" y="8"/>
                  <a:pt x="80" y="8"/>
                </a:cubicBezTo>
                <a:cubicBezTo>
                  <a:pt x="120" y="8"/>
                  <a:pt x="152" y="15"/>
                  <a:pt x="152" y="24"/>
                </a:cubicBezTo>
                <a:cubicBezTo>
                  <a:pt x="152" y="33"/>
                  <a:pt x="120" y="40"/>
                  <a:pt x="80" y="40"/>
                </a:cubicBezTo>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Oval 94">
            <a:extLst>
              <a:ext uri="{FF2B5EF4-FFF2-40B4-BE49-F238E27FC236}">
                <a16:creationId xmlns:a16="http://schemas.microsoft.com/office/drawing/2014/main" id="{B55F3DE2-5349-41B0-BE6B-9BDE7FAC2F49}"/>
              </a:ext>
            </a:extLst>
          </p:cNvPr>
          <p:cNvSpPr/>
          <p:nvPr/>
        </p:nvSpPr>
        <p:spPr>
          <a:xfrm>
            <a:off x="1279120" y="2710550"/>
            <a:ext cx="2415242" cy="2415242"/>
          </a:xfrm>
          <a:prstGeom prst="ellipse">
            <a:avLst/>
          </a:prstGeom>
          <a:noFill/>
          <a:ln w="127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6" name="Rectangle 95">
            <a:extLst>
              <a:ext uri="{FF2B5EF4-FFF2-40B4-BE49-F238E27FC236}">
                <a16:creationId xmlns:a16="http://schemas.microsoft.com/office/drawing/2014/main" id="{E7A5F983-3D56-4430-8066-3EA9A46AC2B5}"/>
              </a:ext>
            </a:extLst>
          </p:cNvPr>
          <p:cNvSpPr/>
          <p:nvPr/>
        </p:nvSpPr>
        <p:spPr>
          <a:xfrm>
            <a:off x="1396065" y="3698449"/>
            <a:ext cx="2181353"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1400" b="1" dirty="0">
                <a:solidFill>
                  <a:schemeClr val="tx1"/>
                </a:solidFill>
                <a:latin typeface="Lato" panose="020F0502020204030203" pitchFamily="34" charset="0"/>
                <a:ea typeface="Lato" panose="020F0502020204030203" pitchFamily="34" charset="0"/>
                <a:cs typeface="Lato" panose="020F0502020204030203" pitchFamily="34" charset="0"/>
              </a:rPr>
              <a:t>Your Title</a:t>
            </a:r>
          </a:p>
        </p:txBody>
      </p:sp>
      <p:sp>
        <p:nvSpPr>
          <p:cNvPr id="97" name="Rectangle 96">
            <a:extLst>
              <a:ext uri="{FF2B5EF4-FFF2-40B4-BE49-F238E27FC236}">
                <a16:creationId xmlns:a16="http://schemas.microsoft.com/office/drawing/2014/main" id="{D711B951-510B-42AD-9B0A-E3C5C21E9EF0}"/>
              </a:ext>
            </a:extLst>
          </p:cNvPr>
          <p:cNvSpPr/>
          <p:nvPr/>
        </p:nvSpPr>
        <p:spPr>
          <a:xfrm>
            <a:off x="1396065" y="4041331"/>
            <a:ext cx="2181353" cy="724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Lorem ipsum dolor sit amet, consectetuer </a:t>
            </a:r>
            <a:r>
              <a:rPr lang="en-US" sz="1200" dirty="0" err="1">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adipiscing</a:t>
            </a: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elit</a:t>
            </a: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 dolor. </a:t>
            </a:r>
          </a:p>
        </p:txBody>
      </p:sp>
      <p:sp>
        <p:nvSpPr>
          <p:cNvPr id="98" name="Freeform 132">
            <a:extLst>
              <a:ext uri="{FF2B5EF4-FFF2-40B4-BE49-F238E27FC236}">
                <a16:creationId xmlns:a16="http://schemas.microsoft.com/office/drawing/2014/main" id="{15025EB3-191A-4C45-A512-3848F69B391E}"/>
              </a:ext>
            </a:extLst>
          </p:cNvPr>
          <p:cNvSpPr>
            <a:spLocks noEditPoints="1"/>
          </p:cNvSpPr>
          <p:nvPr/>
        </p:nvSpPr>
        <p:spPr bwMode="auto">
          <a:xfrm>
            <a:off x="2263588" y="3121190"/>
            <a:ext cx="446307" cy="445234"/>
          </a:xfrm>
          <a:custGeom>
            <a:avLst/>
            <a:gdLst>
              <a:gd name="T0" fmla="*/ 39 w 176"/>
              <a:gd name="T1" fmla="*/ 119 h 176"/>
              <a:gd name="T2" fmla="*/ 43 w 176"/>
              <a:gd name="T3" fmla="*/ 115 h 176"/>
              <a:gd name="T4" fmla="*/ 44 w 176"/>
              <a:gd name="T5" fmla="*/ 112 h 176"/>
              <a:gd name="T6" fmla="*/ 40 w 176"/>
              <a:gd name="T7" fmla="*/ 108 h 176"/>
              <a:gd name="T8" fmla="*/ 37 w 176"/>
              <a:gd name="T9" fmla="*/ 109 h 176"/>
              <a:gd name="T10" fmla="*/ 33 w 176"/>
              <a:gd name="T11" fmla="*/ 113 h 176"/>
              <a:gd name="T12" fmla="*/ 32 w 176"/>
              <a:gd name="T13" fmla="*/ 116 h 176"/>
              <a:gd name="T14" fmla="*/ 36 w 176"/>
              <a:gd name="T15" fmla="*/ 120 h 176"/>
              <a:gd name="T16" fmla="*/ 39 w 176"/>
              <a:gd name="T17" fmla="*/ 119 h 176"/>
              <a:gd name="T18" fmla="*/ 64 w 176"/>
              <a:gd name="T19" fmla="*/ 116 h 176"/>
              <a:gd name="T20" fmla="*/ 60 w 176"/>
              <a:gd name="T21" fmla="*/ 112 h 176"/>
              <a:gd name="T22" fmla="*/ 57 w 176"/>
              <a:gd name="T23" fmla="*/ 113 h 176"/>
              <a:gd name="T24" fmla="*/ 17 w 176"/>
              <a:gd name="T25" fmla="*/ 153 h 176"/>
              <a:gd name="T26" fmla="*/ 16 w 176"/>
              <a:gd name="T27" fmla="*/ 156 h 176"/>
              <a:gd name="T28" fmla="*/ 20 w 176"/>
              <a:gd name="T29" fmla="*/ 160 h 176"/>
              <a:gd name="T30" fmla="*/ 23 w 176"/>
              <a:gd name="T31" fmla="*/ 159 h 176"/>
              <a:gd name="T32" fmla="*/ 63 w 176"/>
              <a:gd name="T33" fmla="*/ 119 h 176"/>
              <a:gd name="T34" fmla="*/ 64 w 176"/>
              <a:gd name="T35" fmla="*/ 116 h 176"/>
              <a:gd name="T36" fmla="*/ 64 w 176"/>
              <a:gd name="T37" fmla="*/ 132 h 176"/>
              <a:gd name="T38" fmla="*/ 61 w 176"/>
              <a:gd name="T39" fmla="*/ 133 h 176"/>
              <a:gd name="T40" fmla="*/ 49 w 176"/>
              <a:gd name="T41" fmla="*/ 145 h 176"/>
              <a:gd name="T42" fmla="*/ 48 w 176"/>
              <a:gd name="T43" fmla="*/ 148 h 176"/>
              <a:gd name="T44" fmla="*/ 52 w 176"/>
              <a:gd name="T45" fmla="*/ 152 h 176"/>
              <a:gd name="T46" fmla="*/ 55 w 176"/>
              <a:gd name="T47" fmla="*/ 151 h 176"/>
              <a:gd name="T48" fmla="*/ 67 w 176"/>
              <a:gd name="T49" fmla="*/ 139 h 176"/>
              <a:gd name="T50" fmla="*/ 68 w 176"/>
              <a:gd name="T51" fmla="*/ 136 h 176"/>
              <a:gd name="T52" fmla="*/ 64 w 176"/>
              <a:gd name="T53" fmla="*/ 132 h 176"/>
              <a:gd name="T54" fmla="*/ 176 w 176"/>
              <a:gd name="T55" fmla="*/ 4 h 176"/>
              <a:gd name="T56" fmla="*/ 172 w 176"/>
              <a:gd name="T57" fmla="*/ 0 h 176"/>
              <a:gd name="T58" fmla="*/ 170 w 176"/>
              <a:gd name="T59" fmla="*/ 0 h 176"/>
              <a:gd name="T60" fmla="*/ 170 w 176"/>
              <a:gd name="T61" fmla="*/ 0 h 176"/>
              <a:gd name="T62" fmla="*/ 2 w 176"/>
              <a:gd name="T63" fmla="*/ 72 h 176"/>
              <a:gd name="T64" fmla="*/ 2 w 176"/>
              <a:gd name="T65" fmla="*/ 72 h 176"/>
              <a:gd name="T66" fmla="*/ 2 w 176"/>
              <a:gd name="T67" fmla="*/ 72 h 176"/>
              <a:gd name="T68" fmla="*/ 2 w 176"/>
              <a:gd name="T69" fmla="*/ 72 h 176"/>
              <a:gd name="T70" fmla="*/ 0 w 176"/>
              <a:gd name="T71" fmla="*/ 76 h 176"/>
              <a:gd name="T72" fmla="*/ 3 w 176"/>
              <a:gd name="T73" fmla="*/ 80 h 176"/>
              <a:gd name="T74" fmla="*/ 3 w 176"/>
              <a:gd name="T75" fmla="*/ 80 h 176"/>
              <a:gd name="T76" fmla="*/ 69 w 176"/>
              <a:gd name="T77" fmla="*/ 107 h 176"/>
              <a:gd name="T78" fmla="*/ 96 w 176"/>
              <a:gd name="T79" fmla="*/ 173 h 176"/>
              <a:gd name="T80" fmla="*/ 96 w 176"/>
              <a:gd name="T81" fmla="*/ 173 h 176"/>
              <a:gd name="T82" fmla="*/ 100 w 176"/>
              <a:gd name="T83" fmla="*/ 176 h 176"/>
              <a:gd name="T84" fmla="*/ 104 w 176"/>
              <a:gd name="T85" fmla="*/ 174 h 176"/>
              <a:gd name="T86" fmla="*/ 104 w 176"/>
              <a:gd name="T87" fmla="*/ 174 h 176"/>
              <a:gd name="T88" fmla="*/ 104 w 176"/>
              <a:gd name="T89" fmla="*/ 174 h 176"/>
              <a:gd name="T90" fmla="*/ 104 w 176"/>
              <a:gd name="T91" fmla="*/ 174 h 176"/>
              <a:gd name="T92" fmla="*/ 176 w 176"/>
              <a:gd name="T93" fmla="*/ 6 h 176"/>
              <a:gd name="T94" fmla="*/ 176 w 176"/>
              <a:gd name="T95" fmla="*/ 6 h 176"/>
              <a:gd name="T96" fmla="*/ 176 w 176"/>
              <a:gd name="T97" fmla="*/ 4 h 176"/>
              <a:gd name="T98" fmla="*/ 14 w 176"/>
              <a:gd name="T99" fmla="*/ 76 h 176"/>
              <a:gd name="T100" fmla="*/ 154 w 176"/>
              <a:gd name="T101" fmla="*/ 16 h 176"/>
              <a:gd name="T102" fmla="*/ 71 w 176"/>
              <a:gd name="T103" fmla="*/ 99 h 176"/>
              <a:gd name="T104" fmla="*/ 14 w 176"/>
              <a:gd name="T105" fmla="*/ 76 h 176"/>
              <a:gd name="T106" fmla="*/ 100 w 176"/>
              <a:gd name="T107" fmla="*/ 162 h 176"/>
              <a:gd name="T108" fmla="*/ 77 w 176"/>
              <a:gd name="T109" fmla="*/ 105 h 176"/>
              <a:gd name="T110" fmla="*/ 160 w 176"/>
              <a:gd name="T111" fmla="*/ 22 h 176"/>
              <a:gd name="T112" fmla="*/ 100 w 176"/>
              <a:gd name="T113" fmla="*/ 16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39" y="119"/>
                </a:moveTo>
                <a:cubicBezTo>
                  <a:pt x="43" y="115"/>
                  <a:pt x="43" y="115"/>
                  <a:pt x="43" y="115"/>
                </a:cubicBezTo>
                <a:cubicBezTo>
                  <a:pt x="44" y="114"/>
                  <a:pt x="44" y="113"/>
                  <a:pt x="44" y="112"/>
                </a:cubicBezTo>
                <a:cubicBezTo>
                  <a:pt x="44" y="110"/>
                  <a:pt x="42" y="108"/>
                  <a:pt x="40" y="108"/>
                </a:cubicBezTo>
                <a:cubicBezTo>
                  <a:pt x="39" y="108"/>
                  <a:pt x="38" y="108"/>
                  <a:pt x="37" y="109"/>
                </a:cubicBezTo>
                <a:cubicBezTo>
                  <a:pt x="33" y="113"/>
                  <a:pt x="33" y="113"/>
                  <a:pt x="33" y="113"/>
                </a:cubicBezTo>
                <a:cubicBezTo>
                  <a:pt x="32" y="114"/>
                  <a:pt x="32" y="115"/>
                  <a:pt x="32" y="116"/>
                </a:cubicBezTo>
                <a:cubicBezTo>
                  <a:pt x="32" y="118"/>
                  <a:pt x="34" y="120"/>
                  <a:pt x="36" y="120"/>
                </a:cubicBezTo>
                <a:cubicBezTo>
                  <a:pt x="37" y="120"/>
                  <a:pt x="38" y="120"/>
                  <a:pt x="39" y="119"/>
                </a:cubicBezTo>
                <a:moveTo>
                  <a:pt x="64" y="116"/>
                </a:moveTo>
                <a:cubicBezTo>
                  <a:pt x="64" y="114"/>
                  <a:pt x="62" y="112"/>
                  <a:pt x="60" y="112"/>
                </a:cubicBezTo>
                <a:cubicBezTo>
                  <a:pt x="59" y="112"/>
                  <a:pt x="58" y="112"/>
                  <a:pt x="57" y="113"/>
                </a:cubicBezTo>
                <a:cubicBezTo>
                  <a:pt x="17" y="153"/>
                  <a:pt x="17" y="153"/>
                  <a:pt x="17" y="153"/>
                </a:cubicBezTo>
                <a:cubicBezTo>
                  <a:pt x="16" y="154"/>
                  <a:pt x="16" y="155"/>
                  <a:pt x="16" y="156"/>
                </a:cubicBezTo>
                <a:cubicBezTo>
                  <a:pt x="16" y="158"/>
                  <a:pt x="18" y="160"/>
                  <a:pt x="20" y="160"/>
                </a:cubicBezTo>
                <a:cubicBezTo>
                  <a:pt x="21" y="160"/>
                  <a:pt x="22" y="160"/>
                  <a:pt x="23" y="159"/>
                </a:cubicBezTo>
                <a:cubicBezTo>
                  <a:pt x="63" y="119"/>
                  <a:pt x="63" y="119"/>
                  <a:pt x="63" y="119"/>
                </a:cubicBezTo>
                <a:cubicBezTo>
                  <a:pt x="64" y="118"/>
                  <a:pt x="64" y="117"/>
                  <a:pt x="64" y="116"/>
                </a:cubicBezTo>
                <a:moveTo>
                  <a:pt x="64" y="132"/>
                </a:moveTo>
                <a:cubicBezTo>
                  <a:pt x="63" y="132"/>
                  <a:pt x="62" y="132"/>
                  <a:pt x="61" y="133"/>
                </a:cubicBezTo>
                <a:cubicBezTo>
                  <a:pt x="49" y="145"/>
                  <a:pt x="49" y="145"/>
                  <a:pt x="49" y="145"/>
                </a:cubicBezTo>
                <a:cubicBezTo>
                  <a:pt x="48" y="146"/>
                  <a:pt x="48" y="147"/>
                  <a:pt x="48" y="148"/>
                </a:cubicBezTo>
                <a:cubicBezTo>
                  <a:pt x="48" y="150"/>
                  <a:pt x="50" y="152"/>
                  <a:pt x="52" y="152"/>
                </a:cubicBezTo>
                <a:cubicBezTo>
                  <a:pt x="53" y="152"/>
                  <a:pt x="54" y="152"/>
                  <a:pt x="55" y="151"/>
                </a:cubicBezTo>
                <a:cubicBezTo>
                  <a:pt x="67" y="139"/>
                  <a:pt x="67" y="139"/>
                  <a:pt x="67" y="139"/>
                </a:cubicBezTo>
                <a:cubicBezTo>
                  <a:pt x="68" y="138"/>
                  <a:pt x="68" y="137"/>
                  <a:pt x="68" y="136"/>
                </a:cubicBezTo>
                <a:cubicBezTo>
                  <a:pt x="68" y="134"/>
                  <a:pt x="66" y="132"/>
                  <a:pt x="64" y="132"/>
                </a:cubicBezTo>
                <a:moveTo>
                  <a:pt x="176" y="4"/>
                </a:moveTo>
                <a:cubicBezTo>
                  <a:pt x="176" y="2"/>
                  <a:pt x="174" y="0"/>
                  <a:pt x="172" y="0"/>
                </a:cubicBezTo>
                <a:cubicBezTo>
                  <a:pt x="171" y="0"/>
                  <a:pt x="171" y="0"/>
                  <a:pt x="170" y="0"/>
                </a:cubicBezTo>
                <a:cubicBezTo>
                  <a:pt x="170" y="0"/>
                  <a:pt x="170" y="0"/>
                  <a:pt x="170" y="0"/>
                </a:cubicBezTo>
                <a:cubicBezTo>
                  <a:pt x="2" y="72"/>
                  <a:pt x="2" y="72"/>
                  <a:pt x="2" y="72"/>
                </a:cubicBezTo>
                <a:cubicBezTo>
                  <a:pt x="2" y="72"/>
                  <a:pt x="2" y="72"/>
                  <a:pt x="2" y="72"/>
                </a:cubicBezTo>
                <a:cubicBezTo>
                  <a:pt x="2" y="72"/>
                  <a:pt x="2" y="72"/>
                  <a:pt x="2" y="72"/>
                </a:cubicBezTo>
                <a:cubicBezTo>
                  <a:pt x="2" y="72"/>
                  <a:pt x="2" y="72"/>
                  <a:pt x="2" y="72"/>
                </a:cubicBezTo>
                <a:cubicBezTo>
                  <a:pt x="1" y="73"/>
                  <a:pt x="0" y="74"/>
                  <a:pt x="0" y="76"/>
                </a:cubicBezTo>
                <a:cubicBezTo>
                  <a:pt x="0" y="78"/>
                  <a:pt x="1" y="79"/>
                  <a:pt x="3" y="80"/>
                </a:cubicBezTo>
                <a:cubicBezTo>
                  <a:pt x="3" y="80"/>
                  <a:pt x="3" y="80"/>
                  <a:pt x="3" y="80"/>
                </a:cubicBezTo>
                <a:cubicBezTo>
                  <a:pt x="69" y="107"/>
                  <a:pt x="69" y="107"/>
                  <a:pt x="69" y="107"/>
                </a:cubicBezTo>
                <a:cubicBezTo>
                  <a:pt x="96" y="173"/>
                  <a:pt x="96" y="173"/>
                  <a:pt x="96" y="173"/>
                </a:cubicBezTo>
                <a:cubicBezTo>
                  <a:pt x="96" y="173"/>
                  <a:pt x="96" y="173"/>
                  <a:pt x="96" y="173"/>
                </a:cubicBezTo>
                <a:cubicBezTo>
                  <a:pt x="97" y="175"/>
                  <a:pt x="98" y="176"/>
                  <a:pt x="100" y="176"/>
                </a:cubicBezTo>
                <a:cubicBezTo>
                  <a:pt x="102" y="176"/>
                  <a:pt x="103" y="175"/>
                  <a:pt x="104" y="174"/>
                </a:cubicBezTo>
                <a:cubicBezTo>
                  <a:pt x="104" y="174"/>
                  <a:pt x="104" y="174"/>
                  <a:pt x="104" y="174"/>
                </a:cubicBezTo>
                <a:cubicBezTo>
                  <a:pt x="104" y="174"/>
                  <a:pt x="104" y="174"/>
                  <a:pt x="104" y="174"/>
                </a:cubicBezTo>
                <a:cubicBezTo>
                  <a:pt x="104" y="174"/>
                  <a:pt x="104" y="174"/>
                  <a:pt x="104" y="174"/>
                </a:cubicBezTo>
                <a:cubicBezTo>
                  <a:pt x="176" y="6"/>
                  <a:pt x="176" y="6"/>
                  <a:pt x="176" y="6"/>
                </a:cubicBezTo>
                <a:cubicBezTo>
                  <a:pt x="176" y="6"/>
                  <a:pt x="176" y="6"/>
                  <a:pt x="176" y="6"/>
                </a:cubicBezTo>
                <a:cubicBezTo>
                  <a:pt x="176" y="5"/>
                  <a:pt x="176" y="5"/>
                  <a:pt x="176" y="4"/>
                </a:cubicBezTo>
                <a:moveTo>
                  <a:pt x="14" y="76"/>
                </a:moveTo>
                <a:cubicBezTo>
                  <a:pt x="154" y="16"/>
                  <a:pt x="154" y="16"/>
                  <a:pt x="154" y="16"/>
                </a:cubicBezTo>
                <a:cubicBezTo>
                  <a:pt x="71" y="99"/>
                  <a:pt x="71" y="99"/>
                  <a:pt x="71" y="99"/>
                </a:cubicBezTo>
                <a:lnTo>
                  <a:pt x="14" y="76"/>
                </a:lnTo>
                <a:close/>
                <a:moveTo>
                  <a:pt x="100" y="162"/>
                </a:moveTo>
                <a:cubicBezTo>
                  <a:pt x="77" y="105"/>
                  <a:pt x="77" y="105"/>
                  <a:pt x="77" y="105"/>
                </a:cubicBezTo>
                <a:cubicBezTo>
                  <a:pt x="160" y="22"/>
                  <a:pt x="160" y="22"/>
                  <a:pt x="160" y="22"/>
                </a:cubicBezTo>
                <a:lnTo>
                  <a:pt x="100" y="162"/>
                </a:lnTo>
                <a:close/>
              </a:path>
            </a:pathLst>
          </a:custGeom>
          <a:solidFill>
            <a:srgbClr val="548235"/>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Oval 98">
            <a:extLst>
              <a:ext uri="{FF2B5EF4-FFF2-40B4-BE49-F238E27FC236}">
                <a16:creationId xmlns:a16="http://schemas.microsoft.com/office/drawing/2014/main" id="{628DE0C2-0F67-403C-8359-5471C61EEB69}"/>
              </a:ext>
            </a:extLst>
          </p:cNvPr>
          <p:cNvSpPr/>
          <p:nvPr/>
        </p:nvSpPr>
        <p:spPr>
          <a:xfrm>
            <a:off x="3690850" y="2710550"/>
            <a:ext cx="2415242" cy="2415242"/>
          </a:xfrm>
          <a:prstGeom prst="ellipse">
            <a:avLst/>
          </a:prstGeom>
          <a:noFill/>
          <a:ln w="127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0" name="Rectangle 99">
            <a:extLst>
              <a:ext uri="{FF2B5EF4-FFF2-40B4-BE49-F238E27FC236}">
                <a16:creationId xmlns:a16="http://schemas.microsoft.com/office/drawing/2014/main" id="{0001408F-4DCD-42AB-9D53-8886E2800275}"/>
              </a:ext>
            </a:extLst>
          </p:cNvPr>
          <p:cNvSpPr/>
          <p:nvPr/>
        </p:nvSpPr>
        <p:spPr>
          <a:xfrm>
            <a:off x="3807795" y="3688556"/>
            <a:ext cx="2181353"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1400" b="1" dirty="0">
                <a:solidFill>
                  <a:schemeClr val="tx1"/>
                </a:solidFill>
                <a:latin typeface="Lato" panose="020F0502020204030203" pitchFamily="34" charset="0"/>
                <a:ea typeface="Lato" panose="020F0502020204030203" pitchFamily="34" charset="0"/>
                <a:cs typeface="Lato" panose="020F0502020204030203" pitchFamily="34" charset="0"/>
              </a:rPr>
              <a:t>Your Title</a:t>
            </a:r>
          </a:p>
        </p:txBody>
      </p:sp>
      <p:sp>
        <p:nvSpPr>
          <p:cNvPr id="101" name="Rectangle 100">
            <a:extLst>
              <a:ext uri="{FF2B5EF4-FFF2-40B4-BE49-F238E27FC236}">
                <a16:creationId xmlns:a16="http://schemas.microsoft.com/office/drawing/2014/main" id="{2B5FEBC8-A943-4A70-A986-DB6F98B68DF1}"/>
              </a:ext>
            </a:extLst>
          </p:cNvPr>
          <p:cNvSpPr/>
          <p:nvPr/>
        </p:nvSpPr>
        <p:spPr>
          <a:xfrm>
            <a:off x="3807795" y="4031438"/>
            <a:ext cx="2181353" cy="724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Lorem ipsum dolor sit amet, consectetuer </a:t>
            </a:r>
            <a:r>
              <a:rPr lang="en-US" sz="1200" dirty="0" err="1">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adipiscing</a:t>
            </a: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elit</a:t>
            </a: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 dolor. </a:t>
            </a:r>
          </a:p>
        </p:txBody>
      </p:sp>
      <p:sp>
        <p:nvSpPr>
          <p:cNvPr id="102" name="Freeform 133">
            <a:extLst>
              <a:ext uri="{FF2B5EF4-FFF2-40B4-BE49-F238E27FC236}">
                <a16:creationId xmlns:a16="http://schemas.microsoft.com/office/drawing/2014/main" id="{1EBD3A32-54E1-4DE6-94BE-04F509219DA1}"/>
              </a:ext>
            </a:extLst>
          </p:cNvPr>
          <p:cNvSpPr>
            <a:spLocks noEditPoints="1"/>
          </p:cNvSpPr>
          <p:nvPr/>
        </p:nvSpPr>
        <p:spPr bwMode="auto">
          <a:xfrm>
            <a:off x="4675318" y="3091410"/>
            <a:ext cx="446307" cy="405538"/>
          </a:xfrm>
          <a:custGeom>
            <a:avLst/>
            <a:gdLst>
              <a:gd name="T0" fmla="*/ 172 w 176"/>
              <a:gd name="T1" fmla="*/ 136 h 160"/>
              <a:gd name="T2" fmla="*/ 96 w 176"/>
              <a:gd name="T3" fmla="*/ 136 h 160"/>
              <a:gd name="T4" fmla="*/ 76 w 176"/>
              <a:gd name="T5" fmla="*/ 120 h 160"/>
              <a:gd name="T6" fmla="*/ 56 w 176"/>
              <a:gd name="T7" fmla="*/ 136 h 160"/>
              <a:gd name="T8" fmla="*/ 4 w 176"/>
              <a:gd name="T9" fmla="*/ 136 h 160"/>
              <a:gd name="T10" fmla="*/ 0 w 176"/>
              <a:gd name="T11" fmla="*/ 140 h 160"/>
              <a:gd name="T12" fmla="*/ 4 w 176"/>
              <a:gd name="T13" fmla="*/ 144 h 160"/>
              <a:gd name="T14" fmla="*/ 56 w 176"/>
              <a:gd name="T15" fmla="*/ 144 h 160"/>
              <a:gd name="T16" fmla="*/ 76 w 176"/>
              <a:gd name="T17" fmla="*/ 160 h 160"/>
              <a:gd name="T18" fmla="*/ 96 w 176"/>
              <a:gd name="T19" fmla="*/ 144 h 160"/>
              <a:gd name="T20" fmla="*/ 172 w 176"/>
              <a:gd name="T21" fmla="*/ 144 h 160"/>
              <a:gd name="T22" fmla="*/ 176 w 176"/>
              <a:gd name="T23" fmla="*/ 140 h 160"/>
              <a:gd name="T24" fmla="*/ 172 w 176"/>
              <a:gd name="T25" fmla="*/ 136 h 160"/>
              <a:gd name="T26" fmla="*/ 76 w 176"/>
              <a:gd name="T27" fmla="*/ 152 h 160"/>
              <a:gd name="T28" fmla="*/ 64 w 176"/>
              <a:gd name="T29" fmla="*/ 140 h 160"/>
              <a:gd name="T30" fmla="*/ 76 w 176"/>
              <a:gd name="T31" fmla="*/ 128 h 160"/>
              <a:gd name="T32" fmla="*/ 88 w 176"/>
              <a:gd name="T33" fmla="*/ 140 h 160"/>
              <a:gd name="T34" fmla="*/ 76 w 176"/>
              <a:gd name="T35" fmla="*/ 152 h 160"/>
              <a:gd name="T36" fmla="*/ 4 w 176"/>
              <a:gd name="T37" fmla="*/ 24 h 160"/>
              <a:gd name="T38" fmla="*/ 24 w 176"/>
              <a:gd name="T39" fmla="*/ 24 h 160"/>
              <a:gd name="T40" fmla="*/ 44 w 176"/>
              <a:gd name="T41" fmla="*/ 40 h 160"/>
              <a:gd name="T42" fmla="*/ 64 w 176"/>
              <a:gd name="T43" fmla="*/ 24 h 160"/>
              <a:gd name="T44" fmla="*/ 172 w 176"/>
              <a:gd name="T45" fmla="*/ 24 h 160"/>
              <a:gd name="T46" fmla="*/ 176 w 176"/>
              <a:gd name="T47" fmla="*/ 20 h 160"/>
              <a:gd name="T48" fmla="*/ 172 w 176"/>
              <a:gd name="T49" fmla="*/ 16 h 160"/>
              <a:gd name="T50" fmla="*/ 64 w 176"/>
              <a:gd name="T51" fmla="*/ 16 h 160"/>
              <a:gd name="T52" fmla="*/ 44 w 176"/>
              <a:gd name="T53" fmla="*/ 0 h 160"/>
              <a:gd name="T54" fmla="*/ 24 w 176"/>
              <a:gd name="T55" fmla="*/ 16 h 160"/>
              <a:gd name="T56" fmla="*/ 4 w 176"/>
              <a:gd name="T57" fmla="*/ 16 h 160"/>
              <a:gd name="T58" fmla="*/ 0 w 176"/>
              <a:gd name="T59" fmla="*/ 20 h 160"/>
              <a:gd name="T60" fmla="*/ 4 w 176"/>
              <a:gd name="T61" fmla="*/ 24 h 160"/>
              <a:gd name="T62" fmla="*/ 44 w 176"/>
              <a:gd name="T63" fmla="*/ 8 h 160"/>
              <a:gd name="T64" fmla="*/ 56 w 176"/>
              <a:gd name="T65" fmla="*/ 20 h 160"/>
              <a:gd name="T66" fmla="*/ 44 w 176"/>
              <a:gd name="T67" fmla="*/ 32 h 160"/>
              <a:gd name="T68" fmla="*/ 32 w 176"/>
              <a:gd name="T69" fmla="*/ 20 h 160"/>
              <a:gd name="T70" fmla="*/ 44 w 176"/>
              <a:gd name="T71" fmla="*/ 8 h 160"/>
              <a:gd name="T72" fmla="*/ 172 w 176"/>
              <a:gd name="T73" fmla="*/ 76 h 160"/>
              <a:gd name="T74" fmla="*/ 160 w 176"/>
              <a:gd name="T75" fmla="*/ 76 h 160"/>
              <a:gd name="T76" fmla="*/ 140 w 176"/>
              <a:gd name="T77" fmla="*/ 60 h 160"/>
              <a:gd name="T78" fmla="*/ 120 w 176"/>
              <a:gd name="T79" fmla="*/ 76 h 160"/>
              <a:gd name="T80" fmla="*/ 4 w 176"/>
              <a:gd name="T81" fmla="*/ 76 h 160"/>
              <a:gd name="T82" fmla="*/ 0 w 176"/>
              <a:gd name="T83" fmla="*/ 80 h 160"/>
              <a:gd name="T84" fmla="*/ 4 w 176"/>
              <a:gd name="T85" fmla="*/ 84 h 160"/>
              <a:gd name="T86" fmla="*/ 120 w 176"/>
              <a:gd name="T87" fmla="*/ 84 h 160"/>
              <a:gd name="T88" fmla="*/ 140 w 176"/>
              <a:gd name="T89" fmla="*/ 100 h 160"/>
              <a:gd name="T90" fmla="*/ 160 w 176"/>
              <a:gd name="T91" fmla="*/ 84 h 160"/>
              <a:gd name="T92" fmla="*/ 172 w 176"/>
              <a:gd name="T93" fmla="*/ 84 h 160"/>
              <a:gd name="T94" fmla="*/ 176 w 176"/>
              <a:gd name="T95" fmla="*/ 80 h 160"/>
              <a:gd name="T96" fmla="*/ 172 w 176"/>
              <a:gd name="T97" fmla="*/ 76 h 160"/>
              <a:gd name="T98" fmla="*/ 140 w 176"/>
              <a:gd name="T99" fmla="*/ 92 h 160"/>
              <a:gd name="T100" fmla="*/ 128 w 176"/>
              <a:gd name="T101" fmla="*/ 80 h 160"/>
              <a:gd name="T102" fmla="*/ 140 w 176"/>
              <a:gd name="T103" fmla="*/ 68 h 160"/>
              <a:gd name="T104" fmla="*/ 152 w 176"/>
              <a:gd name="T105" fmla="*/ 80 h 160"/>
              <a:gd name="T106" fmla="*/ 140 w 176"/>
              <a:gd name="T107" fmla="*/ 9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60">
                <a:moveTo>
                  <a:pt x="172" y="136"/>
                </a:moveTo>
                <a:cubicBezTo>
                  <a:pt x="96" y="136"/>
                  <a:pt x="96" y="136"/>
                  <a:pt x="96" y="136"/>
                </a:cubicBezTo>
                <a:cubicBezTo>
                  <a:pt x="94" y="127"/>
                  <a:pt x="86" y="120"/>
                  <a:pt x="76" y="120"/>
                </a:cubicBezTo>
                <a:cubicBezTo>
                  <a:pt x="66" y="120"/>
                  <a:pt x="58" y="127"/>
                  <a:pt x="56" y="136"/>
                </a:cubicBezTo>
                <a:cubicBezTo>
                  <a:pt x="4" y="136"/>
                  <a:pt x="4" y="136"/>
                  <a:pt x="4" y="136"/>
                </a:cubicBezTo>
                <a:cubicBezTo>
                  <a:pt x="2" y="136"/>
                  <a:pt x="0" y="138"/>
                  <a:pt x="0" y="140"/>
                </a:cubicBezTo>
                <a:cubicBezTo>
                  <a:pt x="0" y="142"/>
                  <a:pt x="2" y="144"/>
                  <a:pt x="4" y="144"/>
                </a:cubicBezTo>
                <a:cubicBezTo>
                  <a:pt x="56" y="144"/>
                  <a:pt x="56" y="144"/>
                  <a:pt x="56" y="144"/>
                </a:cubicBezTo>
                <a:cubicBezTo>
                  <a:pt x="58" y="153"/>
                  <a:pt x="66" y="160"/>
                  <a:pt x="76" y="160"/>
                </a:cubicBezTo>
                <a:cubicBezTo>
                  <a:pt x="86" y="160"/>
                  <a:pt x="94" y="153"/>
                  <a:pt x="96" y="144"/>
                </a:cubicBezTo>
                <a:cubicBezTo>
                  <a:pt x="172" y="144"/>
                  <a:pt x="172" y="144"/>
                  <a:pt x="172" y="144"/>
                </a:cubicBezTo>
                <a:cubicBezTo>
                  <a:pt x="174" y="144"/>
                  <a:pt x="176" y="142"/>
                  <a:pt x="176" y="140"/>
                </a:cubicBezTo>
                <a:cubicBezTo>
                  <a:pt x="176" y="138"/>
                  <a:pt x="174" y="136"/>
                  <a:pt x="172" y="136"/>
                </a:cubicBezTo>
                <a:moveTo>
                  <a:pt x="76" y="152"/>
                </a:moveTo>
                <a:cubicBezTo>
                  <a:pt x="69" y="152"/>
                  <a:pt x="64" y="147"/>
                  <a:pt x="64" y="140"/>
                </a:cubicBezTo>
                <a:cubicBezTo>
                  <a:pt x="64" y="133"/>
                  <a:pt x="69" y="128"/>
                  <a:pt x="76" y="128"/>
                </a:cubicBezTo>
                <a:cubicBezTo>
                  <a:pt x="83" y="128"/>
                  <a:pt x="88" y="133"/>
                  <a:pt x="88" y="140"/>
                </a:cubicBezTo>
                <a:cubicBezTo>
                  <a:pt x="88" y="147"/>
                  <a:pt x="83" y="152"/>
                  <a:pt x="76" y="152"/>
                </a:cubicBezTo>
                <a:moveTo>
                  <a:pt x="4" y="24"/>
                </a:moveTo>
                <a:cubicBezTo>
                  <a:pt x="24" y="24"/>
                  <a:pt x="24" y="24"/>
                  <a:pt x="24" y="24"/>
                </a:cubicBezTo>
                <a:cubicBezTo>
                  <a:pt x="26" y="33"/>
                  <a:pt x="34" y="40"/>
                  <a:pt x="44" y="40"/>
                </a:cubicBezTo>
                <a:cubicBezTo>
                  <a:pt x="54" y="40"/>
                  <a:pt x="62" y="33"/>
                  <a:pt x="64" y="24"/>
                </a:cubicBezTo>
                <a:cubicBezTo>
                  <a:pt x="172" y="24"/>
                  <a:pt x="172" y="24"/>
                  <a:pt x="172" y="24"/>
                </a:cubicBezTo>
                <a:cubicBezTo>
                  <a:pt x="174" y="24"/>
                  <a:pt x="176" y="22"/>
                  <a:pt x="176" y="20"/>
                </a:cubicBezTo>
                <a:cubicBezTo>
                  <a:pt x="176" y="18"/>
                  <a:pt x="174" y="16"/>
                  <a:pt x="172" y="16"/>
                </a:cubicBezTo>
                <a:cubicBezTo>
                  <a:pt x="64" y="16"/>
                  <a:pt x="64" y="16"/>
                  <a:pt x="64" y="16"/>
                </a:cubicBezTo>
                <a:cubicBezTo>
                  <a:pt x="62" y="7"/>
                  <a:pt x="54" y="0"/>
                  <a:pt x="44" y="0"/>
                </a:cubicBezTo>
                <a:cubicBezTo>
                  <a:pt x="34" y="0"/>
                  <a:pt x="26" y="7"/>
                  <a:pt x="24" y="16"/>
                </a:cubicBezTo>
                <a:cubicBezTo>
                  <a:pt x="4" y="16"/>
                  <a:pt x="4" y="16"/>
                  <a:pt x="4" y="16"/>
                </a:cubicBezTo>
                <a:cubicBezTo>
                  <a:pt x="2" y="16"/>
                  <a:pt x="0" y="18"/>
                  <a:pt x="0" y="20"/>
                </a:cubicBezTo>
                <a:cubicBezTo>
                  <a:pt x="0" y="22"/>
                  <a:pt x="2" y="24"/>
                  <a:pt x="4" y="24"/>
                </a:cubicBezTo>
                <a:moveTo>
                  <a:pt x="44" y="8"/>
                </a:moveTo>
                <a:cubicBezTo>
                  <a:pt x="51" y="8"/>
                  <a:pt x="56" y="13"/>
                  <a:pt x="56" y="20"/>
                </a:cubicBezTo>
                <a:cubicBezTo>
                  <a:pt x="56" y="27"/>
                  <a:pt x="51" y="32"/>
                  <a:pt x="44" y="32"/>
                </a:cubicBezTo>
                <a:cubicBezTo>
                  <a:pt x="37" y="32"/>
                  <a:pt x="32" y="27"/>
                  <a:pt x="32" y="20"/>
                </a:cubicBezTo>
                <a:cubicBezTo>
                  <a:pt x="32" y="13"/>
                  <a:pt x="37" y="8"/>
                  <a:pt x="44" y="8"/>
                </a:cubicBezTo>
                <a:moveTo>
                  <a:pt x="172" y="76"/>
                </a:moveTo>
                <a:cubicBezTo>
                  <a:pt x="160" y="76"/>
                  <a:pt x="160" y="76"/>
                  <a:pt x="160" y="76"/>
                </a:cubicBezTo>
                <a:cubicBezTo>
                  <a:pt x="158" y="67"/>
                  <a:pt x="150" y="60"/>
                  <a:pt x="140" y="60"/>
                </a:cubicBezTo>
                <a:cubicBezTo>
                  <a:pt x="130" y="60"/>
                  <a:pt x="122" y="67"/>
                  <a:pt x="120" y="76"/>
                </a:cubicBezTo>
                <a:cubicBezTo>
                  <a:pt x="4" y="76"/>
                  <a:pt x="4" y="76"/>
                  <a:pt x="4" y="76"/>
                </a:cubicBezTo>
                <a:cubicBezTo>
                  <a:pt x="2" y="76"/>
                  <a:pt x="0" y="78"/>
                  <a:pt x="0" y="80"/>
                </a:cubicBezTo>
                <a:cubicBezTo>
                  <a:pt x="0" y="82"/>
                  <a:pt x="2" y="84"/>
                  <a:pt x="4" y="84"/>
                </a:cubicBezTo>
                <a:cubicBezTo>
                  <a:pt x="120" y="84"/>
                  <a:pt x="120" y="84"/>
                  <a:pt x="120" y="84"/>
                </a:cubicBezTo>
                <a:cubicBezTo>
                  <a:pt x="122" y="93"/>
                  <a:pt x="130" y="100"/>
                  <a:pt x="140" y="100"/>
                </a:cubicBezTo>
                <a:cubicBezTo>
                  <a:pt x="150" y="100"/>
                  <a:pt x="158" y="93"/>
                  <a:pt x="160" y="84"/>
                </a:cubicBezTo>
                <a:cubicBezTo>
                  <a:pt x="172" y="84"/>
                  <a:pt x="172" y="84"/>
                  <a:pt x="172" y="84"/>
                </a:cubicBezTo>
                <a:cubicBezTo>
                  <a:pt x="174" y="84"/>
                  <a:pt x="176" y="82"/>
                  <a:pt x="176" y="80"/>
                </a:cubicBezTo>
                <a:cubicBezTo>
                  <a:pt x="176" y="78"/>
                  <a:pt x="174" y="76"/>
                  <a:pt x="172" y="76"/>
                </a:cubicBezTo>
                <a:moveTo>
                  <a:pt x="140" y="92"/>
                </a:moveTo>
                <a:cubicBezTo>
                  <a:pt x="133" y="92"/>
                  <a:pt x="128" y="87"/>
                  <a:pt x="128" y="80"/>
                </a:cubicBezTo>
                <a:cubicBezTo>
                  <a:pt x="128" y="73"/>
                  <a:pt x="133" y="68"/>
                  <a:pt x="140" y="68"/>
                </a:cubicBezTo>
                <a:cubicBezTo>
                  <a:pt x="147" y="68"/>
                  <a:pt x="152" y="73"/>
                  <a:pt x="152" y="80"/>
                </a:cubicBezTo>
                <a:cubicBezTo>
                  <a:pt x="152" y="87"/>
                  <a:pt x="147" y="92"/>
                  <a:pt x="140" y="92"/>
                </a:cubicBezTo>
              </a:path>
            </a:pathLst>
          </a:custGeom>
          <a:solidFill>
            <a:srgbClr val="BF9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Oval 102">
            <a:extLst>
              <a:ext uri="{FF2B5EF4-FFF2-40B4-BE49-F238E27FC236}">
                <a16:creationId xmlns:a16="http://schemas.microsoft.com/office/drawing/2014/main" id="{E529E3C2-0879-4501-B93D-F29AF956B9C7}"/>
              </a:ext>
            </a:extLst>
          </p:cNvPr>
          <p:cNvSpPr/>
          <p:nvPr/>
        </p:nvSpPr>
        <p:spPr>
          <a:xfrm>
            <a:off x="6105439" y="2710550"/>
            <a:ext cx="2415242" cy="2415242"/>
          </a:xfrm>
          <a:prstGeom prst="ellipse">
            <a:avLst/>
          </a:prstGeom>
          <a:noFill/>
          <a:ln w="127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4" name="Rectangle 103">
            <a:extLst>
              <a:ext uri="{FF2B5EF4-FFF2-40B4-BE49-F238E27FC236}">
                <a16:creationId xmlns:a16="http://schemas.microsoft.com/office/drawing/2014/main" id="{5A002D2D-C444-4689-9C59-A8847DC44B7F}"/>
              </a:ext>
            </a:extLst>
          </p:cNvPr>
          <p:cNvSpPr/>
          <p:nvPr/>
        </p:nvSpPr>
        <p:spPr>
          <a:xfrm>
            <a:off x="6222384" y="3710692"/>
            <a:ext cx="2181353"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1400" b="1" dirty="0">
                <a:solidFill>
                  <a:schemeClr val="tx1"/>
                </a:solidFill>
                <a:latin typeface="Lato" panose="020F0502020204030203" pitchFamily="34" charset="0"/>
                <a:ea typeface="Lato" panose="020F0502020204030203" pitchFamily="34" charset="0"/>
                <a:cs typeface="Lato" panose="020F0502020204030203" pitchFamily="34" charset="0"/>
              </a:rPr>
              <a:t>Your Title</a:t>
            </a:r>
          </a:p>
        </p:txBody>
      </p:sp>
      <p:sp>
        <p:nvSpPr>
          <p:cNvPr id="105" name="Rectangle 104">
            <a:extLst>
              <a:ext uri="{FF2B5EF4-FFF2-40B4-BE49-F238E27FC236}">
                <a16:creationId xmlns:a16="http://schemas.microsoft.com/office/drawing/2014/main" id="{B306DF6D-22B0-4286-A37C-DE32FFA1D7E2}"/>
              </a:ext>
            </a:extLst>
          </p:cNvPr>
          <p:cNvSpPr/>
          <p:nvPr/>
        </p:nvSpPr>
        <p:spPr>
          <a:xfrm>
            <a:off x="6222384" y="4053574"/>
            <a:ext cx="2181353" cy="724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Lorem ipsum dolor sit amet, consectetuer </a:t>
            </a:r>
            <a:r>
              <a:rPr lang="en-US" sz="1200" dirty="0" err="1">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adipiscing</a:t>
            </a: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 </a:t>
            </a:r>
            <a:r>
              <a:rPr lang="en-US" sz="1200" dirty="0" err="1">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elit</a:t>
            </a:r>
            <a:r>
              <a:rPr lang="en-US" sz="1200" dirty="0">
                <a:solidFill>
                  <a:schemeClr val="bg2">
                    <a:lumMod val="65000"/>
                  </a:schemeClr>
                </a:solidFill>
                <a:latin typeface="Lato" panose="020F0502020204030203" pitchFamily="34" charset="0"/>
                <a:ea typeface="Lato" panose="020F0502020204030203" pitchFamily="34" charset="0"/>
                <a:cs typeface="Lato" panose="020F0502020204030203" pitchFamily="34" charset="0"/>
              </a:rPr>
              <a:t> dolor. </a:t>
            </a:r>
          </a:p>
        </p:txBody>
      </p:sp>
      <p:sp>
        <p:nvSpPr>
          <p:cNvPr id="106" name="Freeform 135">
            <a:extLst>
              <a:ext uri="{FF2B5EF4-FFF2-40B4-BE49-F238E27FC236}">
                <a16:creationId xmlns:a16="http://schemas.microsoft.com/office/drawing/2014/main" id="{956A68AC-D521-4BD5-B099-BEF32DAB4BD8}"/>
              </a:ext>
            </a:extLst>
          </p:cNvPr>
          <p:cNvSpPr>
            <a:spLocks noEditPoints="1"/>
          </p:cNvSpPr>
          <p:nvPr/>
        </p:nvSpPr>
        <p:spPr bwMode="auto">
          <a:xfrm>
            <a:off x="7089907" y="3093698"/>
            <a:ext cx="446307" cy="445234"/>
          </a:xfrm>
          <a:custGeom>
            <a:avLst/>
            <a:gdLst>
              <a:gd name="T0" fmla="*/ 95 w 176"/>
              <a:gd name="T1" fmla="*/ 128 h 176"/>
              <a:gd name="T2" fmla="*/ 65 w 176"/>
              <a:gd name="T3" fmla="*/ 128 h 176"/>
              <a:gd name="T4" fmla="*/ 24 w 176"/>
              <a:gd name="T5" fmla="*/ 132 h 176"/>
              <a:gd name="T6" fmla="*/ 65 w 176"/>
              <a:gd name="T7" fmla="*/ 136 h 176"/>
              <a:gd name="T8" fmla="*/ 95 w 176"/>
              <a:gd name="T9" fmla="*/ 136 h 176"/>
              <a:gd name="T10" fmla="*/ 152 w 176"/>
              <a:gd name="T11" fmla="*/ 132 h 176"/>
              <a:gd name="T12" fmla="*/ 80 w 176"/>
              <a:gd name="T13" fmla="*/ 140 h 176"/>
              <a:gd name="T14" fmla="*/ 80 w 176"/>
              <a:gd name="T15" fmla="*/ 124 h 176"/>
              <a:gd name="T16" fmla="*/ 80 w 176"/>
              <a:gd name="T17" fmla="*/ 140 h 176"/>
              <a:gd name="T18" fmla="*/ 135 w 176"/>
              <a:gd name="T19" fmla="*/ 84 h 176"/>
              <a:gd name="T20" fmla="*/ 105 w 176"/>
              <a:gd name="T21" fmla="*/ 84 h 176"/>
              <a:gd name="T22" fmla="*/ 24 w 176"/>
              <a:gd name="T23" fmla="*/ 88 h 176"/>
              <a:gd name="T24" fmla="*/ 105 w 176"/>
              <a:gd name="T25" fmla="*/ 92 h 176"/>
              <a:gd name="T26" fmla="*/ 135 w 176"/>
              <a:gd name="T27" fmla="*/ 92 h 176"/>
              <a:gd name="T28" fmla="*/ 152 w 176"/>
              <a:gd name="T29" fmla="*/ 88 h 176"/>
              <a:gd name="T30" fmla="*/ 120 w 176"/>
              <a:gd name="T31" fmla="*/ 96 h 176"/>
              <a:gd name="T32" fmla="*/ 120 w 176"/>
              <a:gd name="T33" fmla="*/ 80 h 176"/>
              <a:gd name="T34" fmla="*/ 120 w 176"/>
              <a:gd name="T35" fmla="*/ 96 h 176"/>
              <a:gd name="T36" fmla="*/ 79 w 176"/>
              <a:gd name="T37" fmla="*/ 40 h 176"/>
              <a:gd name="T38" fmla="*/ 49 w 176"/>
              <a:gd name="T39" fmla="*/ 40 h 176"/>
              <a:gd name="T40" fmla="*/ 24 w 176"/>
              <a:gd name="T41" fmla="*/ 44 h 176"/>
              <a:gd name="T42" fmla="*/ 49 w 176"/>
              <a:gd name="T43" fmla="*/ 48 h 176"/>
              <a:gd name="T44" fmla="*/ 79 w 176"/>
              <a:gd name="T45" fmla="*/ 48 h 176"/>
              <a:gd name="T46" fmla="*/ 152 w 176"/>
              <a:gd name="T47" fmla="*/ 44 h 176"/>
              <a:gd name="T48" fmla="*/ 64 w 176"/>
              <a:gd name="T49" fmla="*/ 52 h 176"/>
              <a:gd name="T50" fmla="*/ 64 w 176"/>
              <a:gd name="T51" fmla="*/ 36 h 176"/>
              <a:gd name="T52" fmla="*/ 64 w 176"/>
              <a:gd name="T53" fmla="*/ 52 h 176"/>
              <a:gd name="T54" fmla="*/ 16 w 176"/>
              <a:gd name="T55" fmla="*/ 0 h 176"/>
              <a:gd name="T56" fmla="*/ 0 w 176"/>
              <a:gd name="T57" fmla="*/ 160 h 176"/>
              <a:gd name="T58" fmla="*/ 160 w 176"/>
              <a:gd name="T59" fmla="*/ 176 h 176"/>
              <a:gd name="T60" fmla="*/ 176 w 176"/>
              <a:gd name="T61" fmla="*/ 16 h 176"/>
              <a:gd name="T62" fmla="*/ 168 w 176"/>
              <a:gd name="T63" fmla="*/ 160 h 176"/>
              <a:gd name="T64" fmla="*/ 16 w 176"/>
              <a:gd name="T65" fmla="*/ 168 h 176"/>
              <a:gd name="T66" fmla="*/ 8 w 176"/>
              <a:gd name="T67" fmla="*/ 16 h 176"/>
              <a:gd name="T68" fmla="*/ 160 w 176"/>
              <a:gd name="T69" fmla="*/ 8 h 176"/>
              <a:gd name="T70" fmla="*/ 168 w 176"/>
              <a:gd name="T71"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76">
                <a:moveTo>
                  <a:pt x="148" y="128"/>
                </a:moveTo>
                <a:cubicBezTo>
                  <a:pt x="95" y="128"/>
                  <a:pt x="95" y="128"/>
                  <a:pt x="95" y="128"/>
                </a:cubicBezTo>
                <a:cubicBezTo>
                  <a:pt x="94" y="121"/>
                  <a:pt x="87" y="116"/>
                  <a:pt x="80" y="116"/>
                </a:cubicBezTo>
                <a:cubicBezTo>
                  <a:pt x="73" y="116"/>
                  <a:pt x="66" y="121"/>
                  <a:pt x="65" y="128"/>
                </a:cubicBezTo>
                <a:cubicBezTo>
                  <a:pt x="28" y="128"/>
                  <a:pt x="28" y="128"/>
                  <a:pt x="28" y="128"/>
                </a:cubicBezTo>
                <a:cubicBezTo>
                  <a:pt x="26" y="128"/>
                  <a:pt x="24" y="130"/>
                  <a:pt x="24" y="132"/>
                </a:cubicBezTo>
                <a:cubicBezTo>
                  <a:pt x="24" y="134"/>
                  <a:pt x="26" y="136"/>
                  <a:pt x="28" y="136"/>
                </a:cubicBezTo>
                <a:cubicBezTo>
                  <a:pt x="65" y="136"/>
                  <a:pt x="65" y="136"/>
                  <a:pt x="65" y="136"/>
                </a:cubicBezTo>
                <a:cubicBezTo>
                  <a:pt x="66" y="143"/>
                  <a:pt x="73" y="148"/>
                  <a:pt x="80" y="148"/>
                </a:cubicBezTo>
                <a:cubicBezTo>
                  <a:pt x="87" y="148"/>
                  <a:pt x="94" y="143"/>
                  <a:pt x="95" y="136"/>
                </a:cubicBezTo>
                <a:cubicBezTo>
                  <a:pt x="148" y="136"/>
                  <a:pt x="148" y="136"/>
                  <a:pt x="148" y="136"/>
                </a:cubicBezTo>
                <a:cubicBezTo>
                  <a:pt x="150" y="136"/>
                  <a:pt x="152" y="134"/>
                  <a:pt x="152" y="132"/>
                </a:cubicBezTo>
                <a:cubicBezTo>
                  <a:pt x="152" y="130"/>
                  <a:pt x="150" y="128"/>
                  <a:pt x="148" y="128"/>
                </a:cubicBezTo>
                <a:moveTo>
                  <a:pt x="80" y="140"/>
                </a:moveTo>
                <a:cubicBezTo>
                  <a:pt x="76" y="140"/>
                  <a:pt x="72" y="136"/>
                  <a:pt x="72" y="132"/>
                </a:cubicBezTo>
                <a:cubicBezTo>
                  <a:pt x="72" y="128"/>
                  <a:pt x="76" y="124"/>
                  <a:pt x="80" y="124"/>
                </a:cubicBezTo>
                <a:cubicBezTo>
                  <a:pt x="84" y="124"/>
                  <a:pt x="88" y="128"/>
                  <a:pt x="88" y="132"/>
                </a:cubicBezTo>
                <a:cubicBezTo>
                  <a:pt x="88" y="136"/>
                  <a:pt x="84" y="140"/>
                  <a:pt x="80" y="140"/>
                </a:cubicBezTo>
                <a:moveTo>
                  <a:pt x="148" y="84"/>
                </a:moveTo>
                <a:cubicBezTo>
                  <a:pt x="135" y="84"/>
                  <a:pt x="135" y="84"/>
                  <a:pt x="135" y="84"/>
                </a:cubicBezTo>
                <a:cubicBezTo>
                  <a:pt x="134" y="77"/>
                  <a:pt x="127" y="72"/>
                  <a:pt x="120" y="72"/>
                </a:cubicBezTo>
                <a:cubicBezTo>
                  <a:pt x="113" y="72"/>
                  <a:pt x="106" y="77"/>
                  <a:pt x="105" y="84"/>
                </a:cubicBezTo>
                <a:cubicBezTo>
                  <a:pt x="28" y="84"/>
                  <a:pt x="28" y="84"/>
                  <a:pt x="28" y="84"/>
                </a:cubicBezTo>
                <a:cubicBezTo>
                  <a:pt x="26" y="84"/>
                  <a:pt x="24" y="86"/>
                  <a:pt x="24" y="88"/>
                </a:cubicBezTo>
                <a:cubicBezTo>
                  <a:pt x="24" y="90"/>
                  <a:pt x="26" y="92"/>
                  <a:pt x="28" y="92"/>
                </a:cubicBezTo>
                <a:cubicBezTo>
                  <a:pt x="105" y="92"/>
                  <a:pt x="105" y="92"/>
                  <a:pt x="105" y="92"/>
                </a:cubicBezTo>
                <a:cubicBezTo>
                  <a:pt x="106" y="99"/>
                  <a:pt x="113" y="104"/>
                  <a:pt x="120" y="104"/>
                </a:cubicBezTo>
                <a:cubicBezTo>
                  <a:pt x="127" y="104"/>
                  <a:pt x="134" y="99"/>
                  <a:pt x="135" y="92"/>
                </a:cubicBezTo>
                <a:cubicBezTo>
                  <a:pt x="148" y="92"/>
                  <a:pt x="148" y="92"/>
                  <a:pt x="148" y="92"/>
                </a:cubicBezTo>
                <a:cubicBezTo>
                  <a:pt x="150" y="92"/>
                  <a:pt x="152" y="90"/>
                  <a:pt x="152" y="88"/>
                </a:cubicBezTo>
                <a:cubicBezTo>
                  <a:pt x="152" y="86"/>
                  <a:pt x="150" y="84"/>
                  <a:pt x="148" y="84"/>
                </a:cubicBezTo>
                <a:moveTo>
                  <a:pt x="120" y="96"/>
                </a:moveTo>
                <a:cubicBezTo>
                  <a:pt x="116" y="96"/>
                  <a:pt x="112" y="92"/>
                  <a:pt x="112" y="88"/>
                </a:cubicBezTo>
                <a:cubicBezTo>
                  <a:pt x="112" y="84"/>
                  <a:pt x="116" y="80"/>
                  <a:pt x="120" y="80"/>
                </a:cubicBezTo>
                <a:cubicBezTo>
                  <a:pt x="124" y="80"/>
                  <a:pt x="128" y="84"/>
                  <a:pt x="128" y="88"/>
                </a:cubicBezTo>
                <a:cubicBezTo>
                  <a:pt x="128" y="92"/>
                  <a:pt x="124" y="96"/>
                  <a:pt x="120" y="96"/>
                </a:cubicBezTo>
                <a:moveTo>
                  <a:pt x="148" y="40"/>
                </a:moveTo>
                <a:cubicBezTo>
                  <a:pt x="79" y="40"/>
                  <a:pt x="79" y="40"/>
                  <a:pt x="79" y="40"/>
                </a:cubicBezTo>
                <a:cubicBezTo>
                  <a:pt x="78" y="33"/>
                  <a:pt x="71" y="28"/>
                  <a:pt x="64" y="28"/>
                </a:cubicBezTo>
                <a:cubicBezTo>
                  <a:pt x="57" y="28"/>
                  <a:pt x="50" y="33"/>
                  <a:pt x="49" y="40"/>
                </a:cubicBezTo>
                <a:cubicBezTo>
                  <a:pt x="28" y="40"/>
                  <a:pt x="28" y="40"/>
                  <a:pt x="28" y="40"/>
                </a:cubicBezTo>
                <a:cubicBezTo>
                  <a:pt x="26" y="40"/>
                  <a:pt x="24" y="42"/>
                  <a:pt x="24" y="44"/>
                </a:cubicBezTo>
                <a:cubicBezTo>
                  <a:pt x="24" y="46"/>
                  <a:pt x="26" y="48"/>
                  <a:pt x="28" y="48"/>
                </a:cubicBezTo>
                <a:cubicBezTo>
                  <a:pt x="49" y="48"/>
                  <a:pt x="49" y="48"/>
                  <a:pt x="49" y="48"/>
                </a:cubicBezTo>
                <a:cubicBezTo>
                  <a:pt x="50" y="55"/>
                  <a:pt x="57" y="60"/>
                  <a:pt x="64" y="60"/>
                </a:cubicBezTo>
                <a:cubicBezTo>
                  <a:pt x="71" y="60"/>
                  <a:pt x="78" y="55"/>
                  <a:pt x="79" y="48"/>
                </a:cubicBezTo>
                <a:cubicBezTo>
                  <a:pt x="148" y="48"/>
                  <a:pt x="148" y="48"/>
                  <a:pt x="148" y="48"/>
                </a:cubicBezTo>
                <a:cubicBezTo>
                  <a:pt x="150" y="48"/>
                  <a:pt x="152" y="46"/>
                  <a:pt x="152" y="44"/>
                </a:cubicBezTo>
                <a:cubicBezTo>
                  <a:pt x="152" y="42"/>
                  <a:pt x="150" y="40"/>
                  <a:pt x="148" y="40"/>
                </a:cubicBezTo>
                <a:moveTo>
                  <a:pt x="64" y="52"/>
                </a:moveTo>
                <a:cubicBezTo>
                  <a:pt x="60" y="52"/>
                  <a:pt x="56" y="48"/>
                  <a:pt x="56" y="44"/>
                </a:cubicBezTo>
                <a:cubicBezTo>
                  <a:pt x="56" y="40"/>
                  <a:pt x="60" y="36"/>
                  <a:pt x="64" y="36"/>
                </a:cubicBezTo>
                <a:cubicBezTo>
                  <a:pt x="68" y="36"/>
                  <a:pt x="72" y="40"/>
                  <a:pt x="72" y="44"/>
                </a:cubicBezTo>
                <a:cubicBezTo>
                  <a:pt x="72" y="48"/>
                  <a:pt x="68" y="52"/>
                  <a:pt x="64" y="52"/>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path>
            </a:pathLst>
          </a:custGeom>
          <a:solidFill>
            <a:srgbClr val="2E75B6"/>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Arc 106">
            <a:extLst>
              <a:ext uri="{FF2B5EF4-FFF2-40B4-BE49-F238E27FC236}">
                <a16:creationId xmlns:a16="http://schemas.microsoft.com/office/drawing/2014/main" id="{4B36F877-C772-485D-9967-9550009F3940}"/>
              </a:ext>
            </a:extLst>
          </p:cNvPr>
          <p:cNvSpPr/>
          <p:nvPr/>
        </p:nvSpPr>
        <p:spPr>
          <a:xfrm rot="10800000">
            <a:off x="8517170" y="2711117"/>
            <a:ext cx="2414109" cy="2414109"/>
          </a:xfrm>
          <a:prstGeom prst="arc">
            <a:avLst>
              <a:gd name="adj1" fmla="val 10835859"/>
              <a:gd name="adj2" fmla="val 50024"/>
            </a:avLst>
          </a:prstGeom>
          <a:ln w="127000">
            <a:solidFill>
              <a:srgbClr val="2F559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108" name="Arc 107">
            <a:extLst>
              <a:ext uri="{FF2B5EF4-FFF2-40B4-BE49-F238E27FC236}">
                <a16:creationId xmlns:a16="http://schemas.microsoft.com/office/drawing/2014/main" id="{3ED3EBE9-DAC3-4B89-80DA-4238882A1FF0}"/>
              </a:ext>
            </a:extLst>
          </p:cNvPr>
          <p:cNvSpPr/>
          <p:nvPr/>
        </p:nvSpPr>
        <p:spPr>
          <a:xfrm>
            <a:off x="1279687" y="2711117"/>
            <a:ext cx="2414109" cy="2414109"/>
          </a:xfrm>
          <a:prstGeom prst="arc">
            <a:avLst>
              <a:gd name="adj1" fmla="val 10756242"/>
              <a:gd name="adj2" fmla="val 151713"/>
            </a:avLst>
          </a:prstGeom>
          <a:ln w="127000">
            <a:solidFill>
              <a:srgbClr val="5482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109" name="Arc 108">
            <a:extLst>
              <a:ext uri="{FF2B5EF4-FFF2-40B4-BE49-F238E27FC236}">
                <a16:creationId xmlns:a16="http://schemas.microsoft.com/office/drawing/2014/main" id="{F8C6367F-2050-42B8-A31D-B2AA51ACD1E2}"/>
              </a:ext>
            </a:extLst>
          </p:cNvPr>
          <p:cNvSpPr/>
          <p:nvPr/>
        </p:nvSpPr>
        <p:spPr>
          <a:xfrm rot="10800000">
            <a:off x="3691417" y="2711116"/>
            <a:ext cx="2414109" cy="2414109"/>
          </a:xfrm>
          <a:prstGeom prst="arc">
            <a:avLst>
              <a:gd name="adj1" fmla="val 10802498"/>
              <a:gd name="adj2" fmla="val 21589317"/>
            </a:avLst>
          </a:prstGeom>
          <a:ln w="127000">
            <a:solidFill>
              <a:srgbClr val="BF9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110" name="Arc 109">
            <a:extLst>
              <a:ext uri="{FF2B5EF4-FFF2-40B4-BE49-F238E27FC236}">
                <a16:creationId xmlns:a16="http://schemas.microsoft.com/office/drawing/2014/main" id="{475302C2-801F-4036-886F-FD721CF8883F}"/>
              </a:ext>
            </a:extLst>
          </p:cNvPr>
          <p:cNvSpPr/>
          <p:nvPr/>
        </p:nvSpPr>
        <p:spPr>
          <a:xfrm>
            <a:off x="6106006" y="2711117"/>
            <a:ext cx="2414109" cy="2414109"/>
          </a:xfrm>
          <a:prstGeom prst="arc">
            <a:avLst>
              <a:gd name="adj1" fmla="val 10765504"/>
              <a:gd name="adj2" fmla="val 11238"/>
            </a:avLst>
          </a:prstGeom>
          <a:ln w="127000">
            <a:solidFill>
              <a:srgbClr val="2E75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a:p>
        </p:txBody>
      </p:sp>
      <p:sp>
        <p:nvSpPr>
          <p:cNvPr id="112" name="Text Placeholder 6">
            <a:extLst>
              <a:ext uri="{FF2B5EF4-FFF2-40B4-BE49-F238E27FC236}">
                <a16:creationId xmlns:a16="http://schemas.microsoft.com/office/drawing/2014/main" id="{86F14F7B-23E7-4055-9E63-10343F154495}"/>
              </a:ext>
            </a:extLst>
          </p:cNvPr>
          <p:cNvSpPr txBox="1">
            <a:spLocks/>
          </p:cNvSpPr>
          <p:nvPr/>
        </p:nvSpPr>
        <p:spPr>
          <a:xfrm>
            <a:off x="2670546" y="5613753"/>
            <a:ext cx="6850908" cy="803824"/>
          </a:xfrm>
          <a:prstGeom prst="rect">
            <a:avLst/>
          </a:prstGeom>
        </p:spPr>
        <p:txBody>
          <a:bodyPr/>
          <a:ls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Lorem ipsum dolor sit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amet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adipiscing</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elit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Aenean</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commodo</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ligula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eget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dolor. Lorem ipsum dolor sit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amet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adipiscing</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elit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Aenean</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commodo</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ligula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eget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dolor.</a:t>
            </a:r>
          </a:p>
          <a:p>
            <a:pPr algn="ctr"/>
            <a:endPar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54389258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up)">
                                      <p:cBhvr>
                                        <p:cTn id="7" dur="500"/>
                                        <p:tgtEl>
                                          <p:spTgt spid="9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wipe(up)">
                                      <p:cBhvr>
                                        <p:cTn id="10" dur="500"/>
                                        <p:tgtEl>
                                          <p:spTgt spid="9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up)">
                                      <p:cBhvr>
                                        <p:cTn id="13" dur="500"/>
                                        <p:tgtEl>
                                          <p:spTgt spid="9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up)">
                                      <p:cBhvr>
                                        <p:cTn id="16" dur="500"/>
                                        <p:tgtEl>
                                          <p:spTgt spid="9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up)">
                                      <p:cBhvr>
                                        <p:cTn id="19" dur="500"/>
                                        <p:tgtEl>
                                          <p:spTgt spid="9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up)">
                                      <p:cBhvr>
                                        <p:cTn id="22" dur="500"/>
                                        <p:tgtEl>
                                          <p:spTgt spid="9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up)">
                                      <p:cBhvr>
                                        <p:cTn id="25" dur="500"/>
                                        <p:tgtEl>
                                          <p:spTgt spid="96"/>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up)">
                                      <p:cBhvr>
                                        <p:cTn id="28" dur="500"/>
                                        <p:tgtEl>
                                          <p:spTgt spid="97"/>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up)">
                                      <p:cBhvr>
                                        <p:cTn id="31" dur="500"/>
                                        <p:tgtEl>
                                          <p:spTgt spid="9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up)">
                                      <p:cBhvr>
                                        <p:cTn id="34" dur="500"/>
                                        <p:tgtEl>
                                          <p:spTgt spid="9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wipe(up)">
                                      <p:cBhvr>
                                        <p:cTn id="37" dur="500"/>
                                        <p:tgtEl>
                                          <p:spTgt spid="10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wipe(up)">
                                      <p:cBhvr>
                                        <p:cTn id="40" dur="500"/>
                                        <p:tgtEl>
                                          <p:spTgt spid="10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wipe(up)">
                                      <p:cBhvr>
                                        <p:cTn id="43" dur="500"/>
                                        <p:tgtEl>
                                          <p:spTgt spid="10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wipe(up)">
                                      <p:cBhvr>
                                        <p:cTn id="46" dur="500"/>
                                        <p:tgtEl>
                                          <p:spTgt spid="10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animEffect transition="in" filter="wipe(up)">
                                      <p:cBhvr>
                                        <p:cTn id="49" dur="500"/>
                                        <p:tgtEl>
                                          <p:spTgt spid="104"/>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wipe(up)">
                                      <p:cBhvr>
                                        <p:cTn id="52" dur="500"/>
                                        <p:tgtEl>
                                          <p:spTgt spid="10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wipe(up)">
                                      <p:cBhvr>
                                        <p:cTn id="55" dur="500"/>
                                        <p:tgtEl>
                                          <p:spTgt spid="10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07"/>
                                        </p:tgtEl>
                                        <p:attrNameLst>
                                          <p:attrName>style.visibility</p:attrName>
                                        </p:attrNameLst>
                                      </p:cBhvr>
                                      <p:to>
                                        <p:strVal val="visible"/>
                                      </p:to>
                                    </p:set>
                                    <p:animEffect transition="in" filter="wipe(up)">
                                      <p:cBhvr>
                                        <p:cTn id="58" dur="500"/>
                                        <p:tgtEl>
                                          <p:spTgt spid="107"/>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08"/>
                                        </p:tgtEl>
                                        <p:attrNameLst>
                                          <p:attrName>style.visibility</p:attrName>
                                        </p:attrNameLst>
                                      </p:cBhvr>
                                      <p:to>
                                        <p:strVal val="visible"/>
                                      </p:to>
                                    </p:set>
                                    <p:animEffect transition="in" filter="wipe(up)">
                                      <p:cBhvr>
                                        <p:cTn id="61" dur="500"/>
                                        <p:tgtEl>
                                          <p:spTgt spid="108"/>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09"/>
                                        </p:tgtEl>
                                        <p:attrNameLst>
                                          <p:attrName>style.visibility</p:attrName>
                                        </p:attrNameLst>
                                      </p:cBhvr>
                                      <p:to>
                                        <p:strVal val="visible"/>
                                      </p:to>
                                    </p:set>
                                    <p:animEffect transition="in" filter="wipe(up)">
                                      <p:cBhvr>
                                        <p:cTn id="64" dur="500"/>
                                        <p:tgtEl>
                                          <p:spTgt spid="109"/>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animEffect transition="in" filter="wipe(up)">
                                      <p:cBhvr>
                                        <p:cTn id="67" dur="500"/>
                                        <p:tgtEl>
                                          <p:spTgt spid="110"/>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12"/>
                                        </p:tgtEl>
                                        <p:attrNameLst>
                                          <p:attrName>style.visibility</p:attrName>
                                        </p:attrNameLst>
                                      </p:cBhvr>
                                      <p:to>
                                        <p:strVal val="visible"/>
                                      </p:to>
                                    </p:set>
                                    <p:animEffect transition="in" filter="wipe(up)">
                                      <p:cBhvr>
                                        <p:cTn id="70"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animBg="1"/>
      <p:bldP spid="92" grpId="0"/>
      <p:bldP spid="93" grpId="0"/>
      <p:bldP spid="94" grpId="0" animBg="1"/>
      <p:bldP spid="95" grpId="0" animBg="1"/>
      <p:bldP spid="96" grpId="0"/>
      <p:bldP spid="97" grpId="0"/>
      <p:bldP spid="98" grpId="0" animBg="1"/>
      <p:bldP spid="99" grpId="0" animBg="1"/>
      <p:bldP spid="100" grpId="0"/>
      <p:bldP spid="101" grpId="0"/>
      <p:bldP spid="102" grpId="0" animBg="1"/>
      <p:bldP spid="103" grpId="0" animBg="1"/>
      <p:bldP spid="104" grpId="0"/>
      <p:bldP spid="105" grpId="0"/>
      <p:bldP spid="106" grpId="0" animBg="1"/>
      <p:bldP spid="107" grpId="0" animBg="1"/>
      <p:bldP spid="108" grpId="0" animBg="1"/>
      <p:bldP spid="109" grpId="0" animBg="1"/>
      <p:bldP spid="110" grpId="0" animBg="1"/>
      <p:bldP spid="1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67C145-E12C-4D6D-9F11-4E5459B693C2}"/>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460BB545-7078-4AAE-B550-60A1A08D3680}"/>
              </a:ext>
            </a:extLst>
          </p:cNvPr>
          <p:cNvSpPr txBox="1"/>
          <p:nvPr/>
        </p:nvSpPr>
        <p:spPr>
          <a:xfrm>
            <a:off x="123653" y="66783"/>
            <a:ext cx="2905298" cy="307758"/>
          </a:xfrm>
          <a:prstGeom prst="rect">
            <a:avLst/>
          </a:prstGeom>
          <a:noFill/>
        </p:spPr>
        <p:txBody>
          <a:bodyPr wrap="square" lIns="91422" tIns="45711" rIns="91422" bIns="45711" rtlCol="0">
            <a:spAutoFit/>
          </a:bodyPr>
          <a:lstStyle/>
          <a:p>
            <a:r>
              <a:rPr lang="en-US" sz="1400" b="1" dirty="0">
                <a:solidFill>
                  <a:srgbClr val="2F5597"/>
                </a:solidFill>
                <a:latin typeface="Lato" pitchFamily="34" charset="0"/>
                <a:ea typeface="Lato" pitchFamily="34" charset="0"/>
                <a:cs typeface="Lato" pitchFamily="34" charset="0"/>
              </a:rPr>
              <a:t>THE ROADMAP PRESENTATION</a:t>
            </a:r>
            <a:endParaRPr lang="id-ID" sz="1400" b="1" dirty="0">
              <a:solidFill>
                <a:srgbClr val="2F5597"/>
              </a:solidFill>
              <a:latin typeface="Lato" pitchFamily="34" charset="0"/>
              <a:ea typeface="Lato" pitchFamily="34" charset="0"/>
              <a:cs typeface="Lato" pitchFamily="34" charset="0"/>
            </a:endParaRPr>
          </a:p>
        </p:txBody>
      </p:sp>
      <p:sp>
        <p:nvSpPr>
          <p:cNvPr id="4" name="TextBox 3">
            <a:extLst>
              <a:ext uri="{FF2B5EF4-FFF2-40B4-BE49-F238E27FC236}">
                <a16:creationId xmlns:a16="http://schemas.microsoft.com/office/drawing/2014/main" id="{D90AB9B6-F75B-4023-8C0E-EEAB8B22C959}"/>
              </a:ext>
            </a:extLst>
          </p:cNvPr>
          <p:cNvSpPr txBox="1"/>
          <p:nvPr/>
        </p:nvSpPr>
        <p:spPr>
          <a:xfrm>
            <a:off x="11675291" y="66764"/>
            <a:ext cx="393056" cy="307777"/>
          </a:xfrm>
          <a:prstGeom prst="rect">
            <a:avLst/>
          </a:prstGeom>
          <a:noFill/>
        </p:spPr>
        <p:txBody>
          <a:bodyPr wrap="none" rtlCol="0">
            <a:spAutoFit/>
          </a:bodyPr>
          <a:lstStyle/>
          <a:p>
            <a:r>
              <a:rPr lang="en-US" sz="1400" b="1" dirty="0">
                <a:solidFill>
                  <a:srgbClr val="2F5597"/>
                </a:solidFill>
                <a:latin typeface="Lato" panose="020F0502020204030203" pitchFamily="34" charset="0"/>
                <a:ea typeface="Lato" panose="020F0502020204030203" pitchFamily="34" charset="0"/>
                <a:cs typeface="Lato" panose="020F0502020204030203" pitchFamily="34" charset="0"/>
              </a:rPr>
              <a:t>05</a:t>
            </a:r>
            <a:endParaRPr lang="en-PK" sz="1400" b="1" dirty="0">
              <a:solidFill>
                <a:srgbClr val="2F5597"/>
              </a:solidFill>
              <a:latin typeface="Lato" panose="020F0502020204030203" pitchFamily="34" charset="0"/>
              <a:ea typeface="Lato" panose="020F0502020204030203" pitchFamily="34" charset="0"/>
              <a:cs typeface="Lato" panose="020F0502020204030203" pitchFamily="34" charset="0"/>
            </a:endParaRPr>
          </a:p>
        </p:txBody>
      </p:sp>
      <p:sp>
        <p:nvSpPr>
          <p:cNvPr id="5" name="Rounded Rectangle 1">
            <a:extLst>
              <a:ext uri="{FF2B5EF4-FFF2-40B4-BE49-F238E27FC236}">
                <a16:creationId xmlns:a16="http://schemas.microsoft.com/office/drawing/2014/main" id="{0AFF43CB-40DC-4D56-9899-D6D21441216D}"/>
              </a:ext>
            </a:extLst>
          </p:cNvPr>
          <p:cNvSpPr/>
          <p:nvPr/>
        </p:nvSpPr>
        <p:spPr bwMode="auto">
          <a:xfrm flipH="1" flipV="1">
            <a:off x="6591165" y="2704829"/>
            <a:ext cx="4572000" cy="1524000"/>
          </a:xfrm>
          <a:prstGeom prst="roundRect">
            <a:avLst>
              <a:gd name="adj" fmla="val 3329"/>
            </a:avLst>
          </a:prstGeom>
          <a:solidFill>
            <a:srgbClr val="2E75B6"/>
          </a:solidFill>
          <a:ln w="9525">
            <a:noFill/>
            <a:round/>
            <a:headEnd/>
            <a:tailEnd/>
          </a:ln>
          <a:effectLst>
            <a:outerShdw blurRad="584200" dist="241300" dir="5400000" sx="88000" sy="88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a:endParaRPr lang="en-US" sz="2400"/>
          </a:p>
        </p:txBody>
      </p:sp>
      <p:sp>
        <p:nvSpPr>
          <p:cNvPr id="6" name="Rounded Rectangle 2">
            <a:extLst>
              <a:ext uri="{FF2B5EF4-FFF2-40B4-BE49-F238E27FC236}">
                <a16:creationId xmlns:a16="http://schemas.microsoft.com/office/drawing/2014/main" id="{BE251D08-4259-4A64-9B8D-96F2E943E4DC}"/>
              </a:ext>
            </a:extLst>
          </p:cNvPr>
          <p:cNvSpPr/>
          <p:nvPr/>
        </p:nvSpPr>
        <p:spPr bwMode="auto">
          <a:xfrm>
            <a:off x="1028836" y="4751965"/>
            <a:ext cx="4572000" cy="1524000"/>
          </a:xfrm>
          <a:prstGeom prst="roundRect">
            <a:avLst>
              <a:gd name="adj" fmla="val 3329"/>
            </a:avLst>
          </a:prstGeom>
          <a:solidFill>
            <a:srgbClr val="2E75B6"/>
          </a:solidFill>
          <a:ln w="9525">
            <a:noFill/>
            <a:round/>
            <a:headEnd/>
            <a:tailEnd/>
          </a:ln>
          <a:effectLst>
            <a:outerShdw blurRad="584200" dist="241300" dir="5400000" sx="88000" sy="88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a:endParaRPr lang="en-US" sz="2400"/>
          </a:p>
        </p:txBody>
      </p:sp>
      <p:cxnSp>
        <p:nvCxnSpPr>
          <p:cNvPr id="7" name="Straight Connector 6">
            <a:extLst>
              <a:ext uri="{FF2B5EF4-FFF2-40B4-BE49-F238E27FC236}">
                <a16:creationId xmlns:a16="http://schemas.microsoft.com/office/drawing/2014/main" id="{FDF5E8C7-3971-47AD-A7C4-0C9FB6DCE1A8}"/>
              </a:ext>
            </a:extLst>
          </p:cNvPr>
          <p:cNvCxnSpPr/>
          <p:nvPr/>
        </p:nvCxnSpPr>
        <p:spPr>
          <a:xfrm>
            <a:off x="6096000" y="3530600"/>
            <a:ext cx="0" cy="33274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8AFC6B1-FC53-4820-9C02-B9DF3D4CE8BF}"/>
              </a:ext>
            </a:extLst>
          </p:cNvPr>
          <p:cNvSpPr/>
          <p:nvPr/>
        </p:nvSpPr>
        <p:spPr bwMode="auto">
          <a:xfrm>
            <a:off x="6014722" y="3385551"/>
            <a:ext cx="162559" cy="162559"/>
          </a:xfrm>
          <a:prstGeom prst="ellipse">
            <a:avLst/>
          </a:prstGeom>
          <a:solidFill>
            <a:srgbClr val="2F5597"/>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0" name="Oval 9">
            <a:extLst>
              <a:ext uri="{FF2B5EF4-FFF2-40B4-BE49-F238E27FC236}">
                <a16:creationId xmlns:a16="http://schemas.microsoft.com/office/drawing/2014/main" id="{F0742153-CBE4-47C7-A163-29C4733A6D8E}"/>
              </a:ext>
            </a:extLst>
          </p:cNvPr>
          <p:cNvSpPr/>
          <p:nvPr/>
        </p:nvSpPr>
        <p:spPr bwMode="auto">
          <a:xfrm>
            <a:off x="6045201" y="3412855"/>
            <a:ext cx="101600" cy="101600"/>
          </a:xfrm>
          <a:prstGeom prst="ellipse">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2" name="Oval 11">
            <a:extLst>
              <a:ext uri="{FF2B5EF4-FFF2-40B4-BE49-F238E27FC236}">
                <a16:creationId xmlns:a16="http://schemas.microsoft.com/office/drawing/2014/main" id="{EAEF8224-DEFF-4ED1-A4B6-E478B6D6918D}"/>
              </a:ext>
            </a:extLst>
          </p:cNvPr>
          <p:cNvSpPr/>
          <p:nvPr/>
        </p:nvSpPr>
        <p:spPr bwMode="auto">
          <a:xfrm>
            <a:off x="6014722" y="5432687"/>
            <a:ext cx="162559" cy="162559"/>
          </a:xfrm>
          <a:prstGeom prst="ellipse">
            <a:avLst/>
          </a:prstGeom>
          <a:solidFill>
            <a:srgbClr val="2F5597"/>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3" name="Oval 12">
            <a:extLst>
              <a:ext uri="{FF2B5EF4-FFF2-40B4-BE49-F238E27FC236}">
                <a16:creationId xmlns:a16="http://schemas.microsoft.com/office/drawing/2014/main" id="{DCA7AF41-24A0-4D7A-8EAC-2F3A4C0A500C}"/>
              </a:ext>
            </a:extLst>
          </p:cNvPr>
          <p:cNvSpPr/>
          <p:nvPr/>
        </p:nvSpPr>
        <p:spPr bwMode="auto">
          <a:xfrm>
            <a:off x="6045201" y="5459991"/>
            <a:ext cx="101600" cy="101600"/>
          </a:xfrm>
          <a:prstGeom prst="ellipse">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4" name="TextBox 13">
            <a:extLst>
              <a:ext uri="{FF2B5EF4-FFF2-40B4-BE49-F238E27FC236}">
                <a16:creationId xmlns:a16="http://schemas.microsoft.com/office/drawing/2014/main" id="{8252C662-3D13-4619-8D4A-E824BE9E4BC4}"/>
              </a:ext>
            </a:extLst>
          </p:cNvPr>
          <p:cNvSpPr txBox="1"/>
          <p:nvPr/>
        </p:nvSpPr>
        <p:spPr>
          <a:xfrm>
            <a:off x="8534400" y="3053026"/>
            <a:ext cx="2438400" cy="318100"/>
          </a:xfrm>
          <a:prstGeom prst="rect">
            <a:avLst/>
          </a:prstGeom>
          <a:noFill/>
        </p:spPr>
        <p:txBody>
          <a:bodyPr wrap="square" rtlCol="0">
            <a:spAutoFit/>
          </a:bodyPr>
          <a:lstStyle/>
          <a:p>
            <a:r>
              <a:rPr lang="en-US" sz="1467" dirty="0">
                <a:solidFill>
                  <a:schemeClr val="bg1"/>
                </a:solidFill>
                <a:latin typeface="Lato" panose="020F0502020204030203" pitchFamily="34" charset="0"/>
                <a:ea typeface="Lato" panose="020F0502020204030203" pitchFamily="34" charset="0"/>
                <a:cs typeface="Lato" panose="020F0502020204030203" pitchFamily="34" charset="0"/>
              </a:rPr>
              <a:t>Amazing feature here</a:t>
            </a:r>
          </a:p>
        </p:txBody>
      </p:sp>
      <p:sp>
        <p:nvSpPr>
          <p:cNvPr id="15" name="TextBox 14">
            <a:extLst>
              <a:ext uri="{FF2B5EF4-FFF2-40B4-BE49-F238E27FC236}">
                <a16:creationId xmlns:a16="http://schemas.microsoft.com/office/drawing/2014/main" id="{6445E09A-5A17-4930-93C3-A204DD43873E}"/>
              </a:ext>
            </a:extLst>
          </p:cNvPr>
          <p:cNvSpPr txBox="1"/>
          <p:nvPr/>
        </p:nvSpPr>
        <p:spPr>
          <a:xfrm>
            <a:off x="8534400" y="2839905"/>
            <a:ext cx="1524000" cy="276999"/>
          </a:xfrm>
          <a:prstGeom prst="rect">
            <a:avLst/>
          </a:prstGeom>
          <a:noFill/>
        </p:spPr>
        <p:txBody>
          <a:bodyPr wrap="square" rtlCol="0">
            <a:spAutoFit/>
          </a:bodyPr>
          <a:lstStyle/>
          <a:p>
            <a:r>
              <a:rPr lang="en-US" sz="1200" i="1" dirty="0">
                <a:solidFill>
                  <a:schemeClr val="bg1"/>
                </a:solidFill>
                <a:latin typeface="Lato" panose="020F0502020204030203" pitchFamily="34" charset="0"/>
                <a:ea typeface="Lato" panose="020F0502020204030203" pitchFamily="34" charset="0"/>
                <a:cs typeface="Lato" panose="020F0502020204030203" pitchFamily="34" charset="0"/>
              </a:rPr>
              <a:t>18 October 2012</a:t>
            </a:r>
          </a:p>
        </p:txBody>
      </p:sp>
      <p:sp>
        <p:nvSpPr>
          <p:cNvPr id="16" name="TextBox 15">
            <a:extLst>
              <a:ext uri="{FF2B5EF4-FFF2-40B4-BE49-F238E27FC236}">
                <a16:creationId xmlns:a16="http://schemas.microsoft.com/office/drawing/2014/main" id="{F634F611-1EF7-4B46-B7F7-D1581CA267F1}"/>
              </a:ext>
            </a:extLst>
          </p:cNvPr>
          <p:cNvSpPr txBox="1"/>
          <p:nvPr/>
        </p:nvSpPr>
        <p:spPr>
          <a:xfrm>
            <a:off x="8877165" y="3442493"/>
            <a:ext cx="1486035" cy="297454"/>
          </a:xfrm>
          <a:prstGeom prst="rect">
            <a:avLst/>
          </a:prstGeom>
          <a:noFill/>
        </p:spPr>
        <p:txBody>
          <a:bodyPr wrap="square" rtlCol="0">
            <a:spAutoFit/>
          </a:bodyPr>
          <a:lstStyle/>
          <a:p>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17" name="TextBox 16">
            <a:extLst>
              <a:ext uri="{FF2B5EF4-FFF2-40B4-BE49-F238E27FC236}">
                <a16:creationId xmlns:a16="http://schemas.microsoft.com/office/drawing/2014/main" id="{44F22BCA-2155-4849-BDB1-0042E9902124}"/>
              </a:ext>
            </a:extLst>
          </p:cNvPr>
          <p:cNvSpPr txBox="1"/>
          <p:nvPr/>
        </p:nvSpPr>
        <p:spPr>
          <a:xfrm>
            <a:off x="8877165" y="3765462"/>
            <a:ext cx="1486035" cy="297454"/>
          </a:xfrm>
          <a:prstGeom prst="rect">
            <a:avLst/>
          </a:prstGeom>
          <a:noFill/>
        </p:spPr>
        <p:txBody>
          <a:bodyPr wrap="square" rtlCol="0">
            <a:spAutoFit/>
          </a:bodyPr>
          <a:lstStyle/>
          <a:p>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18" name="TextBox 17">
            <a:extLst>
              <a:ext uri="{FF2B5EF4-FFF2-40B4-BE49-F238E27FC236}">
                <a16:creationId xmlns:a16="http://schemas.microsoft.com/office/drawing/2014/main" id="{BD5D95FA-7CD2-4CAA-B961-C7F9E90D3C91}"/>
              </a:ext>
            </a:extLst>
          </p:cNvPr>
          <p:cNvSpPr txBox="1"/>
          <p:nvPr/>
        </p:nvSpPr>
        <p:spPr>
          <a:xfrm>
            <a:off x="1246007" y="5100162"/>
            <a:ext cx="2438400" cy="318100"/>
          </a:xfrm>
          <a:prstGeom prst="rect">
            <a:avLst/>
          </a:prstGeom>
          <a:noFill/>
        </p:spPr>
        <p:txBody>
          <a:bodyPr wrap="square" rtlCol="0">
            <a:spAutoFit/>
          </a:bodyPr>
          <a:lstStyle/>
          <a:p>
            <a:pPr algn="r"/>
            <a:r>
              <a:rPr lang="en-US" sz="1467" dirty="0">
                <a:solidFill>
                  <a:schemeClr val="bg1"/>
                </a:solidFill>
                <a:latin typeface="Lato" panose="020F0502020204030203" pitchFamily="34" charset="0"/>
                <a:ea typeface="Lato" panose="020F0502020204030203" pitchFamily="34" charset="0"/>
                <a:cs typeface="Lato" panose="020F0502020204030203" pitchFamily="34" charset="0"/>
              </a:rPr>
              <a:t>Amazing feature here</a:t>
            </a:r>
          </a:p>
        </p:txBody>
      </p:sp>
      <p:sp>
        <p:nvSpPr>
          <p:cNvPr id="19" name="TextBox 18">
            <a:extLst>
              <a:ext uri="{FF2B5EF4-FFF2-40B4-BE49-F238E27FC236}">
                <a16:creationId xmlns:a16="http://schemas.microsoft.com/office/drawing/2014/main" id="{C69C726A-228F-4FD3-9885-D3D55F480220}"/>
              </a:ext>
            </a:extLst>
          </p:cNvPr>
          <p:cNvSpPr txBox="1"/>
          <p:nvPr/>
        </p:nvSpPr>
        <p:spPr>
          <a:xfrm>
            <a:off x="2160407" y="4887041"/>
            <a:ext cx="1524000" cy="276999"/>
          </a:xfrm>
          <a:prstGeom prst="rect">
            <a:avLst/>
          </a:prstGeom>
          <a:noFill/>
        </p:spPr>
        <p:txBody>
          <a:bodyPr wrap="square" rtlCol="0">
            <a:spAutoFit/>
          </a:bodyPr>
          <a:lstStyle/>
          <a:p>
            <a:pPr algn="r"/>
            <a:r>
              <a:rPr lang="en-US" sz="1200" i="1" dirty="0">
                <a:solidFill>
                  <a:schemeClr val="bg1"/>
                </a:solidFill>
                <a:latin typeface="Lato" panose="020F0502020204030203" pitchFamily="34" charset="0"/>
                <a:ea typeface="Lato" panose="020F0502020204030203" pitchFamily="34" charset="0"/>
                <a:cs typeface="Lato" panose="020F0502020204030203" pitchFamily="34" charset="0"/>
              </a:rPr>
              <a:t>18 October 2013</a:t>
            </a:r>
          </a:p>
        </p:txBody>
      </p:sp>
      <p:sp>
        <p:nvSpPr>
          <p:cNvPr id="20" name="TextBox 19">
            <a:extLst>
              <a:ext uri="{FF2B5EF4-FFF2-40B4-BE49-F238E27FC236}">
                <a16:creationId xmlns:a16="http://schemas.microsoft.com/office/drawing/2014/main" id="{A949D865-73BF-4236-99E4-A4FD179415A5}"/>
              </a:ext>
            </a:extLst>
          </p:cNvPr>
          <p:cNvSpPr txBox="1"/>
          <p:nvPr/>
        </p:nvSpPr>
        <p:spPr>
          <a:xfrm>
            <a:off x="1828800" y="5489629"/>
            <a:ext cx="1536973" cy="297454"/>
          </a:xfrm>
          <a:prstGeom prst="rect">
            <a:avLst/>
          </a:prstGeom>
          <a:noFill/>
        </p:spPr>
        <p:txBody>
          <a:bodyPr wrap="square" rtlCol="0">
            <a:spAutoFit/>
          </a:bodyPr>
          <a:lstStyle/>
          <a:p>
            <a:pPr algn="r"/>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21" name="TextBox 20">
            <a:extLst>
              <a:ext uri="{FF2B5EF4-FFF2-40B4-BE49-F238E27FC236}">
                <a16:creationId xmlns:a16="http://schemas.microsoft.com/office/drawing/2014/main" id="{9BCDBAE5-D07A-4F04-9998-2962EEA143D8}"/>
              </a:ext>
            </a:extLst>
          </p:cNvPr>
          <p:cNvSpPr txBox="1"/>
          <p:nvPr/>
        </p:nvSpPr>
        <p:spPr>
          <a:xfrm>
            <a:off x="1828800" y="5812598"/>
            <a:ext cx="1536973" cy="297454"/>
          </a:xfrm>
          <a:prstGeom prst="rect">
            <a:avLst/>
          </a:prstGeom>
          <a:noFill/>
        </p:spPr>
        <p:txBody>
          <a:bodyPr wrap="square" rtlCol="0">
            <a:spAutoFit/>
          </a:bodyPr>
          <a:lstStyle/>
          <a:p>
            <a:pPr algn="r"/>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22" name="TextBox 21">
            <a:extLst>
              <a:ext uri="{FF2B5EF4-FFF2-40B4-BE49-F238E27FC236}">
                <a16:creationId xmlns:a16="http://schemas.microsoft.com/office/drawing/2014/main" id="{856A1295-E611-41A8-830D-564132DBA60B}"/>
              </a:ext>
            </a:extLst>
          </p:cNvPr>
          <p:cNvSpPr txBox="1"/>
          <p:nvPr/>
        </p:nvSpPr>
        <p:spPr>
          <a:xfrm>
            <a:off x="6557243" y="5415063"/>
            <a:ext cx="4093771" cy="61536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33"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a:t>
            </a:r>
          </a:p>
        </p:txBody>
      </p:sp>
      <p:sp>
        <p:nvSpPr>
          <p:cNvPr id="23" name="TextBox 22">
            <a:extLst>
              <a:ext uri="{FF2B5EF4-FFF2-40B4-BE49-F238E27FC236}">
                <a16:creationId xmlns:a16="http://schemas.microsoft.com/office/drawing/2014/main" id="{FF7E0A4A-121C-47CE-A157-3591912B2E54}"/>
              </a:ext>
            </a:extLst>
          </p:cNvPr>
          <p:cNvSpPr txBox="1"/>
          <p:nvPr/>
        </p:nvSpPr>
        <p:spPr>
          <a:xfrm>
            <a:off x="6438709" y="4997315"/>
            <a:ext cx="1604571" cy="379656"/>
          </a:xfrm>
          <a:prstGeom prst="rect">
            <a:avLst/>
          </a:prstGeom>
          <a:noFill/>
        </p:spPr>
        <p:txBody>
          <a:bodyPr wrap="square" rtlCol="0">
            <a:spAutoFit/>
          </a:bodyPr>
          <a:lstStyle/>
          <a:p>
            <a:r>
              <a:rPr lang="en-US" sz="1867" dirty="0">
                <a:solidFill>
                  <a:srgbClr val="2E75B6"/>
                </a:solidFill>
                <a:latin typeface="Lato" panose="020F0502020204030203" pitchFamily="34" charset="0"/>
                <a:ea typeface="Lato" panose="020F0502020204030203" pitchFamily="34" charset="0"/>
                <a:cs typeface="Lato" panose="020F0502020204030203" pitchFamily="34" charset="0"/>
              </a:rPr>
              <a:t>2014 works</a:t>
            </a:r>
          </a:p>
        </p:txBody>
      </p:sp>
      <p:sp>
        <p:nvSpPr>
          <p:cNvPr id="24" name="TextBox 23">
            <a:extLst>
              <a:ext uri="{FF2B5EF4-FFF2-40B4-BE49-F238E27FC236}">
                <a16:creationId xmlns:a16="http://schemas.microsoft.com/office/drawing/2014/main" id="{B0E48014-95CD-4FA0-9C2E-EF9688387E47}"/>
              </a:ext>
            </a:extLst>
          </p:cNvPr>
          <p:cNvSpPr txBox="1"/>
          <p:nvPr/>
        </p:nvSpPr>
        <p:spPr>
          <a:xfrm>
            <a:off x="1535753" y="3367927"/>
            <a:ext cx="4093771" cy="61536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333"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a:t>
            </a:r>
          </a:p>
        </p:txBody>
      </p:sp>
      <p:sp>
        <p:nvSpPr>
          <p:cNvPr id="25" name="TextBox 24">
            <a:extLst>
              <a:ext uri="{FF2B5EF4-FFF2-40B4-BE49-F238E27FC236}">
                <a16:creationId xmlns:a16="http://schemas.microsoft.com/office/drawing/2014/main" id="{E25FFE2E-9833-461B-AE37-B6051A822272}"/>
              </a:ext>
            </a:extLst>
          </p:cNvPr>
          <p:cNvSpPr txBox="1"/>
          <p:nvPr/>
        </p:nvSpPr>
        <p:spPr>
          <a:xfrm>
            <a:off x="4145539" y="2950179"/>
            <a:ext cx="1604571" cy="379656"/>
          </a:xfrm>
          <a:prstGeom prst="rect">
            <a:avLst/>
          </a:prstGeom>
          <a:noFill/>
        </p:spPr>
        <p:txBody>
          <a:bodyPr wrap="square" rtlCol="0">
            <a:spAutoFit/>
          </a:bodyPr>
          <a:lstStyle/>
          <a:p>
            <a:pPr algn="r"/>
            <a:r>
              <a:rPr lang="en-US" sz="1867" dirty="0">
                <a:solidFill>
                  <a:srgbClr val="2E75B6"/>
                </a:solidFill>
                <a:latin typeface="Lato" panose="020F0502020204030203" pitchFamily="34" charset="0"/>
                <a:ea typeface="Lato" panose="020F0502020204030203" pitchFamily="34" charset="0"/>
                <a:cs typeface="Lato" panose="020F0502020204030203" pitchFamily="34" charset="0"/>
              </a:rPr>
              <a:t>2013 works</a:t>
            </a:r>
          </a:p>
        </p:txBody>
      </p:sp>
      <p:sp>
        <p:nvSpPr>
          <p:cNvPr id="26" name="Title 36">
            <a:extLst>
              <a:ext uri="{FF2B5EF4-FFF2-40B4-BE49-F238E27FC236}">
                <a16:creationId xmlns:a16="http://schemas.microsoft.com/office/drawing/2014/main" id="{2A56995B-433C-4CB4-A6EE-FC4C0146C6FE}"/>
              </a:ext>
            </a:extLst>
          </p:cNvPr>
          <p:cNvSpPr txBox="1">
            <a:spLocks/>
          </p:cNvSpPr>
          <p:nvPr/>
        </p:nvSpPr>
        <p:spPr>
          <a:xfrm>
            <a:off x="3322550" y="710941"/>
            <a:ext cx="5554616"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2E75B6"/>
                </a:solidFill>
                <a:latin typeface="Lato" panose="020F0502020204030203" pitchFamily="34" charset="0"/>
                <a:ea typeface="Lato" panose="020F0502020204030203" pitchFamily="34" charset="0"/>
                <a:cs typeface="Lato" panose="020F0502020204030203" pitchFamily="34" charset="0"/>
              </a:rPr>
              <a:t>PROJECT TIMELINE</a:t>
            </a:r>
          </a:p>
        </p:txBody>
      </p:sp>
      <p:sp>
        <p:nvSpPr>
          <p:cNvPr id="27" name="Oval 26">
            <a:extLst>
              <a:ext uri="{FF2B5EF4-FFF2-40B4-BE49-F238E27FC236}">
                <a16:creationId xmlns:a16="http://schemas.microsoft.com/office/drawing/2014/main" id="{14FD1B4A-BCAF-4919-A663-78DE648E9584}"/>
              </a:ext>
            </a:extLst>
          </p:cNvPr>
          <p:cNvSpPr/>
          <p:nvPr/>
        </p:nvSpPr>
        <p:spPr>
          <a:xfrm>
            <a:off x="8648700" y="3529173"/>
            <a:ext cx="124095" cy="124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8" name="Oval 27">
            <a:extLst>
              <a:ext uri="{FF2B5EF4-FFF2-40B4-BE49-F238E27FC236}">
                <a16:creationId xmlns:a16="http://schemas.microsoft.com/office/drawing/2014/main" id="{AB2C89AD-1100-4C96-AB00-B769B2B15F0F}"/>
              </a:ext>
            </a:extLst>
          </p:cNvPr>
          <p:cNvSpPr/>
          <p:nvPr/>
        </p:nvSpPr>
        <p:spPr>
          <a:xfrm>
            <a:off x="8648700" y="3852142"/>
            <a:ext cx="124095" cy="124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9" name="Oval 28">
            <a:extLst>
              <a:ext uri="{FF2B5EF4-FFF2-40B4-BE49-F238E27FC236}">
                <a16:creationId xmlns:a16="http://schemas.microsoft.com/office/drawing/2014/main" id="{A1441E42-4410-4CFF-9EC8-380FD6D2722F}"/>
              </a:ext>
            </a:extLst>
          </p:cNvPr>
          <p:cNvSpPr/>
          <p:nvPr/>
        </p:nvSpPr>
        <p:spPr>
          <a:xfrm>
            <a:off x="3418209" y="5582035"/>
            <a:ext cx="124095" cy="124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30" name="Oval 29">
            <a:extLst>
              <a:ext uri="{FF2B5EF4-FFF2-40B4-BE49-F238E27FC236}">
                <a16:creationId xmlns:a16="http://schemas.microsoft.com/office/drawing/2014/main" id="{32FF40BB-B176-4596-9D57-19AF10CAF30F}"/>
              </a:ext>
            </a:extLst>
          </p:cNvPr>
          <p:cNvSpPr/>
          <p:nvPr/>
        </p:nvSpPr>
        <p:spPr>
          <a:xfrm>
            <a:off x="3418209" y="5905004"/>
            <a:ext cx="124095" cy="124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pic>
        <p:nvPicPr>
          <p:cNvPr id="35" name="Picture Placeholder 34">
            <a:extLst>
              <a:ext uri="{FF2B5EF4-FFF2-40B4-BE49-F238E27FC236}">
                <a16:creationId xmlns:a16="http://schemas.microsoft.com/office/drawing/2014/main" id="{F5B6A986-F867-4BAE-828A-27CCED70AF4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3541" r="10339"/>
          <a:stretch/>
        </p:blipFill>
        <p:spPr>
          <a:xfrm>
            <a:off x="6591165" y="2704829"/>
            <a:ext cx="1739900" cy="1524000"/>
          </a:xfrm>
        </p:spPr>
      </p:pic>
      <p:pic>
        <p:nvPicPr>
          <p:cNvPr id="37" name="Picture Placeholder 36">
            <a:extLst>
              <a:ext uri="{FF2B5EF4-FFF2-40B4-BE49-F238E27FC236}">
                <a16:creationId xmlns:a16="http://schemas.microsoft.com/office/drawing/2014/main" id="{21ACA094-0AAE-4920-AAED-803DF4AB16D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1944" r="11944"/>
          <a:stretch>
            <a:fillRect/>
          </a:stretch>
        </p:blipFill>
        <p:spPr/>
      </p:pic>
      <p:sp>
        <p:nvSpPr>
          <p:cNvPr id="33" name="Rectangle 32">
            <a:extLst>
              <a:ext uri="{FF2B5EF4-FFF2-40B4-BE49-F238E27FC236}">
                <a16:creationId xmlns:a16="http://schemas.microsoft.com/office/drawing/2014/main" id="{8E32FD34-06D8-405C-A822-479FB1130366}"/>
              </a:ext>
            </a:extLst>
          </p:cNvPr>
          <p:cNvSpPr/>
          <p:nvPr/>
        </p:nvSpPr>
        <p:spPr>
          <a:xfrm>
            <a:off x="2609850" y="1470178"/>
            <a:ext cx="6972300" cy="523220"/>
          </a:xfrm>
          <a:prstGeom prst="rect">
            <a:avLst/>
          </a:prstGeom>
        </p:spPr>
        <p:txBody>
          <a:bodyPr wrap="square">
            <a:spAutoFit/>
          </a:bodyPr>
          <a:lstStyle/>
          <a:p>
            <a:pPr algn="ct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humor.</a:t>
            </a:r>
          </a:p>
        </p:txBody>
      </p:sp>
    </p:spTree>
    <p:extLst>
      <p:ext uri="{BB962C8B-B14F-4D97-AF65-F5344CB8AC3E}">
        <p14:creationId xmlns:p14="http://schemas.microsoft.com/office/powerpoint/2010/main" val="28127083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up)">
                                      <p:cBhvr>
                                        <p:cTn id="49" dur="500"/>
                                        <p:tgtEl>
                                          <p:spTgt spid="22"/>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up)">
                                      <p:cBhvr>
                                        <p:cTn id="58" dur="500"/>
                                        <p:tgtEl>
                                          <p:spTgt spid="25"/>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up)">
                                      <p:cBhvr>
                                        <p:cTn id="61" dur="500"/>
                                        <p:tgtEl>
                                          <p:spTgt spid="2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up)">
                                      <p:cBhvr>
                                        <p:cTn id="64" dur="500"/>
                                        <p:tgtEl>
                                          <p:spTgt spid="28"/>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500"/>
                                        <p:tgtEl>
                                          <p:spTgt spid="29"/>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up)">
                                      <p:cBhvr>
                                        <p:cTn id="70" dur="500"/>
                                        <p:tgtEl>
                                          <p:spTgt spid="30"/>
                                        </p:tgtEl>
                                      </p:cBhvr>
                                    </p:animEffect>
                                  </p:childTnLst>
                                </p:cTn>
                              </p:par>
                              <p:par>
                                <p:cTn id="71" presetID="22" presetClass="entr" presetSubtype="1"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up)">
                                      <p:cBhvr>
                                        <p:cTn id="73" dur="500"/>
                                        <p:tgtEl>
                                          <p:spTgt spid="35"/>
                                        </p:tgtEl>
                                      </p:cBhvr>
                                    </p:animEffect>
                                  </p:childTnLst>
                                </p:cTn>
                              </p:par>
                              <p:par>
                                <p:cTn id="74" presetID="22" presetClass="entr" presetSubtype="1" fill="hold"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up)">
                                      <p:cBhvr>
                                        <p:cTn id="76" dur="500"/>
                                        <p:tgtEl>
                                          <p:spTgt spid="37"/>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up)">
                                      <p:cBhvr>
                                        <p:cTn id="7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7" grpId="0" animBg="1"/>
      <p:bldP spid="28" grpId="0" animBg="1"/>
      <p:bldP spid="29" grpId="0" animBg="1"/>
      <p:bldP spid="30"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E510D7A-F2EB-4AF3-BDC6-98CF0E5D3BB0}"/>
              </a:ext>
            </a:extLst>
          </p:cNvPr>
          <p:cNvCxnSpPr/>
          <p:nvPr/>
        </p:nvCxnSpPr>
        <p:spPr>
          <a:xfrm>
            <a:off x="6096000" y="161925"/>
            <a:ext cx="0" cy="68580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267C145-E12C-4D6D-9F11-4E5459B693C2}"/>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460BB545-7078-4AAE-B550-60A1A08D3680}"/>
              </a:ext>
            </a:extLst>
          </p:cNvPr>
          <p:cNvSpPr txBox="1"/>
          <p:nvPr/>
        </p:nvSpPr>
        <p:spPr>
          <a:xfrm>
            <a:off x="123653" y="66783"/>
            <a:ext cx="2905298" cy="307758"/>
          </a:xfrm>
          <a:prstGeom prst="rect">
            <a:avLst/>
          </a:prstGeom>
          <a:noFill/>
        </p:spPr>
        <p:txBody>
          <a:bodyPr wrap="square" lIns="91422" tIns="45711" rIns="91422" bIns="45711" rtlCol="0">
            <a:spAutoFit/>
          </a:bodyPr>
          <a:lstStyle/>
          <a:p>
            <a:r>
              <a:rPr lang="en-US" sz="1400" b="1" dirty="0">
                <a:solidFill>
                  <a:srgbClr val="2F5597"/>
                </a:solidFill>
                <a:latin typeface="Lato" pitchFamily="34" charset="0"/>
                <a:ea typeface="Lato" pitchFamily="34" charset="0"/>
                <a:cs typeface="Lato" pitchFamily="34" charset="0"/>
              </a:rPr>
              <a:t>THE ROADMAP PRESENTATION</a:t>
            </a:r>
            <a:endParaRPr lang="id-ID" sz="1400" b="1" dirty="0">
              <a:solidFill>
                <a:srgbClr val="2F5597"/>
              </a:solidFill>
              <a:latin typeface="Lato" pitchFamily="34" charset="0"/>
              <a:ea typeface="Lato" pitchFamily="34" charset="0"/>
              <a:cs typeface="Lato" pitchFamily="34" charset="0"/>
            </a:endParaRPr>
          </a:p>
        </p:txBody>
      </p:sp>
      <p:sp>
        <p:nvSpPr>
          <p:cNvPr id="4" name="TextBox 3">
            <a:extLst>
              <a:ext uri="{FF2B5EF4-FFF2-40B4-BE49-F238E27FC236}">
                <a16:creationId xmlns:a16="http://schemas.microsoft.com/office/drawing/2014/main" id="{D90AB9B6-F75B-4023-8C0E-EEAB8B22C959}"/>
              </a:ext>
            </a:extLst>
          </p:cNvPr>
          <p:cNvSpPr txBox="1"/>
          <p:nvPr/>
        </p:nvSpPr>
        <p:spPr>
          <a:xfrm>
            <a:off x="11675291" y="66764"/>
            <a:ext cx="393056" cy="307777"/>
          </a:xfrm>
          <a:prstGeom prst="rect">
            <a:avLst/>
          </a:prstGeom>
          <a:noFill/>
        </p:spPr>
        <p:txBody>
          <a:bodyPr wrap="none" rtlCol="0">
            <a:spAutoFit/>
          </a:bodyPr>
          <a:lstStyle/>
          <a:p>
            <a:r>
              <a:rPr lang="en-US" sz="1400" b="1" dirty="0">
                <a:solidFill>
                  <a:srgbClr val="2F5597"/>
                </a:solidFill>
                <a:latin typeface="Lato" panose="020F0502020204030203" pitchFamily="34" charset="0"/>
                <a:ea typeface="Lato" panose="020F0502020204030203" pitchFamily="34" charset="0"/>
                <a:cs typeface="Lato" panose="020F0502020204030203" pitchFamily="34" charset="0"/>
              </a:rPr>
              <a:t>06</a:t>
            </a:r>
            <a:endParaRPr lang="en-PK" sz="1400" b="1" dirty="0">
              <a:solidFill>
                <a:srgbClr val="2F5597"/>
              </a:solidFill>
              <a:latin typeface="Lato" panose="020F0502020204030203" pitchFamily="34" charset="0"/>
              <a:ea typeface="Lato" panose="020F0502020204030203" pitchFamily="34" charset="0"/>
              <a:cs typeface="Lato" panose="020F0502020204030203" pitchFamily="34" charset="0"/>
            </a:endParaRPr>
          </a:p>
        </p:txBody>
      </p:sp>
      <p:sp>
        <p:nvSpPr>
          <p:cNvPr id="5" name="Rounded Rectangle 1">
            <a:extLst>
              <a:ext uri="{FF2B5EF4-FFF2-40B4-BE49-F238E27FC236}">
                <a16:creationId xmlns:a16="http://schemas.microsoft.com/office/drawing/2014/main" id="{8416D862-9BAB-43D6-BC52-EE48A4C5CB36}"/>
              </a:ext>
            </a:extLst>
          </p:cNvPr>
          <p:cNvSpPr/>
          <p:nvPr/>
        </p:nvSpPr>
        <p:spPr bwMode="auto">
          <a:xfrm flipH="1" flipV="1">
            <a:off x="6591165" y="775016"/>
            <a:ext cx="4572000" cy="1524000"/>
          </a:xfrm>
          <a:prstGeom prst="roundRect">
            <a:avLst>
              <a:gd name="adj" fmla="val 3329"/>
            </a:avLst>
          </a:prstGeom>
          <a:solidFill>
            <a:srgbClr val="2E75B6"/>
          </a:solidFill>
          <a:ln w="9525">
            <a:noFill/>
            <a:round/>
            <a:headEnd/>
            <a:tailEnd/>
          </a:ln>
          <a:effectLst>
            <a:outerShdw blurRad="584200" dist="241300" dir="5400000" sx="88000" sy="88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a:endParaRPr lang="en-US" sz="2400"/>
          </a:p>
        </p:txBody>
      </p:sp>
      <p:sp>
        <p:nvSpPr>
          <p:cNvPr id="6" name="Rounded Rectangle 2">
            <a:extLst>
              <a:ext uri="{FF2B5EF4-FFF2-40B4-BE49-F238E27FC236}">
                <a16:creationId xmlns:a16="http://schemas.microsoft.com/office/drawing/2014/main" id="{BE519BFC-8E69-4ABB-BDE2-2D5C081A5692}"/>
              </a:ext>
            </a:extLst>
          </p:cNvPr>
          <p:cNvSpPr/>
          <p:nvPr/>
        </p:nvSpPr>
        <p:spPr bwMode="auto">
          <a:xfrm>
            <a:off x="1028836" y="2842072"/>
            <a:ext cx="4572000" cy="1524000"/>
          </a:xfrm>
          <a:prstGeom prst="roundRect">
            <a:avLst>
              <a:gd name="adj" fmla="val 3329"/>
            </a:avLst>
          </a:prstGeom>
          <a:solidFill>
            <a:srgbClr val="2E75B6"/>
          </a:solidFill>
          <a:ln w="9525">
            <a:noFill/>
            <a:round/>
            <a:headEnd/>
            <a:tailEnd/>
          </a:ln>
          <a:effectLst>
            <a:outerShdw blurRad="584200" dist="241300" dir="5400000" sx="88000" sy="88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a:endParaRPr lang="en-US" sz="2400"/>
          </a:p>
        </p:txBody>
      </p:sp>
      <p:sp>
        <p:nvSpPr>
          <p:cNvPr id="7" name="Rounded Rectangle 3">
            <a:extLst>
              <a:ext uri="{FF2B5EF4-FFF2-40B4-BE49-F238E27FC236}">
                <a16:creationId xmlns:a16="http://schemas.microsoft.com/office/drawing/2014/main" id="{FA4FB023-7DD7-4241-AF94-1CA3A55F7656}"/>
              </a:ext>
            </a:extLst>
          </p:cNvPr>
          <p:cNvSpPr/>
          <p:nvPr/>
        </p:nvSpPr>
        <p:spPr bwMode="auto">
          <a:xfrm flipH="1" flipV="1">
            <a:off x="6591165" y="4897698"/>
            <a:ext cx="4572000" cy="1524000"/>
          </a:xfrm>
          <a:prstGeom prst="roundRect">
            <a:avLst>
              <a:gd name="adj" fmla="val 3329"/>
            </a:avLst>
          </a:prstGeom>
          <a:solidFill>
            <a:srgbClr val="2E75B6"/>
          </a:solidFill>
          <a:ln w="9525">
            <a:noFill/>
            <a:round/>
            <a:headEnd/>
            <a:tailEnd/>
          </a:ln>
          <a:effectLst>
            <a:outerShdw blurRad="584200" dist="241300" dir="5400000" sx="88000" sy="88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a:endParaRPr lang="en-US" sz="2400"/>
          </a:p>
        </p:txBody>
      </p:sp>
      <p:sp>
        <p:nvSpPr>
          <p:cNvPr id="10" name="Oval 9">
            <a:extLst>
              <a:ext uri="{FF2B5EF4-FFF2-40B4-BE49-F238E27FC236}">
                <a16:creationId xmlns:a16="http://schemas.microsoft.com/office/drawing/2014/main" id="{30A0CEEA-2A21-4FEA-AC49-5595B43687F3}"/>
              </a:ext>
            </a:extLst>
          </p:cNvPr>
          <p:cNvSpPr/>
          <p:nvPr/>
        </p:nvSpPr>
        <p:spPr bwMode="auto">
          <a:xfrm>
            <a:off x="6014722" y="5576832"/>
            <a:ext cx="162559" cy="162559"/>
          </a:xfrm>
          <a:prstGeom prst="ellipse">
            <a:avLst/>
          </a:prstGeom>
          <a:solidFill>
            <a:srgbClr val="2F5597"/>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1" name="Oval 10">
            <a:extLst>
              <a:ext uri="{FF2B5EF4-FFF2-40B4-BE49-F238E27FC236}">
                <a16:creationId xmlns:a16="http://schemas.microsoft.com/office/drawing/2014/main" id="{5BE8BDD5-E04D-4700-8469-8B7F10EFE7BE}"/>
              </a:ext>
            </a:extLst>
          </p:cNvPr>
          <p:cNvSpPr/>
          <p:nvPr/>
        </p:nvSpPr>
        <p:spPr bwMode="auto">
          <a:xfrm>
            <a:off x="6045201" y="5607311"/>
            <a:ext cx="101600" cy="101600"/>
          </a:xfrm>
          <a:prstGeom prst="ellipse">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3" name="Oval 12">
            <a:extLst>
              <a:ext uri="{FF2B5EF4-FFF2-40B4-BE49-F238E27FC236}">
                <a16:creationId xmlns:a16="http://schemas.microsoft.com/office/drawing/2014/main" id="{22ED20CA-82D1-4275-9506-803FD190B727}"/>
              </a:ext>
            </a:extLst>
          </p:cNvPr>
          <p:cNvSpPr/>
          <p:nvPr/>
        </p:nvSpPr>
        <p:spPr bwMode="auto">
          <a:xfrm>
            <a:off x="6014722" y="1454150"/>
            <a:ext cx="162559" cy="162559"/>
          </a:xfrm>
          <a:prstGeom prst="ellipse">
            <a:avLst/>
          </a:prstGeom>
          <a:solidFill>
            <a:srgbClr val="2F5597"/>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4" name="Oval 13">
            <a:extLst>
              <a:ext uri="{FF2B5EF4-FFF2-40B4-BE49-F238E27FC236}">
                <a16:creationId xmlns:a16="http://schemas.microsoft.com/office/drawing/2014/main" id="{196A4159-A1A9-4CC5-A50B-8B8C8EA5E514}"/>
              </a:ext>
            </a:extLst>
          </p:cNvPr>
          <p:cNvSpPr/>
          <p:nvPr/>
        </p:nvSpPr>
        <p:spPr bwMode="auto">
          <a:xfrm>
            <a:off x="6045201" y="1484629"/>
            <a:ext cx="101600" cy="101600"/>
          </a:xfrm>
          <a:prstGeom prst="ellipse">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6" name="Oval 15">
            <a:extLst>
              <a:ext uri="{FF2B5EF4-FFF2-40B4-BE49-F238E27FC236}">
                <a16:creationId xmlns:a16="http://schemas.microsoft.com/office/drawing/2014/main" id="{E1C1BE2C-F86F-4505-B669-9AB878E53CA5}"/>
              </a:ext>
            </a:extLst>
          </p:cNvPr>
          <p:cNvSpPr/>
          <p:nvPr/>
        </p:nvSpPr>
        <p:spPr bwMode="auto">
          <a:xfrm>
            <a:off x="6014722" y="3522794"/>
            <a:ext cx="162559" cy="162559"/>
          </a:xfrm>
          <a:prstGeom prst="ellipse">
            <a:avLst/>
          </a:prstGeom>
          <a:solidFill>
            <a:srgbClr val="2F5597"/>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7" name="Oval 16">
            <a:extLst>
              <a:ext uri="{FF2B5EF4-FFF2-40B4-BE49-F238E27FC236}">
                <a16:creationId xmlns:a16="http://schemas.microsoft.com/office/drawing/2014/main" id="{AEE94CE8-8A0F-45F9-A983-D1F600F38268}"/>
              </a:ext>
            </a:extLst>
          </p:cNvPr>
          <p:cNvSpPr/>
          <p:nvPr/>
        </p:nvSpPr>
        <p:spPr bwMode="auto">
          <a:xfrm>
            <a:off x="6045201" y="3553273"/>
            <a:ext cx="101600" cy="101600"/>
          </a:xfrm>
          <a:prstGeom prst="ellipse">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8" name="TextBox 17">
            <a:extLst>
              <a:ext uri="{FF2B5EF4-FFF2-40B4-BE49-F238E27FC236}">
                <a16:creationId xmlns:a16="http://schemas.microsoft.com/office/drawing/2014/main" id="{97E4E36F-7E44-448E-AFED-BAA09EB42639}"/>
              </a:ext>
            </a:extLst>
          </p:cNvPr>
          <p:cNvSpPr txBox="1"/>
          <p:nvPr/>
        </p:nvSpPr>
        <p:spPr>
          <a:xfrm>
            <a:off x="8534400" y="1123212"/>
            <a:ext cx="2438400" cy="318100"/>
          </a:xfrm>
          <a:prstGeom prst="rect">
            <a:avLst/>
          </a:prstGeom>
          <a:noFill/>
        </p:spPr>
        <p:txBody>
          <a:bodyPr wrap="square" rtlCol="0">
            <a:spAutoFit/>
          </a:bodyPr>
          <a:lstStyle/>
          <a:p>
            <a:r>
              <a:rPr lang="en-US" sz="1467" dirty="0">
                <a:solidFill>
                  <a:schemeClr val="bg1"/>
                </a:solidFill>
                <a:latin typeface="Lato" panose="020F0502020204030203" pitchFamily="34" charset="0"/>
                <a:ea typeface="Lato" panose="020F0502020204030203" pitchFamily="34" charset="0"/>
                <a:cs typeface="Lato" panose="020F0502020204030203" pitchFamily="34" charset="0"/>
              </a:rPr>
              <a:t>Amazing feature here</a:t>
            </a:r>
          </a:p>
        </p:txBody>
      </p:sp>
      <p:sp>
        <p:nvSpPr>
          <p:cNvPr id="19" name="TextBox 18">
            <a:extLst>
              <a:ext uri="{FF2B5EF4-FFF2-40B4-BE49-F238E27FC236}">
                <a16:creationId xmlns:a16="http://schemas.microsoft.com/office/drawing/2014/main" id="{6457F302-0413-4577-93DA-254722B99D50}"/>
              </a:ext>
            </a:extLst>
          </p:cNvPr>
          <p:cNvSpPr txBox="1"/>
          <p:nvPr/>
        </p:nvSpPr>
        <p:spPr>
          <a:xfrm>
            <a:off x="8534400" y="910091"/>
            <a:ext cx="1524000" cy="276999"/>
          </a:xfrm>
          <a:prstGeom prst="rect">
            <a:avLst/>
          </a:prstGeom>
          <a:noFill/>
        </p:spPr>
        <p:txBody>
          <a:bodyPr wrap="square" rtlCol="0">
            <a:spAutoFit/>
          </a:bodyPr>
          <a:lstStyle/>
          <a:p>
            <a:r>
              <a:rPr lang="en-US" sz="1200" i="1" dirty="0">
                <a:solidFill>
                  <a:schemeClr val="bg1"/>
                </a:solidFill>
                <a:latin typeface="Lato" panose="020F0502020204030203" pitchFamily="34" charset="0"/>
                <a:ea typeface="Lato" panose="020F0502020204030203" pitchFamily="34" charset="0"/>
                <a:cs typeface="Lato" panose="020F0502020204030203" pitchFamily="34" charset="0"/>
              </a:rPr>
              <a:t>18 October 2014</a:t>
            </a:r>
          </a:p>
        </p:txBody>
      </p:sp>
      <p:sp>
        <p:nvSpPr>
          <p:cNvPr id="20" name="TextBox 19">
            <a:extLst>
              <a:ext uri="{FF2B5EF4-FFF2-40B4-BE49-F238E27FC236}">
                <a16:creationId xmlns:a16="http://schemas.microsoft.com/office/drawing/2014/main" id="{1A9CDAA1-B46B-424F-9D3F-EAB6B1A37DE4}"/>
              </a:ext>
            </a:extLst>
          </p:cNvPr>
          <p:cNvSpPr txBox="1"/>
          <p:nvPr/>
        </p:nvSpPr>
        <p:spPr>
          <a:xfrm>
            <a:off x="8877165" y="1512679"/>
            <a:ext cx="1486035" cy="297454"/>
          </a:xfrm>
          <a:prstGeom prst="rect">
            <a:avLst/>
          </a:prstGeom>
          <a:noFill/>
        </p:spPr>
        <p:txBody>
          <a:bodyPr wrap="square" rtlCol="0">
            <a:spAutoFit/>
          </a:bodyPr>
          <a:lstStyle/>
          <a:p>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21" name="TextBox 20">
            <a:extLst>
              <a:ext uri="{FF2B5EF4-FFF2-40B4-BE49-F238E27FC236}">
                <a16:creationId xmlns:a16="http://schemas.microsoft.com/office/drawing/2014/main" id="{5637D703-762F-44DE-B69F-DBA9FD555709}"/>
              </a:ext>
            </a:extLst>
          </p:cNvPr>
          <p:cNvSpPr txBox="1"/>
          <p:nvPr/>
        </p:nvSpPr>
        <p:spPr>
          <a:xfrm>
            <a:off x="8877165" y="1835649"/>
            <a:ext cx="1486035" cy="297454"/>
          </a:xfrm>
          <a:prstGeom prst="rect">
            <a:avLst/>
          </a:prstGeom>
          <a:noFill/>
        </p:spPr>
        <p:txBody>
          <a:bodyPr wrap="square" rtlCol="0">
            <a:spAutoFit/>
          </a:bodyPr>
          <a:lstStyle/>
          <a:p>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22" name="TextBox 21">
            <a:extLst>
              <a:ext uri="{FF2B5EF4-FFF2-40B4-BE49-F238E27FC236}">
                <a16:creationId xmlns:a16="http://schemas.microsoft.com/office/drawing/2014/main" id="{F9827A76-D075-4D81-B6C7-D33834757700}"/>
              </a:ext>
            </a:extLst>
          </p:cNvPr>
          <p:cNvSpPr txBox="1"/>
          <p:nvPr/>
        </p:nvSpPr>
        <p:spPr>
          <a:xfrm>
            <a:off x="1246007" y="3190268"/>
            <a:ext cx="2438400" cy="318100"/>
          </a:xfrm>
          <a:prstGeom prst="rect">
            <a:avLst/>
          </a:prstGeom>
          <a:noFill/>
        </p:spPr>
        <p:txBody>
          <a:bodyPr wrap="square" rtlCol="0">
            <a:spAutoFit/>
          </a:bodyPr>
          <a:lstStyle/>
          <a:p>
            <a:pPr algn="r"/>
            <a:r>
              <a:rPr lang="en-US" sz="1467" dirty="0">
                <a:solidFill>
                  <a:schemeClr val="bg1"/>
                </a:solidFill>
                <a:latin typeface="+mj-lt"/>
              </a:rPr>
              <a:t>Amazing feature here</a:t>
            </a:r>
          </a:p>
        </p:txBody>
      </p:sp>
      <p:sp>
        <p:nvSpPr>
          <p:cNvPr id="23" name="TextBox 22">
            <a:extLst>
              <a:ext uri="{FF2B5EF4-FFF2-40B4-BE49-F238E27FC236}">
                <a16:creationId xmlns:a16="http://schemas.microsoft.com/office/drawing/2014/main" id="{AFC0E7A5-542C-4FB6-8FB9-9FF15989DBB0}"/>
              </a:ext>
            </a:extLst>
          </p:cNvPr>
          <p:cNvSpPr txBox="1"/>
          <p:nvPr/>
        </p:nvSpPr>
        <p:spPr>
          <a:xfrm>
            <a:off x="2160407" y="2977147"/>
            <a:ext cx="1524000" cy="276999"/>
          </a:xfrm>
          <a:prstGeom prst="rect">
            <a:avLst/>
          </a:prstGeom>
          <a:noFill/>
        </p:spPr>
        <p:txBody>
          <a:bodyPr wrap="square" rtlCol="0">
            <a:spAutoFit/>
          </a:bodyPr>
          <a:lstStyle/>
          <a:p>
            <a:pPr algn="r"/>
            <a:r>
              <a:rPr lang="en-US" sz="1200" i="1" dirty="0">
                <a:solidFill>
                  <a:schemeClr val="bg1"/>
                </a:solidFill>
                <a:latin typeface="Lato" panose="020F0502020204030203" pitchFamily="34" charset="0"/>
                <a:ea typeface="Lato" panose="020F0502020204030203" pitchFamily="34" charset="0"/>
                <a:cs typeface="Lato" panose="020F0502020204030203" pitchFamily="34" charset="0"/>
              </a:rPr>
              <a:t>18 October 2015</a:t>
            </a:r>
          </a:p>
        </p:txBody>
      </p:sp>
      <p:sp>
        <p:nvSpPr>
          <p:cNvPr id="24" name="TextBox 23">
            <a:extLst>
              <a:ext uri="{FF2B5EF4-FFF2-40B4-BE49-F238E27FC236}">
                <a16:creationId xmlns:a16="http://schemas.microsoft.com/office/drawing/2014/main" id="{E43CB865-8048-49D0-803B-C5A5D0E97C7E}"/>
              </a:ext>
            </a:extLst>
          </p:cNvPr>
          <p:cNvSpPr txBox="1"/>
          <p:nvPr/>
        </p:nvSpPr>
        <p:spPr>
          <a:xfrm>
            <a:off x="1828800" y="3579735"/>
            <a:ext cx="1536973" cy="297454"/>
          </a:xfrm>
          <a:prstGeom prst="rect">
            <a:avLst/>
          </a:prstGeom>
          <a:noFill/>
        </p:spPr>
        <p:txBody>
          <a:bodyPr wrap="square" rtlCol="0">
            <a:spAutoFit/>
          </a:bodyPr>
          <a:lstStyle/>
          <a:p>
            <a:pPr algn="r"/>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25" name="TextBox 24">
            <a:extLst>
              <a:ext uri="{FF2B5EF4-FFF2-40B4-BE49-F238E27FC236}">
                <a16:creationId xmlns:a16="http://schemas.microsoft.com/office/drawing/2014/main" id="{DAC40B7F-3C71-4169-9A23-4D0A1BE20335}"/>
              </a:ext>
            </a:extLst>
          </p:cNvPr>
          <p:cNvSpPr txBox="1"/>
          <p:nvPr/>
        </p:nvSpPr>
        <p:spPr>
          <a:xfrm>
            <a:off x="1828800" y="3902705"/>
            <a:ext cx="1536973" cy="297454"/>
          </a:xfrm>
          <a:prstGeom prst="rect">
            <a:avLst/>
          </a:prstGeom>
          <a:noFill/>
        </p:spPr>
        <p:txBody>
          <a:bodyPr wrap="square" rtlCol="0">
            <a:spAutoFit/>
          </a:bodyPr>
          <a:lstStyle/>
          <a:p>
            <a:pPr algn="r"/>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26" name="TextBox 25">
            <a:extLst>
              <a:ext uri="{FF2B5EF4-FFF2-40B4-BE49-F238E27FC236}">
                <a16:creationId xmlns:a16="http://schemas.microsoft.com/office/drawing/2014/main" id="{2E4ABE07-1283-48C4-9043-D68E9C939223}"/>
              </a:ext>
            </a:extLst>
          </p:cNvPr>
          <p:cNvSpPr txBox="1"/>
          <p:nvPr/>
        </p:nvSpPr>
        <p:spPr>
          <a:xfrm>
            <a:off x="8534400" y="5245895"/>
            <a:ext cx="2438400" cy="318100"/>
          </a:xfrm>
          <a:prstGeom prst="rect">
            <a:avLst/>
          </a:prstGeom>
          <a:noFill/>
        </p:spPr>
        <p:txBody>
          <a:bodyPr wrap="square" rtlCol="0">
            <a:spAutoFit/>
          </a:bodyPr>
          <a:lstStyle/>
          <a:p>
            <a:r>
              <a:rPr lang="en-US" sz="1467" dirty="0">
                <a:solidFill>
                  <a:schemeClr val="bg1"/>
                </a:solidFill>
                <a:latin typeface="Lato" panose="020F0502020204030203" pitchFamily="34" charset="0"/>
                <a:ea typeface="Lato" panose="020F0502020204030203" pitchFamily="34" charset="0"/>
                <a:cs typeface="Lato" panose="020F0502020204030203" pitchFamily="34" charset="0"/>
              </a:rPr>
              <a:t>Amazing feature here</a:t>
            </a:r>
          </a:p>
        </p:txBody>
      </p:sp>
      <p:sp>
        <p:nvSpPr>
          <p:cNvPr id="27" name="TextBox 26">
            <a:extLst>
              <a:ext uri="{FF2B5EF4-FFF2-40B4-BE49-F238E27FC236}">
                <a16:creationId xmlns:a16="http://schemas.microsoft.com/office/drawing/2014/main" id="{EE4DA06B-FC44-47A4-9D89-088546A74EDF}"/>
              </a:ext>
            </a:extLst>
          </p:cNvPr>
          <p:cNvSpPr txBox="1"/>
          <p:nvPr/>
        </p:nvSpPr>
        <p:spPr>
          <a:xfrm>
            <a:off x="8534400" y="5032774"/>
            <a:ext cx="1524000" cy="276999"/>
          </a:xfrm>
          <a:prstGeom prst="rect">
            <a:avLst/>
          </a:prstGeom>
          <a:noFill/>
        </p:spPr>
        <p:txBody>
          <a:bodyPr wrap="square" rtlCol="0">
            <a:spAutoFit/>
          </a:bodyPr>
          <a:lstStyle/>
          <a:p>
            <a:r>
              <a:rPr lang="en-US" sz="1200" i="1" dirty="0">
                <a:solidFill>
                  <a:schemeClr val="bg1"/>
                </a:solidFill>
                <a:latin typeface="Lato" panose="020F0502020204030203" pitchFamily="34" charset="0"/>
                <a:ea typeface="Lato" panose="020F0502020204030203" pitchFamily="34" charset="0"/>
                <a:cs typeface="Lato" panose="020F0502020204030203" pitchFamily="34" charset="0"/>
              </a:rPr>
              <a:t>18 October 2016</a:t>
            </a:r>
          </a:p>
        </p:txBody>
      </p:sp>
      <p:sp>
        <p:nvSpPr>
          <p:cNvPr id="28" name="TextBox 27">
            <a:extLst>
              <a:ext uri="{FF2B5EF4-FFF2-40B4-BE49-F238E27FC236}">
                <a16:creationId xmlns:a16="http://schemas.microsoft.com/office/drawing/2014/main" id="{73EF4410-BBAC-442F-A3E6-4978B9BD2627}"/>
              </a:ext>
            </a:extLst>
          </p:cNvPr>
          <p:cNvSpPr txBox="1"/>
          <p:nvPr/>
        </p:nvSpPr>
        <p:spPr>
          <a:xfrm>
            <a:off x="8877165" y="5635362"/>
            <a:ext cx="1486035" cy="297454"/>
          </a:xfrm>
          <a:prstGeom prst="rect">
            <a:avLst/>
          </a:prstGeom>
          <a:noFill/>
        </p:spPr>
        <p:txBody>
          <a:bodyPr wrap="square" rtlCol="0">
            <a:spAutoFit/>
          </a:bodyPr>
          <a:lstStyle/>
          <a:p>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29" name="TextBox 28">
            <a:extLst>
              <a:ext uri="{FF2B5EF4-FFF2-40B4-BE49-F238E27FC236}">
                <a16:creationId xmlns:a16="http://schemas.microsoft.com/office/drawing/2014/main" id="{9D8466DB-214A-4F11-987A-3E1043213C13}"/>
              </a:ext>
            </a:extLst>
          </p:cNvPr>
          <p:cNvSpPr txBox="1"/>
          <p:nvPr/>
        </p:nvSpPr>
        <p:spPr>
          <a:xfrm>
            <a:off x="8877165" y="5958331"/>
            <a:ext cx="1486035" cy="297454"/>
          </a:xfrm>
          <a:prstGeom prst="rect">
            <a:avLst/>
          </a:prstGeom>
          <a:noFill/>
        </p:spPr>
        <p:txBody>
          <a:bodyPr wrap="square" rtlCol="0">
            <a:spAutoFit/>
          </a:bodyPr>
          <a:lstStyle/>
          <a:p>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30" name="TextBox 29">
            <a:extLst>
              <a:ext uri="{FF2B5EF4-FFF2-40B4-BE49-F238E27FC236}">
                <a16:creationId xmlns:a16="http://schemas.microsoft.com/office/drawing/2014/main" id="{E8DF375A-3411-4E67-A683-89909B49860C}"/>
              </a:ext>
            </a:extLst>
          </p:cNvPr>
          <p:cNvSpPr txBox="1"/>
          <p:nvPr/>
        </p:nvSpPr>
        <p:spPr>
          <a:xfrm>
            <a:off x="6557243" y="3505170"/>
            <a:ext cx="4093771" cy="61536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33"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a:t>
            </a:r>
          </a:p>
        </p:txBody>
      </p:sp>
      <p:sp>
        <p:nvSpPr>
          <p:cNvPr id="31" name="TextBox 30">
            <a:extLst>
              <a:ext uri="{FF2B5EF4-FFF2-40B4-BE49-F238E27FC236}">
                <a16:creationId xmlns:a16="http://schemas.microsoft.com/office/drawing/2014/main" id="{76B17D40-41C3-4528-9D24-09CFE8D225A5}"/>
              </a:ext>
            </a:extLst>
          </p:cNvPr>
          <p:cNvSpPr txBox="1"/>
          <p:nvPr/>
        </p:nvSpPr>
        <p:spPr>
          <a:xfrm>
            <a:off x="6438709" y="3087422"/>
            <a:ext cx="1604571" cy="379656"/>
          </a:xfrm>
          <a:prstGeom prst="rect">
            <a:avLst/>
          </a:prstGeom>
          <a:noFill/>
        </p:spPr>
        <p:txBody>
          <a:bodyPr wrap="square" rtlCol="0">
            <a:spAutoFit/>
          </a:bodyPr>
          <a:lstStyle/>
          <a:p>
            <a:r>
              <a:rPr lang="en-US" sz="1867" b="1" dirty="0">
                <a:solidFill>
                  <a:schemeClr val="accent1"/>
                </a:solidFill>
                <a:latin typeface="Lato" panose="020F0502020204030203" pitchFamily="34" charset="0"/>
                <a:ea typeface="Lato" panose="020F0502020204030203" pitchFamily="34" charset="0"/>
                <a:cs typeface="Lato" panose="020F0502020204030203" pitchFamily="34" charset="0"/>
              </a:rPr>
              <a:t>2016 works</a:t>
            </a:r>
          </a:p>
        </p:txBody>
      </p:sp>
      <p:sp>
        <p:nvSpPr>
          <p:cNvPr id="32" name="TextBox 31">
            <a:extLst>
              <a:ext uri="{FF2B5EF4-FFF2-40B4-BE49-F238E27FC236}">
                <a16:creationId xmlns:a16="http://schemas.microsoft.com/office/drawing/2014/main" id="{E5615697-04DC-4096-9C51-6AC3CE94CDA0}"/>
              </a:ext>
            </a:extLst>
          </p:cNvPr>
          <p:cNvSpPr txBox="1"/>
          <p:nvPr/>
        </p:nvSpPr>
        <p:spPr>
          <a:xfrm>
            <a:off x="1535753" y="1434939"/>
            <a:ext cx="4093771" cy="61536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333"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a:t>
            </a:r>
          </a:p>
        </p:txBody>
      </p:sp>
      <p:sp>
        <p:nvSpPr>
          <p:cNvPr id="33" name="TextBox 32">
            <a:extLst>
              <a:ext uri="{FF2B5EF4-FFF2-40B4-BE49-F238E27FC236}">
                <a16:creationId xmlns:a16="http://schemas.microsoft.com/office/drawing/2014/main" id="{6A460C54-4E22-49AA-9F1D-0F94C73294A0}"/>
              </a:ext>
            </a:extLst>
          </p:cNvPr>
          <p:cNvSpPr txBox="1"/>
          <p:nvPr/>
        </p:nvSpPr>
        <p:spPr>
          <a:xfrm>
            <a:off x="4145539" y="1017191"/>
            <a:ext cx="1604571" cy="379656"/>
          </a:xfrm>
          <a:prstGeom prst="rect">
            <a:avLst/>
          </a:prstGeom>
          <a:noFill/>
        </p:spPr>
        <p:txBody>
          <a:bodyPr wrap="square" rtlCol="0">
            <a:spAutoFit/>
          </a:bodyPr>
          <a:lstStyle/>
          <a:p>
            <a:pPr algn="r"/>
            <a:r>
              <a:rPr lang="en-US" sz="1867" b="1" dirty="0">
                <a:solidFill>
                  <a:schemeClr val="accent1"/>
                </a:solidFill>
                <a:latin typeface="Lato" panose="020F0502020204030203" pitchFamily="34" charset="0"/>
                <a:ea typeface="Lato" panose="020F0502020204030203" pitchFamily="34" charset="0"/>
                <a:cs typeface="Lato" panose="020F0502020204030203" pitchFamily="34" charset="0"/>
              </a:rPr>
              <a:t>2015 works</a:t>
            </a:r>
          </a:p>
        </p:txBody>
      </p:sp>
      <p:sp>
        <p:nvSpPr>
          <p:cNvPr id="34" name="TextBox 33">
            <a:extLst>
              <a:ext uri="{FF2B5EF4-FFF2-40B4-BE49-F238E27FC236}">
                <a16:creationId xmlns:a16="http://schemas.microsoft.com/office/drawing/2014/main" id="{CAD0A026-1167-4D9C-B9AC-DE411B0B422B}"/>
              </a:ext>
            </a:extLst>
          </p:cNvPr>
          <p:cNvSpPr txBox="1"/>
          <p:nvPr/>
        </p:nvSpPr>
        <p:spPr>
          <a:xfrm>
            <a:off x="1535753" y="5557622"/>
            <a:ext cx="4093771" cy="61536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333"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a:t>
            </a:r>
          </a:p>
        </p:txBody>
      </p:sp>
      <p:sp>
        <p:nvSpPr>
          <p:cNvPr id="35" name="TextBox 34">
            <a:extLst>
              <a:ext uri="{FF2B5EF4-FFF2-40B4-BE49-F238E27FC236}">
                <a16:creationId xmlns:a16="http://schemas.microsoft.com/office/drawing/2014/main" id="{F2B44ED0-A9E3-4A2F-9953-541355E8569B}"/>
              </a:ext>
            </a:extLst>
          </p:cNvPr>
          <p:cNvSpPr txBox="1"/>
          <p:nvPr/>
        </p:nvSpPr>
        <p:spPr>
          <a:xfrm>
            <a:off x="4145539" y="5139874"/>
            <a:ext cx="1604571" cy="379656"/>
          </a:xfrm>
          <a:prstGeom prst="rect">
            <a:avLst/>
          </a:prstGeom>
          <a:noFill/>
        </p:spPr>
        <p:txBody>
          <a:bodyPr wrap="square" rtlCol="0">
            <a:spAutoFit/>
          </a:bodyPr>
          <a:lstStyle/>
          <a:p>
            <a:pPr algn="r"/>
            <a:r>
              <a:rPr lang="en-US" sz="1867" b="1" dirty="0">
                <a:solidFill>
                  <a:schemeClr val="accent1"/>
                </a:solidFill>
                <a:latin typeface="Lato" panose="020F0502020204030203" pitchFamily="34" charset="0"/>
                <a:ea typeface="Lato" panose="020F0502020204030203" pitchFamily="34" charset="0"/>
                <a:cs typeface="Lato" panose="020F0502020204030203" pitchFamily="34" charset="0"/>
              </a:rPr>
              <a:t>2017 works</a:t>
            </a:r>
          </a:p>
        </p:txBody>
      </p:sp>
      <p:grpSp>
        <p:nvGrpSpPr>
          <p:cNvPr id="36" name="Group 4">
            <a:extLst>
              <a:ext uri="{FF2B5EF4-FFF2-40B4-BE49-F238E27FC236}">
                <a16:creationId xmlns:a16="http://schemas.microsoft.com/office/drawing/2014/main" id="{78C76E32-4415-45B0-9869-B995BBFDC288}"/>
              </a:ext>
            </a:extLst>
          </p:cNvPr>
          <p:cNvGrpSpPr>
            <a:grpSpLocks noChangeAspect="1"/>
          </p:cNvGrpSpPr>
          <p:nvPr/>
        </p:nvGrpSpPr>
        <p:grpSpPr bwMode="auto">
          <a:xfrm>
            <a:off x="8654736" y="1573405"/>
            <a:ext cx="166273" cy="166273"/>
            <a:chOff x="1" y="4"/>
            <a:chExt cx="4845" cy="4845"/>
          </a:xfrm>
          <a:solidFill>
            <a:schemeClr val="bg1"/>
          </a:solidFill>
        </p:grpSpPr>
        <p:sp>
          <p:nvSpPr>
            <p:cNvPr id="37" name="Freeform 5">
              <a:extLst>
                <a:ext uri="{FF2B5EF4-FFF2-40B4-BE49-F238E27FC236}">
                  <a16:creationId xmlns:a16="http://schemas.microsoft.com/office/drawing/2014/main" id="{AB63500E-13E1-4B13-AD6A-3A9A311F0902}"/>
                </a:ext>
              </a:extLst>
            </p:cNvPr>
            <p:cNvSpPr>
              <a:spLocks noEditPoints="1"/>
            </p:cNvSpPr>
            <p:nvPr/>
          </p:nvSpPr>
          <p:spPr bwMode="auto">
            <a:xfrm>
              <a:off x="1" y="4"/>
              <a:ext cx="4845" cy="4845"/>
            </a:xfrm>
            <a:custGeom>
              <a:avLst/>
              <a:gdLst>
                <a:gd name="T0" fmla="*/ 1748 w 2048"/>
                <a:gd name="T1" fmla="*/ 300 h 2048"/>
                <a:gd name="T2" fmla="*/ 1024 w 2048"/>
                <a:gd name="T3" fmla="*/ 0 h 2048"/>
                <a:gd name="T4" fmla="*/ 300 w 2048"/>
                <a:gd name="T5" fmla="*/ 300 h 2048"/>
                <a:gd name="T6" fmla="*/ 0 w 2048"/>
                <a:gd name="T7" fmla="*/ 1024 h 2048"/>
                <a:gd name="T8" fmla="*/ 300 w 2048"/>
                <a:gd name="T9" fmla="*/ 1748 h 2048"/>
                <a:gd name="T10" fmla="*/ 1024 w 2048"/>
                <a:gd name="T11" fmla="*/ 2048 h 2048"/>
                <a:gd name="T12" fmla="*/ 1748 w 2048"/>
                <a:gd name="T13" fmla="*/ 1748 h 2048"/>
                <a:gd name="T14" fmla="*/ 2048 w 2048"/>
                <a:gd name="T15" fmla="*/ 1024 h 2048"/>
                <a:gd name="T16" fmla="*/ 1748 w 2048"/>
                <a:gd name="T17" fmla="*/ 300 h 2048"/>
                <a:gd name="T18" fmla="*/ 1024 w 2048"/>
                <a:gd name="T19" fmla="*/ 1928 h 2048"/>
                <a:gd name="T20" fmla="*/ 120 w 2048"/>
                <a:gd name="T21" fmla="*/ 1024 h 2048"/>
                <a:gd name="T22" fmla="*/ 1024 w 2048"/>
                <a:gd name="T23" fmla="*/ 120 h 2048"/>
                <a:gd name="T24" fmla="*/ 1928 w 2048"/>
                <a:gd name="T25" fmla="*/ 1024 h 2048"/>
                <a:gd name="T26" fmla="*/ 1024 w 2048"/>
                <a:gd name="T27" fmla="*/ 192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8" h="2048">
                  <a:moveTo>
                    <a:pt x="1748" y="300"/>
                  </a:moveTo>
                  <a:cubicBezTo>
                    <a:pt x="1555" y="107"/>
                    <a:pt x="1298" y="0"/>
                    <a:pt x="1024" y="0"/>
                  </a:cubicBezTo>
                  <a:cubicBezTo>
                    <a:pt x="750" y="0"/>
                    <a:pt x="493" y="107"/>
                    <a:pt x="300" y="300"/>
                  </a:cubicBezTo>
                  <a:cubicBezTo>
                    <a:pt x="107" y="493"/>
                    <a:pt x="0" y="750"/>
                    <a:pt x="0" y="1024"/>
                  </a:cubicBezTo>
                  <a:cubicBezTo>
                    <a:pt x="0" y="1298"/>
                    <a:pt x="107" y="1555"/>
                    <a:pt x="300" y="1748"/>
                  </a:cubicBezTo>
                  <a:cubicBezTo>
                    <a:pt x="493" y="1941"/>
                    <a:pt x="750" y="2048"/>
                    <a:pt x="1024" y="2048"/>
                  </a:cubicBezTo>
                  <a:cubicBezTo>
                    <a:pt x="1298" y="2048"/>
                    <a:pt x="1555" y="1941"/>
                    <a:pt x="1748" y="1748"/>
                  </a:cubicBezTo>
                  <a:cubicBezTo>
                    <a:pt x="1941" y="1555"/>
                    <a:pt x="2048" y="1298"/>
                    <a:pt x="2048" y="1024"/>
                  </a:cubicBezTo>
                  <a:cubicBezTo>
                    <a:pt x="2048" y="750"/>
                    <a:pt x="1941" y="493"/>
                    <a:pt x="1748" y="300"/>
                  </a:cubicBezTo>
                  <a:close/>
                  <a:moveTo>
                    <a:pt x="1024" y="1928"/>
                  </a:moveTo>
                  <a:cubicBezTo>
                    <a:pt x="526" y="1928"/>
                    <a:pt x="120" y="1522"/>
                    <a:pt x="120" y="1024"/>
                  </a:cubicBezTo>
                  <a:cubicBezTo>
                    <a:pt x="120" y="526"/>
                    <a:pt x="526" y="120"/>
                    <a:pt x="1024" y="120"/>
                  </a:cubicBezTo>
                  <a:cubicBezTo>
                    <a:pt x="1522" y="120"/>
                    <a:pt x="1928" y="526"/>
                    <a:pt x="1928" y="1024"/>
                  </a:cubicBezTo>
                  <a:cubicBezTo>
                    <a:pt x="1928" y="1522"/>
                    <a:pt x="1522" y="1928"/>
                    <a:pt x="1024" y="1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38" name="Freeform 6">
              <a:extLst>
                <a:ext uri="{FF2B5EF4-FFF2-40B4-BE49-F238E27FC236}">
                  <a16:creationId xmlns:a16="http://schemas.microsoft.com/office/drawing/2014/main" id="{5B6340F0-D34C-4691-8BB4-4F0B0C1B5786}"/>
                </a:ext>
              </a:extLst>
            </p:cNvPr>
            <p:cNvSpPr>
              <a:spLocks/>
            </p:cNvSpPr>
            <p:nvPr/>
          </p:nvSpPr>
          <p:spPr bwMode="auto">
            <a:xfrm>
              <a:off x="1210" y="1594"/>
              <a:ext cx="2427" cy="1651"/>
            </a:xfrm>
            <a:custGeom>
              <a:avLst/>
              <a:gdLst>
                <a:gd name="T0" fmla="*/ 917 w 1026"/>
                <a:gd name="T1" fmla="*/ 23 h 698"/>
                <a:gd name="T2" fmla="*/ 388 w 1026"/>
                <a:gd name="T3" fmla="*/ 553 h 698"/>
                <a:gd name="T4" fmla="*/ 109 w 1026"/>
                <a:gd name="T5" fmla="*/ 274 h 698"/>
                <a:gd name="T6" fmla="*/ 24 w 1026"/>
                <a:gd name="T7" fmla="*/ 274 h 698"/>
                <a:gd name="T8" fmla="*/ 24 w 1026"/>
                <a:gd name="T9" fmla="*/ 359 h 698"/>
                <a:gd name="T10" fmla="*/ 345 w 1026"/>
                <a:gd name="T11" fmla="*/ 681 h 698"/>
                <a:gd name="T12" fmla="*/ 388 w 1026"/>
                <a:gd name="T13" fmla="*/ 698 h 698"/>
                <a:gd name="T14" fmla="*/ 430 w 1026"/>
                <a:gd name="T15" fmla="*/ 681 h 698"/>
                <a:gd name="T16" fmla="*/ 1002 w 1026"/>
                <a:gd name="T17" fmla="*/ 108 h 698"/>
                <a:gd name="T18" fmla="*/ 1002 w 1026"/>
                <a:gd name="T19" fmla="*/ 23 h 698"/>
                <a:gd name="T20" fmla="*/ 917 w 1026"/>
                <a:gd name="T21" fmla="*/ 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698">
                  <a:moveTo>
                    <a:pt x="917" y="23"/>
                  </a:moveTo>
                  <a:cubicBezTo>
                    <a:pt x="388" y="553"/>
                    <a:pt x="388" y="553"/>
                    <a:pt x="388" y="553"/>
                  </a:cubicBezTo>
                  <a:cubicBezTo>
                    <a:pt x="109" y="274"/>
                    <a:pt x="109" y="274"/>
                    <a:pt x="109" y="274"/>
                  </a:cubicBezTo>
                  <a:cubicBezTo>
                    <a:pt x="85" y="251"/>
                    <a:pt x="47" y="251"/>
                    <a:pt x="24" y="274"/>
                  </a:cubicBezTo>
                  <a:cubicBezTo>
                    <a:pt x="0" y="298"/>
                    <a:pt x="0" y="336"/>
                    <a:pt x="24" y="359"/>
                  </a:cubicBezTo>
                  <a:cubicBezTo>
                    <a:pt x="345" y="681"/>
                    <a:pt x="345" y="681"/>
                    <a:pt x="345" y="681"/>
                  </a:cubicBezTo>
                  <a:cubicBezTo>
                    <a:pt x="357" y="692"/>
                    <a:pt x="372" y="698"/>
                    <a:pt x="388" y="698"/>
                  </a:cubicBezTo>
                  <a:cubicBezTo>
                    <a:pt x="403" y="698"/>
                    <a:pt x="418" y="692"/>
                    <a:pt x="430" y="681"/>
                  </a:cubicBezTo>
                  <a:cubicBezTo>
                    <a:pt x="1002" y="108"/>
                    <a:pt x="1002" y="108"/>
                    <a:pt x="1002" y="108"/>
                  </a:cubicBezTo>
                  <a:cubicBezTo>
                    <a:pt x="1026" y="85"/>
                    <a:pt x="1026" y="47"/>
                    <a:pt x="1002" y="23"/>
                  </a:cubicBezTo>
                  <a:cubicBezTo>
                    <a:pt x="979" y="0"/>
                    <a:pt x="941" y="0"/>
                    <a:pt x="9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grpSp>
      <p:grpSp>
        <p:nvGrpSpPr>
          <p:cNvPr id="39" name="Group 4">
            <a:extLst>
              <a:ext uri="{FF2B5EF4-FFF2-40B4-BE49-F238E27FC236}">
                <a16:creationId xmlns:a16="http://schemas.microsoft.com/office/drawing/2014/main" id="{6D7B3279-C292-47AF-A08F-F714D90598A1}"/>
              </a:ext>
            </a:extLst>
          </p:cNvPr>
          <p:cNvGrpSpPr>
            <a:grpSpLocks noChangeAspect="1"/>
          </p:cNvGrpSpPr>
          <p:nvPr/>
        </p:nvGrpSpPr>
        <p:grpSpPr bwMode="auto">
          <a:xfrm>
            <a:off x="8654736" y="1901240"/>
            <a:ext cx="166273" cy="166273"/>
            <a:chOff x="1" y="4"/>
            <a:chExt cx="4845" cy="4845"/>
          </a:xfrm>
          <a:solidFill>
            <a:schemeClr val="bg1"/>
          </a:solidFill>
        </p:grpSpPr>
        <p:sp>
          <p:nvSpPr>
            <p:cNvPr id="40" name="Freeform 5">
              <a:extLst>
                <a:ext uri="{FF2B5EF4-FFF2-40B4-BE49-F238E27FC236}">
                  <a16:creationId xmlns:a16="http://schemas.microsoft.com/office/drawing/2014/main" id="{4F627480-202E-4F6C-A934-0633D955719B}"/>
                </a:ext>
              </a:extLst>
            </p:cNvPr>
            <p:cNvSpPr>
              <a:spLocks noEditPoints="1"/>
            </p:cNvSpPr>
            <p:nvPr/>
          </p:nvSpPr>
          <p:spPr bwMode="auto">
            <a:xfrm>
              <a:off x="1" y="4"/>
              <a:ext cx="4845" cy="4845"/>
            </a:xfrm>
            <a:custGeom>
              <a:avLst/>
              <a:gdLst>
                <a:gd name="T0" fmla="*/ 1748 w 2048"/>
                <a:gd name="T1" fmla="*/ 300 h 2048"/>
                <a:gd name="T2" fmla="*/ 1024 w 2048"/>
                <a:gd name="T3" fmla="*/ 0 h 2048"/>
                <a:gd name="T4" fmla="*/ 300 w 2048"/>
                <a:gd name="T5" fmla="*/ 300 h 2048"/>
                <a:gd name="T6" fmla="*/ 0 w 2048"/>
                <a:gd name="T7" fmla="*/ 1024 h 2048"/>
                <a:gd name="T8" fmla="*/ 300 w 2048"/>
                <a:gd name="T9" fmla="*/ 1748 h 2048"/>
                <a:gd name="T10" fmla="*/ 1024 w 2048"/>
                <a:gd name="T11" fmla="*/ 2048 h 2048"/>
                <a:gd name="T12" fmla="*/ 1748 w 2048"/>
                <a:gd name="T13" fmla="*/ 1748 h 2048"/>
                <a:gd name="T14" fmla="*/ 2048 w 2048"/>
                <a:gd name="T15" fmla="*/ 1024 h 2048"/>
                <a:gd name="T16" fmla="*/ 1748 w 2048"/>
                <a:gd name="T17" fmla="*/ 300 h 2048"/>
                <a:gd name="T18" fmla="*/ 1024 w 2048"/>
                <a:gd name="T19" fmla="*/ 1928 h 2048"/>
                <a:gd name="T20" fmla="*/ 120 w 2048"/>
                <a:gd name="T21" fmla="*/ 1024 h 2048"/>
                <a:gd name="T22" fmla="*/ 1024 w 2048"/>
                <a:gd name="T23" fmla="*/ 120 h 2048"/>
                <a:gd name="T24" fmla="*/ 1928 w 2048"/>
                <a:gd name="T25" fmla="*/ 1024 h 2048"/>
                <a:gd name="T26" fmla="*/ 1024 w 2048"/>
                <a:gd name="T27" fmla="*/ 192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8" h="2048">
                  <a:moveTo>
                    <a:pt x="1748" y="300"/>
                  </a:moveTo>
                  <a:cubicBezTo>
                    <a:pt x="1555" y="107"/>
                    <a:pt x="1298" y="0"/>
                    <a:pt x="1024" y="0"/>
                  </a:cubicBezTo>
                  <a:cubicBezTo>
                    <a:pt x="750" y="0"/>
                    <a:pt x="493" y="107"/>
                    <a:pt x="300" y="300"/>
                  </a:cubicBezTo>
                  <a:cubicBezTo>
                    <a:pt x="107" y="493"/>
                    <a:pt x="0" y="750"/>
                    <a:pt x="0" y="1024"/>
                  </a:cubicBezTo>
                  <a:cubicBezTo>
                    <a:pt x="0" y="1298"/>
                    <a:pt x="107" y="1555"/>
                    <a:pt x="300" y="1748"/>
                  </a:cubicBezTo>
                  <a:cubicBezTo>
                    <a:pt x="493" y="1941"/>
                    <a:pt x="750" y="2048"/>
                    <a:pt x="1024" y="2048"/>
                  </a:cubicBezTo>
                  <a:cubicBezTo>
                    <a:pt x="1298" y="2048"/>
                    <a:pt x="1555" y="1941"/>
                    <a:pt x="1748" y="1748"/>
                  </a:cubicBezTo>
                  <a:cubicBezTo>
                    <a:pt x="1941" y="1555"/>
                    <a:pt x="2048" y="1298"/>
                    <a:pt x="2048" y="1024"/>
                  </a:cubicBezTo>
                  <a:cubicBezTo>
                    <a:pt x="2048" y="750"/>
                    <a:pt x="1941" y="493"/>
                    <a:pt x="1748" y="300"/>
                  </a:cubicBezTo>
                  <a:close/>
                  <a:moveTo>
                    <a:pt x="1024" y="1928"/>
                  </a:moveTo>
                  <a:cubicBezTo>
                    <a:pt x="526" y="1928"/>
                    <a:pt x="120" y="1522"/>
                    <a:pt x="120" y="1024"/>
                  </a:cubicBezTo>
                  <a:cubicBezTo>
                    <a:pt x="120" y="526"/>
                    <a:pt x="526" y="120"/>
                    <a:pt x="1024" y="120"/>
                  </a:cubicBezTo>
                  <a:cubicBezTo>
                    <a:pt x="1522" y="120"/>
                    <a:pt x="1928" y="526"/>
                    <a:pt x="1928" y="1024"/>
                  </a:cubicBezTo>
                  <a:cubicBezTo>
                    <a:pt x="1928" y="1522"/>
                    <a:pt x="1522" y="1928"/>
                    <a:pt x="1024" y="1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41" name="Freeform 6">
              <a:extLst>
                <a:ext uri="{FF2B5EF4-FFF2-40B4-BE49-F238E27FC236}">
                  <a16:creationId xmlns:a16="http://schemas.microsoft.com/office/drawing/2014/main" id="{0CA0E790-35F1-4E66-8C36-048AF5BBC643}"/>
                </a:ext>
              </a:extLst>
            </p:cNvPr>
            <p:cNvSpPr>
              <a:spLocks/>
            </p:cNvSpPr>
            <p:nvPr/>
          </p:nvSpPr>
          <p:spPr bwMode="auto">
            <a:xfrm>
              <a:off x="1210" y="1594"/>
              <a:ext cx="2427" cy="1651"/>
            </a:xfrm>
            <a:custGeom>
              <a:avLst/>
              <a:gdLst>
                <a:gd name="T0" fmla="*/ 917 w 1026"/>
                <a:gd name="T1" fmla="*/ 23 h 698"/>
                <a:gd name="T2" fmla="*/ 388 w 1026"/>
                <a:gd name="T3" fmla="*/ 553 h 698"/>
                <a:gd name="T4" fmla="*/ 109 w 1026"/>
                <a:gd name="T5" fmla="*/ 274 h 698"/>
                <a:gd name="T6" fmla="*/ 24 w 1026"/>
                <a:gd name="T7" fmla="*/ 274 h 698"/>
                <a:gd name="T8" fmla="*/ 24 w 1026"/>
                <a:gd name="T9" fmla="*/ 359 h 698"/>
                <a:gd name="T10" fmla="*/ 345 w 1026"/>
                <a:gd name="T11" fmla="*/ 681 h 698"/>
                <a:gd name="T12" fmla="*/ 388 w 1026"/>
                <a:gd name="T13" fmla="*/ 698 h 698"/>
                <a:gd name="T14" fmla="*/ 430 w 1026"/>
                <a:gd name="T15" fmla="*/ 681 h 698"/>
                <a:gd name="T16" fmla="*/ 1002 w 1026"/>
                <a:gd name="T17" fmla="*/ 108 h 698"/>
                <a:gd name="T18" fmla="*/ 1002 w 1026"/>
                <a:gd name="T19" fmla="*/ 23 h 698"/>
                <a:gd name="T20" fmla="*/ 917 w 1026"/>
                <a:gd name="T21" fmla="*/ 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698">
                  <a:moveTo>
                    <a:pt x="917" y="23"/>
                  </a:moveTo>
                  <a:cubicBezTo>
                    <a:pt x="388" y="553"/>
                    <a:pt x="388" y="553"/>
                    <a:pt x="388" y="553"/>
                  </a:cubicBezTo>
                  <a:cubicBezTo>
                    <a:pt x="109" y="274"/>
                    <a:pt x="109" y="274"/>
                    <a:pt x="109" y="274"/>
                  </a:cubicBezTo>
                  <a:cubicBezTo>
                    <a:pt x="85" y="251"/>
                    <a:pt x="47" y="251"/>
                    <a:pt x="24" y="274"/>
                  </a:cubicBezTo>
                  <a:cubicBezTo>
                    <a:pt x="0" y="298"/>
                    <a:pt x="0" y="336"/>
                    <a:pt x="24" y="359"/>
                  </a:cubicBezTo>
                  <a:cubicBezTo>
                    <a:pt x="345" y="681"/>
                    <a:pt x="345" y="681"/>
                    <a:pt x="345" y="681"/>
                  </a:cubicBezTo>
                  <a:cubicBezTo>
                    <a:pt x="357" y="692"/>
                    <a:pt x="372" y="698"/>
                    <a:pt x="388" y="698"/>
                  </a:cubicBezTo>
                  <a:cubicBezTo>
                    <a:pt x="403" y="698"/>
                    <a:pt x="418" y="692"/>
                    <a:pt x="430" y="681"/>
                  </a:cubicBezTo>
                  <a:cubicBezTo>
                    <a:pt x="1002" y="108"/>
                    <a:pt x="1002" y="108"/>
                    <a:pt x="1002" y="108"/>
                  </a:cubicBezTo>
                  <a:cubicBezTo>
                    <a:pt x="1026" y="85"/>
                    <a:pt x="1026" y="47"/>
                    <a:pt x="1002" y="23"/>
                  </a:cubicBezTo>
                  <a:cubicBezTo>
                    <a:pt x="979" y="0"/>
                    <a:pt x="941" y="0"/>
                    <a:pt x="9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grpSp>
      <p:grpSp>
        <p:nvGrpSpPr>
          <p:cNvPr id="42" name="Group 4">
            <a:extLst>
              <a:ext uri="{FF2B5EF4-FFF2-40B4-BE49-F238E27FC236}">
                <a16:creationId xmlns:a16="http://schemas.microsoft.com/office/drawing/2014/main" id="{258933FF-FC4A-4089-BBE7-3DC3AAAB2999}"/>
              </a:ext>
            </a:extLst>
          </p:cNvPr>
          <p:cNvGrpSpPr>
            <a:grpSpLocks noChangeAspect="1"/>
          </p:cNvGrpSpPr>
          <p:nvPr/>
        </p:nvGrpSpPr>
        <p:grpSpPr bwMode="auto">
          <a:xfrm>
            <a:off x="3425280" y="3660594"/>
            <a:ext cx="166273" cy="166273"/>
            <a:chOff x="1" y="4"/>
            <a:chExt cx="4845" cy="4845"/>
          </a:xfrm>
          <a:solidFill>
            <a:schemeClr val="bg1"/>
          </a:solidFill>
        </p:grpSpPr>
        <p:sp>
          <p:nvSpPr>
            <p:cNvPr id="43" name="Freeform 5">
              <a:extLst>
                <a:ext uri="{FF2B5EF4-FFF2-40B4-BE49-F238E27FC236}">
                  <a16:creationId xmlns:a16="http://schemas.microsoft.com/office/drawing/2014/main" id="{7EF49A77-3F3E-4DDB-B849-788B43696854}"/>
                </a:ext>
              </a:extLst>
            </p:cNvPr>
            <p:cNvSpPr>
              <a:spLocks noEditPoints="1"/>
            </p:cNvSpPr>
            <p:nvPr/>
          </p:nvSpPr>
          <p:spPr bwMode="auto">
            <a:xfrm>
              <a:off x="1" y="4"/>
              <a:ext cx="4845" cy="4845"/>
            </a:xfrm>
            <a:custGeom>
              <a:avLst/>
              <a:gdLst>
                <a:gd name="T0" fmla="*/ 1748 w 2048"/>
                <a:gd name="T1" fmla="*/ 300 h 2048"/>
                <a:gd name="T2" fmla="*/ 1024 w 2048"/>
                <a:gd name="T3" fmla="*/ 0 h 2048"/>
                <a:gd name="T4" fmla="*/ 300 w 2048"/>
                <a:gd name="T5" fmla="*/ 300 h 2048"/>
                <a:gd name="T6" fmla="*/ 0 w 2048"/>
                <a:gd name="T7" fmla="*/ 1024 h 2048"/>
                <a:gd name="T8" fmla="*/ 300 w 2048"/>
                <a:gd name="T9" fmla="*/ 1748 h 2048"/>
                <a:gd name="T10" fmla="*/ 1024 w 2048"/>
                <a:gd name="T11" fmla="*/ 2048 h 2048"/>
                <a:gd name="T12" fmla="*/ 1748 w 2048"/>
                <a:gd name="T13" fmla="*/ 1748 h 2048"/>
                <a:gd name="T14" fmla="*/ 2048 w 2048"/>
                <a:gd name="T15" fmla="*/ 1024 h 2048"/>
                <a:gd name="T16" fmla="*/ 1748 w 2048"/>
                <a:gd name="T17" fmla="*/ 300 h 2048"/>
                <a:gd name="T18" fmla="*/ 1024 w 2048"/>
                <a:gd name="T19" fmla="*/ 1928 h 2048"/>
                <a:gd name="T20" fmla="*/ 120 w 2048"/>
                <a:gd name="T21" fmla="*/ 1024 h 2048"/>
                <a:gd name="T22" fmla="*/ 1024 w 2048"/>
                <a:gd name="T23" fmla="*/ 120 h 2048"/>
                <a:gd name="T24" fmla="*/ 1928 w 2048"/>
                <a:gd name="T25" fmla="*/ 1024 h 2048"/>
                <a:gd name="T26" fmla="*/ 1024 w 2048"/>
                <a:gd name="T27" fmla="*/ 192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8" h="2048">
                  <a:moveTo>
                    <a:pt x="1748" y="300"/>
                  </a:moveTo>
                  <a:cubicBezTo>
                    <a:pt x="1555" y="107"/>
                    <a:pt x="1298" y="0"/>
                    <a:pt x="1024" y="0"/>
                  </a:cubicBezTo>
                  <a:cubicBezTo>
                    <a:pt x="750" y="0"/>
                    <a:pt x="493" y="107"/>
                    <a:pt x="300" y="300"/>
                  </a:cubicBezTo>
                  <a:cubicBezTo>
                    <a:pt x="107" y="493"/>
                    <a:pt x="0" y="750"/>
                    <a:pt x="0" y="1024"/>
                  </a:cubicBezTo>
                  <a:cubicBezTo>
                    <a:pt x="0" y="1298"/>
                    <a:pt x="107" y="1555"/>
                    <a:pt x="300" y="1748"/>
                  </a:cubicBezTo>
                  <a:cubicBezTo>
                    <a:pt x="493" y="1941"/>
                    <a:pt x="750" y="2048"/>
                    <a:pt x="1024" y="2048"/>
                  </a:cubicBezTo>
                  <a:cubicBezTo>
                    <a:pt x="1298" y="2048"/>
                    <a:pt x="1555" y="1941"/>
                    <a:pt x="1748" y="1748"/>
                  </a:cubicBezTo>
                  <a:cubicBezTo>
                    <a:pt x="1941" y="1555"/>
                    <a:pt x="2048" y="1298"/>
                    <a:pt x="2048" y="1024"/>
                  </a:cubicBezTo>
                  <a:cubicBezTo>
                    <a:pt x="2048" y="750"/>
                    <a:pt x="1941" y="493"/>
                    <a:pt x="1748" y="300"/>
                  </a:cubicBezTo>
                  <a:close/>
                  <a:moveTo>
                    <a:pt x="1024" y="1928"/>
                  </a:moveTo>
                  <a:cubicBezTo>
                    <a:pt x="526" y="1928"/>
                    <a:pt x="120" y="1522"/>
                    <a:pt x="120" y="1024"/>
                  </a:cubicBezTo>
                  <a:cubicBezTo>
                    <a:pt x="120" y="526"/>
                    <a:pt x="526" y="120"/>
                    <a:pt x="1024" y="120"/>
                  </a:cubicBezTo>
                  <a:cubicBezTo>
                    <a:pt x="1522" y="120"/>
                    <a:pt x="1928" y="526"/>
                    <a:pt x="1928" y="1024"/>
                  </a:cubicBezTo>
                  <a:cubicBezTo>
                    <a:pt x="1928" y="1522"/>
                    <a:pt x="1522" y="1928"/>
                    <a:pt x="1024" y="1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44" name="Freeform 6">
              <a:extLst>
                <a:ext uri="{FF2B5EF4-FFF2-40B4-BE49-F238E27FC236}">
                  <a16:creationId xmlns:a16="http://schemas.microsoft.com/office/drawing/2014/main" id="{297A8B3F-EA4C-4D50-A3E1-EC81098B8589}"/>
                </a:ext>
              </a:extLst>
            </p:cNvPr>
            <p:cNvSpPr>
              <a:spLocks/>
            </p:cNvSpPr>
            <p:nvPr/>
          </p:nvSpPr>
          <p:spPr bwMode="auto">
            <a:xfrm>
              <a:off x="1210" y="1594"/>
              <a:ext cx="2427" cy="1651"/>
            </a:xfrm>
            <a:custGeom>
              <a:avLst/>
              <a:gdLst>
                <a:gd name="T0" fmla="*/ 917 w 1026"/>
                <a:gd name="T1" fmla="*/ 23 h 698"/>
                <a:gd name="T2" fmla="*/ 388 w 1026"/>
                <a:gd name="T3" fmla="*/ 553 h 698"/>
                <a:gd name="T4" fmla="*/ 109 w 1026"/>
                <a:gd name="T5" fmla="*/ 274 h 698"/>
                <a:gd name="T6" fmla="*/ 24 w 1026"/>
                <a:gd name="T7" fmla="*/ 274 h 698"/>
                <a:gd name="T8" fmla="*/ 24 w 1026"/>
                <a:gd name="T9" fmla="*/ 359 h 698"/>
                <a:gd name="T10" fmla="*/ 345 w 1026"/>
                <a:gd name="T11" fmla="*/ 681 h 698"/>
                <a:gd name="T12" fmla="*/ 388 w 1026"/>
                <a:gd name="T13" fmla="*/ 698 h 698"/>
                <a:gd name="T14" fmla="*/ 430 w 1026"/>
                <a:gd name="T15" fmla="*/ 681 h 698"/>
                <a:gd name="T16" fmla="*/ 1002 w 1026"/>
                <a:gd name="T17" fmla="*/ 108 h 698"/>
                <a:gd name="T18" fmla="*/ 1002 w 1026"/>
                <a:gd name="T19" fmla="*/ 23 h 698"/>
                <a:gd name="T20" fmla="*/ 917 w 1026"/>
                <a:gd name="T21" fmla="*/ 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698">
                  <a:moveTo>
                    <a:pt x="917" y="23"/>
                  </a:moveTo>
                  <a:cubicBezTo>
                    <a:pt x="388" y="553"/>
                    <a:pt x="388" y="553"/>
                    <a:pt x="388" y="553"/>
                  </a:cubicBezTo>
                  <a:cubicBezTo>
                    <a:pt x="109" y="274"/>
                    <a:pt x="109" y="274"/>
                    <a:pt x="109" y="274"/>
                  </a:cubicBezTo>
                  <a:cubicBezTo>
                    <a:pt x="85" y="251"/>
                    <a:pt x="47" y="251"/>
                    <a:pt x="24" y="274"/>
                  </a:cubicBezTo>
                  <a:cubicBezTo>
                    <a:pt x="0" y="298"/>
                    <a:pt x="0" y="336"/>
                    <a:pt x="24" y="359"/>
                  </a:cubicBezTo>
                  <a:cubicBezTo>
                    <a:pt x="345" y="681"/>
                    <a:pt x="345" y="681"/>
                    <a:pt x="345" y="681"/>
                  </a:cubicBezTo>
                  <a:cubicBezTo>
                    <a:pt x="357" y="692"/>
                    <a:pt x="372" y="698"/>
                    <a:pt x="388" y="698"/>
                  </a:cubicBezTo>
                  <a:cubicBezTo>
                    <a:pt x="403" y="698"/>
                    <a:pt x="418" y="692"/>
                    <a:pt x="430" y="681"/>
                  </a:cubicBezTo>
                  <a:cubicBezTo>
                    <a:pt x="1002" y="108"/>
                    <a:pt x="1002" y="108"/>
                    <a:pt x="1002" y="108"/>
                  </a:cubicBezTo>
                  <a:cubicBezTo>
                    <a:pt x="1026" y="85"/>
                    <a:pt x="1026" y="47"/>
                    <a:pt x="1002" y="23"/>
                  </a:cubicBezTo>
                  <a:cubicBezTo>
                    <a:pt x="979" y="0"/>
                    <a:pt x="941" y="0"/>
                    <a:pt x="9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grpSp>
      <p:grpSp>
        <p:nvGrpSpPr>
          <p:cNvPr id="45" name="Group 4">
            <a:extLst>
              <a:ext uri="{FF2B5EF4-FFF2-40B4-BE49-F238E27FC236}">
                <a16:creationId xmlns:a16="http://schemas.microsoft.com/office/drawing/2014/main" id="{C389E9DC-FD6B-4E5D-8746-4737AA831891}"/>
              </a:ext>
            </a:extLst>
          </p:cNvPr>
          <p:cNvGrpSpPr>
            <a:grpSpLocks noChangeAspect="1"/>
          </p:cNvGrpSpPr>
          <p:nvPr/>
        </p:nvGrpSpPr>
        <p:grpSpPr bwMode="auto">
          <a:xfrm>
            <a:off x="3425280" y="3988429"/>
            <a:ext cx="166273" cy="166273"/>
            <a:chOff x="1" y="4"/>
            <a:chExt cx="4845" cy="4845"/>
          </a:xfrm>
          <a:solidFill>
            <a:schemeClr val="bg1"/>
          </a:solidFill>
        </p:grpSpPr>
        <p:sp>
          <p:nvSpPr>
            <p:cNvPr id="46" name="Freeform 5">
              <a:extLst>
                <a:ext uri="{FF2B5EF4-FFF2-40B4-BE49-F238E27FC236}">
                  <a16:creationId xmlns:a16="http://schemas.microsoft.com/office/drawing/2014/main" id="{7317DA6D-C0FF-450F-B62B-A7D7900CA826}"/>
                </a:ext>
              </a:extLst>
            </p:cNvPr>
            <p:cNvSpPr>
              <a:spLocks noEditPoints="1"/>
            </p:cNvSpPr>
            <p:nvPr/>
          </p:nvSpPr>
          <p:spPr bwMode="auto">
            <a:xfrm>
              <a:off x="1" y="4"/>
              <a:ext cx="4845" cy="4845"/>
            </a:xfrm>
            <a:custGeom>
              <a:avLst/>
              <a:gdLst>
                <a:gd name="T0" fmla="*/ 1748 w 2048"/>
                <a:gd name="T1" fmla="*/ 300 h 2048"/>
                <a:gd name="T2" fmla="*/ 1024 w 2048"/>
                <a:gd name="T3" fmla="*/ 0 h 2048"/>
                <a:gd name="T4" fmla="*/ 300 w 2048"/>
                <a:gd name="T5" fmla="*/ 300 h 2048"/>
                <a:gd name="T6" fmla="*/ 0 w 2048"/>
                <a:gd name="T7" fmla="*/ 1024 h 2048"/>
                <a:gd name="T8" fmla="*/ 300 w 2048"/>
                <a:gd name="T9" fmla="*/ 1748 h 2048"/>
                <a:gd name="T10" fmla="*/ 1024 w 2048"/>
                <a:gd name="T11" fmla="*/ 2048 h 2048"/>
                <a:gd name="T12" fmla="*/ 1748 w 2048"/>
                <a:gd name="T13" fmla="*/ 1748 h 2048"/>
                <a:gd name="T14" fmla="*/ 2048 w 2048"/>
                <a:gd name="T15" fmla="*/ 1024 h 2048"/>
                <a:gd name="T16" fmla="*/ 1748 w 2048"/>
                <a:gd name="T17" fmla="*/ 300 h 2048"/>
                <a:gd name="T18" fmla="*/ 1024 w 2048"/>
                <a:gd name="T19" fmla="*/ 1928 h 2048"/>
                <a:gd name="T20" fmla="*/ 120 w 2048"/>
                <a:gd name="T21" fmla="*/ 1024 h 2048"/>
                <a:gd name="T22" fmla="*/ 1024 w 2048"/>
                <a:gd name="T23" fmla="*/ 120 h 2048"/>
                <a:gd name="T24" fmla="*/ 1928 w 2048"/>
                <a:gd name="T25" fmla="*/ 1024 h 2048"/>
                <a:gd name="T26" fmla="*/ 1024 w 2048"/>
                <a:gd name="T27" fmla="*/ 192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8" h="2048">
                  <a:moveTo>
                    <a:pt x="1748" y="300"/>
                  </a:moveTo>
                  <a:cubicBezTo>
                    <a:pt x="1555" y="107"/>
                    <a:pt x="1298" y="0"/>
                    <a:pt x="1024" y="0"/>
                  </a:cubicBezTo>
                  <a:cubicBezTo>
                    <a:pt x="750" y="0"/>
                    <a:pt x="493" y="107"/>
                    <a:pt x="300" y="300"/>
                  </a:cubicBezTo>
                  <a:cubicBezTo>
                    <a:pt x="107" y="493"/>
                    <a:pt x="0" y="750"/>
                    <a:pt x="0" y="1024"/>
                  </a:cubicBezTo>
                  <a:cubicBezTo>
                    <a:pt x="0" y="1298"/>
                    <a:pt x="107" y="1555"/>
                    <a:pt x="300" y="1748"/>
                  </a:cubicBezTo>
                  <a:cubicBezTo>
                    <a:pt x="493" y="1941"/>
                    <a:pt x="750" y="2048"/>
                    <a:pt x="1024" y="2048"/>
                  </a:cubicBezTo>
                  <a:cubicBezTo>
                    <a:pt x="1298" y="2048"/>
                    <a:pt x="1555" y="1941"/>
                    <a:pt x="1748" y="1748"/>
                  </a:cubicBezTo>
                  <a:cubicBezTo>
                    <a:pt x="1941" y="1555"/>
                    <a:pt x="2048" y="1298"/>
                    <a:pt x="2048" y="1024"/>
                  </a:cubicBezTo>
                  <a:cubicBezTo>
                    <a:pt x="2048" y="750"/>
                    <a:pt x="1941" y="493"/>
                    <a:pt x="1748" y="300"/>
                  </a:cubicBezTo>
                  <a:close/>
                  <a:moveTo>
                    <a:pt x="1024" y="1928"/>
                  </a:moveTo>
                  <a:cubicBezTo>
                    <a:pt x="526" y="1928"/>
                    <a:pt x="120" y="1522"/>
                    <a:pt x="120" y="1024"/>
                  </a:cubicBezTo>
                  <a:cubicBezTo>
                    <a:pt x="120" y="526"/>
                    <a:pt x="526" y="120"/>
                    <a:pt x="1024" y="120"/>
                  </a:cubicBezTo>
                  <a:cubicBezTo>
                    <a:pt x="1522" y="120"/>
                    <a:pt x="1928" y="526"/>
                    <a:pt x="1928" y="1024"/>
                  </a:cubicBezTo>
                  <a:cubicBezTo>
                    <a:pt x="1928" y="1522"/>
                    <a:pt x="1522" y="1928"/>
                    <a:pt x="1024" y="1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47" name="Freeform 6">
              <a:extLst>
                <a:ext uri="{FF2B5EF4-FFF2-40B4-BE49-F238E27FC236}">
                  <a16:creationId xmlns:a16="http://schemas.microsoft.com/office/drawing/2014/main" id="{3EC43A1C-91B2-49B5-A5E1-4D01F3386688}"/>
                </a:ext>
              </a:extLst>
            </p:cNvPr>
            <p:cNvSpPr>
              <a:spLocks/>
            </p:cNvSpPr>
            <p:nvPr/>
          </p:nvSpPr>
          <p:spPr bwMode="auto">
            <a:xfrm>
              <a:off x="1210" y="1594"/>
              <a:ext cx="2427" cy="1651"/>
            </a:xfrm>
            <a:custGeom>
              <a:avLst/>
              <a:gdLst>
                <a:gd name="T0" fmla="*/ 917 w 1026"/>
                <a:gd name="T1" fmla="*/ 23 h 698"/>
                <a:gd name="T2" fmla="*/ 388 w 1026"/>
                <a:gd name="T3" fmla="*/ 553 h 698"/>
                <a:gd name="T4" fmla="*/ 109 w 1026"/>
                <a:gd name="T5" fmla="*/ 274 h 698"/>
                <a:gd name="T6" fmla="*/ 24 w 1026"/>
                <a:gd name="T7" fmla="*/ 274 h 698"/>
                <a:gd name="T8" fmla="*/ 24 w 1026"/>
                <a:gd name="T9" fmla="*/ 359 h 698"/>
                <a:gd name="T10" fmla="*/ 345 w 1026"/>
                <a:gd name="T11" fmla="*/ 681 h 698"/>
                <a:gd name="T12" fmla="*/ 388 w 1026"/>
                <a:gd name="T13" fmla="*/ 698 h 698"/>
                <a:gd name="T14" fmla="*/ 430 w 1026"/>
                <a:gd name="T15" fmla="*/ 681 h 698"/>
                <a:gd name="T16" fmla="*/ 1002 w 1026"/>
                <a:gd name="T17" fmla="*/ 108 h 698"/>
                <a:gd name="T18" fmla="*/ 1002 w 1026"/>
                <a:gd name="T19" fmla="*/ 23 h 698"/>
                <a:gd name="T20" fmla="*/ 917 w 1026"/>
                <a:gd name="T21" fmla="*/ 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698">
                  <a:moveTo>
                    <a:pt x="917" y="23"/>
                  </a:moveTo>
                  <a:cubicBezTo>
                    <a:pt x="388" y="553"/>
                    <a:pt x="388" y="553"/>
                    <a:pt x="388" y="553"/>
                  </a:cubicBezTo>
                  <a:cubicBezTo>
                    <a:pt x="109" y="274"/>
                    <a:pt x="109" y="274"/>
                    <a:pt x="109" y="274"/>
                  </a:cubicBezTo>
                  <a:cubicBezTo>
                    <a:pt x="85" y="251"/>
                    <a:pt x="47" y="251"/>
                    <a:pt x="24" y="274"/>
                  </a:cubicBezTo>
                  <a:cubicBezTo>
                    <a:pt x="0" y="298"/>
                    <a:pt x="0" y="336"/>
                    <a:pt x="24" y="359"/>
                  </a:cubicBezTo>
                  <a:cubicBezTo>
                    <a:pt x="345" y="681"/>
                    <a:pt x="345" y="681"/>
                    <a:pt x="345" y="681"/>
                  </a:cubicBezTo>
                  <a:cubicBezTo>
                    <a:pt x="357" y="692"/>
                    <a:pt x="372" y="698"/>
                    <a:pt x="388" y="698"/>
                  </a:cubicBezTo>
                  <a:cubicBezTo>
                    <a:pt x="403" y="698"/>
                    <a:pt x="418" y="692"/>
                    <a:pt x="430" y="681"/>
                  </a:cubicBezTo>
                  <a:cubicBezTo>
                    <a:pt x="1002" y="108"/>
                    <a:pt x="1002" y="108"/>
                    <a:pt x="1002" y="108"/>
                  </a:cubicBezTo>
                  <a:cubicBezTo>
                    <a:pt x="1026" y="85"/>
                    <a:pt x="1026" y="47"/>
                    <a:pt x="1002" y="23"/>
                  </a:cubicBezTo>
                  <a:cubicBezTo>
                    <a:pt x="979" y="0"/>
                    <a:pt x="941" y="0"/>
                    <a:pt x="9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grpSp>
      <p:grpSp>
        <p:nvGrpSpPr>
          <p:cNvPr id="48" name="Group 4">
            <a:extLst>
              <a:ext uri="{FF2B5EF4-FFF2-40B4-BE49-F238E27FC236}">
                <a16:creationId xmlns:a16="http://schemas.microsoft.com/office/drawing/2014/main" id="{02C5847C-E623-4636-807D-EF26CCF38967}"/>
              </a:ext>
            </a:extLst>
          </p:cNvPr>
          <p:cNvGrpSpPr>
            <a:grpSpLocks noChangeAspect="1"/>
          </p:cNvGrpSpPr>
          <p:nvPr/>
        </p:nvGrpSpPr>
        <p:grpSpPr bwMode="auto">
          <a:xfrm>
            <a:off x="8680858" y="5684470"/>
            <a:ext cx="166273" cy="166273"/>
            <a:chOff x="1" y="4"/>
            <a:chExt cx="4845" cy="4845"/>
          </a:xfrm>
          <a:solidFill>
            <a:schemeClr val="bg1"/>
          </a:solidFill>
        </p:grpSpPr>
        <p:sp>
          <p:nvSpPr>
            <p:cNvPr id="49" name="Freeform 5">
              <a:extLst>
                <a:ext uri="{FF2B5EF4-FFF2-40B4-BE49-F238E27FC236}">
                  <a16:creationId xmlns:a16="http://schemas.microsoft.com/office/drawing/2014/main" id="{800935DE-0004-4BCA-BE89-F5DAEA08DD36}"/>
                </a:ext>
              </a:extLst>
            </p:cNvPr>
            <p:cNvSpPr>
              <a:spLocks noEditPoints="1"/>
            </p:cNvSpPr>
            <p:nvPr/>
          </p:nvSpPr>
          <p:spPr bwMode="auto">
            <a:xfrm>
              <a:off x="1" y="4"/>
              <a:ext cx="4845" cy="4845"/>
            </a:xfrm>
            <a:custGeom>
              <a:avLst/>
              <a:gdLst>
                <a:gd name="T0" fmla="*/ 1748 w 2048"/>
                <a:gd name="T1" fmla="*/ 300 h 2048"/>
                <a:gd name="T2" fmla="*/ 1024 w 2048"/>
                <a:gd name="T3" fmla="*/ 0 h 2048"/>
                <a:gd name="T4" fmla="*/ 300 w 2048"/>
                <a:gd name="T5" fmla="*/ 300 h 2048"/>
                <a:gd name="T6" fmla="*/ 0 w 2048"/>
                <a:gd name="T7" fmla="*/ 1024 h 2048"/>
                <a:gd name="T8" fmla="*/ 300 w 2048"/>
                <a:gd name="T9" fmla="*/ 1748 h 2048"/>
                <a:gd name="T10" fmla="*/ 1024 w 2048"/>
                <a:gd name="T11" fmla="*/ 2048 h 2048"/>
                <a:gd name="T12" fmla="*/ 1748 w 2048"/>
                <a:gd name="T13" fmla="*/ 1748 h 2048"/>
                <a:gd name="T14" fmla="*/ 2048 w 2048"/>
                <a:gd name="T15" fmla="*/ 1024 h 2048"/>
                <a:gd name="T16" fmla="*/ 1748 w 2048"/>
                <a:gd name="T17" fmla="*/ 300 h 2048"/>
                <a:gd name="T18" fmla="*/ 1024 w 2048"/>
                <a:gd name="T19" fmla="*/ 1928 h 2048"/>
                <a:gd name="T20" fmla="*/ 120 w 2048"/>
                <a:gd name="T21" fmla="*/ 1024 h 2048"/>
                <a:gd name="T22" fmla="*/ 1024 w 2048"/>
                <a:gd name="T23" fmla="*/ 120 h 2048"/>
                <a:gd name="T24" fmla="*/ 1928 w 2048"/>
                <a:gd name="T25" fmla="*/ 1024 h 2048"/>
                <a:gd name="T26" fmla="*/ 1024 w 2048"/>
                <a:gd name="T27" fmla="*/ 192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8" h="2048">
                  <a:moveTo>
                    <a:pt x="1748" y="300"/>
                  </a:moveTo>
                  <a:cubicBezTo>
                    <a:pt x="1555" y="107"/>
                    <a:pt x="1298" y="0"/>
                    <a:pt x="1024" y="0"/>
                  </a:cubicBezTo>
                  <a:cubicBezTo>
                    <a:pt x="750" y="0"/>
                    <a:pt x="493" y="107"/>
                    <a:pt x="300" y="300"/>
                  </a:cubicBezTo>
                  <a:cubicBezTo>
                    <a:pt x="107" y="493"/>
                    <a:pt x="0" y="750"/>
                    <a:pt x="0" y="1024"/>
                  </a:cubicBezTo>
                  <a:cubicBezTo>
                    <a:pt x="0" y="1298"/>
                    <a:pt x="107" y="1555"/>
                    <a:pt x="300" y="1748"/>
                  </a:cubicBezTo>
                  <a:cubicBezTo>
                    <a:pt x="493" y="1941"/>
                    <a:pt x="750" y="2048"/>
                    <a:pt x="1024" y="2048"/>
                  </a:cubicBezTo>
                  <a:cubicBezTo>
                    <a:pt x="1298" y="2048"/>
                    <a:pt x="1555" y="1941"/>
                    <a:pt x="1748" y="1748"/>
                  </a:cubicBezTo>
                  <a:cubicBezTo>
                    <a:pt x="1941" y="1555"/>
                    <a:pt x="2048" y="1298"/>
                    <a:pt x="2048" y="1024"/>
                  </a:cubicBezTo>
                  <a:cubicBezTo>
                    <a:pt x="2048" y="750"/>
                    <a:pt x="1941" y="493"/>
                    <a:pt x="1748" y="300"/>
                  </a:cubicBezTo>
                  <a:close/>
                  <a:moveTo>
                    <a:pt x="1024" y="1928"/>
                  </a:moveTo>
                  <a:cubicBezTo>
                    <a:pt x="526" y="1928"/>
                    <a:pt x="120" y="1522"/>
                    <a:pt x="120" y="1024"/>
                  </a:cubicBezTo>
                  <a:cubicBezTo>
                    <a:pt x="120" y="526"/>
                    <a:pt x="526" y="120"/>
                    <a:pt x="1024" y="120"/>
                  </a:cubicBezTo>
                  <a:cubicBezTo>
                    <a:pt x="1522" y="120"/>
                    <a:pt x="1928" y="526"/>
                    <a:pt x="1928" y="1024"/>
                  </a:cubicBezTo>
                  <a:cubicBezTo>
                    <a:pt x="1928" y="1522"/>
                    <a:pt x="1522" y="1928"/>
                    <a:pt x="1024" y="1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50" name="Freeform 6">
              <a:extLst>
                <a:ext uri="{FF2B5EF4-FFF2-40B4-BE49-F238E27FC236}">
                  <a16:creationId xmlns:a16="http://schemas.microsoft.com/office/drawing/2014/main" id="{92527461-BFCE-4290-A31A-F1FBCB9322BE}"/>
                </a:ext>
              </a:extLst>
            </p:cNvPr>
            <p:cNvSpPr>
              <a:spLocks/>
            </p:cNvSpPr>
            <p:nvPr/>
          </p:nvSpPr>
          <p:spPr bwMode="auto">
            <a:xfrm>
              <a:off x="1210" y="1594"/>
              <a:ext cx="2427" cy="1651"/>
            </a:xfrm>
            <a:custGeom>
              <a:avLst/>
              <a:gdLst>
                <a:gd name="T0" fmla="*/ 917 w 1026"/>
                <a:gd name="T1" fmla="*/ 23 h 698"/>
                <a:gd name="T2" fmla="*/ 388 w 1026"/>
                <a:gd name="T3" fmla="*/ 553 h 698"/>
                <a:gd name="T4" fmla="*/ 109 w 1026"/>
                <a:gd name="T5" fmla="*/ 274 h 698"/>
                <a:gd name="T6" fmla="*/ 24 w 1026"/>
                <a:gd name="T7" fmla="*/ 274 h 698"/>
                <a:gd name="T8" fmla="*/ 24 w 1026"/>
                <a:gd name="T9" fmla="*/ 359 h 698"/>
                <a:gd name="T10" fmla="*/ 345 w 1026"/>
                <a:gd name="T11" fmla="*/ 681 h 698"/>
                <a:gd name="T12" fmla="*/ 388 w 1026"/>
                <a:gd name="T13" fmla="*/ 698 h 698"/>
                <a:gd name="T14" fmla="*/ 430 w 1026"/>
                <a:gd name="T15" fmla="*/ 681 h 698"/>
                <a:gd name="T16" fmla="*/ 1002 w 1026"/>
                <a:gd name="T17" fmla="*/ 108 h 698"/>
                <a:gd name="T18" fmla="*/ 1002 w 1026"/>
                <a:gd name="T19" fmla="*/ 23 h 698"/>
                <a:gd name="T20" fmla="*/ 917 w 1026"/>
                <a:gd name="T21" fmla="*/ 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698">
                  <a:moveTo>
                    <a:pt x="917" y="23"/>
                  </a:moveTo>
                  <a:cubicBezTo>
                    <a:pt x="388" y="553"/>
                    <a:pt x="388" y="553"/>
                    <a:pt x="388" y="553"/>
                  </a:cubicBezTo>
                  <a:cubicBezTo>
                    <a:pt x="109" y="274"/>
                    <a:pt x="109" y="274"/>
                    <a:pt x="109" y="274"/>
                  </a:cubicBezTo>
                  <a:cubicBezTo>
                    <a:pt x="85" y="251"/>
                    <a:pt x="47" y="251"/>
                    <a:pt x="24" y="274"/>
                  </a:cubicBezTo>
                  <a:cubicBezTo>
                    <a:pt x="0" y="298"/>
                    <a:pt x="0" y="336"/>
                    <a:pt x="24" y="359"/>
                  </a:cubicBezTo>
                  <a:cubicBezTo>
                    <a:pt x="345" y="681"/>
                    <a:pt x="345" y="681"/>
                    <a:pt x="345" y="681"/>
                  </a:cubicBezTo>
                  <a:cubicBezTo>
                    <a:pt x="357" y="692"/>
                    <a:pt x="372" y="698"/>
                    <a:pt x="388" y="698"/>
                  </a:cubicBezTo>
                  <a:cubicBezTo>
                    <a:pt x="403" y="698"/>
                    <a:pt x="418" y="692"/>
                    <a:pt x="430" y="681"/>
                  </a:cubicBezTo>
                  <a:cubicBezTo>
                    <a:pt x="1002" y="108"/>
                    <a:pt x="1002" y="108"/>
                    <a:pt x="1002" y="108"/>
                  </a:cubicBezTo>
                  <a:cubicBezTo>
                    <a:pt x="1026" y="85"/>
                    <a:pt x="1026" y="47"/>
                    <a:pt x="1002" y="23"/>
                  </a:cubicBezTo>
                  <a:cubicBezTo>
                    <a:pt x="979" y="0"/>
                    <a:pt x="941" y="0"/>
                    <a:pt x="9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grpSp>
      <p:grpSp>
        <p:nvGrpSpPr>
          <p:cNvPr id="51" name="Group 4">
            <a:extLst>
              <a:ext uri="{FF2B5EF4-FFF2-40B4-BE49-F238E27FC236}">
                <a16:creationId xmlns:a16="http://schemas.microsoft.com/office/drawing/2014/main" id="{473AC75C-1E2C-4920-88A1-B8F47C4A621D}"/>
              </a:ext>
            </a:extLst>
          </p:cNvPr>
          <p:cNvGrpSpPr>
            <a:grpSpLocks noChangeAspect="1"/>
          </p:cNvGrpSpPr>
          <p:nvPr/>
        </p:nvGrpSpPr>
        <p:grpSpPr bwMode="auto">
          <a:xfrm>
            <a:off x="8680858" y="6012305"/>
            <a:ext cx="166273" cy="166273"/>
            <a:chOff x="1" y="4"/>
            <a:chExt cx="4845" cy="4845"/>
          </a:xfrm>
          <a:solidFill>
            <a:schemeClr val="bg1"/>
          </a:solidFill>
        </p:grpSpPr>
        <p:sp>
          <p:nvSpPr>
            <p:cNvPr id="52" name="Freeform 5">
              <a:extLst>
                <a:ext uri="{FF2B5EF4-FFF2-40B4-BE49-F238E27FC236}">
                  <a16:creationId xmlns:a16="http://schemas.microsoft.com/office/drawing/2014/main" id="{33008924-0F05-4FA9-9D23-024622CDDF31}"/>
                </a:ext>
              </a:extLst>
            </p:cNvPr>
            <p:cNvSpPr>
              <a:spLocks noEditPoints="1"/>
            </p:cNvSpPr>
            <p:nvPr/>
          </p:nvSpPr>
          <p:spPr bwMode="auto">
            <a:xfrm>
              <a:off x="1" y="4"/>
              <a:ext cx="4845" cy="4845"/>
            </a:xfrm>
            <a:custGeom>
              <a:avLst/>
              <a:gdLst>
                <a:gd name="T0" fmla="*/ 1748 w 2048"/>
                <a:gd name="T1" fmla="*/ 300 h 2048"/>
                <a:gd name="T2" fmla="*/ 1024 w 2048"/>
                <a:gd name="T3" fmla="*/ 0 h 2048"/>
                <a:gd name="T4" fmla="*/ 300 w 2048"/>
                <a:gd name="T5" fmla="*/ 300 h 2048"/>
                <a:gd name="T6" fmla="*/ 0 w 2048"/>
                <a:gd name="T7" fmla="*/ 1024 h 2048"/>
                <a:gd name="T8" fmla="*/ 300 w 2048"/>
                <a:gd name="T9" fmla="*/ 1748 h 2048"/>
                <a:gd name="T10" fmla="*/ 1024 w 2048"/>
                <a:gd name="T11" fmla="*/ 2048 h 2048"/>
                <a:gd name="T12" fmla="*/ 1748 w 2048"/>
                <a:gd name="T13" fmla="*/ 1748 h 2048"/>
                <a:gd name="T14" fmla="*/ 2048 w 2048"/>
                <a:gd name="T15" fmla="*/ 1024 h 2048"/>
                <a:gd name="T16" fmla="*/ 1748 w 2048"/>
                <a:gd name="T17" fmla="*/ 300 h 2048"/>
                <a:gd name="T18" fmla="*/ 1024 w 2048"/>
                <a:gd name="T19" fmla="*/ 1928 h 2048"/>
                <a:gd name="T20" fmla="*/ 120 w 2048"/>
                <a:gd name="T21" fmla="*/ 1024 h 2048"/>
                <a:gd name="T22" fmla="*/ 1024 w 2048"/>
                <a:gd name="T23" fmla="*/ 120 h 2048"/>
                <a:gd name="T24" fmla="*/ 1928 w 2048"/>
                <a:gd name="T25" fmla="*/ 1024 h 2048"/>
                <a:gd name="T26" fmla="*/ 1024 w 2048"/>
                <a:gd name="T27" fmla="*/ 192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8" h="2048">
                  <a:moveTo>
                    <a:pt x="1748" y="300"/>
                  </a:moveTo>
                  <a:cubicBezTo>
                    <a:pt x="1555" y="107"/>
                    <a:pt x="1298" y="0"/>
                    <a:pt x="1024" y="0"/>
                  </a:cubicBezTo>
                  <a:cubicBezTo>
                    <a:pt x="750" y="0"/>
                    <a:pt x="493" y="107"/>
                    <a:pt x="300" y="300"/>
                  </a:cubicBezTo>
                  <a:cubicBezTo>
                    <a:pt x="107" y="493"/>
                    <a:pt x="0" y="750"/>
                    <a:pt x="0" y="1024"/>
                  </a:cubicBezTo>
                  <a:cubicBezTo>
                    <a:pt x="0" y="1298"/>
                    <a:pt x="107" y="1555"/>
                    <a:pt x="300" y="1748"/>
                  </a:cubicBezTo>
                  <a:cubicBezTo>
                    <a:pt x="493" y="1941"/>
                    <a:pt x="750" y="2048"/>
                    <a:pt x="1024" y="2048"/>
                  </a:cubicBezTo>
                  <a:cubicBezTo>
                    <a:pt x="1298" y="2048"/>
                    <a:pt x="1555" y="1941"/>
                    <a:pt x="1748" y="1748"/>
                  </a:cubicBezTo>
                  <a:cubicBezTo>
                    <a:pt x="1941" y="1555"/>
                    <a:pt x="2048" y="1298"/>
                    <a:pt x="2048" y="1024"/>
                  </a:cubicBezTo>
                  <a:cubicBezTo>
                    <a:pt x="2048" y="750"/>
                    <a:pt x="1941" y="493"/>
                    <a:pt x="1748" y="300"/>
                  </a:cubicBezTo>
                  <a:close/>
                  <a:moveTo>
                    <a:pt x="1024" y="1928"/>
                  </a:moveTo>
                  <a:cubicBezTo>
                    <a:pt x="526" y="1928"/>
                    <a:pt x="120" y="1522"/>
                    <a:pt x="120" y="1024"/>
                  </a:cubicBezTo>
                  <a:cubicBezTo>
                    <a:pt x="120" y="526"/>
                    <a:pt x="526" y="120"/>
                    <a:pt x="1024" y="120"/>
                  </a:cubicBezTo>
                  <a:cubicBezTo>
                    <a:pt x="1522" y="120"/>
                    <a:pt x="1928" y="526"/>
                    <a:pt x="1928" y="1024"/>
                  </a:cubicBezTo>
                  <a:cubicBezTo>
                    <a:pt x="1928" y="1522"/>
                    <a:pt x="1522" y="1928"/>
                    <a:pt x="1024" y="1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53" name="Freeform 6">
              <a:extLst>
                <a:ext uri="{FF2B5EF4-FFF2-40B4-BE49-F238E27FC236}">
                  <a16:creationId xmlns:a16="http://schemas.microsoft.com/office/drawing/2014/main" id="{A4B5BEB9-ECE3-42CF-BEAA-4AD9E4CC431E}"/>
                </a:ext>
              </a:extLst>
            </p:cNvPr>
            <p:cNvSpPr>
              <a:spLocks/>
            </p:cNvSpPr>
            <p:nvPr/>
          </p:nvSpPr>
          <p:spPr bwMode="auto">
            <a:xfrm>
              <a:off x="1210" y="1594"/>
              <a:ext cx="2427" cy="1651"/>
            </a:xfrm>
            <a:custGeom>
              <a:avLst/>
              <a:gdLst>
                <a:gd name="T0" fmla="*/ 917 w 1026"/>
                <a:gd name="T1" fmla="*/ 23 h 698"/>
                <a:gd name="T2" fmla="*/ 388 w 1026"/>
                <a:gd name="T3" fmla="*/ 553 h 698"/>
                <a:gd name="T4" fmla="*/ 109 w 1026"/>
                <a:gd name="T5" fmla="*/ 274 h 698"/>
                <a:gd name="T6" fmla="*/ 24 w 1026"/>
                <a:gd name="T7" fmla="*/ 274 h 698"/>
                <a:gd name="T8" fmla="*/ 24 w 1026"/>
                <a:gd name="T9" fmla="*/ 359 h 698"/>
                <a:gd name="T10" fmla="*/ 345 w 1026"/>
                <a:gd name="T11" fmla="*/ 681 h 698"/>
                <a:gd name="T12" fmla="*/ 388 w 1026"/>
                <a:gd name="T13" fmla="*/ 698 h 698"/>
                <a:gd name="T14" fmla="*/ 430 w 1026"/>
                <a:gd name="T15" fmla="*/ 681 h 698"/>
                <a:gd name="T16" fmla="*/ 1002 w 1026"/>
                <a:gd name="T17" fmla="*/ 108 h 698"/>
                <a:gd name="T18" fmla="*/ 1002 w 1026"/>
                <a:gd name="T19" fmla="*/ 23 h 698"/>
                <a:gd name="T20" fmla="*/ 917 w 1026"/>
                <a:gd name="T21" fmla="*/ 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698">
                  <a:moveTo>
                    <a:pt x="917" y="23"/>
                  </a:moveTo>
                  <a:cubicBezTo>
                    <a:pt x="388" y="553"/>
                    <a:pt x="388" y="553"/>
                    <a:pt x="388" y="553"/>
                  </a:cubicBezTo>
                  <a:cubicBezTo>
                    <a:pt x="109" y="274"/>
                    <a:pt x="109" y="274"/>
                    <a:pt x="109" y="274"/>
                  </a:cubicBezTo>
                  <a:cubicBezTo>
                    <a:pt x="85" y="251"/>
                    <a:pt x="47" y="251"/>
                    <a:pt x="24" y="274"/>
                  </a:cubicBezTo>
                  <a:cubicBezTo>
                    <a:pt x="0" y="298"/>
                    <a:pt x="0" y="336"/>
                    <a:pt x="24" y="359"/>
                  </a:cubicBezTo>
                  <a:cubicBezTo>
                    <a:pt x="345" y="681"/>
                    <a:pt x="345" y="681"/>
                    <a:pt x="345" y="681"/>
                  </a:cubicBezTo>
                  <a:cubicBezTo>
                    <a:pt x="357" y="692"/>
                    <a:pt x="372" y="698"/>
                    <a:pt x="388" y="698"/>
                  </a:cubicBezTo>
                  <a:cubicBezTo>
                    <a:pt x="403" y="698"/>
                    <a:pt x="418" y="692"/>
                    <a:pt x="430" y="681"/>
                  </a:cubicBezTo>
                  <a:cubicBezTo>
                    <a:pt x="1002" y="108"/>
                    <a:pt x="1002" y="108"/>
                    <a:pt x="1002" y="108"/>
                  </a:cubicBezTo>
                  <a:cubicBezTo>
                    <a:pt x="1026" y="85"/>
                    <a:pt x="1026" y="47"/>
                    <a:pt x="1002" y="23"/>
                  </a:cubicBezTo>
                  <a:cubicBezTo>
                    <a:pt x="979" y="0"/>
                    <a:pt x="941" y="0"/>
                    <a:pt x="9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grpSp>
      <p:pic>
        <p:nvPicPr>
          <p:cNvPr id="60" name="Picture Placeholder 59">
            <a:extLst>
              <a:ext uri="{FF2B5EF4-FFF2-40B4-BE49-F238E27FC236}">
                <a16:creationId xmlns:a16="http://schemas.microsoft.com/office/drawing/2014/main" id="{8D1753DE-09E4-422E-B26A-360213980CE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850" r="3850"/>
          <a:stretch>
            <a:fillRect/>
          </a:stretch>
        </p:blipFill>
        <p:spPr>
          <a:xfrm>
            <a:off x="3860937" y="2842072"/>
            <a:ext cx="1739900" cy="1524000"/>
          </a:xfrm>
        </p:spPr>
      </p:pic>
      <p:pic>
        <p:nvPicPr>
          <p:cNvPr id="58" name="Picture Placeholder 57">
            <a:extLst>
              <a:ext uri="{FF2B5EF4-FFF2-40B4-BE49-F238E27FC236}">
                <a16:creationId xmlns:a16="http://schemas.microsoft.com/office/drawing/2014/main" id="{D2AA729F-ABDA-48AC-B92E-38802D59CDA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1937" r="11937"/>
          <a:stretch>
            <a:fillRect/>
          </a:stretch>
        </p:blipFill>
        <p:spPr>
          <a:xfrm>
            <a:off x="6591163" y="771841"/>
            <a:ext cx="1739900" cy="1524000"/>
          </a:xfrm>
        </p:spPr>
      </p:pic>
      <p:pic>
        <p:nvPicPr>
          <p:cNvPr id="62" name="Picture Placeholder 61">
            <a:extLst>
              <a:ext uri="{FF2B5EF4-FFF2-40B4-BE49-F238E27FC236}">
                <a16:creationId xmlns:a16="http://schemas.microsoft.com/office/drawing/2014/main" id="{359C476A-B46F-4752-BCE6-EAA01B10DF5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1894" r="11894"/>
          <a:stretch>
            <a:fillRect/>
          </a:stretch>
        </p:blipFill>
        <p:spPr/>
      </p:pic>
    </p:spTree>
    <p:extLst>
      <p:ext uri="{BB962C8B-B14F-4D97-AF65-F5344CB8AC3E}">
        <p14:creationId xmlns:p14="http://schemas.microsoft.com/office/powerpoint/2010/main" val="302406390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up)">
                                      <p:cBhvr>
                                        <p:cTn id="49" dur="500"/>
                                        <p:tgtEl>
                                          <p:spTgt spid="2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up)">
                                      <p:cBhvr>
                                        <p:cTn id="52" dur="500"/>
                                        <p:tgtEl>
                                          <p:spTgt spid="24"/>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up)">
                                      <p:cBhvr>
                                        <p:cTn id="55" dur="500"/>
                                        <p:tgtEl>
                                          <p:spTgt spid="25"/>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up)">
                                      <p:cBhvr>
                                        <p:cTn id="61" dur="500"/>
                                        <p:tgtEl>
                                          <p:spTgt spid="27"/>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up)">
                                      <p:cBhvr>
                                        <p:cTn id="64" dur="500"/>
                                        <p:tgtEl>
                                          <p:spTgt spid="28"/>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500"/>
                                        <p:tgtEl>
                                          <p:spTgt spid="29"/>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up)">
                                      <p:cBhvr>
                                        <p:cTn id="70" dur="500"/>
                                        <p:tgtEl>
                                          <p:spTgt spid="30"/>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up)">
                                      <p:cBhvr>
                                        <p:cTn id="73" dur="500"/>
                                        <p:tgtEl>
                                          <p:spTgt spid="31"/>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up)">
                                      <p:cBhvr>
                                        <p:cTn id="76" dur="500"/>
                                        <p:tgtEl>
                                          <p:spTgt spid="32"/>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up)">
                                      <p:cBhvr>
                                        <p:cTn id="79" dur="500"/>
                                        <p:tgtEl>
                                          <p:spTgt spid="33"/>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up)">
                                      <p:cBhvr>
                                        <p:cTn id="82" dur="500"/>
                                        <p:tgtEl>
                                          <p:spTgt spid="34"/>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up)">
                                      <p:cBhvr>
                                        <p:cTn id="85" dur="500"/>
                                        <p:tgtEl>
                                          <p:spTgt spid="35"/>
                                        </p:tgtEl>
                                      </p:cBhvr>
                                    </p:animEffect>
                                  </p:childTnLst>
                                </p:cTn>
                              </p:par>
                              <p:par>
                                <p:cTn id="86" presetID="22" presetClass="entr" presetSubtype="1" fill="hold"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up)">
                                      <p:cBhvr>
                                        <p:cTn id="88" dur="500"/>
                                        <p:tgtEl>
                                          <p:spTgt spid="36"/>
                                        </p:tgtEl>
                                      </p:cBhvr>
                                    </p:animEffect>
                                  </p:childTnLst>
                                </p:cTn>
                              </p:par>
                              <p:par>
                                <p:cTn id="89" presetID="22" presetClass="entr" presetSubtype="1"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up)">
                                      <p:cBhvr>
                                        <p:cTn id="91" dur="500"/>
                                        <p:tgtEl>
                                          <p:spTgt spid="39"/>
                                        </p:tgtEl>
                                      </p:cBhvr>
                                    </p:animEffect>
                                  </p:childTnLst>
                                </p:cTn>
                              </p:par>
                              <p:par>
                                <p:cTn id="92" presetID="22" presetClass="entr" presetSubtype="1" fill="hold" nodeType="with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up)">
                                      <p:cBhvr>
                                        <p:cTn id="94" dur="500"/>
                                        <p:tgtEl>
                                          <p:spTgt spid="42"/>
                                        </p:tgtEl>
                                      </p:cBhvr>
                                    </p:animEffect>
                                  </p:childTnLst>
                                </p:cTn>
                              </p:par>
                              <p:par>
                                <p:cTn id="95" presetID="22" presetClass="entr" presetSubtype="1"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wipe(up)">
                                      <p:cBhvr>
                                        <p:cTn id="97" dur="500"/>
                                        <p:tgtEl>
                                          <p:spTgt spid="45"/>
                                        </p:tgtEl>
                                      </p:cBhvr>
                                    </p:animEffect>
                                  </p:childTnLst>
                                </p:cTn>
                              </p:par>
                              <p:par>
                                <p:cTn id="98" presetID="22" presetClass="entr" presetSubtype="1" fill="hold" nodeType="with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wipe(up)">
                                      <p:cBhvr>
                                        <p:cTn id="100" dur="500"/>
                                        <p:tgtEl>
                                          <p:spTgt spid="48"/>
                                        </p:tgtEl>
                                      </p:cBhvr>
                                    </p:animEffect>
                                  </p:childTnLst>
                                </p:cTn>
                              </p:par>
                              <p:par>
                                <p:cTn id="101" presetID="22" presetClass="entr" presetSubtype="1" fill="hold" nodeType="with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wipe(up)">
                                      <p:cBhvr>
                                        <p:cTn id="103" dur="500"/>
                                        <p:tgtEl>
                                          <p:spTgt spid="51"/>
                                        </p:tgtEl>
                                      </p:cBhvr>
                                    </p:animEffect>
                                  </p:childTnLst>
                                </p:cTn>
                              </p:par>
                              <p:par>
                                <p:cTn id="104" presetID="22" presetClass="entr" presetSubtype="1" fill="hold"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wipe(up)">
                                      <p:cBhvr>
                                        <p:cTn id="106" dur="500"/>
                                        <p:tgtEl>
                                          <p:spTgt spid="60"/>
                                        </p:tgtEl>
                                      </p:cBhvr>
                                    </p:animEffect>
                                  </p:childTnLst>
                                </p:cTn>
                              </p:par>
                              <p:par>
                                <p:cTn id="107" presetID="22" presetClass="entr" presetSubtype="1" fill="hold" nodeType="withEffect">
                                  <p:stCondLst>
                                    <p:cond delay="0"/>
                                  </p:stCondLst>
                                  <p:childTnLst>
                                    <p:set>
                                      <p:cBhvr>
                                        <p:cTn id="108" dur="1" fill="hold">
                                          <p:stCondLst>
                                            <p:cond delay="0"/>
                                          </p:stCondLst>
                                        </p:cTn>
                                        <p:tgtEl>
                                          <p:spTgt spid="58"/>
                                        </p:tgtEl>
                                        <p:attrNameLst>
                                          <p:attrName>style.visibility</p:attrName>
                                        </p:attrNameLst>
                                      </p:cBhvr>
                                      <p:to>
                                        <p:strVal val="visible"/>
                                      </p:to>
                                    </p:set>
                                    <p:animEffect transition="in" filter="wipe(up)">
                                      <p:cBhvr>
                                        <p:cTn id="109" dur="500"/>
                                        <p:tgtEl>
                                          <p:spTgt spid="58"/>
                                        </p:tgtEl>
                                      </p:cBhvr>
                                    </p:animEffect>
                                  </p:childTnLst>
                                </p:cTn>
                              </p:par>
                              <p:par>
                                <p:cTn id="110" presetID="22" presetClass="entr" presetSubtype="1" fill="hold"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wipe(up)">
                                      <p:cBhvr>
                                        <p:cTn id="1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3" grpId="0" animBg="1"/>
      <p:bldP spid="14" grpId="0" animBg="1"/>
      <p:bldP spid="16" grpId="0" animBg="1"/>
      <p:bldP spid="17" grpId="0" animBg="1"/>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9D24B54-70A6-404A-A42A-76A9F097CA0A}"/>
              </a:ext>
            </a:extLst>
          </p:cNvPr>
          <p:cNvCxnSpPr/>
          <p:nvPr/>
        </p:nvCxnSpPr>
        <p:spPr>
          <a:xfrm flipV="1">
            <a:off x="6096001" y="0"/>
            <a:ext cx="0" cy="435588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267C145-E12C-4D6D-9F11-4E5459B693C2}"/>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460BB545-7078-4AAE-B550-60A1A08D3680}"/>
              </a:ext>
            </a:extLst>
          </p:cNvPr>
          <p:cNvSpPr txBox="1"/>
          <p:nvPr/>
        </p:nvSpPr>
        <p:spPr>
          <a:xfrm>
            <a:off x="123653" y="66783"/>
            <a:ext cx="2905298" cy="307758"/>
          </a:xfrm>
          <a:prstGeom prst="rect">
            <a:avLst/>
          </a:prstGeom>
          <a:noFill/>
        </p:spPr>
        <p:txBody>
          <a:bodyPr wrap="square" lIns="91422" tIns="45711" rIns="91422" bIns="45711" rtlCol="0">
            <a:spAutoFit/>
          </a:bodyPr>
          <a:lstStyle/>
          <a:p>
            <a:r>
              <a:rPr lang="en-US" sz="1400" b="1" dirty="0">
                <a:solidFill>
                  <a:srgbClr val="2F5597"/>
                </a:solidFill>
                <a:latin typeface="Lato" pitchFamily="34" charset="0"/>
                <a:ea typeface="Lato" pitchFamily="34" charset="0"/>
                <a:cs typeface="Lato" pitchFamily="34" charset="0"/>
              </a:rPr>
              <a:t>THE ROADMAP PRESENTATION</a:t>
            </a:r>
            <a:endParaRPr lang="id-ID" sz="1400" b="1" dirty="0">
              <a:solidFill>
                <a:srgbClr val="2F5597"/>
              </a:solidFill>
              <a:latin typeface="Lato" pitchFamily="34" charset="0"/>
              <a:ea typeface="Lato" pitchFamily="34" charset="0"/>
              <a:cs typeface="Lato" pitchFamily="34" charset="0"/>
            </a:endParaRPr>
          </a:p>
        </p:txBody>
      </p:sp>
      <p:sp>
        <p:nvSpPr>
          <p:cNvPr id="4" name="TextBox 3">
            <a:extLst>
              <a:ext uri="{FF2B5EF4-FFF2-40B4-BE49-F238E27FC236}">
                <a16:creationId xmlns:a16="http://schemas.microsoft.com/office/drawing/2014/main" id="{D90AB9B6-F75B-4023-8C0E-EEAB8B22C959}"/>
              </a:ext>
            </a:extLst>
          </p:cNvPr>
          <p:cNvSpPr txBox="1"/>
          <p:nvPr/>
        </p:nvSpPr>
        <p:spPr>
          <a:xfrm>
            <a:off x="11675291" y="66764"/>
            <a:ext cx="393056" cy="307777"/>
          </a:xfrm>
          <a:prstGeom prst="rect">
            <a:avLst/>
          </a:prstGeom>
          <a:noFill/>
        </p:spPr>
        <p:txBody>
          <a:bodyPr wrap="none" rtlCol="0">
            <a:spAutoFit/>
          </a:bodyPr>
          <a:lstStyle/>
          <a:p>
            <a:r>
              <a:rPr lang="en-US" sz="1400" b="1" dirty="0">
                <a:solidFill>
                  <a:srgbClr val="2F5597"/>
                </a:solidFill>
                <a:latin typeface="Lato" panose="020F0502020204030203" pitchFamily="34" charset="0"/>
                <a:ea typeface="Lato" panose="020F0502020204030203" pitchFamily="34" charset="0"/>
                <a:cs typeface="Lato" panose="020F0502020204030203" pitchFamily="34" charset="0"/>
              </a:rPr>
              <a:t>07</a:t>
            </a:r>
            <a:endParaRPr lang="en-PK" sz="1400" b="1" dirty="0">
              <a:solidFill>
                <a:srgbClr val="2F5597"/>
              </a:solidFill>
              <a:latin typeface="Lato" panose="020F0502020204030203" pitchFamily="34" charset="0"/>
              <a:ea typeface="Lato" panose="020F0502020204030203" pitchFamily="34" charset="0"/>
              <a:cs typeface="Lato" panose="020F0502020204030203" pitchFamily="34" charset="0"/>
            </a:endParaRPr>
          </a:p>
        </p:txBody>
      </p:sp>
      <p:sp>
        <p:nvSpPr>
          <p:cNvPr id="5" name="Rounded Rectangle 3">
            <a:extLst>
              <a:ext uri="{FF2B5EF4-FFF2-40B4-BE49-F238E27FC236}">
                <a16:creationId xmlns:a16="http://schemas.microsoft.com/office/drawing/2014/main" id="{61A73359-CD70-4985-8415-2D46CDE9B282}"/>
              </a:ext>
            </a:extLst>
          </p:cNvPr>
          <p:cNvSpPr/>
          <p:nvPr/>
        </p:nvSpPr>
        <p:spPr bwMode="auto">
          <a:xfrm flipH="1" flipV="1">
            <a:off x="6591165" y="3559715"/>
            <a:ext cx="4572000" cy="1524000"/>
          </a:xfrm>
          <a:prstGeom prst="roundRect">
            <a:avLst>
              <a:gd name="adj" fmla="val 3329"/>
            </a:avLst>
          </a:prstGeom>
          <a:solidFill>
            <a:srgbClr val="2E75B6"/>
          </a:solidFill>
          <a:ln w="9525">
            <a:noFill/>
            <a:round/>
            <a:headEnd/>
            <a:tailEnd/>
          </a:ln>
          <a:effectLst>
            <a:outerShdw blurRad="584200" dist="241300" dir="5400000" sx="88000" sy="88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a:endParaRPr lang="en-US" sz="2400"/>
          </a:p>
        </p:txBody>
      </p:sp>
      <p:sp>
        <p:nvSpPr>
          <p:cNvPr id="6" name="Rounded Rectangle 4">
            <a:extLst>
              <a:ext uri="{FF2B5EF4-FFF2-40B4-BE49-F238E27FC236}">
                <a16:creationId xmlns:a16="http://schemas.microsoft.com/office/drawing/2014/main" id="{5AA6A567-82A2-4538-A8A0-12DAD2A3A2FC}"/>
              </a:ext>
            </a:extLst>
          </p:cNvPr>
          <p:cNvSpPr/>
          <p:nvPr/>
        </p:nvSpPr>
        <p:spPr bwMode="auto">
          <a:xfrm>
            <a:off x="1028836" y="1541467"/>
            <a:ext cx="4572000" cy="1524000"/>
          </a:xfrm>
          <a:prstGeom prst="roundRect">
            <a:avLst>
              <a:gd name="adj" fmla="val 3329"/>
            </a:avLst>
          </a:prstGeom>
          <a:solidFill>
            <a:srgbClr val="2E75B6"/>
          </a:solidFill>
          <a:ln w="9525">
            <a:noFill/>
            <a:round/>
            <a:headEnd/>
            <a:tailEnd/>
          </a:ln>
          <a:effectLst>
            <a:outerShdw blurRad="584200" dist="241300" dir="5400000" sx="88000" sy="88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algn="ctr"/>
            <a:endParaRPr lang="en-US" sz="2400"/>
          </a:p>
        </p:txBody>
      </p:sp>
      <p:sp>
        <p:nvSpPr>
          <p:cNvPr id="9" name="Oval 8">
            <a:extLst>
              <a:ext uri="{FF2B5EF4-FFF2-40B4-BE49-F238E27FC236}">
                <a16:creationId xmlns:a16="http://schemas.microsoft.com/office/drawing/2014/main" id="{38F7378E-0E3C-4F35-B7BE-643917B08D2E}"/>
              </a:ext>
            </a:extLst>
          </p:cNvPr>
          <p:cNvSpPr/>
          <p:nvPr/>
        </p:nvSpPr>
        <p:spPr bwMode="auto">
          <a:xfrm flipH="1" flipV="1">
            <a:off x="6014722" y="4240437"/>
            <a:ext cx="162559" cy="162559"/>
          </a:xfrm>
          <a:prstGeom prst="ellipse">
            <a:avLst/>
          </a:prstGeom>
          <a:solidFill>
            <a:srgbClr val="2F5597"/>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0" name="Oval 9">
            <a:extLst>
              <a:ext uri="{FF2B5EF4-FFF2-40B4-BE49-F238E27FC236}">
                <a16:creationId xmlns:a16="http://schemas.microsoft.com/office/drawing/2014/main" id="{57D1A345-0406-4551-B1A2-365A29457705}"/>
              </a:ext>
            </a:extLst>
          </p:cNvPr>
          <p:cNvSpPr/>
          <p:nvPr/>
        </p:nvSpPr>
        <p:spPr bwMode="auto">
          <a:xfrm flipH="1" flipV="1">
            <a:off x="6045201" y="4270916"/>
            <a:ext cx="101600" cy="101600"/>
          </a:xfrm>
          <a:prstGeom prst="ellipse">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2" name="Oval 11">
            <a:extLst>
              <a:ext uri="{FF2B5EF4-FFF2-40B4-BE49-F238E27FC236}">
                <a16:creationId xmlns:a16="http://schemas.microsoft.com/office/drawing/2014/main" id="{8A941701-C5A7-42C4-91A8-0E491C3643F0}"/>
              </a:ext>
            </a:extLst>
          </p:cNvPr>
          <p:cNvSpPr/>
          <p:nvPr/>
        </p:nvSpPr>
        <p:spPr bwMode="auto">
          <a:xfrm flipH="1" flipV="1">
            <a:off x="6014722" y="2222189"/>
            <a:ext cx="162559" cy="162559"/>
          </a:xfrm>
          <a:prstGeom prst="ellipse">
            <a:avLst/>
          </a:prstGeom>
          <a:solidFill>
            <a:srgbClr val="2F5597"/>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3" name="Oval 12">
            <a:extLst>
              <a:ext uri="{FF2B5EF4-FFF2-40B4-BE49-F238E27FC236}">
                <a16:creationId xmlns:a16="http://schemas.microsoft.com/office/drawing/2014/main" id="{57B2BEE2-5B5E-46E4-A2DA-12B754173E2C}"/>
              </a:ext>
            </a:extLst>
          </p:cNvPr>
          <p:cNvSpPr/>
          <p:nvPr/>
        </p:nvSpPr>
        <p:spPr bwMode="auto">
          <a:xfrm flipH="1" flipV="1">
            <a:off x="6045201" y="2252668"/>
            <a:ext cx="101600" cy="101600"/>
          </a:xfrm>
          <a:prstGeom prst="ellipse">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4" name="TextBox 13">
            <a:extLst>
              <a:ext uri="{FF2B5EF4-FFF2-40B4-BE49-F238E27FC236}">
                <a16:creationId xmlns:a16="http://schemas.microsoft.com/office/drawing/2014/main" id="{C7518EB0-130A-43F6-BA33-D70DDE258353}"/>
              </a:ext>
            </a:extLst>
          </p:cNvPr>
          <p:cNvSpPr txBox="1"/>
          <p:nvPr/>
        </p:nvSpPr>
        <p:spPr>
          <a:xfrm>
            <a:off x="8534400" y="3907911"/>
            <a:ext cx="2438400" cy="318100"/>
          </a:xfrm>
          <a:prstGeom prst="rect">
            <a:avLst/>
          </a:prstGeom>
          <a:noFill/>
        </p:spPr>
        <p:txBody>
          <a:bodyPr wrap="square" rtlCol="0">
            <a:spAutoFit/>
          </a:bodyPr>
          <a:lstStyle/>
          <a:p>
            <a:r>
              <a:rPr lang="en-US" sz="1467" dirty="0">
                <a:solidFill>
                  <a:schemeClr val="bg1"/>
                </a:solidFill>
                <a:latin typeface="Lato" panose="020F0502020204030203" pitchFamily="34" charset="0"/>
                <a:ea typeface="Lato" panose="020F0502020204030203" pitchFamily="34" charset="0"/>
                <a:cs typeface="Lato" panose="020F0502020204030203" pitchFamily="34" charset="0"/>
              </a:rPr>
              <a:t>Amazing feature here</a:t>
            </a:r>
          </a:p>
        </p:txBody>
      </p:sp>
      <p:sp>
        <p:nvSpPr>
          <p:cNvPr id="15" name="TextBox 14">
            <a:extLst>
              <a:ext uri="{FF2B5EF4-FFF2-40B4-BE49-F238E27FC236}">
                <a16:creationId xmlns:a16="http://schemas.microsoft.com/office/drawing/2014/main" id="{F88AA47D-D56D-4231-B305-8E55183C89BB}"/>
              </a:ext>
            </a:extLst>
          </p:cNvPr>
          <p:cNvSpPr txBox="1"/>
          <p:nvPr/>
        </p:nvSpPr>
        <p:spPr>
          <a:xfrm>
            <a:off x="8534400" y="3694790"/>
            <a:ext cx="1524000" cy="276999"/>
          </a:xfrm>
          <a:prstGeom prst="rect">
            <a:avLst/>
          </a:prstGeom>
          <a:noFill/>
        </p:spPr>
        <p:txBody>
          <a:bodyPr wrap="square" rtlCol="0">
            <a:spAutoFit/>
          </a:bodyPr>
          <a:lstStyle/>
          <a:p>
            <a:r>
              <a:rPr lang="en-US" sz="1200" i="1" dirty="0">
                <a:solidFill>
                  <a:schemeClr val="bg1"/>
                </a:solidFill>
                <a:latin typeface="Lato" panose="020F0502020204030203" pitchFamily="34" charset="0"/>
                <a:ea typeface="Lato" panose="020F0502020204030203" pitchFamily="34" charset="0"/>
                <a:cs typeface="Lato" panose="020F0502020204030203" pitchFamily="34" charset="0"/>
              </a:rPr>
              <a:t>18 October 2018</a:t>
            </a:r>
          </a:p>
        </p:txBody>
      </p:sp>
      <p:sp>
        <p:nvSpPr>
          <p:cNvPr id="16" name="TextBox 15">
            <a:extLst>
              <a:ext uri="{FF2B5EF4-FFF2-40B4-BE49-F238E27FC236}">
                <a16:creationId xmlns:a16="http://schemas.microsoft.com/office/drawing/2014/main" id="{5346E8B1-6465-44F6-91DB-397DEBC0A266}"/>
              </a:ext>
            </a:extLst>
          </p:cNvPr>
          <p:cNvSpPr txBox="1"/>
          <p:nvPr/>
        </p:nvSpPr>
        <p:spPr>
          <a:xfrm>
            <a:off x="8877165" y="4297378"/>
            <a:ext cx="1486035" cy="297454"/>
          </a:xfrm>
          <a:prstGeom prst="rect">
            <a:avLst/>
          </a:prstGeom>
          <a:noFill/>
        </p:spPr>
        <p:txBody>
          <a:bodyPr wrap="square" rtlCol="0">
            <a:spAutoFit/>
          </a:bodyPr>
          <a:lstStyle/>
          <a:p>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17" name="TextBox 16">
            <a:extLst>
              <a:ext uri="{FF2B5EF4-FFF2-40B4-BE49-F238E27FC236}">
                <a16:creationId xmlns:a16="http://schemas.microsoft.com/office/drawing/2014/main" id="{F4EA4F3F-5D27-47CF-896C-2AEC6687BF46}"/>
              </a:ext>
            </a:extLst>
          </p:cNvPr>
          <p:cNvSpPr txBox="1"/>
          <p:nvPr/>
        </p:nvSpPr>
        <p:spPr>
          <a:xfrm>
            <a:off x="8877165" y="4620348"/>
            <a:ext cx="1486035" cy="297454"/>
          </a:xfrm>
          <a:prstGeom prst="rect">
            <a:avLst/>
          </a:prstGeom>
          <a:noFill/>
        </p:spPr>
        <p:txBody>
          <a:bodyPr wrap="square" rtlCol="0">
            <a:spAutoFit/>
          </a:bodyPr>
          <a:lstStyle/>
          <a:p>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18" name="TextBox 17">
            <a:extLst>
              <a:ext uri="{FF2B5EF4-FFF2-40B4-BE49-F238E27FC236}">
                <a16:creationId xmlns:a16="http://schemas.microsoft.com/office/drawing/2014/main" id="{0327E345-D8E5-465F-BDDF-4F91BEE1A108}"/>
              </a:ext>
            </a:extLst>
          </p:cNvPr>
          <p:cNvSpPr txBox="1"/>
          <p:nvPr/>
        </p:nvSpPr>
        <p:spPr>
          <a:xfrm>
            <a:off x="1246007" y="1889663"/>
            <a:ext cx="2438400" cy="318100"/>
          </a:xfrm>
          <a:prstGeom prst="rect">
            <a:avLst/>
          </a:prstGeom>
          <a:noFill/>
        </p:spPr>
        <p:txBody>
          <a:bodyPr wrap="square" rtlCol="0">
            <a:spAutoFit/>
          </a:bodyPr>
          <a:lstStyle/>
          <a:p>
            <a:pPr algn="r"/>
            <a:r>
              <a:rPr lang="en-US" sz="1467" dirty="0">
                <a:solidFill>
                  <a:schemeClr val="bg1"/>
                </a:solidFill>
                <a:latin typeface="+mj-lt"/>
              </a:rPr>
              <a:t>Amazing feature here</a:t>
            </a:r>
          </a:p>
        </p:txBody>
      </p:sp>
      <p:sp>
        <p:nvSpPr>
          <p:cNvPr id="19" name="TextBox 18">
            <a:extLst>
              <a:ext uri="{FF2B5EF4-FFF2-40B4-BE49-F238E27FC236}">
                <a16:creationId xmlns:a16="http://schemas.microsoft.com/office/drawing/2014/main" id="{4E3BD37D-1B64-4C61-A9A1-700841BA71CC}"/>
              </a:ext>
            </a:extLst>
          </p:cNvPr>
          <p:cNvSpPr txBox="1"/>
          <p:nvPr/>
        </p:nvSpPr>
        <p:spPr>
          <a:xfrm>
            <a:off x="2160407" y="1676542"/>
            <a:ext cx="1524000" cy="276999"/>
          </a:xfrm>
          <a:prstGeom prst="rect">
            <a:avLst/>
          </a:prstGeom>
          <a:noFill/>
        </p:spPr>
        <p:txBody>
          <a:bodyPr wrap="square" rtlCol="0">
            <a:spAutoFit/>
          </a:bodyPr>
          <a:lstStyle/>
          <a:p>
            <a:pPr algn="r"/>
            <a:r>
              <a:rPr lang="en-US" sz="1200" i="1" dirty="0">
                <a:solidFill>
                  <a:schemeClr val="bg1"/>
                </a:solidFill>
                <a:latin typeface="Lato" panose="020F0502020204030203" pitchFamily="34" charset="0"/>
                <a:ea typeface="Lato" panose="020F0502020204030203" pitchFamily="34" charset="0"/>
                <a:cs typeface="Lato" panose="020F0502020204030203" pitchFamily="34" charset="0"/>
              </a:rPr>
              <a:t>18 October 2017</a:t>
            </a:r>
          </a:p>
        </p:txBody>
      </p:sp>
      <p:sp>
        <p:nvSpPr>
          <p:cNvPr id="20" name="TextBox 19">
            <a:extLst>
              <a:ext uri="{FF2B5EF4-FFF2-40B4-BE49-F238E27FC236}">
                <a16:creationId xmlns:a16="http://schemas.microsoft.com/office/drawing/2014/main" id="{F518AB92-BBE8-4FD3-BB56-FCF1BECC4485}"/>
              </a:ext>
            </a:extLst>
          </p:cNvPr>
          <p:cNvSpPr txBox="1"/>
          <p:nvPr/>
        </p:nvSpPr>
        <p:spPr>
          <a:xfrm>
            <a:off x="1828800" y="2279130"/>
            <a:ext cx="1536973" cy="297454"/>
          </a:xfrm>
          <a:prstGeom prst="rect">
            <a:avLst/>
          </a:prstGeom>
          <a:noFill/>
        </p:spPr>
        <p:txBody>
          <a:bodyPr wrap="square" rtlCol="0">
            <a:spAutoFit/>
          </a:bodyPr>
          <a:lstStyle/>
          <a:p>
            <a:pPr algn="r"/>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21" name="TextBox 20">
            <a:extLst>
              <a:ext uri="{FF2B5EF4-FFF2-40B4-BE49-F238E27FC236}">
                <a16:creationId xmlns:a16="http://schemas.microsoft.com/office/drawing/2014/main" id="{052BAF27-5AE2-4FA2-9904-7EDA38035DCF}"/>
              </a:ext>
            </a:extLst>
          </p:cNvPr>
          <p:cNvSpPr txBox="1"/>
          <p:nvPr/>
        </p:nvSpPr>
        <p:spPr>
          <a:xfrm>
            <a:off x="1828800" y="2602100"/>
            <a:ext cx="1536973" cy="297454"/>
          </a:xfrm>
          <a:prstGeom prst="rect">
            <a:avLst/>
          </a:prstGeom>
          <a:noFill/>
        </p:spPr>
        <p:txBody>
          <a:bodyPr wrap="square" rtlCol="0">
            <a:spAutoFit/>
          </a:bodyPr>
          <a:lstStyle/>
          <a:p>
            <a:pPr algn="r"/>
            <a:r>
              <a:rPr lang="en-US" sz="1333" dirty="0">
                <a:solidFill>
                  <a:schemeClr val="bg1"/>
                </a:solidFill>
                <a:latin typeface="Lato" panose="020F0502020204030203" pitchFamily="34" charset="0"/>
                <a:ea typeface="Lato" panose="020F0502020204030203" pitchFamily="34" charset="0"/>
                <a:cs typeface="Lato" panose="020F0502020204030203" pitchFamily="34" charset="0"/>
              </a:rPr>
              <a:t>Your text here</a:t>
            </a:r>
          </a:p>
        </p:txBody>
      </p:sp>
      <p:sp>
        <p:nvSpPr>
          <p:cNvPr id="22" name="TextBox 21">
            <a:extLst>
              <a:ext uri="{FF2B5EF4-FFF2-40B4-BE49-F238E27FC236}">
                <a16:creationId xmlns:a16="http://schemas.microsoft.com/office/drawing/2014/main" id="{8F0E6787-FB00-48B0-AE21-0301CA1B094F}"/>
              </a:ext>
            </a:extLst>
          </p:cNvPr>
          <p:cNvSpPr txBox="1"/>
          <p:nvPr/>
        </p:nvSpPr>
        <p:spPr>
          <a:xfrm>
            <a:off x="6557243" y="2204565"/>
            <a:ext cx="4093771" cy="61536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33"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a:t>
            </a:r>
          </a:p>
        </p:txBody>
      </p:sp>
      <p:sp>
        <p:nvSpPr>
          <p:cNvPr id="23" name="TextBox 22">
            <a:extLst>
              <a:ext uri="{FF2B5EF4-FFF2-40B4-BE49-F238E27FC236}">
                <a16:creationId xmlns:a16="http://schemas.microsoft.com/office/drawing/2014/main" id="{0C45A478-D83E-4453-8B40-1A58F49C3097}"/>
              </a:ext>
            </a:extLst>
          </p:cNvPr>
          <p:cNvSpPr txBox="1"/>
          <p:nvPr/>
        </p:nvSpPr>
        <p:spPr>
          <a:xfrm>
            <a:off x="6438709" y="1786817"/>
            <a:ext cx="1604571" cy="379656"/>
          </a:xfrm>
          <a:prstGeom prst="rect">
            <a:avLst/>
          </a:prstGeom>
          <a:noFill/>
        </p:spPr>
        <p:txBody>
          <a:bodyPr wrap="square" rtlCol="0">
            <a:spAutoFit/>
          </a:bodyPr>
          <a:lstStyle/>
          <a:p>
            <a:r>
              <a:rPr lang="en-US" sz="1867" b="1" dirty="0">
                <a:solidFill>
                  <a:schemeClr val="accent1"/>
                </a:solidFill>
                <a:latin typeface="Lato" panose="020F0502020204030203" pitchFamily="34" charset="0"/>
                <a:ea typeface="Lato" panose="020F0502020204030203" pitchFamily="34" charset="0"/>
                <a:cs typeface="Lato" panose="020F0502020204030203" pitchFamily="34" charset="0"/>
              </a:rPr>
              <a:t>2018 works</a:t>
            </a:r>
          </a:p>
        </p:txBody>
      </p:sp>
      <p:sp>
        <p:nvSpPr>
          <p:cNvPr id="24" name="TextBox 23">
            <a:extLst>
              <a:ext uri="{FF2B5EF4-FFF2-40B4-BE49-F238E27FC236}">
                <a16:creationId xmlns:a16="http://schemas.microsoft.com/office/drawing/2014/main" id="{5987A9AE-5453-4E7F-A91F-4AD1F74D8EBD}"/>
              </a:ext>
            </a:extLst>
          </p:cNvPr>
          <p:cNvSpPr txBox="1"/>
          <p:nvPr/>
        </p:nvSpPr>
        <p:spPr>
          <a:xfrm>
            <a:off x="1535753" y="4222813"/>
            <a:ext cx="4093771" cy="61536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333"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a:t>
            </a:r>
          </a:p>
        </p:txBody>
      </p:sp>
      <p:sp>
        <p:nvSpPr>
          <p:cNvPr id="25" name="TextBox 24">
            <a:extLst>
              <a:ext uri="{FF2B5EF4-FFF2-40B4-BE49-F238E27FC236}">
                <a16:creationId xmlns:a16="http://schemas.microsoft.com/office/drawing/2014/main" id="{5B15B7B8-AF4E-4651-9E22-03006C44FEA2}"/>
              </a:ext>
            </a:extLst>
          </p:cNvPr>
          <p:cNvSpPr txBox="1"/>
          <p:nvPr/>
        </p:nvSpPr>
        <p:spPr>
          <a:xfrm>
            <a:off x="4145539" y="3805065"/>
            <a:ext cx="1604571" cy="379656"/>
          </a:xfrm>
          <a:prstGeom prst="rect">
            <a:avLst/>
          </a:prstGeom>
          <a:noFill/>
        </p:spPr>
        <p:txBody>
          <a:bodyPr wrap="square" rtlCol="0">
            <a:spAutoFit/>
          </a:bodyPr>
          <a:lstStyle/>
          <a:p>
            <a:pPr algn="r"/>
            <a:r>
              <a:rPr lang="en-US" sz="1867" b="1" dirty="0">
                <a:solidFill>
                  <a:schemeClr val="accent1"/>
                </a:solidFill>
                <a:latin typeface="Lato" panose="020F0502020204030203" pitchFamily="34" charset="0"/>
                <a:ea typeface="Lato" panose="020F0502020204030203" pitchFamily="34" charset="0"/>
                <a:cs typeface="Lato" panose="020F0502020204030203" pitchFamily="34" charset="0"/>
              </a:rPr>
              <a:t>2019 works</a:t>
            </a:r>
          </a:p>
        </p:txBody>
      </p:sp>
      <p:sp>
        <p:nvSpPr>
          <p:cNvPr id="26" name="TextBox 25">
            <a:extLst>
              <a:ext uri="{FF2B5EF4-FFF2-40B4-BE49-F238E27FC236}">
                <a16:creationId xmlns:a16="http://schemas.microsoft.com/office/drawing/2014/main" id="{3B06DC53-CF0E-4BC8-8BEE-ADF58FEBA4FC}"/>
              </a:ext>
            </a:extLst>
          </p:cNvPr>
          <p:cNvSpPr txBox="1"/>
          <p:nvPr/>
        </p:nvSpPr>
        <p:spPr>
          <a:xfrm>
            <a:off x="1953328" y="5987398"/>
            <a:ext cx="8304393"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There are many variations of passages of lorem ipsum available, but the majority have suffered alteration in some form, by injected humour.</a:t>
            </a:r>
          </a:p>
        </p:txBody>
      </p:sp>
      <p:grpSp>
        <p:nvGrpSpPr>
          <p:cNvPr id="27" name="Group 4">
            <a:extLst>
              <a:ext uri="{FF2B5EF4-FFF2-40B4-BE49-F238E27FC236}">
                <a16:creationId xmlns:a16="http://schemas.microsoft.com/office/drawing/2014/main" id="{B1A0E107-12F9-4947-899F-E4AB21CCE167}"/>
              </a:ext>
            </a:extLst>
          </p:cNvPr>
          <p:cNvGrpSpPr>
            <a:grpSpLocks noChangeAspect="1"/>
          </p:cNvGrpSpPr>
          <p:nvPr/>
        </p:nvGrpSpPr>
        <p:grpSpPr bwMode="auto">
          <a:xfrm>
            <a:off x="3409117" y="2357944"/>
            <a:ext cx="166273" cy="166273"/>
            <a:chOff x="1" y="4"/>
            <a:chExt cx="4845" cy="4845"/>
          </a:xfrm>
          <a:solidFill>
            <a:schemeClr val="bg1"/>
          </a:solidFill>
        </p:grpSpPr>
        <p:sp>
          <p:nvSpPr>
            <p:cNvPr id="28" name="Freeform 5">
              <a:extLst>
                <a:ext uri="{FF2B5EF4-FFF2-40B4-BE49-F238E27FC236}">
                  <a16:creationId xmlns:a16="http://schemas.microsoft.com/office/drawing/2014/main" id="{55DB82F0-4FB2-4469-A5AF-81C2DA4F93C9}"/>
                </a:ext>
              </a:extLst>
            </p:cNvPr>
            <p:cNvSpPr>
              <a:spLocks noEditPoints="1"/>
            </p:cNvSpPr>
            <p:nvPr/>
          </p:nvSpPr>
          <p:spPr bwMode="auto">
            <a:xfrm>
              <a:off x="1" y="4"/>
              <a:ext cx="4845" cy="4845"/>
            </a:xfrm>
            <a:custGeom>
              <a:avLst/>
              <a:gdLst>
                <a:gd name="T0" fmla="*/ 1748 w 2048"/>
                <a:gd name="T1" fmla="*/ 300 h 2048"/>
                <a:gd name="T2" fmla="*/ 1024 w 2048"/>
                <a:gd name="T3" fmla="*/ 0 h 2048"/>
                <a:gd name="T4" fmla="*/ 300 w 2048"/>
                <a:gd name="T5" fmla="*/ 300 h 2048"/>
                <a:gd name="T6" fmla="*/ 0 w 2048"/>
                <a:gd name="T7" fmla="*/ 1024 h 2048"/>
                <a:gd name="T8" fmla="*/ 300 w 2048"/>
                <a:gd name="T9" fmla="*/ 1748 h 2048"/>
                <a:gd name="T10" fmla="*/ 1024 w 2048"/>
                <a:gd name="T11" fmla="*/ 2048 h 2048"/>
                <a:gd name="T12" fmla="*/ 1748 w 2048"/>
                <a:gd name="T13" fmla="*/ 1748 h 2048"/>
                <a:gd name="T14" fmla="*/ 2048 w 2048"/>
                <a:gd name="T15" fmla="*/ 1024 h 2048"/>
                <a:gd name="T16" fmla="*/ 1748 w 2048"/>
                <a:gd name="T17" fmla="*/ 300 h 2048"/>
                <a:gd name="T18" fmla="*/ 1024 w 2048"/>
                <a:gd name="T19" fmla="*/ 1928 h 2048"/>
                <a:gd name="T20" fmla="*/ 120 w 2048"/>
                <a:gd name="T21" fmla="*/ 1024 h 2048"/>
                <a:gd name="T22" fmla="*/ 1024 w 2048"/>
                <a:gd name="T23" fmla="*/ 120 h 2048"/>
                <a:gd name="T24" fmla="*/ 1928 w 2048"/>
                <a:gd name="T25" fmla="*/ 1024 h 2048"/>
                <a:gd name="T26" fmla="*/ 1024 w 2048"/>
                <a:gd name="T27" fmla="*/ 192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8" h="2048">
                  <a:moveTo>
                    <a:pt x="1748" y="300"/>
                  </a:moveTo>
                  <a:cubicBezTo>
                    <a:pt x="1555" y="107"/>
                    <a:pt x="1298" y="0"/>
                    <a:pt x="1024" y="0"/>
                  </a:cubicBezTo>
                  <a:cubicBezTo>
                    <a:pt x="750" y="0"/>
                    <a:pt x="493" y="107"/>
                    <a:pt x="300" y="300"/>
                  </a:cubicBezTo>
                  <a:cubicBezTo>
                    <a:pt x="107" y="493"/>
                    <a:pt x="0" y="750"/>
                    <a:pt x="0" y="1024"/>
                  </a:cubicBezTo>
                  <a:cubicBezTo>
                    <a:pt x="0" y="1298"/>
                    <a:pt x="107" y="1555"/>
                    <a:pt x="300" y="1748"/>
                  </a:cubicBezTo>
                  <a:cubicBezTo>
                    <a:pt x="493" y="1941"/>
                    <a:pt x="750" y="2048"/>
                    <a:pt x="1024" y="2048"/>
                  </a:cubicBezTo>
                  <a:cubicBezTo>
                    <a:pt x="1298" y="2048"/>
                    <a:pt x="1555" y="1941"/>
                    <a:pt x="1748" y="1748"/>
                  </a:cubicBezTo>
                  <a:cubicBezTo>
                    <a:pt x="1941" y="1555"/>
                    <a:pt x="2048" y="1298"/>
                    <a:pt x="2048" y="1024"/>
                  </a:cubicBezTo>
                  <a:cubicBezTo>
                    <a:pt x="2048" y="750"/>
                    <a:pt x="1941" y="493"/>
                    <a:pt x="1748" y="300"/>
                  </a:cubicBezTo>
                  <a:close/>
                  <a:moveTo>
                    <a:pt x="1024" y="1928"/>
                  </a:moveTo>
                  <a:cubicBezTo>
                    <a:pt x="526" y="1928"/>
                    <a:pt x="120" y="1522"/>
                    <a:pt x="120" y="1024"/>
                  </a:cubicBezTo>
                  <a:cubicBezTo>
                    <a:pt x="120" y="526"/>
                    <a:pt x="526" y="120"/>
                    <a:pt x="1024" y="120"/>
                  </a:cubicBezTo>
                  <a:cubicBezTo>
                    <a:pt x="1522" y="120"/>
                    <a:pt x="1928" y="526"/>
                    <a:pt x="1928" y="1024"/>
                  </a:cubicBezTo>
                  <a:cubicBezTo>
                    <a:pt x="1928" y="1522"/>
                    <a:pt x="1522" y="1928"/>
                    <a:pt x="1024" y="1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29" name="Freeform 6">
              <a:extLst>
                <a:ext uri="{FF2B5EF4-FFF2-40B4-BE49-F238E27FC236}">
                  <a16:creationId xmlns:a16="http://schemas.microsoft.com/office/drawing/2014/main" id="{CCCF1B79-D034-440B-BE45-3FC233F0C7E7}"/>
                </a:ext>
              </a:extLst>
            </p:cNvPr>
            <p:cNvSpPr>
              <a:spLocks/>
            </p:cNvSpPr>
            <p:nvPr/>
          </p:nvSpPr>
          <p:spPr bwMode="auto">
            <a:xfrm>
              <a:off x="1210" y="1594"/>
              <a:ext cx="2427" cy="1651"/>
            </a:xfrm>
            <a:custGeom>
              <a:avLst/>
              <a:gdLst>
                <a:gd name="T0" fmla="*/ 917 w 1026"/>
                <a:gd name="T1" fmla="*/ 23 h 698"/>
                <a:gd name="T2" fmla="*/ 388 w 1026"/>
                <a:gd name="T3" fmla="*/ 553 h 698"/>
                <a:gd name="T4" fmla="*/ 109 w 1026"/>
                <a:gd name="T5" fmla="*/ 274 h 698"/>
                <a:gd name="T6" fmla="*/ 24 w 1026"/>
                <a:gd name="T7" fmla="*/ 274 h 698"/>
                <a:gd name="T8" fmla="*/ 24 w 1026"/>
                <a:gd name="T9" fmla="*/ 359 h 698"/>
                <a:gd name="T10" fmla="*/ 345 w 1026"/>
                <a:gd name="T11" fmla="*/ 681 h 698"/>
                <a:gd name="T12" fmla="*/ 388 w 1026"/>
                <a:gd name="T13" fmla="*/ 698 h 698"/>
                <a:gd name="T14" fmla="*/ 430 w 1026"/>
                <a:gd name="T15" fmla="*/ 681 h 698"/>
                <a:gd name="T16" fmla="*/ 1002 w 1026"/>
                <a:gd name="T17" fmla="*/ 108 h 698"/>
                <a:gd name="T18" fmla="*/ 1002 w 1026"/>
                <a:gd name="T19" fmla="*/ 23 h 698"/>
                <a:gd name="T20" fmla="*/ 917 w 1026"/>
                <a:gd name="T21" fmla="*/ 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698">
                  <a:moveTo>
                    <a:pt x="917" y="23"/>
                  </a:moveTo>
                  <a:cubicBezTo>
                    <a:pt x="388" y="553"/>
                    <a:pt x="388" y="553"/>
                    <a:pt x="388" y="553"/>
                  </a:cubicBezTo>
                  <a:cubicBezTo>
                    <a:pt x="109" y="274"/>
                    <a:pt x="109" y="274"/>
                    <a:pt x="109" y="274"/>
                  </a:cubicBezTo>
                  <a:cubicBezTo>
                    <a:pt x="85" y="251"/>
                    <a:pt x="47" y="251"/>
                    <a:pt x="24" y="274"/>
                  </a:cubicBezTo>
                  <a:cubicBezTo>
                    <a:pt x="0" y="298"/>
                    <a:pt x="0" y="336"/>
                    <a:pt x="24" y="359"/>
                  </a:cubicBezTo>
                  <a:cubicBezTo>
                    <a:pt x="345" y="681"/>
                    <a:pt x="345" y="681"/>
                    <a:pt x="345" y="681"/>
                  </a:cubicBezTo>
                  <a:cubicBezTo>
                    <a:pt x="357" y="692"/>
                    <a:pt x="372" y="698"/>
                    <a:pt x="388" y="698"/>
                  </a:cubicBezTo>
                  <a:cubicBezTo>
                    <a:pt x="403" y="698"/>
                    <a:pt x="418" y="692"/>
                    <a:pt x="430" y="681"/>
                  </a:cubicBezTo>
                  <a:cubicBezTo>
                    <a:pt x="1002" y="108"/>
                    <a:pt x="1002" y="108"/>
                    <a:pt x="1002" y="108"/>
                  </a:cubicBezTo>
                  <a:cubicBezTo>
                    <a:pt x="1026" y="85"/>
                    <a:pt x="1026" y="47"/>
                    <a:pt x="1002" y="23"/>
                  </a:cubicBezTo>
                  <a:cubicBezTo>
                    <a:pt x="979" y="0"/>
                    <a:pt x="941" y="0"/>
                    <a:pt x="9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grpSp>
      <p:grpSp>
        <p:nvGrpSpPr>
          <p:cNvPr id="30" name="Group 4">
            <a:extLst>
              <a:ext uri="{FF2B5EF4-FFF2-40B4-BE49-F238E27FC236}">
                <a16:creationId xmlns:a16="http://schemas.microsoft.com/office/drawing/2014/main" id="{C3487A2E-9DC1-4AE7-A25D-03BD71B99DE9}"/>
              </a:ext>
            </a:extLst>
          </p:cNvPr>
          <p:cNvGrpSpPr>
            <a:grpSpLocks noChangeAspect="1"/>
          </p:cNvGrpSpPr>
          <p:nvPr/>
        </p:nvGrpSpPr>
        <p:grpSpPr bwMode="auto">
          <a:xfrm>
            <a:off x="3409117" y="2685779"/>
            <a:ext cx="166273" cy="166273"/>
            <a:chOff x="1" y="4"/>
            <a:chExt cx="4845" cy="4845"/>
          </a:xfrm>
          <a:solidFill>
            <a:schemeClr val="bg1"/>
          </a:solidFill>
        </p:grpSpPr>
        <p:sp>
          <p:nvSpPr>
            <p:cNvPr id="31" name="Freeform 5">
              <a:extLst>
                <a:ext uri="{FF2B5EF4-FFF2-40B4-BE49-F238E27FC236}">
                  <a16:creationId xmlns:a16="http://schemas.microsoft.com/office/drawing/2014/main" id="{54614603-1154-4D17-A47D-C15598D1B6AA}"/>
                </a:ext>
              </a:extLst>
            </p:cNvPr>
            <p:cNvSpPr>
              <a:spLocks noEditPoints="1"/>
            </p:cNvSpPr>
            <p:nvPr/>
          </p:nvSpPr>
          <p:spPr bwMode="auto">
            <a:xfrm>
              <a:off x="1" y="4"/>
              <a:ext cx="4845" cy="4845"/>
            </a:xfrm>
            <a:custGeom>
              <a:avLst/>
              <a:gdLst>
                <a:gd name="T0" fmla="*/ 1748 w 2048"/>
                <a:gd name="T1" fmla="*/ 300 h 2048"/>
                <a:gd name="T2" fmla="*/ 1024 w 2048"/>
                <a:gd name="T3" fmla="*/ 0 h 2048"/>
                <a:gd name="T4" fmla="*/ 300 w 2048"/>
                <a:gd name="T5" fmla="*/ 300 h 2048"/>
                <a:gd name="T6" fmla="*/ 0 w 2048"/>
                <a:gd name="T7" fmla="*/ 1024 h 2048"/>
                <a:gd name="T8" fmla="*/ 300 w 2048"/>
                <a:gd name="T9" fmla="*/ 1748 h 2048"/>
                <a:gd name="T10" fmla="*/ 1024 w 2048"/>
                <a:gd name="T11" fmla="*/ 2048 h 2048"/>
                <a:gd name="T12" fmla="*/ 1748 w 2048"/>
                <a:gd name="T13" fmla="*/ 1748 h 2048"/>
                <a:gd name="T14" fmla="*/ 2048 w 2048"/>
                <a:gd name="T15" fmla="*/ 1024 h 2048"/>
                <a:gd name="T16" fmla="*/ 1748 w 2048"/>
                <a:gd name="T17" fmla="*/ 300 h 2048"/>
                <a:gd name="T18" fmla="*/ 1024 w 2048"/>
                <a:gd name="T19" fmla="*/ 1928 h 2048"/>
                <a:gd name="T20" fmla="*/ 120 w 2048"/>
                <a:gd name="T21" fmla="*/ 1024 h 2048"/>
                <a:gd name="T22" fmla="*/ 1024 w 2048"/>
                <a:gd name="T23" fmla="*/ 120 h 2048"/>
                <a:gd name="T24" fmla="*/ 1928 w 2048"/>
                <a:gd name="T25" fmla="*/ 1024 h 2048"/>
                <a:gd name="T26" fmla="*/ 1024 w 2048"/>
                <a:gd name="T27" fmla="*/ 192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8" h="2048">
                  <a:moveTo>
                    <a:pt x="1748" y="300"/>
                  </a:moveTo>
                  <a:cubicBezTo>
                    <a:pt x="1555" y="107"/>
                    <a:pt x="1298" y="0"/>
                    <a:pt x="1024" y="0"/>
                  </a:cubicBezTo>
                  <a:cubicBezTo>
                    <a:pt x="750" y="0"/>
                    <a:pt x="493" y="107"/>
                    <a:pt x="300" y="300"/>
                  </a:cubicBezTo>
                  <a:cubicBezTo>
                    <a:pt x="107" y="493"/>
                    <a:pt x="0" y="750"/>
                    <a:pt x="0" y="1024"/>
                  </a:cubicBezTo>
                  <a:cubicBezTo>
                    <a:pt x="0" y="1298"/>
                    <a:pt x="107" y="1555"/>
                    <a:pt x="300" y="1748"/>
                  </a:cubicBezTo>
                  <a:cubicBezTo>
                    <a:pt x="493" y="1941"/>
                    <a:pt x="750" y="2048"/>
                    <a:pt x="1024" y="2048"/>
                  </a:cubicBezTo>
                  <a:cubicBezTo>
                    <a:pt x="1298" y="2048"/>
                    <a:pt x="1555" y="1941"/>
                    <a:pt x="1748" y="1748"/>
                  </a:cubicBezTo>
                  <a:cubicBezTo>
                    <a:pt x="1941" y="1555"/>
                    <a:pt x="2048" y="1298"/>
                    <a:pt x="2048" y="1024"/>
                  </a:cubicBezTo>
                  <a:cubicBezTo>
                    <a:pt x="2048" y="750"/>
                    <a:pt x="1941" y="493"/>
                    <a:pt x="1748" y="300"/>
                  </a:cubicBezTo>
                  <a:close/>
                  <a:moveTo>
                    <a:pt x="1024" y="1928"/>
                  </a:moveTo>
                  <a:cubicBezTo>
                    <a:pt x="526" y="1928"/>
                    <a:pt x="120" y="1522"/>
                    <a:pt x="120" y="1024"/>
                  </a:cubicBezTo>
                  <a:cubicBezTo>
                    <a:pt x="120" y="526"/>
                    <a:pt x="526" y="120"/>
                    <a:pt x="1024" y="120"/>
                  </a:cubicBezTo>
                  <a:cubicBezTo>
                    <a:pt x="1522" y="120"/>
                    <a:pt x="1928" y="526"/>
                    <a:pt x="1928" y="1024"/>
                  </a:cubicBezTo>
                  <a:cubicBezTo>
                    <a:pt x="1928" y="1522"/>
                    <a:pt x="1522" y="1928"/>
                    <a:pt x="1024" y="1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32" name="Freeform 6">
              <a:extLst>
                <a:ext uri="{FF2B5EF4-FFF2-40B4-BE49-F238E27FC236}">
                  <a16:creationId xmlns:a16="http://schemas.microsoft.com/office/drawing/2014/main" id="{9714347C-1D36-4507-84D7-430348B32305}"/>
                </a:ext>
              </a:extLst>
            </p:cNvPr>
            <p:cNvSpPr>
              <a:spLocks/>
            </p:cNvSpPr>
            <p:nvPr/>
          </p:nvSpPr>
          <p:spPr bwMode="auto">
            <a:xfrm>
              <a:off x="1210" y="1594"/>
              <a:ext cx="2427" cy="1651"/>
            </a:xfrm>
            <a:custGeom>
              <a:avLst/>
              <a:gdLst>
                <a:gd name="T0" fmla="*/ 917 w 1026"/>
                <a:gd name="T1" fmla="*/ 23 h 698"/>
                <a:gd name="T2" fmla="*/ 388 w 1026"/>
                <a:gd name="T3" fmla="*/ 553 h 698"/>
                <a:gd name="T4" fmla="*/ 109 w 1026"/>
                <a:gd name="T5" fmla="*/ 274 h 698"/>
                <a:gd name="T6" fmla="*/ 24 w 1026"/>
                <a:gd name="T7" fmla="*/ 274 h 698"/>
                <a:gd name="T8" fmla="*/ 24 w 1026"/>
                <a:gd name="T9" fmla="*/ 359 h 698"/>
                <a:gd name="T10" fmla="*/ 345 w 1026"/>
                <a:gd name="T11" fmla="*/ 681 h 698"/>
                <a:gd name="T12" fmla="*/ 388 w 1026"/>
                <a:gd name="T13" fmla="*/ 698 h 698"/>
                <a:gd name="T14" fmla="*/ 430 w 1026"/>
                <a:gd name="T15" fmla="*/ 681 h 698"/>
                <a:gd name="T16" fmla="*/ 1002 w 1026"/>
                <a:gd name="T17" fmla="*/ 108 h 698"/>
                <a:gd name="T18" fmla="*/ 1002 w 1026"/>
                <a:gd name="T19" fmla="*/ 23 h 698"/>
                <a:gd name="T20" fmla="*/ 917 w 1026"/>
                <a:gd name="T21" fmla="*/ 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698">
                  <a:moveTo>
                    <a:pt x="917" y="23"/>
                  </a:moveTo>
                  <a:cubicBezTo>
                    <a:pt x="388" y="553"/>
                    <a:pt x="388" y="553"/>
                    <a:pt x="388" y="553"/>
                  </a:cubicBezTo>
                  <a:cubicBezTo>
                    <a:pt x="109" y="274"/>
                    <a:pt x="109" y="274"/>
                    <a:pt x="109" y="274"/>
                  </a:cubicBezTo>
                  <a:cubicBezTo>
                    <a:pt x="85" y="251"/>
                    <a:pt x="47" y="251"/>
                    <a:pt x="24" y="274"/>
                  </a:cubicBezTo>
                  <a:cubicBezTo>
                    <a:pt x="0" y="298"/>
                    <a:pt x="0" y="336"/>
                    <a:pt x="24" y="359"/>
                  </a:cubicBezTo>
                  <a:cubicBezTo>
                    <a:pt x="345" y="681"/>
                    <a:pt x="345" y="681"/>
                    <a:pt x="345" y="681"/>
                  </a:cubicBezTo>
                  <a:cubicBezTo>
                    <a:pt x="357" y="692"/>
                    <a:pt x="372" y="698"/>
                    <a:pt x="388" y="698"/>
                  </a:cubicBezTo>
                  <a:cubicBezTo>
                    <a:pt x="403" y="698"/>
                    <a:pt x="418" y="692"/>
                    <a:pt x="430" y="681"/>
                  </a:cubicBezTo>
                  <a:cubicBezTo>
                    <a:pt x="1002" y="108"/>
                    <a:pt x="1002" y="108"/>
                    <a:pt x="1002" y="108"/>
                  </a:cubicBezTo>
                  <a:cubicBezTo>
                    <a:pt x="1026" y="85"/>
                    <a:pt x="1026" y="47"/>
                    <a:pt x="1002" y="23"/>
                  </a:cubicBezTo>
                  <a:cubicBezTo>
                    <a:pt x="979" y="0"/>
                    <a:pt x="941" y="0"/>
                    <a:pt x="9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grpSp>
      <p:grpSp>
        <p:nvGrpSpPr>
          <p:cNvPr id="33" name="Group 4">
            <a:extLst>
              <a:ext uri="{FF2B5EF4-FFF2-40B4-BE49-F238E27FC236}">
                <a16:creationId xmlns:a16="http://schemas.microsoft.com/office/drawing/2014/main" id="{F78097E2-DC46-4D7E-9BE2-2A24357E558B}"/>
              </a:ext>
            </a:extLst>
          </p:cNvPr>
          <p:cNvGrpSpPr>
            <a:grpSpLocks noChangeAspect="1"/>
          </p:cNvGrpSpPr>
          <p:nvPr/>
        </p:nvGrpSpPr>
        <p:grpSpPr bwMode="auto">
          <a:xfrm>
            <a:off x="8661808" y="4354910"/>
            <a:ext cx="166273" cy="166273"/>
            <a:chOff x="1" y="4"/>
            <a:chExt cx="4845" cy="4845"/>
          </a:xfrm>
          <a:solidFill>
            <a:schemeClr val="bg1"/>
          </a:solidFill>
        </p:grpSpPr>
        <p:sp>
          <p:nvSpPr>
            <p:cNvPr id="34" name="Freeform 5">
              <a:extLst>
                <a:ext uri="{FF2B5EF4-FFF2-40B4-BE49-F238E27FC236}">
                  <a16:creationId xmlns:a16="http://schemas.microsoft.com/office/drawing/2014/main" id="{BE8F334E-86F2-44C7-9072-98FB37743002}"/>
                </a:ext>
              </a:extLst>
            </p:cNvPr>
            <p:cNvSpPr>
              <a:spLocks noEditPoints="1"/>
            </p:cNvSpPr>
            <p:nvPr/>
          </p:nvSpPr>
          <p:spPr bwMode="auto">
            <a:xfrm>
              <a:off x="1" y="4"/>
              <a:ext cx="4845" cy="4845"/>
            </a:xfrm>
            <a:custGeom>
              <a:avLst/>
              <a:gdLst>
                <a:gd name="T0" fmla="*/ 1748 w 2048"/>
                <a:gd name="T1" fmla="*/ 300 h 2048"/>
                <a:gd name="T2" fmla="*/ 1024 w 2048"/>
                <a:gd name="T3" fmla="*/ 0 h 2048"/>
                <a:gd name="T4" fmla="*/ 300 w 2048"/>
                <a:gd name="T5" fmla="*/ 300 h 2048"/>
                <a:gd name="T6" fmla="*/ 0 w 2048"/>
                <a:gd name="T7" fmla="*/ 1024 h 2048"/>
                <a:gd name="T8" fmla="*/ 300 w 2048"/>
                <a:gd name="T9" fmla="*/ 1748 h 2048"/>
                <a:gd name="T10" fmla="*/ 1024 w 2048"/>
                <a:gd name="T11" fmla="*/ 2048 h 2048"/>
                <a:gd name="T12" fmla="*/ 1748 w 2048"/>
                <a:gd name="T13" fmla="*/ 1748 h 2048"/>
                <a:gd name="T14" fmla="*/ 2048 w 2048"/>
                <a:gd name="T15" fmla="*/ 1024 h 2048"/>
                <a:gd name="T16" fmla="*/ 1748 w 2048"/>
                <a:gd name="T17" fmla="*/ 300 h 2048"/>
                <a:gd name="T18" fmla="*/ 1024 w 2048"/>
                <a:gd name="T19" fmla="*/ 1928 h 2048"/>
                <a:gd name="T20" fmla="*/ 120 w 2048"/>
                <a:gd name="T21" fmla="*/ 1024 h 2048"/>
                <a:gd name="T22" fmla="*/ 1024 w 2048"/>
                <a:gd name="T23" fmla="*/ 120 h 2048"/>
                <a:gd name="T24" fmla="*/ 1928 w 2048"/>
                <a:gd name="T25" fmla="*/ 1024 h 2048"/>
                <a:gd name="T26" fmla="*/ 1024 w 2048"/>
                <a:gd name="T27" fmla="*/ 192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8" h="2048">
                  <a:moveTo>
                    <a:pt x="1748" y="300"/>
                  </a:moveTo>
                  <a:cubicBezTo>
                    <a:pt x="1555" y="107"/>
                    <a:pt x="1298" y="0"/>
                    <a:pt x="1024" y="0"/>
                  </a:cubicBezTo>
                  <a:cubicBezTo>
                    <a:pt x="750" y="0"/>
                    <a:pt x="493" y="107"/>
                    <a:pt x="300" y="300"/>
                  </a:cubicBezTo>
                  <a:cubicBezTo>
                    <a:pt x="107" y="493"/>
                    <a:pt x="0" y="750"/>
                    <a:pt x="0" y="1024"/>
                  </a:cubicBezTo>
                  <a:cubicBezTo>
                    <a:pt x="0" y="1298"/>
                    <a:pt x="107" y="1555"/>
                    <a:pt x="300" y="1748"/>
                  </a:cubicBezTo>
                  <a:cubicBezTo>
                    <a:pt x="493" y="1941"/>
                    <a:pt x="750" y="2048"/>
                    <a:pt x="1024" y="2048"/>
                  </a:cubicBezTo>
                  <a:cubicBezTo>
                    <a:pt x="1298" y="2048"/>
                    <a:pt x="1555" y="1941"/>
                    <a:pt x="1748" y="1748"/>
                  </a:cubicBezTo>
                  <a:cubicBezTo>
                    <a:pt x="1941" y="1555"/>
                    <a:pt x="2048" y="1298"/>
                    <a:pt x="2048" y="1024"/>
                  </a:cubicBezTo>
                  <a:cubicBezTo>
                    <a:pt x="2048" y="750"/>
                    <a:pt x="1941" y="493"/>
                    <a:pt x="1748" y="300"/>
                  </a:cubicBezTo>
                  <a:close/>
                  <a:moveTo>
                    <a:pt x="1024" y="1928"/>
                  </a:moveTo>
                  <a:cubicBezTo>
                    <a:pt x="526" y="1928"/>
                    <a:pt x="120" y="1522"/>
                    <a:pt x="120" y="1024"/>
                  </a:cubicBezTo>
                  <a:cubicBezTo>
                    <a:pt x="120" y="526"/>
                    <a:pt x="526" y="120"/>
                    <a:pt x="1024" y="120"/>
                  </a:cubicBezTo>
                  <a:cubicBezTo>
                    <a:pt x="1522" y="120"/>
                    <a:pt x="1928" y="526"/>
                    <a:pt x="1928" y="1024"/>
                  </a:cubicBezTo>
                  <a:cubicBezTo>
                    <a:pt x="1928" y="1522"/>
                    <a:pt x="1522" y="1928"/>
                    <a:pt x="1024" y="1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35" name="Freeform 6">
              <a:extLst>
                <a:ext uri="{FF2B5EF4-FFF2-40B4-BE49-F238E27FC236}">
                  <a16:creationId xmlns:a16="http://schemas.microsoft.com/office/drawing/2014/main" id="{F53BDE7D-8583-4DD0-989B-9295254A0341}"/>
                </a:ext>
              </a:extLst>
            </p:cNvPr>
            <p:cNvSpPr>
              <a:spLocks/>
            </p:cNvSpPr>
            <p:nvPr/>
          </p:nvSpPr>
          <p:spPr bwMode="auto">
            <a:xfrm>
              <a:off x="1210" y="1594"/>
              <a:ext cx="2427" cy="1651"/>
            </a:xfrm>
            <a:custGeom>
              <a:avLst/>
              <a:gdLst>
                <a:gd name="T0" fmla="*/ 917 w 1026"/>
                <a:gd name="T1" fmla="*/ 23 h 698"/>
                <a:gd name="T2" fmla="*/ 388 w 1026"/>
                <a:gd name="T3" fmla="*/ 553 h 698"/>
                <a:gd name="T4" fmla="*/ 109 w 1026"/>
                <a:gd name="T5" fmla="*/ 274 h 698"/>
                <a:gd name="T6" fmla="*/ 24 w 1026"/>
                <a:gd name="T7" fmla="*/ 274 h 698"/>
                <a:gd name="T8" fmla="*/ 24 w 1026"/>
                <a:gd name="T9" fmla="*/ 359 h 698"/>
                <a:gd name="T10" fmla="*/ 345 w 1026"/>
                <a:gd name="T11" fmla="*/ 681 h 698"/>
                <a:gd name="T12" fmla="*/ 388 w 1026"/>
                <a:gd name="T13" fmla="*/ 698 h 698"/>
                <a:gd name="T14" fmla="*/ 430 w 1026"/>
                <a:gd name="T15" fmla="*/ 681 h 698"/>
                <a:gd name="T16" fmla="*/ 1002 w 1026"/>
                <a:gd name="T17" fmla="*/ 108 h 698"/>
                <a:gd name="T18" fmla="*/ 1002 w 1026"/>
                <a:gd name="T19" fmla="*/ 23 h 698"/>
                <a:gd name="T20" fmla="*/ 917 w 1026"/>
                <a:gd name="T21" fmla="*/ 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698">
                  <a:moveTo>
                    <a:pt x="917" y="23"/>
                  </a:moveTo>
                  <a:cubicBezTo>
                    <a:pt x="388" y="553"/>
                    <a:pt x="388" y="553"/>
                    <a:pt x="388" y="553"/>
                  </a:cubicBezTo>
                  <a:cubicBezTo>
                    <a:pt x="109" y="274"/>
                    <a:pt x="109" y="274"/>
                    <a:pt x="109" y="274"/>
                  </a:cubicBezTo>
                  <a:cubicBezTo>
                    <a:pt x="85" y="251"/>
                    <a:pt x="47" y="251"/>
                    <a:pt x="24" y="274"/>
                  </a:cubicBezTo>
                  <a:cubicBezTo>
                    <a:pt x="0" y="298"/>
                    <a:pt x="0" y="336"/>
                    <a:pt x="24" y="359"/>
                  </a:cubicBezTo>
                  <a:cubicBezTo>
                    <a:pt x="345" y="681"/>
                    <a:pt x="345" y="681"/>
                    <a:pt x="345" y="681"/>
                  </a:cubicBezTo>
                  <a:cubicBezTo>
                    <a:pt x="357" y="692"/>
                    <a:pt x="372" y="698"/>
                    <a:pt x="388" y="698"/>
                  </a:cubicBezTo>
                  <a:cubicBezTo>
                    <a:pt x="403" y="698"/>
                    <a:pt x="418" y="692"/>
                    <a:pt x="430" y="681"/>
                  </a:cubicBezTo>
                  <a:cubicBezTo>
                    <a:pt x="1002" y="108"/>
                    <a:pt x="1002" y="108"/>
                    <a:pt x="1002" y="108"/>
                  </a:cubicBezTo>
                  <a:cubicBezTo>
                    <a:pt x="1026" y="85"/>
                    <a:pt x="1026" y="47"/>
                    <a:pt x="1002" y="23"/>
                  </a:cubicBezTo>
                  <a:cubicBezTo>
                    <a:pt x="979" y="0"/>
                    <a:pt x="941" y="0"/>
                    <a:pt x="9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grpSp>
      <p:grpSp>
        <p:nvGrpSpPr>
          <p:cNvPr id="36" name="Group 4">
            <a:extLst>
              <a:ext uri="{FF2B5EF4-FFF2-40B4-BE49-F238E27FC236}">
                <a16:creationId xmlns:a16="http://schemas.microsoft.com/office/drawing/2014/main" id="{57BA6DC5-DCA0-41C1-80CB-C38D53B4E992}"/>
              </a:ext>
            </a:extLst>
          </p:cNvPr>
          <p:cNvGrpSpPr>
            <a:grpSpLocks noChangeAspect="1"/>
          </p:cNvGrpSpPr>
          <p:nvPr/>
        </p:nvGrpSpPr>
        <p:grpSpPr bwMode="auto">
          <a:xfrm>
            <a:off x="8661808" y="4682745"/>
            <a:ext cx="166273" cy="166273"/>
            <a:chOff x="1" y="4"/>
            <a:chExt cx="4845" cy="4845"/>
          </a:xfrm>
          <a:solidFill>
            <a:schemeClr val="bg1"/>
          </a:solidFill>
        </p:grpSpPr>
        <p:sp>
          <p:nvSpPr>
            <p:cNvPr id="37" name="Freeform 5">
              <a:extLst>
                <a:ext uri="{FF2B5EF4-FFF2-40B4-BE49-F238E27FC236}">
                  <a16:creationId xmlns:a16="http://schemas.microsoft.com/office/drawing/2014/main" id="{B5D54CF6-DF56-4FBA-B649-8A54AF739482}"/>
                </a:ext>
              </a:extLst>
            </p:cNvPr>
            <p:cNvSpPr>
              <a:spLocks noEditPoints="1"/>
            </p:cNvSpPr>
            <p:nvPr/>
          </p:nvSpPr>
          <p:spPr bwMode="auto">
            <a:xfrm>
              <a:off x="1" y="4"/>
              <a:ext cx="4845" cy="4845"/>
            </a:xfrm>
            <a:custGeom>
              <a:avLst/>
              <a:gdLst>
                <a:gd name="T0" fmla="*/ 1748 w 2048"/>
                <a:gd name="T1" fmla="*/ 300 h 2048"/>
                <a:gd name="T2" fmla="*/ 1024 w 2048"/>
                <a:gd name="T3" fmla="*/ 0 h 2048"/>
                <a:gd name="T4" fmla="*/ 300 w 2048"/>
                <a:gd name="T5" fmla="*/ 300 h 2048"/>
                <a:gd name="T6" fmla="*/ 0 w 2048"/>
                <a:gd name="T7" fmla="*/ 1024 h 2048"/>
                <a:gd name="T8" fmla="*/ 300 w 2048"/>
                <a:gd name="T9" fmla="*/ 1748 h 2048"/>
                <a:gd name="T10" fmla="*/ 1024 w 2048"/>
                <a:gd name="T11" fmla="*/ 2048 h 2048"/>
                <a:gd name="T12" fmla="*/ 1748 w 2048"/>
                <a:gd name="T13" fmla="*/ 1748 h 2048"/>
                <a:gd name="T14" fmla="*/ 2048 w 2048"/>
                <a:gd name="T15" fmla="*/ 1024 h 2048"/>
                <a:gd name="T16" fmla="*/ 1748 w 2048"/>
                <a:gd name="T17" fmla="*/ 300 h 2048"/>
                <a:gd name="T18" fmla="*/ 1024 w 2048"/>
                <a:gd name="T19" fmla="*/ 1928 h 2048"/>
                <a:gd name="T20" fmla="*/ 120 w 2048"/>
                <a:gd name="T21" fmla="*/ 1024 h 2048"/>
                <a:gd name="T22" fmla="*/ 1024 w 2048"/>
                <a:gd name="T23" fmla="*/ 120 h 2048"/>
                <a:gd name="T24" fmla="*/ 1928 w 2048"/>
                <a:gd name="T25" fmla="*/ 1024 h 2048"/>
                <a:gd name="T26" fmla="*/ 1024 w 2048"/>
                <a:gd name="T27" fmla="*/ 192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8" h="2048">
                  <a:moveTo>
                    <a:pt x="1748" y="300"/>
                  </a:moveTo>
                  <a:cubicBezTo>
                    <a:pt x="1555" y="107"/>
                    <a:pt x="1298" y="0"/>
                    <a:pt x="1024" y="0"/>
                  </a:cubicBezTo>
                  <a:cubicBezTo>
                    <a:pt x="750" y="0"/>
                    <a:pt x="493" y="107"/>
                    <a:pt x="300" y="300"/>
                  </a:cubicBezTo>
                  <a:cubicBezTo>
                    <a:pt x="107" y="493"/>
                    <a:pt x="0" y="750"/>
                    <a:pt x="0" y="1024"/>
                  </a:cubicBezTo>
                  <a:cubicBezTo>
                    <a:pt x="0" y="1298"/>
                    <a:pt x="107" y="1555"/>
                    <a:pt x="300" y="1748"/>
                  </a:cubicBezTo>
                  <a:cubicBezTo>
                    <a:pt x="493" y="1941"/>
                    <a:pt x="750" y="2048"/>
                    <a:pt x="1024" y="2048"/>
                  </a:cubicBezTo>
                  <a:cubicBezTo>
                    <a:pt x="1298" y="2048"/>
                    <a:pt x="1555" y="1941"/>
                    <a:pt x="1748" y="1748"/>
                  </a:cubicBezTo>
                  <a:cubicBezTo>
                    <a:pt x="1941" y="1555"/>
                    <a:pt x="2048" y="1298"/>
                    <a:pt x="2048" y="1024"/>
                  </a:cubicBezTo>
                  <a:cubicBezTo>
                    <a:pt x="2048" y="750"/>
                    <a:pt x="1941" y="493"/>
                    <a:pt x="1748" y="300"/>
                  </a:cubicBezTo>
                  <a:close/>
                  <a:moveTo>
                    <a:pt x="1024" y="1928"/>
                  </a:moveTo>
                  <a:cubicBezTo>
                    <a:pt x="526" y="1928"/>
                    <a:pt x="120" y="1522"/>
                    <a:pt x="120" y="1024"/>
                  </a:cubicBezTo>
                  <a:cubicBezTo>
                    <a:pt x="120" y="526"/>
                    <a:pt x="526" y="120"/>
                    <a:pt x="1024" y="120"/>
                  </a:cubicBezTo>
                  <a:cubicBezTo>
                    <a:pt x="1522" y="120"/>
                    <a:pt x="1928" y="526"/>
                    <a:pt x="1928" y="1024"/>
                  </a:cubicBezTo>
                  <a:cubicBezTo>
                    <a:pt x="1928" y="1522"/>
                    <a:pt x="1522" y="1928"/>
                    <a:pt x="1024" y="19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sp>
          <p:nvSpPr>
            <p:cNvPr id="38" name="Freeform 6">
              <a:extLst>
                <a:ext uri="{FF2B5EF4-FFF2-40B4-BE49-F238E27FC236}">
                  <a16:creationId xmlns:a16="http://schemas.microsoft.com/office/drawing/2014/main" id="{466A01B2-AC01-4234-B827-E51BB45F2657}"/>
                </a:ext>
              </a:extLst>
            </p:cNvPr>
            <p:cNvSpPr>
              <a:spLocks/>
            </p:cNvSpPr>
            <p:nvPr/>
          </p:nvSpPr>
          <p:spPr bwMode="auto">
            <a:xfrm>
              <a:off x="1210" y="1594"/>
              <a:ext cx="2427" cy="1651"/>
            </a:xfrm>
            <a:custGeom>
              <a:avLst/>
              <a:gdLst>
                <a:gd name="T0" fmla="*/ 917 w 1026"/>
                <a:gd name="T1" fmla="*/ 23 h 698"/>
                <a:gd name="T2" fmla="*/ 388 w 1026"/>
                <a:gd name="T3" fmla="*/ 553 h 698"/>
                <a:gd name="T4" fmla="*/ 109 w 1026"/>
                <a:gd name="T5" fmla="*/ 274 h 698"/>
                <a:gd name="T6" fmla="*/ 24 w 1026"/>
                <a:gd name="T7" fmla="*/ 274 h 698"/>
                <a:gd name="T8" fmla="*/ 24 w 1026"/>
                <a:gd name="T9" fmla="*/ 359 h 698"/>
                <a:gd name="T10" fmla="*/ 345 w 1026"/>
                <a:gd name="T11" fmla="*/ 681 h 698"/>
                <a:gd name="T12" fmla="*/ 388 w 1026"/>
                <a:gd name="T13" fmla="*/ 698 h 698"/>
                <a:gd name="T14" fmla="*/ 430 w 1026"/>
                <a:gd name="T15" fmla="*/ 681 h 698"/>
                <a:gd name="T16" fmla="*/ 1002 w 1026"/>
                <a:gd name="T17" fmla="*/ 108 h 698"/>
                <a:gd name="T18" fmla="*/ 1002 w 1026"/>
                <a:gd name="T19" fmla="*/ 23 h 698"/>
                <a:gd name="T20" fmla="*/ 917 w 1026"/>
                <a:gd name="T21" fmla="*/ 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698">
                  <a:moveTo>
                    <a:pt x="917" y="23"/>
                  </a:moveTo>
                  <a:cubicBezTo>
                    <a:pt x="388" y="553"/>
                    <a:pt x="388" y="553"/>
                    <a:pt x="388" y="553"/>
                  </a:cubicBezTo>
                  <a:cubicBezTo>
                    <a:pt x="109" y="274"/>
                    <a:pt x="109" y="274"/>
                    <a:pt x="109" y="274"/>
                  </a:cubicBezTo>
                  <a:cubicBezTo>
                    <a:pt x="85" y="251"/>
                    <a:pt x="47" y="251"/>
                    <a:pt x="24" y="274"/>
                  </a:cubicBezTo>
                  <a:cubicBezTo>
                    <a:pt x="0" y="298"/>
                    <a:pt x="0" y="336"/>
                    <a:pt x="24" y="359"/>
                  </a:cubicBezTo>
                  <a:cubicBezTo>
                    <a:pt x="345" y="681"/>
                    <a:pt x="345" y="681"/>
                    <a:pt x="345" y="681"/>
                  </a:cubicBezTo>
                  <a:cubicBezTo>
                    <a:pt x="357" y="692"/>
                    <a:pt x="372" y="698"/>
                    <a:pt x="388" y="698"/>
                  </a:cubicBezTo>
                  <a:cubicBezTo>
                    <a:pt x="403" y="698"/>
                    <a:pt x="418" y="692"/>
                    <a:pt x="430" y="681"/>
                  </a:cubicBezTo>
                  <a:cubicBezTo>
                    <a:pt x="1002" y="108"/>
                    <a:pt x="1002" y="108"/>
                    <a:pt x="1002" y="108"/>
                  </a:cubicBezTo>
                  <a:cubicBezTo>
                    <a:pt x="1026" y="85"/>
                    <a:pt x="1026" y="47"/>
                    <a:pt x="1002" y="23"/>
                  </a:cubicBezTo>
                  <a:cubicBezTo>
                    <a:pt x="979" y="0"/>
                    <a:pt x="941" y="0"/>
                    <a:pt x="9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a typeface="Lato" panose="020F0502020204030203" pitchFamily="34" charset="0"/>
                <a:cs typeface="Lato" panose="020F0502020204030203" pitchFamily="34" charset="0"/>
              </a:endParaRPr>
            </a:p>
          </p:txBody>
        </p:sp>
      </p:grpSp>
      <p:pic>
        <p:nvPicPr>
          <p:cNvPr id="44" name="Picture Placeholder 43">
            <a:extLst>
              <a:ext uri="{FF2B5EF4-FFF2-40B4-BE49-F238E27FC236}">
                <a16:creationId xmlns:a16="http://schemas.microsoft.com/office/drawing/2014/main" id="{BCE006E8-0419-40A3-A5DD-989DB148354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8774" r="8774"/>
          <a:stretch>
            <a:fillRect/>
          </a:stretch>
        </p:blipFill>
        <p:spPr/>
      </p:pic>
      <p:pic>
        <p:nvPicPr>
          <p:cNvPr id="42" name="Picture Placeholder 41">
            <a:extLst>
              <a:ext uri="{FF2B5EF4-FFF2-40B4-BE49-F238E27FC236}">
                <a16:creationId xmlns:a16="http://schemas.microsoft.com/office/drawing/2014/main" id="{C755CED7-F238-459E-AA60-48756ADC7C5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1944" r="11944"/>
          <a:stretch>
            <a:fillRect/>
          </a:stretch>
        </p:blipFill>
        <p:spPr/>
      </p:pic>
    </p:spTree>
    <p:extLst>
      <p:ext uri="{BB962C8B-B14F-4D97-AF65-F5344CB8AC3E}">
        <p14:creationId xmlns:p14="http://schemas.microsoft.com/office/powerpoint/2010/main" val="277893035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up)">
                                      <p:cBhvr>
                                        <p:cTn id="49" dur="500"/>
                                        <p:tgtEl>
                                          <p:spTgt spid="22"/>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up)">
                                      <p:cBhvr>
                                        <p:cTn id="58" dur="500"/>
                                        <p:tgtEl>
                                          <p:spTgt spid="25"/>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up)">
                                      <p:cBhvr>
                                        <p:cTn id="61" dur="500"/>
                                        <p:tgtEl>
                                          <p:spTgt spid="26"/>
                                        </p:tgtEl>
                                      </p:cBhvr>
                                    </p:animEffect>
                                  </p:childTnLst>
                                </p:cTn>
                              </p:par>
                              <p:par>
                                <p:cTn id="62" presetID="22" presetClass="entr" presetSubtype="1"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up)">
                                      <p:cBhvr>
                                        <p:cTn id="64" dur="500"/>
                                        <p:tgtEl>
                                          <p:spTgt spid="27"/>
                                        </p:tgtEl>
                                      </p:cBhvr>
                                    </p:animEffect>
                                  </p:childTnLst>
                                </p:cTn>
                              </p:par>
                              <p:par>
                                <p:cTn id="65" presetID="22" presetClass="entr" presetSubtype="1"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par>
                                <p:cTn id="68" presetID="22" presetClass="entr" presetSubtype="1"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up)">
                                      <p:cBhvr>
                                        <p:cTn id="70" dur="500"/>
                                        <p:tgtEl>
                                          <p:spTgt spid="33"/>
                                        </p:tgtEl>
                                      </p:cBhvr>
                                    </p:animEffect>
                                  </p:childTnLst>
                                </p:cTn>
                              </p:par>
                              <p:par>
                                <p:cTn id="71" presetID="2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wipe(up)">
                                      <p:cBhvr>
                                        <p:cTn id="73" dur="500"/>
                                        <p:tgtEl>
                                          <p:spTgt spid="36"/>
                                        </p:tgtEl>
                                      </p:cBhvr>
                                    </p:animEffect>
                                  </p:childTnLst>
                                </p:cTn>
                              </p:par>
                              <p:par>
                                <p:cTn id="74" presetID="22" presetClass="entr" presetSubtype="1"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up)">
                                      <p:cBhvr>
                                        <p:cTn id="76" dur="500"/>
                                        <p:tgtEl>
                                          <p:spTgt spid="44"/>
                                        </p:tgtEl>
                                      </p:cBhvr>
                                    </p:animEffect>
                                  </p:childTnLst>
                                </p:cTn>
                              </p:par>
                              <p:par>
                                <p:cTn id="77" presetID="22" presetClass="entr" presetSubtype="1"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up)">
                                      <p:cBhvr>
                                        <p:cTn id="7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67C145-E12C-4D6D-9F11-4E5459B693C2}"/>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460BB545-7078-4AAE-B550-60A1A08D3680}"/>
              </a:ext>
            </a:extLst>
          </p:cNvPr>
          <p:cNvSpPr txBox="1"/>
          <p:nvPr/>
        </p:nvSpPr>
        <p:spPr>
          <a:xfrm>
            <a:off x="123653" y="66783"/>
            <a:ext cx="2905298" cy="307758"/>
          </a:xfrm>
          <a:prstGeom prst="rect">
            <a:avLst/>
          </a:prstGeom>
          <a:noFill/>
        </p:spPr>
        <p:txBody>
          <a:bodyPr wrap="square" lIns="91422" tIns="45711" rIns="91422" bIns="45711" rtlCol="0">
            <a:spAutoFit/>
          </a:bodyPr>
          <a:lstStyle/>
          <a:p>
            <a:r>
              <a:rPr lang="en-US" sz="1400" b="1" dirty="0">
                <a:solidFill>
                  <a:srgbClr val="2F5597"/>
                </a:solidFill>
                <a:latin typeface="Lato" pitchFamily="34" charset="0"/>
                <a:ea typeface="Lato" pitchFamily="34" charset="0"/>
                <a:cs typeface="Lato" pitchFamily="34" charset="0"/>
              </a:rPr>
              <a:t>THE ROADMAP PRESENTATION</a:t>
            </a:r>
            <a:endParaRPr lang="id-ID" sz="1400" b="1" dirty="0">
              <a:solidFill>
                <a:srgbClr val="2F5597"/>
              </a:solidFill>
              <a:latin typeface="Lato" pitchFamily="34" charset="0"/>
              <a:ea typeface="Lato" pitchFamily="34" charset="0"/>
              <a:cs typeface="Lato" pitchFamily="34" charset="0"/>
            </a:endParaRPr>
          </a:p>
        </p:txBody>
      </p:sp>
      <p:sp>
        <p:nvSpPr>
          <p:cNvPr id="4" name="TextBox 3">
            <a:extLst>
              <a:ext uri="{FF2B5EF4-FFF2-40B4-BE49-F238E27FC236}">
                <a16:creationId xmlns:a16="http://schemas.microsoft.com/office/drawing/2014/main" id="{D90AB9B6-F75B-4023-8C0E-EEAB8B22C959}"/>
              </a:ext>
            </a:extLst>
          </p:cNvPr>
          <p:cNvSpPr txBox="1"/>
          <p:nvPr/>
        </p:nvSpPr>
        <p:spPr>
          <a:xfrm>
            <a:off x="11675291" y="66764"/>
            <a:ext cx="393056" cy="307777"/>
          </a:xfrm>
          <a:prstGeom prst="rect">
            <a:avLst/>
          </a:prstGeom>
          <a:noFill/>
        </p:spPr>
        <p:txBody>
          <a:bodyPr wrap="none" rtlCol="0">
            <a:spAutoFit/>
          </a:bodyPr>
          <a:lstStyle/>
          <a:p>
            <a:r>
              <a:rPr lang="en-US" sz="1400" b="1" dirty="0">
                <a:solidFill>
                  <a:srgbClr val="2F5597"/>
                </a:solidFill>
                <a:latin typeface="Lato" panose="020F0502020204030203" pitchFamily="34" charset="0"/>
                <a:ea typeface="Lato" panose="020F0502020204030203" pitchFamily="34" charset="0"/>
                <a:cs typeface="Lato" panose="020F0502020204030203" pitchFamily="34" charset="0"/>
              </a:rPr>
              <a:t>08</a:t>
            </a:r>
            <a:endParaRPr lang="en-PK" sz="1400" b="1" dirty="0">
              <a:solidFill>
                <a:srgbClr val="2F5597"/>
              </a:solidFill>
              <a:latin typeface="Lato" panose="020F0502020204030203" pitchFamily="34" charset="0"/>
              <a:ea typeface="Lato" panose="020F0502020204030203" pitchFamily="34" charset="0"/>
              <a:cs typeface="Lato" panose="020F0502020204030203" pitchFamily="34" charset="0"/>
            </a:endParaRPr>
          </a:p>
        </p:txBody>
      </p:sp>
      <p:sp>
        <p:nvSpPr>
          <p:cNvPr id="5" name="Text Placeholder 3">
            <a:extLst>
              <a:ext uri="{FF2B5EF4-FFF2-40B4-BE49-F238E27FC236}">
                <a16:creationId xmlns:a16="http://schemas.microsoft.com/office/drawing/2014/main" id="{E3209080-6909-4C06-A190-E5D5FA73095E}"/>
              </a:ext>
            </a:extLst>
          </p:cNvPr>
          <p:cNvSpPr txBox="1">
            <a:spLocks/>
          </p:cNvSpPr>
          <p:nvPr/>
        </p:nvSpPr>
        <p:spPr>
          <a:xfrm>
            <a:off x="3152776" y="675217"/>
            <a:ext cx="5886448" cy="602960"/>
          </a:xfrm>
          <a:prstGeom prst="rect">
            <a:avLst/>
          </a:prstGeom>
        </p:spPr>
        <p:txBody>
          <a:bodyPr/>
          <a:ls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2E75B6"/>
                </a:solidFill>
                <a:latin typeface="Lato" panose="020F0502020204030203" pitchFamily="34" charset="0"/>
                <a:ea typeface="Lato" panose="020F0502020204030203" pitchFamily="34" charset="0"/>
                <a:cs typeface="Lato" panose="020F0502020204030203" pitchFamily="34" charset="0"/>
              </a:rPr>
              <a:t>BASIC BENDING PROCESS</a:t>
            </a:r>
          </a:p>
        </p:txBody>
      </p:sp>
      <p:graphicFrame>
        <p:nvGraphicFramePr>
          <p:cNvPr id="6" name="Diagram 5">
            <a:extLst>
              <a:ext uri="{FF2B5EF4-FFF2-40B4-BE49-F238E27FC236}">
                <a16:creationId xmlns:a16="http://schemas.microsoft.com/office/drawing/2014/main" id="{82509E3E-717E-45CB-8D12-63423C5575A6}"/>
              </a:ext>
            </a:extLst>
          </p:cNvPr>
          <p:cNvGraphicFramePr/>
          <p:nvPr>
            <p:extLst>
              <p:ext uri="{D42A27DB-BD31-4B8C-83A1-F6EECF244321}">
                <p14:modId xmlns:p14="http://schemas.microsoft.com/office/powerpoint/2010/main" val="1859376326"/>
              </p:ext>
            </p:extLst>
          </p:nvPr>
        </p:nvGraphicFramePr>
        <p:xfrm>
          <a:off x="952500" y="2514825"/>
          <a:ext cx="10287000" cy="3591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a:extLst>
              <a:ext uri="{FF2B5EF4-FFF2-40B4-BE49-F238E27FC236}">
                <a16:creationId xmlns:a16="http://schemas.microsoft.com/office/drawing/2014/main" id="{7940049B-95FC-4F7A-A56E-727AE5F65660}"/>
              </a:ext>
            </a:extLst>
          </p:cNvPr>
          <p:cNvSpPr txBox="1">
            <a:spLocks/>
          </p:cNvSpPr>
          <p:nvPr/>
        </p:nvSpPr>
        <p:spPr>
          <a:xfrm>
            <a:off x="2670546" y="1494589"/>
            <a:ext cx="6850908" cy="803824"/>
          </a:xfrm>
          <a:prstGeom prst="rect">
            <a:avLst/>
          </a:prstGeom>
        </p:spPr>
        <p:txBody>
          <a:bodyPr/>
          <a:ls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Lorem ipsum dolor sit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amet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adipiscing</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elit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Aenean</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commodo</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ligula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eget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dolor. Lorem ipsum dolor sit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amet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adipiscing</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elit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Aenean</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commodo</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ligula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eget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dolor.</a:t>
            </a:r>
          </a:p>
          <a:p>
            <a:pPr algn="ctr"/>
            <a:endPar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425276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67C145-E12C-4D6D-9F11-4E5459B693C2}"/>
              </a:ext>
            </a:extLst>
          </p:cNvPr>
          <p:cNvSpPr/>
          <p:nvPr/>
        </p:nvSpPr>
        <p:spPr>
          <a:xfrm>
            <a:off x="0" y="0"/>
            <a:ext cx="12192000" cy="441325"/>
          </a:xfrm>
          <a:prstGeom prst="rect">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TextBox 2">
            <a:extLst>
              <a:ext uri="{FF2B5EF4-FFF2-40B4-BE49-F238E27FC236}">
                <a16:creationId xmlns:a16="http://schemas.microsoft.com/office/drawing/2014/main" id="{460BB545-7078-4AAE-B550-60A1A08D3680}"/>
              </a:ext>
            </a:extLst>
          </p:cNvPr>
          <p:cNvSpPr txBox="1"/>
          <p:nvPr/>
        </p:nvSpPr>
        <p:spPr>
          <a:xfrm>
            <a:off x="123653" y="66783"/>
            <a:ext cx="2905298" cy="307758"/>
          </a:xfrm>
          <a:prstGeom prst="rect">
            <a:avLst/>
          </a:prstGeom>
          <a:noFill/>
        </p:spPr>
        <p:txBody>
          <a:bodyPr wrap="square" lIns="91422" tIns="45711" rIns="91422" bIns="45711" rtlCol="0">
            <a:spAutoFit/>
          </a:bodyPr>
          <a:lstStyle/>
          <a:p>
            <a:r>
              <a:rPr lang="en-US" sz="1400" b="1" dirty="0">
                <a:solidFill>
                  <a:srgbClr val="2F5597"/>
                </a:solidFill>
                <a:latin typeface="Lato" pitchFamily="34" charset="0"/>
                <a:ea typeface="Lato" pitchFamily="34" charset="0"/>
                <a:cs typeface="Lato" pitchFamily="34" charset="0"/>
              </a:rPr>
              <a:t>THE ROADMAP PRESENTATION</a:t>
            </a:r>
            <a:endParaRPr lang="id-ID" sz="1400" b="1" dirty="0">
              <a:solidFill>
                <a:srgbClr val="2F5597"/>
              </a:solidFill>
              <a:latin typeface="Lato" pitchFamily="34" charset="0"/>
              <a:ea typeface="Lato" pitchFamily="34" charset="0"/>
              <a:cs typeface="Lato" pitchFamily="34" charset="0"/>
            </a:endParaRPr>
          </a:p>
        </p:txBody>
      </p:sp>
      <p:sp>
        <p:nvSpPr>
          <p:cNvPr id="4" name="TextBox 3">
            <a:extLst>
              <a:ext uri="{FF2B5EF4-FFF2-40B4-BE49-F238E27FC236}">
                <a16:creationId xmlns:a16="http://schemas.microsoft.com/office/drawing/2014/main" id="{D90AB9B6-F75B-4023-8C0E-EEAB8B22C959}"/>
              </a:ext>
            </a:extLst>
          </p:cNvPr>
          <p:cNvSpPr txBox="1"/>
          <p:nvPr/>
        </p:nvSpPr>
        <p:spPr>
          <a:xfrm>
            <a:off x="11675291" y="66764"/>
            <a:ext cx="393056" cy="307777"/>
          </a:xfrm>
          <a:prstGeom prst="rect">
            <a:avLst/>
          </a:prstGeom>
          <a:noFill/>
        </p:spPr>
        <p:txBody>
          <a:bodyPr wrap="none" rtlCol="0">
            <a:spAutoFit/>
          </a:bodyPr>
          <a:lstStyle/>
          <a:p>
            <a:r>
              <a:rPr lang="en-US" sz="1400" b="1" dirty="0">
                <a:solidFill>
                  <a:srgbClr val="2F5597"/>
                </a:solidFill>
                <a:latin typeface="Lato" panose="020F0502020204030203" pitchFamily="34" charset="0"/>
                <a:ea typeface="Lato" panose="020F0502020204030203" pitchFamily="34" charset="0"/>
                <a:cs typeface="Lato" panose="020F0502020204030203" pitchFamily="34" charset="0"/>
              </a:rPr>
              <a:t>09</a:t>
            </a:r>
            <a:endParaRPr lang="en-PK" sz="1400" b="1" dirty="0">
              <a:solidFill>
                <a:srgbClr val="2F5597"/>
              </a:solidFill>
              <a:latin typeface="Lato" panose="020F0502020204030203" pitchFamily="34" charset="0"/>
              <a:ea typeface="Lato" panose="020F0502020204030203" pitchFamily="34" charset="0"/>
              <a:cs typeface="Lato" panose="020F0502020204030203" pitchFamily="34" charset="0"/>
            </a:endParaRPr>
          </a:p>
        </p:txBody>
      </p:sp>
      <p:sp>
        <p:nvSpPr>
          <p:cNvPr id="5" name="Text Placeholder 1">
            <a:extLst>
              <a:ext uri="{FF2B5EF4-FFF2-40B4-BE49-F238E27FC236}">
                <a16:creationId xmlns:a16="http://schemas.microsoft.com/office/drawing/2014/main" id="{39397372-823C-4789-98FC-402D50922970}"/>
              </a:ext>
            </a:extLst>
          </p:cNvPr>
          <p:cNvSpPr txBox="1">
            <a:spLocks/>
          </p:cNvSpPr>
          <p:nvPr/>
        </p:nvSpPr>
        <p:spPr>
          <a:xfrm>
            <a:off x="3790951" y="746922"/>
            <a:ext cx="4610098" cy="551363"/>
          </a:xfrm>
          <a:prstGeom prst="rect">
            <a:avLst/>
          </a:prstGeom>
        </p:spPr>
        <p:txBody>
          <a:bodyPr/>
          <a:ls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2E75B6"/>
                </a:solidFill>
                <a:latin typeface="Lato" panose="020F0502020204030203" pitchFamily="34" charset="0"/>
                <a:ea typeface="Lato" panose="020F0502020204030203" pitchFamily="34" charset="0"/>
                <a:cs typeface="Lato" panose="020F0502020204030203" pitchFamily="34" charset="0"/>
              </a:rPr>
              <a:t>ARROW DIAGRAM</a:t>
            </a:r>
          </a:p>
        </p:txBody>
      </p:sp>
      <p:grpSp>
        <p:nvGrpSpPr>
          <p:cNvPr id="6" name="Group 5">
            <a:extLst>
              <a:ext uri="{FF2B5EF4-FFF2-40B4-BE49-F238E27FC236}">
                <a16:creationId xmlns:a16="http://schemas.microsoft.com/office/drawing/2014/main" id="{B11B28D9-0BF5-4E27-9B47-77E8F54019F6}"/>
              </a:ext>
            </a:extLst>
          </p:cNvPr>
          <p:cNvGrpSpPr/>
          <p:nvPr/>
        </p:nvGrpSpPr>
        <p:grpSpPr>
          <a:xfrm>
            <a:off x="0" y="441324"/>
            <a:ext cx="6919415" cy="5268036"/>
            <a:chOff x="1" y="-1"/>
            <a:chExt cx="5102370" cy="3748037"/>
          </a:xfrm>
        </p:grpSpPr>
        <p:sp>
          <p:nvSpPr>
            <p:cNvPr id="7" name="Freeform 39">
              <a:extLst>
                <a:ext uri="{FF2B5EF4-FFF2-40B4-BE49-F238E27FC236}">
                  <a16:creationId xmlns:a16="http://schemas.microsoft.com/office/drawing/2014/main" id="{6F17D275-07B2-4CE2-885E-C9981AAE160B}"/>
                </a:ext>
              </a:extLst>
            </p:cNvPr>
            <p:cNvSpPr>
              <a:spLocks/>
            </p:cNvSpPr>
            <p:nvPr/>
          </p:nvSpPr>
          <p:spPr bwMode="auto">
            <a:xfrm rot="5400000">
              <a:off x="451071" y="-451070"/>
              <a:ext cx="3748036" cy="4650175"/>
            </a:xfrm>
            <a:custGeom>
              <a:avLst/>
              <a:gdLst>
                <a:gd name="T0" fmla="*/ 702 w 702"/>
                <a:gd name="T1" fmla="*/ 48 h 872"/>
                <a:gd name="T2" fmla="*/ 654 w 702"/>
                <a:gd name="T3" fmla="*/ 0 h 872"/>
                <a:gd name="T4" fmla="*/ 605 w 702"/>
                <a:gd name="T5" fmla="*/ 48 h 872"/>
                <a:gd name="T6" fmla="*/ 618 w 702"/>
                <a:gd name="T7" fmla="*/ 48 h 872"/>
                <a:gd name="T8" fmla="*/ 618 w 702"/>
                <a:gd name="T9" fmla="*/ 466 h 872"/>
                <a:gd name="T10" fmla="*/ 284 w 702"/>
                <a:gd name="T11" fmla="*/ 799 h 872"/>
                <a:gd name="T12" fmla="*/ 0 w 702"/>
                <a:gd name="T13" fmla="*/ 799 h 872"/>
                <a:gd name="T14" fmla="*/ 0 w 702"/>
                <a:gd name="T15" fmla="*/ 872 h 872"/>
                <a:gd name="T16" fmla="*/ 284 w 702"/>
                <a:gd name="T17" fmla="*/ 872 h 872"/>
                <a:gd name="T18" fmla="*/ 690 w 702"/>
                <a:gd name="T19" fmla="*/ 466 h 872"/>
                <a:gd name="T20" fmla="*/ 690 w 702"/>
                <a:gd name="T21" fmla="*/ 48 h 872"/>
                <a:gd name="T22" fmla="*/ 702 w 702"/>
                <a:gd name="T23" fmla="*/ 48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872">
                  <a:moveTo>
                    <a:pt x="702" y="48"/>
                  </a:moveTo>
                  <a:cubicBezTo>
                    <a:pt x="654" y="0"/>
                    <a:pt x="654" y="0"/>
                    <a:pt x="654" y="0"/>
                  </a:cubicBezTo>
                  <a:cubicBezTo>
                    <a:pt x="605" y="48"/>
                    <a:pt x="605" y="48"/>
                    <a:pt x="605" y="48"/>
                  </a:cubicBezTo>
                  <a:cubicBezTo>
                    <a:pt x="618" y="48"/>
                    <a:pt x="618" y="48"/>
                    <a:pt x="618" y="48"/>
                  </a:cubicBezTo>
                  <a:cubicBezTo>
                    <a:pt x="618" y="466"/>
                    <a:pt x="618" y="466"/>
                    <a:pt x="618" y="466"/>
                  </a:cubicBezTo>
                  <a:cubicBezTo>
                    <a:pt x="618" y="650"/>
                    <a:pt x="468" y="799"/>
                    <a:pt x="284" y="799"/>
                  </a:cubicBezTo>
                  <a:cubicBezTo>
                    <a:pt x="0" y="799"/>
                    <a:pt x="0" y="799"/>
                    <a:pt x="0" y="799"/>
                  </a:cubicBezTo>
                  <a:cubicBezTo>
                    <a:pt x="0" y="872"/>
                    <a:pt x="0" y="872"/>
                    <a:pt x="0" y="872"/>
                  </a:cubicBezTo>
                  <a:cubicBezTo>
                    <a:pt x="284" y="872"/>
                    <a:pt x="284" y="872"/>
                    <a:pt x="284" y="872"/>
                  </a:cubicBezTo>
                  <a:cubicBezTo>
                    <a:pt x="508" y="872"/>
                    <a:pt x="690" y="690"/>
                    <a:pt x="690" y="466"/>
                  </a:cubicBezTo>
                  <a:cubicBezTo>
                    <a:pt x="690" y="48"/>
                    <a:pt x="690" y="48"/>
                    <a:pt x="690" y="48"/>
                  </a:cubicBezTo>
                  <a:lnTo>
                    <a:pt x="702" y="48"/>
                  </a:lnTo>
                  <a:close/>
                </a:path>
              </a:pathLst>
            </a:custGeom>
            <a:solidFill>
              <a:srgbClr val="548235"/>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8" name="Freeform 40">
              <a:extLst>
                <a:ext uri="{FF2B5EF4-FFF2-40B4-BE49-F238E27FC236}">
                  <a16:creationId xmlns:a16="http://schemas.microsoft.com/office/drawing/2014/main" id="{ED20578D-27D4-4B48-A92E-CF6C88B60266}"/>
                </a:ext>
              </a:extLst>
            </p:cNvPr>
            <p:cNvSpPr>
              <a:spLocks/>
            </p:cNvSpPr>
            <p:nvPr/>
          </p:nvSpPr>
          <p:spPr bwMode="auto">
            <a:xfrm rot="5400000">
              <a:off x="1030374" y="-677165"/>
              <a:ext cx="3394831" cy="4749163"/>
            </a:xfrm>
            <a:custGeom>
              <a:avLst/>
              <a:gdLst>
                <a:gd name="T0" fmla="*/ 636 w 636"/>
                <a:gd name="T1" fmla="*/ 48 h 891"/>
                <a:gd name="T2" fmla="*/ 588 w 636"/>
                <a:gd name="T3" fmla="*/ 0 h 891"/>
                <a:gd name="T4" fmla="*/ 539 w 636"/>
                <a:gd name="T5" fmla="*/ 48 h 891"/>
                <a:gd name="T6" fmla="*/ 552 w 636"/>
                <a:gd name="T7" fmla="*/ 48 h 891"/>
                <a:gd name="T8" fmla="*/ 552 w 636"/>
                <a:gd name="T9" fmla="*/ 551 h 891"/>
                <a:gd name="T10" fmla="*/ 284 w 636"/>
                <a:gd name="T11" fmla="*/ 818 h 891"/>
                <a:gd name="T12" fmla="*/ 0 w 636"/>
                <a:gd name="T13" fmla="*/ 818 h 891"/>
                <a:gd name="T14" fmla="*/ 0 w 636"/>
                <a:gd name="T15" fmla="*/ 891 h 891"/>
                <a:gd name="T16" fmla="*/ 284 w 636"/>
                <a:gd name="T17" fmla="*/ 891 h 891"/>
                <a:gd name="T18" fmla="*/ 624 w 636"/>
                <a:gd name="T19" fmla="*/ 551 h 891"/>
                <a:gd name="T20" fmla="*/ 624 w 636"/>
                <a:gd name="T21" fmla="*/ 48 h 891"/>
                <a:gd name="T22" fmla="*/ 636 w 636"/>
                <a:gd name="T23" fmla="*/ 48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6" h="891">
                  <a:moveTo>
                    <a:pt x="636" y="48"/>
                  </a:moveTo>
                  <a:cubicBezTo>
                    <a:pt x="588" y="0"/>
                    <a:pt x="588" y="0"/>
                    <a:pt x="588" y="0"/>
                  </a:cubicBezTo>
                  <a:cubicBezTo>
                    <a:pt x="539" y="48"/>
                    <a:pt x="539" y="48"/>
                    <a:pt x="539" y="48"/>
                  </a:cubicBezTo>
                  <a:cubicBezTo>
                    <a:pt x="552" y="48"/>
                    <a:pt x="552" y="48"/>
                    <a:pt x="552" y="48"/>
                  </a:cubicBezTo>
                  <a:cubicBezTo>
                    <a:pt x="552" y="551"/>
                    <a:pt x="552" y="551"/>
                    <a:pt x="552" y="551"/>
                  </a:cubicBezTo>
                  <a:cubicBezTo>
                    <a:pt x="552" y="699"/>
                    <a:pt x="432" y="818"/>
                    <a:pt x="284" y="818"/>
                  </a:cubicBezTo>
                  <a:cubicBezTo>
                    <a:pt x="0" y="818"/>
                    <a:pt x="0" y="818"/>
                    <a:pt x="0" y="818"/>
                  </a:cubicBezTo>
                  <a:cubicBezTo>
                    <a:pt x="0" y="891"/>
                    <a:pt x="0" y="891"/>
                    <a:pt x="0" y="891"/>
                  </a:cubicBezTo>
                  <a:cubicBezTo>
                    <a:pt x="284" y="891"/>
                    <a:pt x="284" y="891"/>
                    <a:pt x="284" y="891"/>
                  </a:cubicBezTo>
                  <a:cubicBezTo>
                    <a:pt x="472" y="891"/>
                    <a:pt x="624" y="739"/>
                    <a:pt x="624" y="551"/>
                  </a:cubicBezTo>
                  <a:cubicBezTo>
                    <a:pt x="624" y="48"/>
                    <a:pt x="624" y="48"/>
                    <a:pt x="624" y="48"/>
                  </a:cubicBezTo>
                  <a:lnTo>
                    <a:pt x="636" y="48"/>
                  </a:lnTo>
                  <a:close/>
                </a:path>
              </a:pathLst>
            </a:custGeom>
            <a:solidFill>
              <a:srgbClr val="2F5597"/>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9" name="Freeform 41">
              <a:extLst>
                <a:ext uri="{FF2B5EF4-FFF2-40B4-BE49-F238E27FC236}">
                  <a16:creationId xmlns:a16="http://schemas.microsoft.com/office/drawing/2014/main" id="{7FA5F2D1-3B37-4F68-9A8C-BBC29F0DEEB2}"/>
                </a:ext>
              </a:extLst>
            </p:cNvPr>
            <p:cNvSpPr>
              <a:spLocks/>
            </p:cNvSpPr>
            <p:nvPr/>
          </p:nvSpPr>
          <p:spPr bwMode="auto">
            <a:xfrm rot="5400000">
              <a:off x="1057370" y="-353207"/>
              <a:ext cx="3041623" cy="3748036"/>
            </a:xfrm>
            <a:custGeom>
              <a:avLst/>
              <a:gdLst>
                <a:gd name="T0" fmla="*/ 570 w 570"/>
                <a:gd name="T1" fmla="*/ 49 h 703"/>
                <a:gd name="T2" fmla="*/ 522 w 570"/>
                <a:gd name="T3" fmla="*/ 0 h 703"/>
                <a:gd name="T4" fmla="*/ 473 w 570"/>
                <a:gd name="T5" fmla="*/ 49 h 703"/>
                <a:gd name="T6" fmla="*/ 486 w 570"/>
                <a:gd name="T7" fmla="*/ 49 h 703"/>
                <a:gd name="T8" fmla="*/ 486 w 570"/>
                <a:gd name="T9" fmla="*/ 429 h 703"/>
                <a:gd name="T10" fmla="*/ 284 w 570"/>
                <a:gd name="T11" fmla="*/ 630 h 703"/>
                <a:gd name="T12" fmla="*/ 0 w 570"/>
                <a:gd name="T13" fmla="*/ 630 h 703"/>
                <a:gd name="T14" fmla="*/ 0 w 570"/>
                <a:gd name="T15" fmla="*/ 703 h 703"/>
                <a:gd name="T16" fmla="*/ 284 w 570"/>
                <a:gd name="T17" fmla="*/ 703 h 703"/>
                <a:gd name="T18" fmla="*/ 558 w 570"/>
                <a:gd name="T19" fmla="*/ 429 h 703"/>
                <a:gd name="T20" fmla="*/ 558 w 570"/>
                <a:gd name="T21" fmla="*/ 49 h 703"/>
                <a:gd name="T22" fmla="*/ 570 w 570"/>
                <a:gd name="T23" fmla="*/ 49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0" h="703">
                  <a:moveTo>
                    <a:pt x="570" y="49"/>
                  </a:moveTo>
                  <a:cubicBezTo>
                    <a:pt x="522" y="0"/>
                    <a:pt x="522" y="0"/>
                    <a:pt x="522" y="0"/>
                  </a:cubicBezTo>
                  <a:cubicBezTo>
                    <a:pt x="473" y="49"/>
                    <a:pt x="473" y="49"/>
                    <a:pt x="473" y="49"/>
                  </a:cubicBezTo>
                  <a:cubicBezTo>
                    <a:pt x="486" y="49"/>
                    <a:pt x="486" y="49"/>
                    <a:pt x="486" y="49"/>
                  </a:cubicBezTo>
                  <a:cubicBezTo>
                    <a:pt x="486" y="429"/>
                    <a:pt x="486" y="429"/>
                    <a:pt x="486" y="429"/>
                  </a:cubicBezTo>
                  <a:cubicBezTo>
                    <a:pt x="486" y="540"/>
                    <a:pt x="395" y="630"/>
                    <a:pt x="284" y="630"/>
                  </a:cubicBezTo>
                  <a:cubicBezTo>
                    <a:pt x="0" y="630"/>
                    <a:pt x="0" y="630"/>
                    <a:pt x="0" y="630"/>
                  </a:cubicBezTo>
                  <a:cubicBezTo>
                    <a:pt x="0" y="703"/>
                    <a:pt x="0" y="703"/>
                    <a:pt x="0" y="703"/>
                  </a:cubicBezTo>
                  <a:cubicBezTo>
                    <a:pt x="284" y="703"/>
                    <a:pt x="284" y="703"/>
                    <a:pt x="284" y="703"/>
                  </a:cubicBezTo>
                  <a:cubicBezTo>
                    <a:pt x="435" y="703"/>
                    <a:pt x="558" y="580"/>
                    <a:pt x="558" y="429"/>
                  </a:cubicBezTo>
                  <a:cubicBezTo>
                    <a:pt x="558" y="49"/>
                    <a:pt x="558" y="49"/>
                    <a:pt x="558" y="49"/>
                  </a:cubicBezTo>
                  <a:lnTo>
                    <a:pt x="570" y="49"/>
                  </a:lnTo>
                  <a:close/>
                </a:path>
              </a:pathLst>
            </a:custGeom>
            <a:solidFill>
              <a:srgbClr val="2E75B6"/>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0" name="Freeform 42">
              <a:extLst>
                <a:ext uri="{FF2B5EF4-FFF2-40B4-BE49-F238E27FC236}">
                  <a16:creationId xmlns:a16="http://schemas.microsoft.com/office/drawing/2014/main" id="{E9C33646-927A-4DE4-BA4A-099B84DF50A3}"/>
                </a:ext>
              </a:extLst>
            </p:cNvPr>
            <p:cNvSpPr>
              <a:spLocks/>
            </p:cNvSpPr>
            <p:nvPr/>
          </p:nvSpPr>
          <p:spPr bwMode="auto">
            <a:xfrm rot="5400000">
              <a:off x="1546685" y="-491565"/>
              <a:ext cx="2690667" cy="3673797"/>
            </a:xfrm>
            <a:custGeom>
              <a:avLst/>
              <a:gdLst>
                <a:gd name="T0" fmla="*/ 504 w 504"/>
                <a:gd name="T1" fmla="*/ 48 h 689"/>
                <a:gd name="T2" fmla="*/ 456 w 504"/>
                <a:gd name="T3" fmla="*/ 0 h 689"/>
                <a:gd name="T4" fmla="*/ 407 w 504"/>
                <a:gd name="T5" fmla="*/ 48 h 689"/>
                <a:gd name="T6" fmla="*/ 420 w 504"/>
                <a:gd name="T7" fmla="*/ 48 h 689"/>
                <a:gd name="T8" fmla="*/ 420 w 504"/>
                <a:gd name="T9" fmla="*/ 481 h 689"/>
                <a:gd name="T10" fmla="*/ 284 w 504"/>
                <a:gd name="T11" fmla="*/ 616 h 689"/>
                <a:gd name="T12" fmla="*/ 0 w 504"/>
                <a:gd name="T13" fmla="*/ 616 h 689"/>
                <a:gd name="T14" fmla="*/ 0 w 504"/>
                <a:gd name="T15" fmla="*/ 689 h 689"/>
                <a:gd name="T16" fmla="*/ 284 w 504"/>
                <a:gd name="T17" fmla="*/ 689 h 689"/>
                <a:gd name="T18" fmla="*/ 492 w 504"/>
                <a:gd name="T19" fmla="*/ 481 h 689"/>
                <a:gd name="T20" fmla="*/ 492 w 504"/>
                <a:gd name="T21" fmla="*/ 48 h 689"/>
                <a:gd name="T22" fmla="*/ 504 w 504"/>
                <a:gd name="T23" fmla="*/ 48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689">
                  <a:moveTo>
                    <a:pt x="504" y="48"/>
                  </a:moveTo>
                  <a:cubicBezTo>
                    <a:pt x="456" y="0"/>
                    <a:pt x="456" y="0"/>
                    <a:pt x="456" y="0"/>
                  </a:cubicBezTo>
                  <a:cubicBezTo>
                    <a:pt x="407" y="48"/>
                    <a:pt x="407" y="48"/>
                    <a:pt x="407" y="48"/>
                  </a:cubicBezTo>
                  <a:cubicBezTo>
                    <a:pt x="420" y="48"/>
                    <a:pt x="420" y="48"/>
                    <a:pt x="420" y="48"/>
                  </a:cubicBezTo>
                  <a:cubicBezTo>
                    <a:pt x="420" y="481"/>
                    <a:pt x="420" y="481"/>
                    <a:pt x="420" y="481"/>
                  </a:cubicBezTo>
                  <a:cubicBezTo>
                    <a:pt x="420" y="556"/>
                    <a:pt x="359" y="616"/>
                    <a:pt x="284" y="616"/>
                  </a:cubicBezTo>
                  <a:cubicBezTo>
                    <a:pt x="0" y="616"/>
                    <a:pt x="0" y="616"/>
                    <a:pt x="0" y="616"/>
                  </a:cubicBezTo>
                  <a:cubicBezTo>
                    <a:pt x="0" y="689"/>
                    <a:pt x="0" y="689"/>
                    <a:pt x="0" y="689"/>
                  </a:cubicBezTo>
                  <a:cubicBezTo>
                    <a:pt x="284" y="689"/>
                    <a:pt x="284" y="689"/>
                    <a:pt x="284" y="689"/>
                  </a:cubicBezTo>
                  <a:cubicBezTo>
                    <a:pt x="399" y="689"/>
                    <a:pt x="492" y="596"/>
                    <a:pt x="492" y="481"/>
                  </a:cubicBezTo>
                  <a:cubicBezTo>
                    <a:pt x="492" y="48"/>
                    <a:pt x="492" y="48"/>
                    <a:pt x="492" y="48"/>
                  </a:cubicBezTo>
                  <a:lnTo>
                    <a:pt x="504" y="48"/>
                  </a:lnTo>
                  <a:close/>
                </a:path>
              </a:pathLst>
            </a:custGeom>
            <a:solidFill>
              <a:srgbClr val="BF9000"/>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1" name="Freeform 43">
              <a:extLst>
                <a:ext uri="{FF2B5EF4-FFF2-40B4-BE49-F238E27FC236}">
                  <a16:creationId xmlns:a16="http://schemas.microsoft.com/office/drawing/2014/main" id="{CEE4AB26-7305-4FC8-87C8-C8929C515AFA}"/>
                </a:ext>
              </a:extLst>
            </p:cNvPr>
            <p:cNvSpPr>
              <a:spLocks/>
            </p:cNvSpPr>
            <p:nvPr/>
          </p:nvSpPr>
          <p:spPr bwMode="auto">
            <a:xfrm rot="5400000">
              <a:off x="1580430" y="-172104"/>
              <a:ext cx="2337461" cy="2681669"/>
            </a:xfrm>
            <a:custGeom>
              <a:avLst/>
              <a:gdLst>
                <a:gd name="T0" fmla="*/ 438 w 438"/>
                <a:gd name="T1" fmla="*/ 49 h 503"/>
                <a:gd name="T2" fmla="*/ 390 w 438"/>
                <a:gd name="T3" fmla="*/ 0 h 503"/>
                <a:gd name="T4" fmla="*/ 341 w 438"/>
                <a:gd name="T5" fmla="*/ 49 h 503"/>
                <a:gd name="T6" fmla="*/ 354 w 438"/>
                <a:gd name="T7" fmla="*/ 49 h 503"/>
                <a:gd name="T8" fmla="*/ 354 w 438"/>
                <a:gd name="T9" fmla="*/ 361 h 503"/>
                <a:gd name="T10" fmla="*/ 284 w 438"/>
                <a:gd name="T11" fmla="*/ 430 h 503"/>
                <a:gd name="T12" fmla="*/ 0 w 438"/>
                <a:gd name="T13" fmla="*/ 430 h 503"/>
                <a:gd name="T14" fmla="*/ 0 w 438"/>
                <a:gd name="T15" fmla="*/ 503 h 503"/>
                <a:gd name="T16" fmla="*/ 284 w 438"/>
                <a:gd name="T17" fmla="*/ 503 h 503"/>
                <a:gd name="T18" fmla="*/ 426 w 438"/>
                <a:gd name="T19" fmla="*/ 361 h 503"/>
                <a:gd name="T20" fmla="*/ 426 w 438"/>
                <a:gd name="T21" fmla="*/ 49 h 503"/>
                <a:gd name="T22" fmla="*/ 438 w 438"/>
                <a:gd name="T23" fmla="*/ 49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503">
                  <a:moveTo>
                    <a:pt x="438" y="49"/>
                  </a:moveTo>
                  <a:cubicBezTo>
                    <a:pt x="390" y="0"/>
                    <a:pt x="390" y="0"/>
                    <a:pt x="390" y="0"/>
                  </a:cubicBezTo>
                  <a:cubicBezTo>
                    <a:pt x="341" y="49"/>
                    <a:pt x="341" y="49"/>
                    <a:pt x="341" y="49"/>
                  </a:cubicBezTo>
                  <a:cubicBezTo>
                    <a:pt x="354" y="49"/>
                    <a:pt x="354" y="49"/>
                    <a:pt x="354" y="49"/>
                  </a:cubicBezTo>
                  <a:cubicBezTo>
                    <a:pt x="354" y="361"/>
                    <a:pt x="354" y="361"/>
                    <a:pt x="354" y="361"/>
                  </a:cubicBezTo>
                  <a:cubicBezTo>
                    <a:pt x="354" y="399"/>
                    <a:pt x="323" y="430"/>
                    <a:pt x="284" y="430"/>
                  </a:cubicBezTo>
                  <a:cubicBezTo>
                    <a:pt x="0" y="430"/>
                    <a:pt x="0" y="430"/>
                    <a:pt x="0" y="430"/>
                  </a:cubicBezTo>
                  <a:cubicBezTo>
                    <a:pt x="0" y="503"/>
                    <a:pt x="0" y="503"/>
                    <a:pt x="0" y="503"/>
                  </a:cubicBezTo>
                  <a:cubicBezTo>
                    <a:pt x="284" y="503"/>
                    <a:pt x="284" y="503"/>
                    <a:pt x="284" y="503"/>
                  </a:cubicBezTo>
                  <a:cubicBezTo>
                    <a:pt x="363" y="503"/>
                    <a:pt x="426" y="439"/>
                    <a:pt x="426" y="361"/>
                  </a:cubicBezTo>
                  <a:cubicBezTo>
                    <a:pt x="426" y="49"/>
                    <a:pt x="426" y="49"/>
                    <a:pt x="426" y="49"/>
                  </a:cubicBezTo>
                  <a:lnTo>
                    <a:pt x="438" y="49"/>
                  </a:lnTo>
                  <a:close/>
                </a:path>
              </a:pathLst>
            </a:custGeom>
            <a:solidFill>
              <a:srgbClr val="548235"/>
            </a:solidFill>
            <a:ln>
              <a:noFill/>
            </a:ln>
          </p:spPr>
          <p:txBody>
            <a:bodyPr vert="horz" wrap="square" lIns="121920" tIns="60960" rIns="121920" bIns="60960" numCol="1" anchor="t" anchorCtr="0" compatLnSpc="1">
              <a:prstTxWarp prst="textNoShape">
                <a:avLst/>
              </a:prstTxWarp>
            </a:bodyPr>
            <a:lstStyle/>
            <a:p>
              <a:endParaRPr lang="en-US" sz="2400" dirty="0"/>
            </a:p>
          </p:txBody>
        </p:sp>
      </p:grpSp>
      <p:sp>
        <p:nvSpPr>
          <p:cNvPr id="12" name="Rectangle 11">
            <a:extLst>
              <a:ext uri="{FF2B5EF4-FFF2-40B4-BE49-F238E27FC236}">
                <a16:creationId xmlns:a16="http://schemas.microsoft.com/office/drawing/2014/main" id="{35CFC784-4442-416A-BF87-62CC3433AC47}"/>
              </a:ext>
            </a:extLst>
          </p:cNvPr>
          <p:cNvSpPr/>
          <p:nvPr/>
        </p:nvSpPr>
        <p:spPr>
          <a:xfrm>
            <a:off x="3349686" y="3201722"/>
            <a:ext cx="1704672"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400" b="1" dirty="0">
                <a:solidFill>
                  <a:schemeClr val="bg2"/>
                </a:solidFill>
                <a:latin typeface="Lato" panose="020F0502020204030203" pitchFamily="34" charset="0"/>
                <a:ea typeface="Lato" panose="020F0502020204030203" pitchFamily="34" charset="0"/>
                <a:cs typeface="Lato" panose="020F0502020204030203" pitchFamily="34" charset="0"/>
              </a:rPr>
              <a:t>Your Title Here</a:t>
            </a:r>
          </a:p>
        </p:txBody>
      </p:sp>
      <p:sp>
        <p:nvSpPr>
          <p:cNvPr id="13" name="Rectangle 12">
            <a:extLst>
              <a:ext uri="{FF2B5EF4-FFF2-40B4-BE49-F238E27FC236}">
                <a16:creationId xmlns:a16="http://schemas.microsoft.com/office/drawing/2014/main" id="{3DD71346-B479-40C6-AD4D-DDE4463B0210}"/>
              </a:ext>
            </a:extLst>
          </p:cNvPr>
          <p:cNvSpPr/>
          <p:nvPr/>
        </p:nvSpPr>
        <p:spPr>
          <a:xfrm>
            <a:off x="5504262" y="3073787"/>
            <a:ext cx="3828717"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Lorem ipsum dolor sit amet, </a:t>
            </a:r>
            <a:r>
              <a:rPr lang="en-US" sz="12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t>
            </a:r>
          </a:p>
        </p:txBody>
      </p:sp>
      <p:sp>
        <p:nvSpPr>
          <p:cNvPr id="14" name="Rectangle 13">
            <a:extLst>
              <a:ext uri="{FF2B5EF4-FFF2-40B4-BE49-F238E27FC236}">
                <a16:creationId xmlns:a16="http://schemas.microsoft.com/office/drawing/2014/main" id="{10334CB5-C57C-4717-9BDA-E43DC0D0D7D5}"/>
              </a:ext>
            </a:extLst>
          </p:cNvPr>
          <p:cNvSpPr/>
          <p:nvPr/>
        </p:nvSpPr>
        <p:spPr>
          <a:xfrm>
            <a:off x="3349686" y="3705389"/>
            <a:ext cx="1704672"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400" b="1" dirty="0">
                <a:solidFill>
                  <a:schemeClr val="bg2"/>
                </a:solidFill>
                <a:latin typeface="Lato" panose="020F0502020204030203" pitchFamily="34" charset="0"/>
                <a:ea typeface="Lato" panose="020F0502020204030203" pitchFamily="34" charset="0"/>
                <a:cs typeface="Lato" panose="020F0502020204030203" pitchFamily="34" charset="0"/>
              </a:rPr>
              <a:t>Your Title Here</a:t>
            </a:r>
          </a:p>
        </p:txBody>
      </p:sp>
      <p:sp>
        <p:nvSpPr>
          <p:cNvPr id="15" name="Rectangle 14">
            <a:extLst>
              <a:ext uri="{FF2B5EF4-FFF2-40B4-BE49-F238E27FC236}">
                <a16:creationId xmlns:a16="http://schemas.microsoft.com/office/drawing/2014/main" id="{3BA72C56-2051-4FE8-958F-12358D3D247F}"/>
              </a:ext>
            </a:extLst>
          </p:cNvPr>
          <p:cNvSpPr/>
          <p:nvPr/>
        </p:nvSpPr>
        <p:spPr>
          <a:xfrm>
            <a:off x="6400335" y="3578968"/>
            <a:ext cx="3828717"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Lorem ipsum dolor sit amet, </a:t>
            </a:r>
            <a:r>
              <a:rPr lang="en-US" sz="12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t>
            </a:r>
          </a:p>
        </p:txBody>
      </p:sp>
      <p:sp>
        <p:nvSpPr>
          <p:cNvPr id="16" name="Rectangle 15">
            <a:extLst>
              <a:ext uri="{FF2B5EF4-FFF2-40B4-BE49-F238E27FC236}">
                <a16:creationId xmlns:a16="http://schemas.microsoft.com/office/drawing/2014/main" id="{45A8EED4-42E5-45AC-BBEC-970E4337B5D6}"/>
              </a:ext>
            </a:extLst>
          </p:cNvPr>
          <p:cNvSpPr/>
          <p:nvPr/>
        </p:nvSpPr>
        <p:spPr>
          <a:xfrm>
            <a:off x="3349686" y="4193764"/>
            <a:ext cx="1704672"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400" b="1" dirty="0">
                <a:solidFill>
                  <a:schemeClr val="bg2"/>
                </a:solidFill>
                <a:latin typeface="Lato" panose="020F0502020204030203" pitchFamily="34" charset="0"/>
                <a:ea typeface="Lato" panose="020F0502020204030203" pitchFamily="34" charset="0"/>
                <a:cs typeface="Lato" panose="020F0502020204030203" pitchFamily="34" charset="0"/>
              </a:rPr>
              <a:t>Your Title Here</a:t>
            </a:r>
          </a:p>
        </p:txBody>
      </p:sp>
      <p:sp>
        <p:nvSpPr>
          <p:cNvPr id="17" name="Rectangle 16">
            <a:extLst>
              <a:ext uri="{FF2B5EF4-FFF2-40B4-BE49-F238E27FC236}">
                <a16:creationId xmlns:a16="http://schemas.microsoft.com/office/drawing/2014/main" id="{8A520BB2-2C37-4953-A458-FF44E3FB5247}"/>
              </a:ext>
            </a:extLst>
          </p:cNvPr>
          <p:cNvSpPr/>
          <p:nvPr/>
        </p:nvSpPr>
        <p:spPr>
          <a:xfrm>
            <a:off x="6171064" y="4055966"/>
            <a:ext cx="3828717"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Lorem ipsum dolor sit amet, </a:t>
            </a:r>
            <a:r>
              <a:rPr lang="en-US" sz="12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t>
            </a:r>
          </a:p>
        </p:txBody>
      </p:sp>
      <p:sp>
        <p:nvSpPr>
          <p:cNvPr id="18" name="Rectangle 17">
            <a:extLst>
              <a:ext uri="{FF2B5EF4-FFF2-40B4-BE49-F238E27FC236}">
                <a16:creationId xmlns:a16="http://schemas.microsoft.com/office/drawing/2014/main" id="{B4869B10-EF17-4DBE-BEE1-D874566796BF}"/>
              </a:ext>
            </a:extLst>
          </p:cNvPr>
          <p:cNvSpPr/>
          <p:nvPr/>
        </p:nvSpPr>
        <p:spPr>
          <a:xfrm>
            <a:off x="3349686" y="4714083"/>
            <a:ext cx="1704672"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400" b="1" dirty="0">
                <a:solidFill>
                  <a:schemeClr val="bg2"/>
                </a:solidFill>
                <a:latin typeface="Lato" panose="020F0502020204030203" pitchFamily="34" charset="0"/>
                <a:ea typeface="Lato" panose="020F0502020204030203" pitchFamily="34" charset="0"/>
                <a:cs typeface="Lato" panose="020F0502020204030203" pitchFamily="34" charset="0"/>
              </a:rPr>
              <a:t>Your Title Here</a:t>
            </a:r>
          </a:p>
        </p:txBody>
      </p:sp>
      <p:sp>
        <p:nvSpPr>
          <p:cNvPr id="19" name="Rectangle 18">
            <a:extLst>
              <a:ext uri="{FF2B5EF4-FFF2-40B4-BE49-F238E27FC236}">
                <a16:creationId xmlns:a16="http://schemas.microsoft.com/office/drawing/2014/main" id="{991FF88D-D6C9-445E-8CE1-86D24C8586DB}"/>
              </a:ext>
            </a:extLst>
          </p:cNvPr>
          <p:cNvSpPr/>
          <p:nvPr/>
        </p:nvSpPr>
        <p:spPr>
          <a:xfrm>
            <a:off x="6842305" y="4561147"/>
            <a:ext cx="3828717"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Lorem ipsum dolor sit amet, </a:t>
            </a:r>
            <a:r>
              <a:rPr lang="en-US" sz="12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t>
            </a:r>
          </a:p>
        </p:txBody>
      </p:sp>
      <p:sp>
        <p:nvSpPr>
          <p:cNvPr id="20" name="Rectangle 19">
            <a:extLst>
              <a:ext uri="{FF2B5EF4-FFF2-40B4-BE49-F238E27FC236}">
                <a16:creationId xmlns:a16="http://schemas.microsoft.com/office/drawing/2014/main" id="{3BF8C660-2D53-421A-B4BE-FFC01C0D587A}"/>
              </a:ext>
            </a:extLst>
          </p:cNvPr>
          <p:cNvSpPr/>
          <p:nvPr/>
        </p:nvSpPr>
        <p:spPr>
          <a:xfrm>
            <a:off x="3349686" y="5190549"/>
            <a:ext cx="1704672" cy="350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400" b="1" dirty="0">
                <a:solidFill>
                  <a:schemeClr val="bg2"/>
                </a:solidFill>
                <a:latin typeface="Lato" panose="020F0502020204030203" pitchFamily="34" charset="0"/>
                <a:ea typeface="Lato" panose="020F0502020204030203" pitchFamily="34" charset="0"/>
                <a:cs typeface="Lato" panose="020F0502020204030203" pitchFamily="34" charset="0"/>
              </a:rPr>
              <a:t>Your Title Here</a:t>
            </a:r>
          </a:p>
        </p:txBody>
      </p:sp>
      <p:sp>
        <p:nvSpPr>
          <p:cNvPr id="21" name="Rectangle 20">
            <a:extLst>
              <a:ext uri="{FF2B5EF4-FFF2-40B4-BE49-F238E27FC236}">
                <a16:creationId xmlns:a16="http://schemas.microsoft.com/office/drawing/2014/main" id="{A821A4EB-3D15-4F6B-BEFA-08B9F7F4BECC}"/>
              </a:ext>
            </a:extLst>
          </p:cNvPr>
          <p:cNvSpPr/>
          <p:nvPr/>
        </p:nvSpPr>
        <p:spPr>
          <a:xfrm>
            <a:off x="6400334" y="5090155"/>
            <a:ext cx="3828717" cy="551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Lorem ipsum dolor sit amet, </a:t>
            </a:r>
            <a:r>
              <a:rPr lang="en-US" sz="12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2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t>
            </a:r>
          </a:p>
        </p:txBody>
      </p:sp>
      <p:sp>
        <p:nvSpPr>
          <p:cNvPr id="22" name="Text Placeholder 6">
            <a:extLst>
              <a:ext uri="{FF2B5EF4-FFF2-40B4-BE49-F238E27FC236}">
                <a16:creationId xmlns:a16="http://schemas.microsoft.com/office/drawing/2014/main" id="{2FFFECAA-FAE8-48BA-AE42-D6011A10C1E9}"/>
              </a:ext>
            </a:extLst>
          </p:cNvPr>
          <p:cNvSpPr txBox="1">
            <a:spLocks/>
          </p:cNvSpPr>
          <p:nvPr/>
        </p:nvSpPr>
        <p:spPr>
          <a:xfrm>
            <a:off x="2192219" y="5871974"/>
            <a:ext cx="7807562" cy="551363"/>
          </a:xfrm>
          <a:prstGeom prst="rect">
            <a:avLst/>
          </a:prstGeom>
        </p:spPr>
        <p:txBody>
          <a:bodyPr/>
          <a:ls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Lorem ipsum dolor sit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amet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adipiscing</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elit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Aenean</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commodo</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ligula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eget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dolor. Lorem ipsum dolor sit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amet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consectetuer</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adipiscing</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elit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Aenean</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commodo</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ligula </a:t>
            </a:r>
            <a:r>
              <a:rPr lang="en-US" sz="1400" dirty="0" err="1">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eget</a:t>
            </a:r>
            <a:r>
              <a:rPr lang="en-US" sz="14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 dolor.</a:t>
            </a:r>
          </a:p>
        </p:txBody>
      </p:sp>
    </p:spTree>
    <p:extLst>
      <p:ext uri="{BB962C8B-B14F-4D97-AF65-F5344CB8AC3E}">
        <p14:creationId xmlns:p14="http://schemas.microsoft.com/office/powerpoint/2010/main" val="135394050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997</Words>
  <Application>Microsoft Office PowerPoint</Application>
  <PresentationFormat>Widescreen</PresentationFormat>
  <Paragraphs>133</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Lato</vt:lpstr>
      <vt:lpstr>Roboto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Shaheer Khan</dc:creator>
  <cp:lastModifiedBy>Shaheer Khan</cp:lastModifiedBy>
  <cp:revision>17</cp:revision>
  <dcterms:created xsi:type="dcterms:W3CDTF">2019-07-05T13:18:40Z</dcterms:created>
  <dcterms:modified xsi:type="dcterms:W3CDTF">2019-07-05T14:29:35Z</dcterms:modified>
</cp:coreProperties>
</file>