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77" r:id="rId3"/>
    <p:sldId id="282" r:id="rId4"/>
    <p:sldId id="280" r:id="rId5"/>
    <p:sldId id="278" r:id="rId6"/>
    <p:sldId id="279" r:id="rId7"/>
    <p:sldId id="281" r:id="rId8"/>
    <p:sldId id="283" r:id="rId9"/>
    <p:sldId id="285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4536"/>
    <a:srgbClr val="26978A"/>
    <a:srgbClr val="C93656"/>
    <a:srgbClr val="355E71"/>
    <a:srgbClr val="C26E32"/>
    <a:srgbClr val="CF7263"/>
    <a:srgbClr val="F09C60"/>
    <a:srgbClr val="54C5B8"/>
    <a:srgbClr val="2A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0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AB59A-9260-4549-BC63-19BC83537205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0A6BF-9C0F-4B75-B649-308EE76AD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32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773D8-BA34-4C43-B954-5A0D74AC5BE8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234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70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3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59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93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99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29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82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61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2B800-DB70-4784-A0C9-95F616570C95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5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2B800-DB70-4784-A0C9-95F616570C95}" type="datetimeFigureOut">
              <a:rPr lang="en-GB" smtClean="0"/>
              <a:t>12/07/2019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3FF95-C57E-4573-8FBD-8B3EFB8DF7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22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sv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svg"/><Relationship Id="rId7" Type="http://schemas.openxmlformats.org/officeDocument/2006/relationships/image" Target="../media/image51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svg"/><Relationship Id="rId5" Type="http://schemas.openxmlformats.org/officeDocument/2006/relationships/image" Target="../media/image49.sv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1999" cy="68897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271AF6-78B2-4228-8832-098BA6386738}"/>
              </a:ext>
            </a:extLst>
          </p:cNvPr>
          <p:cNvSpPr/>
          <p:nvPr/>
        </p:nvSpPr>
        <p:spPr>
          <a:xfrm>
            <a:off x="-4" y="31752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3000"/>
                </a:schemeClr>
              </a:gs>
              <a:gs pos="48000">
                <a:schemeClr val="tx1">
                  <a:lumMod val="85000"/>
                  <a:lumOff val="15000"/>
                  <a:alpha val="80000"/>
                </a:schemeClr>
              </a:gs>
              <a:gs pos="100000">
                <a:srgbClr val="00206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00448" y="2652322"/>
            <a:ext cx="4991100" cy="67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ROAD MAP</a:t>
            </a:r>
          </a:p>
        </p:txBody>
      </p:sp>
      <p:sp>
        <p:nvSpPr>
          <p:cNvPr id="9" name="Rectangle 8"/>
          <p:cNvSpPr/>
          <p:nvPr/>
        </p:nvSpPr>
        <p:spPr>
          <a:xfrm>
            <a:off x="2198913" y="3416300"/>
            <a:ext cx="7794171" cy="791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spc="600" dirty="0">
                <a:solidFill>
                  <a:schemeClr val="bg1"/>
                </a:solidFill>
                <a:latin typeface="Century Gothic" panose="020B0502020202020204" pitchFamily="34" charset="0"/>
              </a:rPr>
              <a:t>“A goal without a plan is just a wish.” </a:t>
            </a:r>
          </a:p>
        </p:txBody>
      </p:sp>
    </p:spTree>
    <p:extLst>
      <p:ext uri="{BB962C8B-B14F-4D97-AF65-F5344CB8AC3E}">
        <p14:creationId xmlns:p14="http://schemas.microsoft.com/office/powerpoint/2010/main" val="964861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-188687" y="-159657"/>
            <a:ext cx="12675493" cy="720503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9" name="Straight Connector 38" hidden="1"/>
          <p:cNvCxnSpPr>
            <a:cxnSpLocks/>
          </p:cNvCxnSpPr>
          <p:nvPr/>
        </p:nvCxnSpPr>
        <p:spPr>
          <a:xfrm rot="3600000">
            <a:off x="6866021" y="2126655"/>
            <a:ext cx="3080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 hidden="1"/>
          <p:cNvCxnSpPr>
            <a:cxnSpLocks/>
          </p:cNvCxnSpPr>
          <p:nvPr/>
        </p:nvCxnSpPr>
        <p:spPr>
          <a:xfrm rot="18000000" flipV="1">
            <a:off x="6866019" y="4794086"/>
            <a:ext cx="3080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 hidden="1"/>
          <p:cNvCxnSpPr/>
          <p:nvPr/>
        </p:nvCxnSpPr>
        <p:spPr>
          <a:xfrm>
            <a:off x="4555958" y="792939"/>
            <a:ext cx="3080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 hidden="1"/>
          <p:cNvCxnSpPr/>
          <p:nvPr/>
        </p:nvCxnSpPr>
        <p:spPr>
          <a:xfrm>
            <a:off x="4555956" y="6127802"/>
            <a:ext cx="3080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 hidden="1"/>
          <p:cNvCxnSpPr>
            <a:cxnSpLocks/>
          </p:cNvCxnSpPr>
          <p:nvPr/>
        </p:nvCxnSpPr>
        <p:spPr>
          <a:xfrm rot="18000000" flipH="1">
            <a:off x="2245894" y="2126655"/>
            <a:ext cx="3080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 hidden="1"/>
          <p:cNvCxnSpPr>
            <a:cxnSpLocks/>
          </p:cNvCxnSpPr>
          <p:nvPr/>
        </p:nvCxnSpPr>
        <p:spPr>
          <a:xfrm rot="3600000" flipH="1" flipV="1">
            <a:off x="2245894" y="4794086"/>
            <a:ext cx="3080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387423" y="988530"/>
            <a:ext cx="9674601" cy="10548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BENEFITS OF ROAD MAP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387423" y="2004530"/>
            <a:ext cx="9674601" cy="1054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Part of the process of developing a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roadmap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 is to create a risk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roadmap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, identifying those events or changes in conditions that signal a need to revaluate and revisit the plan during the development journey.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942164" y="6141103"/>
            <a:ext cx="2239719" cy="66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2562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sky, road, ground&#10;&#10;Description automatically generated">
            <a:extLst>
              <a:ext uri="{FF2B5EF4-FFF2-40B4-BE49-F238E27FC236}">
                <a16:creationId xmlns:a16="http://schemas.microsoft.com/office/drawing/2014/main" id="{4CAC3928-A5CD-43B5-B005-254FD4F2A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98D77B-4344-4EF8-992E-EC75C6E4E560}"/>
              </a:ext>
            </a:extLst>
          </p:cNvPr>
          <p:cNvSpPr/>
          <p:nvPr/>
        </p:nvSpPr>
        <p:spPr>
          <a:xfrm>
            <a:off x="1814969" y="4252857"/>
            <a:ext cx="8718734" cy="138499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GB" sz="2800" dirty="0">
                <a:ln w="0"/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A roadmap is a great tool for graphical representation of short- and long-term plans and strategies.</a:t>
            </a:r>
            <a:endParaRPr lang="en-US" sz="2800" cap="none" dirty="0">
              <a:ln w="0"/>
              <a:latin typeface="Century Gothic" panose="020B0502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0500" y="575101"/>
            <a:ext cx="4191000" cy="67507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774036" y="1250179"/>
            <a:ext cx="4800600" cy="1203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Shows all the steps in details or create a general roadmap which will show the way from the present situation to your future goals.</a:t>
            </a:r>
          </a:p>
        </p:txBody>
      </p:sp>
    </p:spTree>
    <p:extLst>
      <p:ext uri="{BB962C8B-B14F-4D97-AF65-F5344CB8AC3E}">
        <p14:creationId xmlns:p14="http://schemas.microsoft.com/office/powerpoint/2010/main" val="229256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-188687" y="-159657"/>
            <a:ext cx="12675493" cy="7205034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553217-F578-477E-984A-6ECC82C5468C}"/>
              </a:ext>
            </a:extLst>
          </p:cNvPr>
          <p:cNvSpPr/>
          <p:nvPr/>
        </p:nvSpPr>
        <p:spPr>
          <a:xfrm>
            <a:off x="1070183" y="2097057"/>
            <a:ext cx="8732758" cy="4625943"/>
          </a:xfrm>
          <a:custGeom>
            <a:avLst/>
            <a:gdLst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75657 w 1175657"/>
              <a:gd name="connsiteY2" fmla="*/ 6596743 h 6596743"/>
              <a:gd name="connsiteX3" fmla="*/ 0 w 1175657"/>
              <a:gd name="connsiteY3" fmla="*/ 6596743 h 6596743"/>
              <a:gd name="connsiteX4" fmla="*/ 0 w 1175657"/>
              <a:gd name="connsiteY4" fmla="*/ 0 h 6596743"/>
              <a:gd name="connsiteX0" fmla="*/ 0 w 1175657"/>
              <a:gd name="connsiteY0" fmla="*/ 0 h 6596743"/>
              <a:gd name="connsiteX1" fmla="*/ 1175657 w 1175657"/>
              <a:gd name="connsiteY1" fmla="*/ 0 h 6596743"/>
              <a:gd name="connsiteX2" fmla="*/ 1159329 w 1175657"/>
              <a:gd name="connsiteY2" fmla="*/ 5388429 h 6596743"/>
              <a:gd name="connsiteX3" fmla="*/ 1175657 w 1175657"/>
              <a:gd name="connsiteY3" fmla="*/ 6596743 h 6596743"/>
              <a:gd name="connsiteX4" fmla="*/ 0 w 1175657"/>
              <a:gd name="connsiteY4" fmla="*/ 6596743 h 6596743"/>
              <a:gd name="connsiteX5" fmla="*/ 0 w 1175657"/>
              <a:gd name="connsiteY5" fmla="*/ 0 h 6596743"/>
              <a:gd name="connsiteX0" fmla="*/ 32657 w 1208314"/>
              <a:gd name="connsiteY0" fmla="*/ 0 h 6596743"/>
              <a:gd name="connsiteX1" fmla="*/ 1208314 w 1208314"/>
              <a:gd name="connsiteY1" fmla="*/ 0 h 6596743"/>
              <a:gd name="connsiteX2" fmla="*/ 1191986 w 1208314"/>
              <a:gd name="connsiteY2" fmla="*/ 5388429 h 6596743"/>
              <a:gd name="connsiteX3" fmla="*/ 1208314 w 1208314"/>
              <a:gd name="connsiteY3" fmla="*/ 6596743 h 6596743"/>
              <a:gd name="connsiteX4" fmla="*/ 32657 w 1208314"/>
              <a:gd name="connsiteY4" fmla="*/ 6596743 h 6596743"/>
              <a:gd name="connsiteX5" fmla="*/ 0 w 1208314"/>
              <a:gd name="connsiteY5" fmla="*/ 5404757 h 6596743"/>
              <a:gd name="connsiteX6" fmla="*/ 32657 w 1208314"/>
              <a:gd name="connsiteY6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32657 w 1290711"/>
              <a:gd name="connsiteY7" fmla="*/ 0 h 6596743"/>
              <a:gd name="connsiteX0" fmla="*/ 32657 w 1290711"/>
              <a:gd name="connsiteY0" fmla="*/ 0 h 6596743"/>
              <a:gd name="connsiteX1" fmla="*/ 1208314 w 1290711"/>
              <a:gd name="connsiteY1" fmla="*/ 0 h 6596743"/>
              <a:gd name="connsiteX2" fmla="*/ 1191986 w 1290711"/>
              <a:gd name="connsiteY2" fmla="*/ 2922814 h 6596743"/>
              <a:gd name="connsiteX3" fmla="*/ 1191986 w 1290711"/>
              <a:gd name="connsiteY3" fmla="*/ 5388429 h 6596743"/>
              <a:gd name="connsiteX4" fmla="*/ 1208314 w 1290711"/>
              <a:gd name="connsiteY4" fmla="*/ 6596743 h 6596743"/>
              <a:gd name="connsiteX5" fmla="*/ 32657 w 1290711"/>
              <a:gd name="connsiteY5" fmla="*/ 6596743 h 6596743"/>
              <a:gd name="connsiteX6" fmla="*/ 0 w 1290711"/>
              <a:gd name="connsiteY6" fmla="*/ 5404757 h 6596743"/>
              <a:gd name="connsiteX7" fmla="*/ 16328 w 1290711"/>
              <a:gd name="connsiteY7" fmla="*/ 2922814 h 6596743"/>
              <a:gd name="connsiteX8" fmla="*/ 32657 w 1290711"/>
              <a:gd name="connsiteY8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32657 w 1314515"/>
              <a:gd name="connsiteY9" fmla="*/ 0 h 6596743"/>
              <a:gd name="connsiteX0" fmla="*/ 32657 w 1314515"/>
              <a:gd name="connsiteY0" fmla="*/ 0 h 6596743"/>
              <a:gd name="connsiteX1" fmla="*/ 1208314 w 1314515"/>
              <a:gd name="connsiteY1" fmla="*/ 0 h 6596743"/>
              <a:gd name="connsiteX2" fmla="*/ 1257300 w 1314515"/>
              <a:gd name="connsiteY2" fmla="*/ 1632857 h 6596743"/>
              <a:gd name="connsiteX3" fmla="*/ 1191986 w 1314515"/>
              <a:gd name="connsiteY3" fmla="*/ 2922814 h 6596743"/>
              <a:gd name="connsiteX4" fmla="*/ 1191986 w 1314515"/>
              <a:gd name="connsiteY4" fmla="*/ 5388429 h 6596743"/>
              <a:gd name="connsiteX5" fmla="*/ 1208314 w 1314515"/>
              <a:gd name="connsiteY5" fmla="*/ 6596743 h 6596743"/>
              <a:gd name="connsiteX6" fmla="*/ 32657 w 1314515"/>
              <a:gd name="connsiteY6" fmla="*/ 6596743 h 6596743"/>
              <a:gd name="connsiteX7" fmla="*/ 0 w 1314515"/>
              <a:gd name="connsiteY7" fmla="*/ 5404757 h 6596743"/>
              <a:gd name="connsiteX8" fmla="*/ 16328 w 1314515"/>
              <a:gd name="connsiteY8" fmla="*/ 2922814 h 6596743"/>
              <a:gd name="connsiteX9" fmla="*/ 0 w 1314515"/>
              <a:gd name="connsiteY9" fmla="*/ 1632857 h 6596743"/>
              <a:gd name="connsiteX10" fmla="*/ 32657 w 1314515"/>
              <a:gd name="connsiteY10" fmla="*/ 0 h 6596743"/>
              <a:gd name="connsiteX0" fmla="*/ 32657 w 1334104"/>
              <a:gd name="connsiteY0" fmla="*/ 0 h 6596743"/>
              <a:gd name="connsiteX1" fmla="*/ 1208314 w 1334104"/>
              <a:gd name="connsiteY1" fmla="*/ 0 h 6596743"/>
              <a:gd name="connsiteX2" fmla="*/ 1306286 w 1334104"/>
              <a:gd name="connsiteY2" fmla="*/ 751114 h 6596743"/>
              <a:gd name="connsiteX3" fmla="*/ 1257300 w 1334104"/>
              <a:gd name="connsiteY3" fmla="*/ 1632857 h 6596743"/>
              <a:gd name="connsiteX4" fmla="*/ 1191986 w 1334104"/>
              <a:gd name="connsiteY4" fmla="*/ 2922814 h 6596743"/>
              <a:gd name="connsiteX5" fmla="*/ 1191986 w 1334104"/>
              <a:gd name="connsiteY5" fmla="*/ 5388429 h 6596743"/>
              <a:gd name="connsiteX6" fmla="*/ 1208314 w 1334104"/>
              <a:gd name="connsiteY6" fmla="*/ 6596743 h 6596743"/>
              <a:gd name="connsiteX7" fmla="*/ 32657 w 1334104"/>
              <a:gd name="connsiteY7" fmla="*/ 6596743 h 6596743"/>
              <a:gd name="connsiteX8" fmla="*/ 0 w 1334104"/>
              <a:gd name="connsiteY8" fmla="*/ 5404757 h 6596743"/>
              <a:gd name="connsiteX9" fmla="*/ 16328 w 1334104"/>
              <a:gd name="connsiteY9" fmla="*/ 2922814 h 6596743"/>
              <a:gd name="connsiteX10" fmla="*/ 0 w 1334104"/>
              <a:gd name="connsiteY10" fmla="*/ 1632857 h 6596743"/>
              <a:gd name="connsiteX11" fmla="*/ 32657 w 1334104"/>
              <a:gd name="connsiteY11" fmla="*/ 0 h 6596743"/>
              <a:gd name="connsiteX0" fmla="*/ 32658 w 1334105"/>
              <a:gd name="connsiteY0" fmla="*/ 0 h 6596743"/>
              <a:gd name="connsiteX1" fmla="*/ 1208315 w 1334105"/>
              <a:gd name="connsiteY1" fmla="*/ 0 h 6596743"/>
              <a:gd name="connsiteX2" fmla="*/ 1306287 w 1334105"/>
              <a:gd name="connsiteY2" fmla="*/ 751114 h 6596743"/>
              <a:gd name="connsiteX3" fmla="*/ 1257301 w 1334105"/>
              <a:gd name="connsiteY3" fmla="*/ 1632857 h 6596743"/>
              <a:gd name="connsiteX4" fmla="*/ 1191987 w 1334105"/>
              <a:gd name="connsiteY4" fmla="*/ 2922814 h 6596743"/>
              <a:gd name="connsiteX5" fmla="*/ 1191987 w 1334105"/>
              <a:gd name="connsiteY5" fmla="*/ 5388429 h 6596743"/>
              <a:gd name="connsiteX6" fmla="*/ 1208315 w 1334105"/>
              <a:gd name="connsiteY6" fmla="*/ 6596743 h 6596743"/>
              <a:gd name="connsiteX7" fmla="*/ 32658 w 1334105"/>
              <a:gd name="connsiteY7" fmla="*/ 6596743 h 6596743"/>
              <a:gd name="connsiteX8" fmla="*/ 1 w 1334105"/>
              <a:gd name="connsiteY8" fmla="*/ 5404757 h 6596743"/>
              <a:gd name="connsiteX9" fmla="*/ 16329 w 1334105"/>
              <a:gd name="connsiteY9" fmla="*/ 2922814 h 6596743"/>
              <a:gd name="connsiteX10" fmla="*/ 1 w 1334105"/>
              <a:gd name="connsiteY10" fmla="*/ 1632857 h 6596743"/>
              <a:gd name="connsiteX11" fmla="*/ 0 w 1334105"/>
              <a:gd name="connsiteY11" fmla="*/ 783772 h 6596743"/>
              <a:gd name="connsiteX12" fmla="*/ 32658 w 1334105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2220686 w 2362804"/>
              <a:gd name="connsiteY5" fmla="*/ 5388429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2362804"/>
              <a:gd name="connsiteY0" fmla="*/ 0 h 6596743"/>
              <a:gd name="connsiteX1" fmla="*/ 2237014 w 2362804"/>
              <a:gd name="connsiteY1" fmla="*/ 0 h 6596743"/>
              <a:gd name="connsiteX2" fmla="*/ 2334986 w 2362804"/>
              <a:gd name="connsiteY2" fmla="*/ 751114 h 6596743"/>
              <a:gd name="connsiteX3" fmla="*/ 2286000 w 2362804"/>
              <a:gd name="connsiteY3" fmla="*/ 1632857 h 6596743"/>
              <a:gd name="connsiteX4" fmla="*/ 2220686 w 2362804"/>
              <a:gd name="connsiteY4" fmla="*/ 2922814 h 6596743"/>
              <a:gd name="connsiteX5" fmla="*/ 783772 w 2362804"/>
              <a:gd name="connsiteY5" fmla="*/ 5176158 h 6596743"/>
              <a:gd name="connsiteX6" fmla="*/ 2237014 w 2362804"/>
              <a:gd name="connsiteY6" fmla="*/ 6596743 h 6596743"/>
              <a:gd name="connsiteX7" fmla="*/ 1061357 w 2362804"/>
              <a:gd name="connsiteY7" fmla="*/ 6596743 h 6596743"/>
              <a:gd name="connsiteX8" fmla="*/ 0 w 2362804"/>
              <a:gd name="connsiteY8" fmla="*/ 5208815 h 6596743"/>
              <a:gd name="connsiteX9" fmla="*/ 1045028 w 2362804"/>
              <a:gd name="connsiteY9" fmla="*/ 2922814 h 6596743"/>
              <a:gd name="connsiteX10" fmla="*/ 1028700 w 2362804"/>
              <a:gd name="connsiteY10" fmla="*/ 1632857 h 6596743"/>
              <a:gd name="connsiteX11" fmla="*/ 1028699 w 2362804"/>
              <a:gd name="connsiteY11" fmla="*/ 783772 h 6596743"/>
              <a:gd name="connsiteX12" fmla="*/ 1061357 w 2362804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1045028 w 6645749"/>
              <a:gd name="connsiteY9" fmla="*/ 29228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49"/>
              <a:gd name="connsiteY0" fmla="*/ 0 h 6596743"/>
              <a:gd name="connsiteX1" fmla="*/ 2237014 w 6645749"/>
              <a:gd name="connsiteY1" fmla="*/ 0 h 6596743"/>
              <a:gd name="connsiteX2" fmla="*/ 2334986 w 6645749"/>
              <a:gd name="connsiteY2" fmla="*/ 751114 h 6596743"/>
              <a:gd name="connsiteX3" fmla="*/ 2286000 w 6645749"/>
              <a:gd name="connsiteY3" fmla="*/ 1632857 h 6596743"/>
              <a:gd name="connsiteX4" fmla="*/ 6645729 w 6645749"/>
              <a:gd name="connsiteY4" fmla="*/ 2596242 h 6596743"/>
              <a:gd name="connsiteX5" fmla="*/ 783772 w 6645749"/>
              <a:gd name="connsiteY5" fmla="*/ 5176158 h 6596743"/>
              <a:gd name="connsiteX6" fmla="*/ 2237014 w 6645749"/>
              <a:gd name="connsiteY6" fmla="*/ 6596743 h 6596743"/>
              <a:gd name="connsiteX7" fmla="*/ 1061357 w 6645749"/>
              <a:gd name="connsiteY7" fmla="*/ 6596743 h 6596743"/>
              <a:gd name="connsiteX8" fmla="*/ 0 w 6645749"/>
              <a:gd name="connsiteY8" fmla="*/ 5208815 h 6596743"/>
              <a:gd name="connsiteX9" fmla="*/ 6204856 w 6645749"/>
              <a:gd name="connsiteY9" fmla="*/ 2579914 h 6596743"/>
              <a:gd name="connsiteX10" fmla="*/ 1028700 w 6645749"/>
              <a:gd name="connsiteY10" fmla="*/ 1632857 h 6596743"/>
              <a:gd name="connsiteX11" fmla="*/ 1028699 w 6645749"/>
              <a:gd name="connsiteY11" fmla="*/ 783772 h 6596743"/>
              <a:gd name="connsiteX12" fmla="*/ 1061357 w 6645749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1028700 w 6645777"/>
              <a:gd name="connsiteY10" fmla="*/ 1632857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645777"/>
              <a:gd name="connsiteY0" fmla="*/ 0 h 6596743"/>
              <a:gd name="connsiteX1" fmla="*/ 2237014 w 6645777"/>
              <a:gd name="connsiteY1" fmla="*/ 0 h 6596743"/>
              <a:gd name="connsiteX2" fmla="*/ 2334986 w 6645777"/>
              <a:gd name="connsiteY2" fmla="*/ 751114 h 6596743"/>
              <a:gd name="connsiteX3" fmla="*/ 4833257 w 6645777"/>
              <a:gd name="connsiteY3" fmla="*/ 1616528 h 6596743"/>
              <a:gd name="connsiteX4" fmla="*/ 6645729 w 6645777"/>
              <a:gd name="connsiteY4" fmla="*/ 2596242 h 6596743"/>
              <a:gd name="connsiteX5" fmla="*/ 783772 w 6645777"/>
              <a:gd name="connsiteY5" fmla="*/ 5176158 h 6596743"/>
              <a:gd name="connsiteX6" fmla="*/ 2237014 w 6645777"/>
              <a:gd name="connsiteY6" fmla="*/ 6596743 h 6596743"/>
              <a:gd name="connsiteX7" fmla="*/ 1061357 w 6645777"/>
              <a:gd name="connsiteY7" fmla="*/ 6596743 h 6596743"/>
              <a:gd name="connsiteX8" fmla="*/ 0 w 6645777"/>
              <a:gd name="connsiteY8" fmla="*/ 5208815 h 6596743"/>
              <a:gd name="connsiteX9" fmla="*/ 6204856 w 6645777"/>
              <a:gd name="connsiteY9" fmla="*/ 2579914 h 6596743"/>
              <a:gd name="connsiteX10" fmla="*/ 4327071 w 6645777"/>
              <a:gd name="connsiteY10" fmla="*/ 1714500 h 6596743"/>
              <a:gd name="connsiteX11" fmla="*/ 1028699 w 6645777"/>
              <a:gd name="connsiteY11" fmla="*/ 783772 h 6596743"/>
              <a:gd name="connsiteX12" fmla="*/ 1061357 w 6645777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1028699 w 6743726"/>
              <a:gd name="connsiteY11" fmla="*/ 783772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2237014 w 6743726"/>
              <a:gd name="connsiteY1" fmla="*/ 0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1061357 w 6743726"/>
              <a:gd name="connsiteY0" fmla="*/ 0 h 6596743"/>
              <a:gd name="connsiteX1" fmla="*/ 5421086 w 6743726"/>
              <a:gd name="connsiteY1" fmla="*/ 391885 h 6596743"/>
              <a:gd name="connsiteX2" fmla="*/ 6743700 w 6743726"/>
              <a:gd name="connsiteY2" fmla="*/ 881743 h 6596743"/>
              <a:gd name="connsiteX3" fmla="*/ 4833257 w 6743726"/>
              <a:gd name="connsiteY3" fmla="*/ 1616528 h 6596743"/>
              <a:gd name="connsiteX4" fmla="*/ 6645729 w 6743726"/>
              <a:gd name="connsiteY4" fmla="*/ 2596242 h 6596743"/>
              <a:gd name="connsiteX5" fmla="*/ 783772 w 6743726"/>
              <a:gd name="connsiteY5" fmla="*/ 5176158 h 6596743"/>
              <a:gd name="connsiteX6" fmla="*/ 2237014 w 6743726"/>
              <a:gd name="connsiteY6" fmla="*/ 6596743 h 6596743"/>
              <a:gd name="connsiteX7" fmla="*/ 1061357 w 6743726"/>
              <a:gd name="connsiteY7" fmla="*/ 6596743 h 6596743"/>
              <a:gd name="connsiteX8" fmla="*/ 0 w 6743726"/>
              <a:gd name="connsiteY8" fmla="*/ 5208815 h 6596743"/>
              <a:gd name="connsiteX9" fmla="*/ 6204856 w 6743726"/>
              <a:gd name="connsiteY9" fmla="*/ 2579914 h 6596743"/>
              <a:gd name="connsiteX10" fmla="*/ 4327071 w 6743726"/>
              <a:gd name="connsiteY10" fmla="*/ 1714500 h 6596743"/>
              <a:gd name="connsiteX11" fmla="*/ 6384470 w 6743726"/>
              <a:gd name="connsiteY11" fmla="*/ 832757 h 6596743"/>
              <a:gd name="connsiteX12" fmla="*/ 1061357 w 6743726"/>
              <a:gd name="connsiteY12" fmla="*/ 0 h 6596743"/>
              <a:gd name="connsiteX0" fmla="*/ 4343400 w 6743726"/>
              <a:gd name="connsiteY0" fmla="*/ 0 h 6221186"/>
              <a:gd name="connsiteX1" fmla="*/ 5421086 w 6743726"/>
              <a:gd name="connsiteY1" fmla="*/ 16328 h 6221186"/>
              <a:gd name="connsiteX2" fmla="*/ 6743700 w 6743726"/>
              <a:gd name="connsiteY2" fmla="*/ 506186 h 6221186"/>
              <a:gd name="connsiteX3" fmla="*/ 4833257 w 6743726"/>
              <a:gd name="connsiteY3" fmla="*/ 1240971 h 6221186"/>
              <a:gd name="connsiteX4" fmla="*/ 6645729 w 6743726"/>
              <a:gd name="connsiteY4" fmla="*/ 2220685 h 6221186"/>
              <a:gd name="connsiteX5" fmla="*/ 783772 w 6743726"/>
              <a:gd name="connsiteY5" fmla="*/ 4800601 h 6221186"/>
              <a:gd name="connsiteX6" fmla="*/ 2237014 w 6743726"/>
              <a:gd name="connsiteY6" fmla="*/ 6221186 h 6221186"/>
              <a:gd name="connsiteX7" fmla="*/ 1061357 w 6743726"/>
              <a:gd name="connsiteY7" fmla="*/ 6221186 h 6221186"/>
              <a:gd name="connsiteX8" fmla="*/ 0 w 6743726"/>
              <a:gd name="connsiteY8" fmla="*/ 4833258 h 6221186"/>
              <a:gd name="connsiteX9" fmla="*/ 6204856 w 6743726"/>
              <a:gd name="connsiteY9" fmla="*/ 2204357 h 6221186"/>
              <a:gd name="connsiteX10" fmla="*/ 4327071 w 6743726"/>
              <a:gd name="connsiteY10" fmla="*/ 1338943 h 6221186"/>
              <a:gd name="connsiteX11" fmla="*/ 6384470 w 6743726"/>
              <a:gd name="connsiteY11" fmla="*/ 457200 h 6221186"/>
              <a:gd name="connsiteX12" fmla="*/ 4343400 w 6743726"/>
              <a:gd name="connsiteY12" fmla="*/ 0 h 6221186"/>
              <a:gd name="connsiteX0" fmla="*/ 3722915 w 6743726"/>
              <a:gd name="connsiteY0" fmla="*/ 0 h 6841671"/>
              <a:gd name="connsiteX1" fmla="*/ 5421086 w 6743726"/>
              <a:gd name="connsiteY1" fmla="*/ 636813 h 6841671"/>
              <a:gd name="connsiteX2" fmla="*/ 6743700 w 6743726"/>
              <a:gd name="connsiteY2" fmla="*/ 1126671 h 6841671"/>
              <a:gd name="connsiteX3" fmla="*/ 4833257 w 6743726"/>
              <a:gd name="connsiteY3" fmla="*/ 1861456 h 6841671"/>
              <a:gd name="connsiteX4" fmla="*/ 6645729 w 6743726"/>
              <a:gd name="connsiteY4" fmla="*/ 2841170 h 6841671"/>
              <a:gd name="connsiteX5" fmla="*/ 783772 w 6743726"/>
              <a:gd name="connsiteY5" fmla="*/ 5421086 h 6841671"/>
              <a:gd name="connsiteX6" fmla="*/ 2237014 w 6743726"/>
              <a:gd name="connsiteY6" fmla="*/ 6841671 h 6841671"/>
              <a:gd name="connsiteX7" fmla="*/ 1061357 w 6743726"/>
              <a:gd name="connsiteY7" fmla="*/ 6841671 h 6841671"/>
              <a:gd name="connsiteX8" fmla="*/ 0 w 6743726"/>
              <a:gd name="connsiteY8" fmla="*/ 5453743 h 6841671"/>
              <a:gd name="connsiteX9" fmla="*/ 6204856 w 6743726"/>
              <a:gd name="connsiteY9" fmla="*/ 2824842 h 6841671"/>
              <a:gd name="connsiteX10" fmla="*/ 4327071 w 6743726"/>
              <a:gd name="connsiteY10" fmla="*/ 1959428 h 6841671"/>
              <a:gd name="connsiteX11" fmla="*/ 6384470 w 6743726"/>
              <a:gd name="connsiteY11" fmla="*/ 1077685 h 6841671"/>
              <a:gd name="connsiteX12" fmla="*/ 3722915 w 6743726"/>
              <a:gd name="connsiteY12" fmla="*/ 0 h 6841671"/>
              <a:gd name="connsiteX0" fmla="*/ 3722915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3722915 w 6743726"/>
              <a:gd name="connsiteY12" fmla="*/ 16330 h 6858001"/>
              <a:gd name="connsiteX0" fmla="*/ 4229101 w 6743726"/>
              <a:gd name="connsiteY0" fmla="*/ 16330 h 6858001"/>
              <a:gd name="connsiteX1" fmla="*/ 4343400 w 6743726"/>
              <a:gd name="connsiteY1" fmla="*/ 0 h 6858001"/>
              <a:gd name="connsiteX2" fmla="*/ 6743700 w 6743726"/>
              <a:gd name="connsiteY2" fmla="*/ 1143001 h 6858001"/>
              <a:gd name="connsiteX3" fmla="*/ 4833257 w 6743726"/>
              <a:gd name="connsiteY3" fmla="*/ 1877786 h 6858001"/>
              <a:gd name="connsiteX4" fmla="*/ 6645729 w 6743726"/>
              <a:gd name="connsiteY4" fmla="*/ 2857500 h 6858001"/>
              <a:gd name="connsiteX5" fmla="*/ 783772 w 6743726"/>
              <a:gd name="connsiteY5" fmla="*/ 5437416 h 6858001"/>
              <a:gd name="connsiteX6" fmla="*/ 2237014 w 6743726"/>
              <a:gd name="connsiteY6" fmla="*/ 6858001 h 6858001"/>
              <a:gd name="connsiteX7" fmla="*/ 1061357 w 6743726"/>
              <a:gd name="connsiteY7" fmla="*/ 6858001 h 6858001"/>
              <a:gd name="connsiteX8" fmla="*/ 0 w 6743726"/>
              <a:gd name="connsiteY8" fmla="*/ 5470073 h 6858001"/>
              <a:gd name="connsiteX9" fmla="*/ 6204856 w 6743726"/>
              <a:gd name="connsiteY9" fmla="*/ 2841172 h 6858001"/>
              <a:gd name="connsiteX10" fmla="*/ 4327071 w 6743726"/>
              <a:gd name="connsiteY10" fmla="*/ 1975758 h 6858001"/>
              <a:gd name="connsiteX11" fmla="*/ 6384470 w 6743726"/>
              <a:gd name="connsiteY11" fmla="*/ 1094015 h 6858001"/>
              <a:gd name="connsiteX12" fmla="*/ 4229101 w 6743726"/>
              <a:gd name="connsiteY12" fmla="*/ 16330 h 6858001"/>
              <a:gd name="connsiteX0" fmla="*/ 4229101 w 6743726"/>
              <a:gd name="connsiteY0" fmla="*/ 0 h 6858340"/>
              <a:gd name="connsiteX1" fmla="*/ 4343400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2043 h 6860383"/>
              <a:gd name="connsiteX1" fmla="*/ 4345781 w 6743726"/>
              <a:gd name="connsiteY1" fmla="*/ 0 h 6860383"/>
              <a:gd name="connsiteX2" fmla="*/ 6743700 w 6743726"/>
              <a:gd name="connsiteY2" fmla="*/ 1145383 h 6860383"/>
              <a:gd name="connsiteX3" fmla="*/ 4833257 w 6743726"/>
              <a:gd name="connsiteY3" fmla="*/ 1880168 h 6860383"/>
              <a:gd name="connsiteX4" fmla="*/ 6645729 w 6743726"/>
              <a:gd name="connsiteY4" fmla="*/ 2859882 h 6860383"/>
              <a:gd name="connsiteX5" fmla="*/ 783772 w 6743726"/>
              <a:gd name="connsiteY5" fmla="*/ 5439798 h 6860383"/>
              <a:gd name="connsiteX6" fmla="*/ 2237014 w 6743726"/>
              <a:gd name="connsiteY6" fmla="*/ 6860383 h 6860383"/>
              <a:gd name="connsiteX7" fmla="*/ 1061357 w 6743726"/>
              <a:gd name="connsiteY7" fmla="*/ 6860383 h 6860383"/>
              <a:gd name="connsiteX8" fmla="*/ 0 w 6743726"/>
              <a:gd name="connsiteY8" fmla="*/ 5472455 h 6860383"/>
              <a:gd name="connsiteX9" fmla="*/ 6204856 w 6743726"/>
              <a:gd name="connsiteY9" fmla="*/ 2843554 h 6860383"/>
              <a:gd name="connsiteX10" fmla="*/ 4327071 w 6743726"/>
              <a:gd name="connsiteY10" fmla="*/ 1978140 h 6860383"/>
              <a:gd name="connsiteX11" fmla="*/ 6384470 w 6743726"/>
              <a:gd name="connsiteY11" fmla="*/ 1096397 h 6860383"/>
              <a:gd name="connsiteX12" fmla="*/ 4229101 w 6743726"/>
              <a:gd name="connsiteY12" fmla="*/ 2043 h 6860383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229101 w 6743726"/>
              <a:gd name="connsiteY0" fmla="*/ 0 h 6858340"/>
              <a:gd name="connsiteX1" fmla="*/ 4348162 w 6743726"/>
              <a:gd name="connsiteY1" fmla="*/ 339 h 6858340"/>
              <a:gd name="connsiteX2" fmla="*/ 6743700 w 6743726"/>
              <a:gd name="connsiteY2" fmla="*/ 1143340 h 6858340"/>
              <a:gd name="connsiteX3" fmla="*/ 4833257 w 6743726"/>
              <a:gd name="connsiteY3" fmla="*/ 1878125 h 6858340"/>
              <a:gd name="connsiteX4" fmla="*/ 6645729 w 6743726"/>
              <a:gd name="connsiteY4" fmla="*/ 2857839 h 6858340"/>
              <a:gd name="connsiteX5" fmla="*/ 783772 w 6743726"/>
              <a:gd name="connsiteY5" fmla="*/ 5437755 h 6858340"/>
              <a:gd name="connsiteX6" fmla="*/ 2237014 w 6743726"/>
              <a:gd name="connsiteY6" fmla="*/ 6858340 h 6858340"/>
              <a:gd name="connsiteX7" fmla="*/ 1061357 w 6743726"/>
              <a:gd name="connsiteY7" fmla="*/ 6858340 h 6858340"/>
              <a:gd name="connsiteX8" fmla="*/ 0 w 6743726"/>
              <a:gd name="connsiteY8" fmla="*/ 5470412 h 6858340"/>
              <a:gd name="connsiteX9" fmla="*/ 6204856 w 6743726"/>
              <a:gd name="connsiteY9" fmla="*/ 2841511 h 6858340"/>
              <a:gd name="connsiteX10" fmla="*/ 4327071 w 6743726"/>
              <a:gd name="connsiteY10" fmla="*/ 1976097 h 6858340"/>
              <a:gd name="connsiteX11" fmla="*/ 6384470 w 6743726"/>
              <a:gd name="connsiteY11" fmla="*/ 1094354 h 6858340"/>
              <a:gd name="connsiteX12" fmla="*/ 4229101 w 6743726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081502 w 6596127"/>
              <a:gd name="connsiteY0" fmla="*/ 0 h 6858340"/>
              <a:gd name="connsiteX1" fmla="*/ 4200563 w 6596127"/>
              <a:gd name="connsiteY1" fmla="*/ 339 h 6858340"/>
              <a:gd name="connsiteX2" fmla="*/ 6596101 w 6596127"/>
              <a:gd name="connsiteY2" fmla="*/ 1143340 h 6858340"/>
              <a:gd name="connsiteX3" fmla="*/ 4685658 w 6596127"/>
              <a:gd name="connsiteY3" fmla="*/ 1878125 h 6858340"/>
              <a:gd name="connsiteX4" fmla="*/ 6498130 w 6596127"/>
              <a:gd name="connsiteY4" fmla="*/ 2857839 h 6858340"/>
              <a:gd name="connsiteX5" fmla="*/ 636173 w 6596127"/>
              <a:gd name="connsiteY5" fmla="*/ 5437755 h 6858340"/>
              <a:gd name="connsiteX6" fmla="*/ 2089415 w 6596127"/>
              <a:gd name="connsiteY6" fmla="*/ 6858340 h 6858340"/>
              <a:gd name="connsiteX7" fmla="*/ 913758 w 6596127"/>
              <a:gd name="connsiteY7" fmla="*/ 6858340 h 6858340"/>
              <a:gd name="connsiteX8" fmla="*/ 0 w 6596127"/>
              <a:gd name="connsiteY8" fmla="*/ 5708951 h 6858340"/>
              <a:gd name="connsiteX9" fmla="*/ 6057257 w 6596127"/>
              <a:gd name="connsiteY9" fmla="*/ 2841511 h 6858340"/>
              <a:gd name="connsiteX10" fmla="*/ 4179472 w 6596127"/>
              <a:gd name="connsiteY10" fmla="*/ 1976097 h 6858340"/>
              <a:gd name="connsiteX11" fmla="*/ 6236871 w 6596127"/>
              <a:gd name="connsiteY11" fmla="*/ 1094354 h 6858340"/>
              <a:gd name="connsiteX12" fmla="*/ 4081502 w 659612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65463 w 6625417"/>
              <a:gd name="connsiteY5" fmla="*/ 5437755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0792 w 6625417"/>
              <a:gd name="connsiteY0" fmla="*/ 0 h 6858340"/>
              <a:gd name="connsiteX1" fmla="*/ 4229853 w 6625417"/>
              <a:gd name="connsiteY1" fmla="*/ 339 h 6858340"/>
              <a:gd name="connsiteX2" fmla="*/ 6625391 w 6625417"/>
              <a:gd name="connsiteY2" fmla="*/ 1143340 h 6858340"/>
              <a:gd name="connsiteX3" fmla="*/ 4714948 w 6625417"/>
              <a:gd name="connsiteY3" fmla="*/ 1878125 h 6858340"/>
              <a:gd name="connsiteX4" fmla="*/ 6527420 w 6625417"/>
              <a:gd name="connsiteY4" fmla="*/ 2857839 h 6858340"/>
              <a:gd name="connsiteX5" fmla="*/ 651318 w 6625417"/>
              <a:gd name="connsiteY5" fmla="*/ 5523480 h 6858340"/>
              <a:gd name="connsiteX6" fmla="*/ 2118705 w 6625417"/>
              <a:gd name="connsiteY6" fmla="*/ 6858340 h 6858340"/>
              <a:gd name="connsiteX7" fmla="*/ 943048 w 6625417"/>
              <a:gd name="connsiteY7" fmla="*/ 6858340 h 6858340"/>
              <a:gd name="connsiteX8" fmla="*/ 29290 w 6625417"/>
              <a:gd name="connsiteY8" fmla="*/ 5708951 h 6858340"/>
              <a:gd name="connsiteX9" fmla="*/ 6086547 w 6625417"/>
              <a:gd name="connsiteY9" fmla="*/ 2841511 h 6858340"/>
              <a:gd name="connsiteX10" fmla="*/ 4208762 w 6625417"/>
              <a:gd name="connsiteY10" fmla="*/ 1976097 h 6858340"/>
              <a:gd name="connsiteX11" fmla="*/ 6266161 w 6625417"/>
              <a:gd name="connsiteY11" fmla="*/ 1094354 h 6858340"/>
              <a:gd name="connsiteX12" fmla="*/ 4110792 w 6625417"/>
              <a:gd name="connsiteY12" fmla="*/ 0 h 6858340"/>
              <a:gd name="connsiteX0" fmla="*/ 4111651 w 6626276"/>
              <a:gd name="connsiteY0" fmla="*/ 0 h 6858340"/>
              <a:gd name="connsiteX1" fmla="*/ 4230712 w 6626276"/>
              <a:gd name="connsiteY1" fmla="*/ 339 h 6858340"/>
              <a:gd name="connsiteX2" fmla="*/ 6626250 w 6626276"/>
              <a:gd name="connsiteY2" fmla="*/ 1143340 h 6858340"/>
              <a:gd name="connsiteX3" fmla="*/ 4715807 w 6626276"/>
              <a:gd name="connsiteY3" fmla="*/ 1878125 h 6858340"/>
              <a:gd name="connsiteX4" fmla="*/ 6528279 w 6626276"/>
              <a:gd name="connsiteY4" fmla="*/ 2857839 h 6858340"/>
              <a:gd name="connsiteX5" fmla="*/ 652177 w 6626276"/>
              <a:gd name="connsiteY5" fmla="*/ 5523480 h 6858340"/>
              <a:gd name="connsiteX6" fmla="*/ 2119564 w 6626276"/>
              <a:gd name="connsiteY6" fmla="*/ 6858340 h 6858340"/>
              <a:gd name="connsiteX7" fmla="*/ 943907 w 6626276"/>
              <a:gd name="connsiteY7" fmla="*/ 6858340 h 6858340"/>
              <a:gd name="connsiteX8" fmla="*/ 30149 w 6626276"/>
              <a:gd name="connsiteY8" fmla="*/ 5708951 h 6858340"/>
              <a:gd name="connsiteX9" fmla="*/ 6087406 w 6626276"/>
              <a:gd name="connsiteY9" fmla="*/ 2841511 h 6858340"/>
              <a:gd name="connsiteX10" fmla="*/ 4209621 w 6626276"/>
              <a:gd name="connsiteY10" fmla="*/ 1976097 h 6858340"/>
              <a:gd name="connsiteX11" fmla="*/ 6267020 w 6626276"/>
              <a:gd name="connsiteY11" fmla="*/ 1094354 h 6858340"/>
              <a:gd name="connsiteX12" fmla="*/ 4111651 w 6626276"/>
              <a:gd name="connsiteY12" fmla="*/ 0 h 6858340"/>
              <a:gd name="connsiteX0" fmla="*/ 4101800 w 6616425"/>
              <a:gd name="connsiteY0" fmla="*/ 0 h 6858340"/>
              <a:gd name="connsiteX1" fmla="*/ 4220861 w 6616425"/>
              <a:gd name="connsiteY1" fmla="*/ 339 h 6858340"/>
              <a:gd name="connsiteX2" fmla="*/ 6616399 w 6616425"/>
              <a:gd name="connsiteY2" fmla="*/ 1143340 h 6858340"/>
              <a:gd name="connsiteX3" fmla="*/ 4705956 w 6616425"/>
              <a:gd name="connsiteY3" fmla="*/ 1878125 h 6858340"/>
              <a:gd name="connsiteX4" fmla="*/ 6518428 w 6616425"/>
              <a:gd name="connsiteY4" fmla="*/ 2857839 h 6858340"/>
              <a:gd name="connsiteX5" fmla="*/ 642326 w 6616425"/>
              <a:gd name="connsiteY5" fmla="*/ 5523480 h 6858340"/>
              <a:gd name="connsiteX6" fmla="*/ 2109713 w 6616425"/>
              <a:gd name="connsiteY6" fmla="*/ 6858340 h 6858340"/>
              <a:gd name="connsiteX7" fmla="*/ 934056 w 6616425"/>
              <a:gd name="connsiteY7" fmla="*/ 6858340 h 6858340"/>
              <a:gd name="connsiteX8" fmla="*/ 20298 w 6616425"/>
              <a:gd name="connsiteY8" fmla="*/ 5708951 h 6858340"/>
              <a:gd name="connsiteX9" fmla="*/ 6077555 w 6616425"/>
              <a:gd name="connsiteY9" fmla="*/ 2841511 h 6858340"/>
              <a:gd name="connsiteX10" fmla="*/ 4199770 w 6616425"/>
              <a:gd name="connsiteY10" fmla="*/ 1976097 h 6858340"/>
              <a:gd name="connsiteX11" fmla="*/ 6257169 w 6616425"/>
              <a:gd name="connsiteY11" fmla="*/ 1094354 h 6858340"/>
              <a:gd name="connsiteX12" fmla="*/ 4101800 w 6616425"/>
              <a:gd name="connsiteY12" fmla="*/ 0 h 6858340"/>
              <a:gd name="connsiteX0" fmla="*/ 4139855 w 6654480"/>
              <a:gd name="connsiteY0" fmla="*/ 0 h 6858340"/>
              <a:gd name="connsiteX1" fmla="*/ 4258916 w 6654480"/>
              <a:gd name="connsiteY1" fmla="*/ 339 h 6858340"/>
              <a:gd name="connsiteX2" fmla="*/ 6654454 w 6654480"/>
              <a:gd name="connsiteY2" fmla="*/ 1143340 h 6858340"/>
              <a:gd name="connsiteX3" fmla="*/ 4744011 w 6654480"/>
              <a:gd name="connsiteY3" fmla="*/ 1878125 h 6858340"/>
              <a:gd name="connsiteX4" fmla="*/ 6556483 w 6654480"/>
              <a:gd name="connsiteY4" fmla="*/ 2857839 h 6858340"/>
              <a:gd name="connsiteX5" fmla="*/ 680381 w 6654480"/>
              <a:gd name="connsiteY5" fmla="*/ 5523480 h 6858340"/>
              <a:gd name="connsiteX6" fmla="*/ 2147768 w 6654480"/>
              <a:gd name="connsiteY6" fmla="*/ 6858340 h 6858340"/>
              <a:gd name="connsiteX7" fmla="*/ 972111 w 6654480"/>
              <a:gd name="connsiteY7" fmla="*/ 6858340 h 6858340"/>
              <a:gd name="connsiteX8" fmla="*/ 58353 w 6654480"/>
              <a:gd name="connsiteY8" fmla="*/ 5708951 h 6858340"/>
              <a:gd name="connsiteX9" fmla="*/ 6115610 w 6654480"/>
              <a:gd name="connsiteY9" fmla="*/ 2841511 h 6858340"/>
              <a:gd name="connsiteX10" fmla="*/ 4237825 w 6654480"/>
              <a:gd name="connsiteY10" fmla="*/ 1976097 h 6858340"/>
              <a:gd name="connsiteX11" fmla="*/ 6295224 w 6654480"/>
              <a:gd name="connsiteY11" fmla="*/ 1094354 h 6858340"/>
              <a:gd name="connsiteX12" fmla="*/ 4139855 w 6654480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4570 w 6659195"/>
              <a:gd name="connsiteY0" fmla="*/ 0 h 6858340"/>
              <a:gd name="connsiteX1" fmla="*/ 4263631 w 6659195"/>
              <a:gd name="connsiteY1" fmla="*/ 339 h 6858340"/>
              <a:gd name="connsiteX2" fmla="*/ 6659169 w 6659195"/>
              <a:gd name="connsiteY2" fmla="*/ 1143340 h 6858340"/>
              <a:gd name="connsiteX3" fmla="*/ 4748726 w 6659195"/>
              <a:gd name="connsiteY3" fmla="*/ 1878125 h 6858340"/>
              <a:gd name="connsiteX4" fmla="*/ 6561198 w 6659195"/>
              <a:gd name="connsiteY4" fmla="*/ 2857839 h 6858340"/>
              <a:gd name="connsiteX5" fmla="*/ 685096 w 6659195"/>
              <a:gd name="connsiteY5" fmla="*/ 5523480 h 6858340"/>
              <a:gd name="connsiteX6" fmla="*/ 2152483 w 6659195"/>
              <a:gd name="connsiteY6" fmla="*/ 6858340 h 6858340"/>
              <a:gd name="connsiteX7" fmla="*/ 976826 w 6659195"/>
              <a:gd name="connsiteY7" fmla="*/ 6858340 h 6858340"/>
              <a:gd name="connsiteX8" fmla="*/ 63068 w 6659195"/>
              <a:gd name="connsiteY8" fmla="*/ 5708951 h 6858340"/>
              <a:gd name="connsiteX9" fmla="*/ 6120325 w 6659195"/>
              <a:gd name="connsiteY9" fmla="*/ 2841511 h 6858340"/>
              <a:gd name="connsiteX10" fmla="*/ 4242540 w 6659195"/>
              <a:gd name="connsiteY10" fmla="*/ 1976097 h 6858340"/>
              <a:gd name="connsiteX11" fmla="*/ 6299939 w 6659195"/>
              <a:gd name="connsiteY11" fmla="*/ 1094354 h 6858340"/>
              <a:gd name="connsiteX12" fmla="*/ 4144570 w 665919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2750 w 6657375"/>
              <a:gd name="connsiteY0" fmla="*/ 0 h 6858340"/>
              <a:gd name="connsiteX1" fmla="*/ 4261811 w 6657375"/>
              <a:gd name="connsiteY1" fmla="*/ 339 h 6858340"/>
              <a:gd name="connsiteX2" fmla="*/ 6657349 w 6657375"/>
              <a:gd name="connsiteY2" fmla="*/ 1143340 h 6858340"/>
              <a:gd name="connsiteX3" fmla="*/ 4746906 w 6657375"/>
              <a:gd name="connsiteY3" fmla="*/ 1878125 h 6858340"/>
              <a:gd name="connsiteX4" fmla="*/ 6559378 w 6657375"/>
              <a:gd name="connsiteY4" fmla="*/ 2857839 h 6858340"/>
              <a:gd name="connsiteX5" fmla="*/ 683276 w 6657375"/>
              <a:gd name="connsiteY5" fmla="*/ 5523480 h 6858340"/>
              <a:gd name="connsiteX6" fmla="*/ 2150663 w 6657375"/>
              <a:gd name="connsiteY6" fmla="*/ 6858340 h 6858340"/>
              <a:gd name="connsiteX7" fmla="*/ 975006 w 6657375"/>
              <a:gd name="connsiteY7" fmla="*/ 6858340 h 6858340"/>
              <a:gd name="connsiteX8" fmla="*/ 61248 w 6657375"/>
              <a:gd name="connsiteY8" fmla="*/ 5708951 h 6858340"/>
              <a:gd name="connsiteX9" fmla="*/ 6118505 w 6657375"/>
              <a:gd name="connsiteY9" fmla="*/ 2841511 h 6858340"/>
              <a:gd name="connsiteX10" fmla="*/ 4240720 w 6657375"/>
              <a:gd name="connsiteY10" fmla="*/ 1976097 h 6858340"/>
              <a:gd name="connsiteX11" fmla="*/ 6298119 w 6657375"/>
              <a:gd name="connsiteY11" fmla="*/ 1094354 h 6858340"/>
              <a:gd name="connsiteX12" fmla="*/ 4142750 w 6657375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558531 w 6656528"/>
              <a:gd name="connsiteY4" fmla="*/ 2857839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41903 w 6656528"/>
              <a:gd name="connsiteY0" fmla="*/ 0 h 6858340"/>
              <a:gd name="connsiteX1" fmla="*/ 4260964 w 6656528"/>
              <a:gd name="connsiteY1" fmla="*/ 339 h 6858340"/>
              <a:gd name="connsiteX2" fmla="*/ 6656502 w 6656528"/>
              <a:gd name="connsiteY2" fmla="*/ 1143340 h 6858340"/>
              <a:gd name="connsiteX3" fmla="*/ 4746059 w 6656528"/>
              <a:gd name="connsiteY3" fmla="*/ 1878125 h 6858340"/>
              <a:gd name="connsiteX4" fmla="*/ 6448700 w 6656528"/>
              <a:gd name="connsiteY4" fmla="*/ 2790603 h 6858340"/>
              <a:gd name="connsiteX5" fmla="*/ 682429 w 6656528"/>
              <a:gd name="connsiteY5" fmla="*/ 5523480 h 6858340"/>
              <a:gd name="connsiteX6" fmla="*/ 2149816 w 6656528"/>
              <a:gd name="connsiteY6" fmla="*/ 6858340 h 6858340"/>
              <a:gd name="connsiteX7" fmla="*/ 974159 w 6656528"/>
              <a:gd name="connsiteY7" fmla="*/ 6858340 h 6858340"/>
              <a:gd name="connsiteX8" fmla="*/ 60401 w 6656528"/>
              <a:gd name="connsiteY8" fmla="*/ 5708951 h 6858340"/>
              <a:gd name="connsiteX9" fmla="*/ 6217505 w 6656528"/>
              <a:gd name="connsiteY9" fmla="*/ 2801170 h 6858340"/>
              <a:gd name="connsiteX10" fmla="*/ 4239873 w 6656528"/>
              <a:gd name="connsiteY10" fmla="*/ 1976097 h 6858340"/>
              <a:gd name="connsiteX11" fmla="*/ 6297272 w 6656528"/>
              <a:gd name="connsiteY11" fmla="*/ 1094354 h 6858340"/>
              <a:gd name="connsiteX12" fmla="*/ 4141903 w 6656528"/>
              <a:gd name="connsiteY12" fmla="*/ 0 h 6858340"/>
              <a:gd name="connsiteX0" fmla="*/ 4171606 w 6686231"/>
              <a:gd name="connsiteY0" fmla="*/ 0 h 6858340"/>
              <a:gd name="connsiteX1" fmla="*/ 4290667 w 6686231"/>
              <a:gd name="connsiteY1" fmla="*/ 339 h 6858340"/>
              <a:gd name="connsiteX2" fmla="*/ 6686205 w 6686231"/>
              <a:gd name="connsiteY2" fmla="*/ 1143340 h 6858340"/>
              <a:gd name="connsiteX3" fmla="*/ 4775762 w 6686231"/>
              <a:gd name="connsiteY3" fmla="*/ 1878125 h 6858340"/>
              <a:gd name="connsiteX4" fmla="*/ 6478403 w 6686231"/>
              <a:gd name="connsiteY4" fmla="*/ 2790603 h 6858340"/>
              <a:gd name="connsiteX5" fmla="*/ 712132 w 6686231"/>
              <a:gd name="connsiteY5" fmla="*/ 5523480 h 6858340"/>
              <a:gd name="connsiteX6" fmla="*/ 2179519 w 6686231"/>
              <a:gd name="connsiteY6" fmla="*/ 6858340 h 6858340"/>
              <a:gd name="connsiteX7" fmla="*/ 1003862 w 6686231"/>
              <a:gd name="connsiteY7" fmla="*/ 6858340 h 6858340"/>
              <a:gd name="connsiteX8" fmla="*/ 60150 w 6686231"/>
              <a:gd name="connsiteY8" fmla="*/ 5682057 h 6858340"/>
              <a:gd name="connsiteX9" fmla="*/ 6247208 w 6686231"/>
              <a:gd name="connsiteY9" fmla="*/ 2801170 h 6858340"/>
              <a:gd name="connsiteX10" fmla="*/ 4269576 w 6686231"/>
              <a:gd name="connsiteY10" fmla="*/ 1976097 h 6858340"/>
              <a:gd name="connsiteX11" fmla="*/ 6326975 w 6686231"/>
              <a:gd name="connsiteY11" fmla="*/ 1094354 h 6858340"/>
              <a:gd name="connsiteX12" fmla="*/ 4171606 w 6686231"/>
              <a:gd name="connsiteY12" fmla="*/ 0 h 6858340"/>
              <a:gd name="connsiteX0" fmla="*/ 4154145 w 6668770"/>
              <a:gd name="connsiteY0" fmla="*/ 0 h 6858340"/>
              <a:gd name="connsiteX1" fmla="*/ 4273206 w 6668770"/>
              <a:gd name="connsiteY1" fmla="*/ 339 h 6858340"/>
              <a:gd name="connsiteX2" fmla="*/ 6668744 w 6668770"/>
              <a:gd name="connsiteY2" fmla="*/ 1143340 h 6858340"/>
              <a:gd name="connsiteX3" fmla="*/ 4758301 w 6668770"/>
              <a:gd name="connsiteY3" fmla="*/ 1878125 h 6858340"/>
              <a:gd name="connsiteX4" fmla="*/ 6460942 w 6668770"/>
              <a:gd name="connsiteY4" fmla="*/ 2790603 h 6858340"/>
              <a:gd name="connsiteX5" fmla="*/ 694671 w 6668770"/>
              <a:gd name="connsiteY5" fmla="*/ 5523480 h 6858340"/>
              <a:gd name="connsiteX6" fmla="*/ 2162058 w 6668770"/>
              <a:gd name="connsiteY6" fmla="*/ 6858340 h 6858340"/>
              <a:gd name="connsiteX7" fmla="*/ 986401 w 6668770"/>
              <a:gd name="connsiteY7" fmla="*/ 6858340 h 6858340"/>
              <a:gd name="connsiteX8" fmla="*/ 42689 w 6668770"/>
              <a:gd name="connsiteY8" fmla="*/ 5682057 h 6858340"/>
              <a:gd name="connsiteX9" fmla="*/ 6229747 w 6668770"/>
              <a:gd name="connsiteY9" fmla="*/ 2801170 h 6858340"/>
              <a:gd name="connsiteX10" fmla="*/ 4252115 w 6668770"/>
              <a:gd name="connsiteY10" fmla="*/ 1976097 h 6858340"/>
              <a:gd name="connsiteX11" fmla="*/ 6309514 w 6668770"/>
              <a:gd name="connsiteY11" fmla="*/ 1094354 h 6858340"/>
              <a:gd name="connsiteX12" fmla="*/ 4154145 w 6668770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183917 w 6698542"/>
              <a:gd name="connsiteY0" fmla="*/ 0 h 6858340"/>
              <a:gd name="connsiteX1" fmla="*/ 4302978 w 6698542"/>
              <a:gd name="connsiteY1" fmla="*/ 339 h 6858340"/>
              <a:gd name="connsiteX2" fmla="*/ 6698516 w 6698542"/>
              <a:gd name="connsiteY2" fmla="*/ 1143340 h 6858340"/>
              <a:gd name="connsiteX3" fmla="*/ 4788073 w 6698542"/>
              <a:gd name="connsiteY3" fmla="*/ 1878125 h 6858340"/>
              <a:gd name="connsiteX4" fmla="*/ 6490714 w 6698542"/>
              <a:gd name="connsiteY4" fmla="*/ 2790603 h 6858340"/>
              <a:gd name="connsiteX5" fmla="*/ 724443 w 6698542"/>
              <a:gd name="connsiteY5" fmla="*/ 5523480 h 6858340"/>
              <a:gd name="connsiteX6" fmla="*/ 2191830 w 6698542"/>
              <a:gd name="connsiteY6" fmla="*/ 6858340 h 6858340"/>
              <a:gd name="connsiteX7" fmla="*/ 1016173 w 6698542"/>
              <a:gd name="connsiteY7" fmla="*/ 6858340 h 6858340"/>
              <a:gd name="connsiteX8" fmla="*/ 42507 w 6698542"/>
              <a:gd name="connsiteY8" fmla="*/ 5682057 h 6858340"/>
              <a:gd name="connsiteX9" fmla="*/ 6259519 w 6698542"/>
              <a:gd name="connsiteY9" fmla="*/ 2801170 h 6858340"/>
              <a:gd name="connsiteX10" fmla="*/ 4281887 w 6698542"/>
              <a:gd name="connsiteY10" fmla="*/ 1976097 h 6858340"/>
              <a:gd name="connsiteX11" fmla="*/ 6339286 w 6698542"/>
              <a:gd name="connsiteY11" fmla="*/ 1094354 h 6858340"/>
              <a:gd name="connsiteX12" fmla="*/ 4183917 w 6698542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315856 w 6732511"/>
              <a:gd name="connsiteY10" fmla="*/ 1976097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1"/>
              <a:gd name="connsiteY0" fmla="*/ 0 h 6858340"/>
              <a:gd name="connsiteX1" fmla="*/ 4336947 w 6732511"/>
              <a:gd name="connsiteY1" fmla="*/ 339 h 6858340"/>
              <a:gd name="connsiteX2" fmla="*/ 6732485 w 6732511"/>
              <a:gd name="connsiteY2" fmla="*/ 1143340 h 6858340"/>
              <a:gd name="connsiteX3" fmla="*/ 4822042 w 6732511"/>
              <a:gd name="connsiteY3" fmla="*/ 1878125 h 6858340"/>
              <a:gd name="connsiteX4" fmla="*/ 6524683 w 6732511"/>
              <a:gd name="connsiteY4" fmla="*/ 2790603 h 6858340"/>
              <a:gd name="connsiteX5" fmla="*/ 758412 w 6732511"/>
              <a:gd name="connsiteY5" fmla="*/ 5523480 h 6858340"/>
              <a:gd name="connsiteX6" fmla="*/ 2225799 w 6732511"/>
              <a:gd name="connsiteY6" fmla="*/ 6858340 h 6858340"/>
              <a:gd name="connsiteX7" fmla="*/ 1050142 w 6732511"/>
              <a:gd name="connsiteY7" fmla="*/ 6858340 h 6858340"/>
              <a:gd name="connsiteX8" fmla="*/ 76476 w 6732511"/>
              <a:gd name="connsiteY8" fmla="*/ 5682057 h 6858340"/>
              <a:gd name="connsiteX9" fmla="*/ 6293488 w 6732511"/>
              <a:gd name="connsiteY9" fmla="*/ 2801170 h 6858340"/>
              <a:gd name="connsiteX10" fmla="*/ 4575458 w 6732511"/>
              <a:gd name="connsiteY10" fmla="*/ 1935755 h 6858340"/>
              <a:gd name="connsiteX11" fmla="*/ 6373255 w 6732511"/>
              <a:gd name="connsiteY11" fmla="*/ 1094354 h 6858340"/>
              <a:gd name="connsiteX12" fmla="*/ 4217886 w 6732511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72119 w 6732510"/>
              <a:gd name="connsiteY3" fmla="*/ 1878125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732510"/>
              <a:gd name="connsiteY0" fmla="*/ 0 h 6858340"/>
              <a:gd name="connsiteX1" fmla="*/ 4336947 w 6732510"/>
              <a:gd name="connsiteY1" fmla="*/ 339 h 6858340"/>
              <a:gd name="connsiteX2" fmla="*/ 6732485 w 6732510"/>
              <a:gd name="connsiteY2" fmla="*/ 1143340 h 6858340"/>
              <a:gd name="connsiteX3" fmla="*/ 4732181 w 6732510"/>
              <a:gd name="connsiteY3" fmla="*/ 1905019 h 6858340"/>
              <a:gd name="connsiteX4" fmla="*/ 6524683 w 6732510"/>
              <a:gd name="connsiteY4" fmla="*/ 2790603 h 6858340"/>
              <a:gd name="connsiteX5" fmla="*/ 758412 w 6732510"/>
              <a:gd name="connsiteY5" fmla="*/ 5523480 h 6858340"/>
              <a:gd name="connsiteX6" fmla="*/ 2225799 w 6732510"/>
              <a:gd name="connsiteY6" fmla="*/ 6858340 h 6858340"/>
              <a:gd name="connsiteX7" fmla="*/ 1050142 w 6732510"/>
              <a:gd name="connsiteY7" fmla="*/ 6858340 h 6858340"/>
              <a:gd name="connsiteX8" fmla="*/ 76476 w 6732510"/>
              <a:gd name="connsiteY8" fmla="*/ 5682057 h 6858340"/>
              <a:gd name="connsiteX9" fmla="*/ 6293488 w 6732510"/>
              <a:gd name="connsiteY9" fmla="*/ 2801170 h 6858340"/>
              <a:gd name="connsiteX10" fmla="*/ 4575458 w 6732510"/>
              <a:gd name="connsiteY10" fmla="*/ 1935755 h 6858340"/>
              <a:gd name="connsiteX11" fmla="*/ 6373255 w 6732510"/>
              <a:gd name="connsiteY11" fmla="*/ 1094354 h 6858340"/>
              <a:gd name="connsiteX12" fmla="*/ 4217886 w 6732510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373255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30113"/>
              <a:gd name="connsiteY0" fmla="*/ 0 h 6858340"/>
              <a:gd name="connsiteX1" fmla="*/ 4336947 w 6530113"/>
              <a:gd name="connsiteY1" fmla="*/ 339 h 6858340"/>
              <a:gd name="connsiteX2" fmla="*/ 6512822 w 6530113"/>
              <a:gd name="connsiteY2" fmla="*/ 1102999 h 6858340"/>
              <a:gd name="connsiteX3" fmla="*/ 4732181 w 6530113"/>
              <a:gd name="connsiteY3" fmla="*/ 1905019 h 6858340"/>
              <a:gd name="connsiteX4" fmla="*/ 6524683 w 6530113"/>
              <a:gd name="connsiteY4" fmla="*/ 2790603 h 6858340"/>
              <a:gd name="connsiteX5" fmla="*/ 758412 w 6530113"/>
              <a:gd name="connsiteY5" fmla="*/ 5523480 h 6858340"/>
              <a:gd name="connsiteX6" fmla="*/ 2225799 w 6530113"/>
              <a:gd name="connsiteY6" fmla="*/ 6858340 h 6858340"/>
              <a:gd name="connsiteX7" fmla="*/ 1050142 w 6530113"/>
              <a:gd name="connsiteY7" fmla="*/ 6858340 h 6858340"/>
              <a:gd name="connsiteX8" fmla="*/ 76476 w 6530113"/>
              <a:gd name="connsiteY8" fmla="*/ 5682057 h 6858340"/>
              <a:gd name="connsiteX9" fmla="*/ 6293488 w 6530113"/>
              <a:gd name="connsiteY9" fmla="*/ 2801170 h 6858340"/>
              <a:gd name="connsiteX10" fmla="*/ 4575458 w 6530113"/>
              <a:gd name="connsiteY10" fmla="*/ 1935755 h 6858340"/>
              <a:gd name="connsiteX11" fmla="*/ 6413194 w 6530113"/>
              <a:gd name="connsiteY11" fmla="*/ 1094354 h 6858340"/>
              <a:gd name="connsiteX12" fmla="*/ 4217886 w 6530113"/>
              <a:gd name="connsiteY12" fmla="*/ 0 h 6858340"/>
              <a:gd name="connsiteX0" fmla="*/ 4217886 w 6524683"/>
              <a:gd name="connsiteY0" fmla="*/ 0 h 6858340"/>
              <a:gd name="connsiteX1" fmla="*/ 4336947 w 6524683"/>
              <a:gd name="connsiteY1" fmla="*/ 339 h 6858340"/>
              <a:gd name="connsiteX2" fmla="*/ 6512822 w 6524683"/>
              <a:gd name="connsiteY2" fmla="*/ 1102999 h 6858340"/>
              <a:gd name="connsiteX3" fmla="*/ 4732181 w 6524683"/>
              <a:gd name="connsiteY3" fmla="*/ 1905019 h 6858340"/>
              <a:gd name="connsiteX4" fmla="*/ 6524683 w 6524683"/>
              <a:gd name="connsiteY4" fmla="*/ 2790603 h 6858340"/>
              <a:gd name="connsiteX5" fmla="*/ 758412 w 6524683"/>
              <a:gd name="connsiteY5" fmla="*/ 5523480 h 6858340"/>
              <a:gd name="connsiteX6" fmla="*/ 2225799 w 6524683"/>
              <a:gd name="connsiteY6" fmla="*/ 6858340 h 6858340"/>
              <a:gd name="connsiteX7" fmla="*/ 1050142 w 6524683"/>
              <a:gd name="connsiteY7" fmla="*/ 6858340 h 6858340"/>
              <a:gd name="connsiteX8" fmla="*/ 76476 w 6524683"/>
              <a:gd name="connsiteY8" fmla="*/ 5682057 h 6858340"/>
              <a:gd name="connsiteX9" fmla="*/ 6293488 w 6524683"/>
              <a:gd name="connsiteY9" fmla="*/ 2801170 h 6858340"/>
              <a:gd name="connsiteX10" fmla="*/ 4575458 w 6524683"/>
              <a:gd name="connsiteY10" fmla="*/ 1935755 h 6858340"/>
              <a:gd name="connsiteX11" fmla="*/ 6413194 w 6524683"/>
              <a:gd name="connsiteY11" fmla="*/ 1094354 h 6858340"/>
              <a:gd name="connsiteX12" fmla="*/ 4217886 w 6524683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217886 w 6525856"/>
              <a:gd name="connsiteY0" fmla="*/ 0 h 6858340"/>
              <a:gd name="connsiteX1" fmla="*/ 4336947 w 6525856"/>
              <a:gd name="connsiteY1" fmla="*/ 339 h 6858340"/>
              <a:gd name="connsiteX2" fmla="*/ 6512822 w 6525856"/>
              <a:gd name="connsiteY2" fmla="*/ 1102999 h 6858340"/>
              <a:gd name="connsiteX3" fmla="*/ 4732181 w 6525856"/>
              <a:gd name="connsiteY3" fmla="*/ 1905019 h 6858340"/>
              <a:gd name="connsiteX4" fmla="*/ 6524683 w 6525856"/>
              <a:gd name="connsiteY4" fmla="*/ 2790603 h 6858340"/>
              <a:gd name="connsiteX5" fmla="*/ 758412 w 6525856"/>
              <a:gd name="connsiteY5" fmla="*/ 5523480 h 6858340"/>
              <a:gd name="connsiteX6" fmla="*/ 2225799 w 6525856"/>
              <a:gd name="connsiteY6" fmla="*/ 6858340 h 6858340"/>
              <a:gd name="connsiteX7" fmla="*/ 1050142 w 6525856"/>
              <a:gd name="connsiteY7" fmla="*/ 6858340 h 6858340"/>
              <a:gd name="connsiteX8" fmla="*/ 76476 w 6525856"/>
              <a:gd name="connsiteY8" fmla="*/ 5682057 h 6858340"/>
              <a:gd name="connsiteX9" fmla="*/ 6293488 w 6525856"/>
              <a:gd name="connsiteY9" fmla="*/ 2801170 h 6858340"/>
              <a:gd name="connsiteX10" fmla="*/ 4575458 w 6525856"/>
              <a:gd name="connsiteY10" fmla="*/ 1935755 h 6858340"/>
              <a:gd name="connsiteX11" fmla="*/ 6413194 w 6525856"/>
              <a:gd name="connsiteY11" fmla="*/ 1094354 h 6858340"/>
              <a:gd name="connsiteX12" fmla="*/ 4217886 w 6525856"/>
              <a:gd name="connsiteY12" fmla="*/ 0 h 6858340"/>
              <a:gd name="connsiteX0" fmla="*/ 4173979 w 6481949"/>
              <a:gd name="connsiteY0" fmla="*/ 0 h 6858340"/>
              <a:gd name="connsiteX1" fmla="*/ 4293040 w 6481949"/>
              <a:gd name="connsiteY1" fmla="*/ 339 h 6858340"/>
              <a:gd name="connsiteX2" fmla="*/ 6468915 w 6481949"/>
              <a:gd name="connsiteY2" fmla="*/ 1102999 h 6858340"/>
              <a:gd name="connsiteX3" fmla="*/ 4688274 w 6481949"/>
              <a:gd name="connsiteY3" fmla="*/ 1905019 h 6858340"/>
              <a:gd name="connsiteX4" fmla="*/ 6480776 w 6481949"/>
              <a:gd name="connsiteY4" fmla="*/ 2790603 h 6858340"/>
              <a:gd name="connsiteX5" fmla="*/ 714505 w 6481949"/>
              <a:gd name="connsiteY5" fmla="*/ 5523480 h 6858340"/>
              <a:gd name="connsiteX6" fmla="*/ 2181892 w 6481949"/>
              <a:gd name="connsiteY6" fmla="*/ 6858340 h 6858340"/>
              <a:gd name="connsiteX7" fmla="*/ 1006235 w 6481949"/>
              <a:gd name="connsiteY7" fmla="*/ 6858340 h 6858340"/>
              <a:gd name="connsiteX8" fmla="*/ 32569 w 6481949"/>
              <a:gd name="connsiteY8" fmla="*/ 5682057 h 6858340"/>
              <a:gd name="connsiteX9" fmla="*/ 6249581 w 6481949"/>
              <a:gd name="connsiteY9" fmla="*/ 2801170 h 6858340"/>
              <a:gd name="connsiteX10" fmla="*/ 4531551 w 6481949"/>
              <a:gd name="connsiteY10" fmla="*/ 1935755 h 6858340"/>
              <a:gd name="connsiteX11" fmla="*/ 6369287 w 6481949"/>
              <a:gd name="connsiteY11" fmla="*/ 1094354 h 6858340"/>
              <a:gd name="connsiteX12" fmla="*/ 4173979 w 6481949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688492 w 6482167"/>
              <a:gd name="connsiteY3" fmla="*/ 1905019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197 w 6482167"/>
              <a:gd name="connsiteY0" fmla="*/ 0 h 6858340"/>
              <a:gd name="connsiteX1" fmla="*/ 4293258 w 6482167"/>
              <a:gd name="connsiteY1" fmla="*/ 339 h 6858340"/>
              <a:gd name="connsiteX2" fmla="*/ 6469133 w 6482167"/>
              <a:gd name="connsiteY2" fmla="*/ 1102999 h 6858340"/>
              <a:gd name="connsiteX3" fmla="*/ 4765646 w 6482167"/>
              <a:gd name="connsiteY3" fmla="*/ 1884237 h 6858340"/>
              <a:gd name="connsiteX4" fmla="*/ 6480994 w 6482167"/>
              <a:gd name="connsiteY4" fmla="*/ 2790603 h 6858340"/>
              <a:gd name="connsiteX5" fmla="*/ 714723 w 6482167"/>
              <a:gd name="connsiteY5" fmla="*/ 5523480 h 6858340"/>
              <a:gd name="connsiteX6" fmla="*/ 2182110 w 6482167"/>
              <a:gd name="connsiteY6" fmla="*/ 6858340 h 6858340"/>
              <a:gd name="connsiteX7" fmla="*/ 1006453 w 6482167"/>
              <a:gd name="connsiteY7" fmla="*/ 6858340 h 6858340"/>
              <a:gd name="connsiteX8" fmla="*/ 32787 w 6482167"/>
              <a:gd name="connsiteY8" fmla="*/ 5682057 h 6858340"/>
              <a:gd name="connsiteX9" fmla="*/ 6203506 w 6482167"/>
              <a:gd name="connsiteY9" fmla="*/ 2801170 h 6858340"/>
              <a:gd name="connsiteX10" fmla="*/ 4531769 w 6482167"/>
              <a:gd name="connsiteY10" fmla="*/ 1935755 h 6858340"/>
              <a:gd name="connsiteX11" fmla="*/ 6369505 w 6482167"/>
              <a:gd name="connsiteY11" fmla="*/ 1094354 h 6858340"/>
              <a:gd name="connsiteX12" fmla="*/ 4174197 w 6482167"/>
              <a:gd name="connsiteY12" fmla="*/ 0 h 6858340"/>
              <a:gd name="connsiteX0" fmla="*/ 4174052 w 6482022"/>
              <a:gd name="connsiteY0" fmla="*/ 0 h 6858340"/>
              <a:gd name="connsiteX1" fmla="*/ 4293113 w 6482022"/>
              <a:gd name="connsiteY1" fmla="*/ 339 h 6858340"/>
              <a:gd name="connsiteX2" fmla="*/ 6468988 w 6482022"/>
              <a:gd name="connsiteY2" fmla="*/ 1102999 h 6858340"/>
              <a:gd name="connsiteX3" fmla="*/ 4765501 w 6482022"/>
              <a:gd name="connsiteY3" fmla="*/ 1884237 h 6858340"/>
              <a:gd name="connsiteX4" fmla="*/ 6480849 w 6482022"/>
              <a:gd name="connsiteY4" fmla="*/ 2790603 h 6858340"/>
              <a:gd name="connsiteX5" fmla="*/ 714578 w 6482022"/>
              <a:gd name="connsiteY5" fmla="*/ 5523480 h 6858340"/>
              <a:gd name="connsiteX6" fmla="*/ 2181965 w 6482022"/>
              <a:gd name="connsiteY6" fmla="*/ 6858340 h 6858340"/>
              <a:gd name="connsiteX7" fmla="*/ 1006308 w 6482022"/>
              <a:gd name="connsiteY7" fmla="*/ 6858340 h 6858340"/>
              <a:gd name="connsiteX8" fmla="*/ 32642 w 6482022"/>
              <a:gd name="connsiteY8" fmla="*/ 5682057 h 6858340"/>
              <a:gd name="connsiteX9" fmla="*/ 6234224 w 6482022"/>
              <a:gd name="connsiteY9" fmla="*/ 2759607 h 6858340"/>
              <a:gd name="connsiteX10" fmla="*/ 4531624 w 6482022"/>
              <a:gd name="connsiteY10" fmla="*/ 1935755 h 6858340"/>
              <a:gd name="connsiteX11" fmla="*/ 6369360 w 6482022"/>
              <a:gd name="connsiteY11" fmla="*/ 1094354 h 6858340"/>
              <a:gd name="connsiteX12" fmla="*/ 4174052 w 6482022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0849"/>
              <a:gd name="connsiteY0" fmla="*/ 0 h 6858340"/>
              <a:gd name="connsiteX1" fmla="*/ 4293113 w 6480849"/>
              <a:gd name="connsiteY1" fmla="*/ 339 h 6858340"/>
              <a:gd name="connsiteX2" fmla="*/ 6468988 w 6480849"/>
              <a:gd name="connsiteY2" fmla="*/ 1102999 h 6858340"/>
              <a:gd name="connsiteX3" fmla="*/ 4765501 w 6480849"/>
              <a:gd name="connsiteY3" fmla="*/ 1884237 h 6858340"/>
              <a:gd name="connsiteX4" fmla="*/ 6480849 w 6480849"/>
              <a:gd name="connsiteY4" fmla="*/ 2790603 h 6858340"/>
              <a:gd name="connsiteX5" fmla="*/ 714578 w 6480849"/>
              <a:gd name="connsiteY5" fmla="*/ 5523480 h 6858340"/>
              <a:gd name="connsiteX6" fmla="*/ 2181965 w 6480849"/>
              <a:gd name="connsiteY6" fmla="*/ 6858340 h 6858340"/>
              <a:gd name="connsiteX7" fmla="*/ 1006308 w 6480849"/>
              <a:gd name="connsiteY7" fmla="*/ 6858340 h 6858340"/>
              <a:gd name="connsiteX8" fmla="*/ 32642 w 6480849"/>
              <a:gd name="connsiteY8" fmla="*/ 5682057 h 6858340"/>
              <a:gd name="connsiteX9" fmla="*/ 6234224 w 6480849"/>
              <a:gd name="connsiteY9" fmla="*/ 2759607 h 6858340"/>
              <a:gd name="connsiteX10" fmla="*/ 4531624 w 6480849"/>
              <a:gd name="connsiteY10" fmla="*/ 1935755 h 6858340"/>
              <a:gd name="connsiteX11" fmla="*/ 6369360 w 6480849"/>
              <a:gd name="connsiteY11" fmla="*/ 1094354 h 6858340"/>
              <a:gd name="connsiteX12" fmla="*/ 4174052 w 6480849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65501 w 6484234"/>
              <a:gd name="connsiteY3" fmla="*/ 1884237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369360 w 6484234"/>
              <a:gd name="connsiteY11" fmla="*/ 109435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93113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64823 w 6484234"/>
              <a:gd name="connsiteY1" fmla="*/ 9864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  <a:gd name="connsiteX0" fmla="*/ 4174052 w 6484234"/>
              <a:gd name="connsiteY0" fmla="*/ 0 h 6858340"/>
              <a:gd name="connsiteX1" fmla="*/ 4245375 w 6484234"/>
              <a:gd name="connsiteY1" fmla="*/ 339 h 6858340"/>
              <a:gd name="connsiteX2" fmla="*/ 6468988 w 6484234"/>
              <a:gd name="connsiteY2" fmla="*/ 1102999 h 6858340"/>
              <a:gd name="connsiteX3" fmla="*/ 4708921 w 6484234"/>
              <a:gd name="connsiteY3" fmla="*/ 1874712 h 6858340"/>
              <a:gd name="connsiteX4" fmla="*/ 6480849 w 6484234"/>
              <a:gd name="connsiteY4" fmla="*/ 2790603 h 6858340"/>
              <a:gd name="connsiteX5" fmla="*/ 714578 w 6484234"/>
              <a:gd name="connsiteY5" fmla="*/ 5523480 h 6858340"/>
              <a:gd name="connsiteX6" fmla="*/ 2181965 w 6484234"/>
              <a:gd name="connsiteY6" fmla="*/ 6858340 h 6858340"/>
              <a:gd name="connsiteX7" fmla="*/ 1006308 w 6484234"/>
              <a:gd name="connsiteY7" fmla="*/ 6858340 h 6858340"/>
              <a:gd name="connsiteX8" fmla="*/ 32642 w 6484234"/>
              <a:gd name="connsiteY8" fmla="*/ 5682057 h 6858340"/>
              <a:gd name="connsiteX9" fmla="*/ 6234224 w 6484234"/>
              <a:gd name="connsiteY9" fmla="*/ 2759607 h 6858340"/>
              <a:gd name="connsiteX10" fmla="*/ 4531624 w 6484234"/>
              <a:gd name="connsiteY10" fmla="*/ 1935755 h 6858340"/>
              <a:gd name="connsiteX11" fmla="*/ 6411795 w 6484234"/>
              <a:gd name="connsiteY11" fmla="*/ 1075304 h 6858340"/>
              <a:gd name="connsiteX12" fmla="*/ 4174052 w 6484234"/>
              <a:gd name="connsiteY12" fmla="*/ 0 h 685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84234" h="6858340">
                <a:moveTo>
                  <a:pt x="4174052" y="0"/>
                </a:moveTo>
                <a:lnTo>
                  <a:pt x="4245375" y="339"/>
                </a:lnTo>
                <a:cubicBezTo>
                  <a:pt x="5416178" y="528936"/>
                  <a:pt x="6350992" y="682938"/>
                  <a:pt x="6468988" y="1102999"/>
                </a:cubicBezTo>
                <a:cubicBezTo>
                  <a:pt x="6557029" y="1428930"/>
                  <a:pt x="4727971" y="1512762"/>
                  <a:pt x="4708921" y="1874712"/>
                </a:cubicBezTo>
                <a:cubicBezTo>
                  <a:pt x="4701937" y="2115638"/>
                  <a:pt x="6312010" y="1882285"/>
                  <a:pt x="6480849" y="2790603"/>
                </a:cubicBezTo>
                <a:cubicBezTo>
                  <a:pt x="6650520" y="3577335"/>
                  <a:pt x="385599" y="4141704"/>
                  <a:pt x="714578" y="5523480"/>
                </a:cubicBezTo>
                <a:cubicBezTo>
                  <a:pt x="794323" y="5878568"/>
                  <a:pt x="1791030" y="6638674"/>
                  <a:pt x="2181965" y="6858340"/>
                </a:cubicBezTo>
                <a:lnTo>
                  <a:pt x="1006308" y="6858340"/>
                </a:lnTo>
                <a:cubicBezTo>
                  <a:pt x="717405" y="6667367"/>
                  <a:pt x="222031" y="6109569"/>
                  <a:pt x="32642" y="5682057"/>
                </a:cubicBezTo>
                <a:cubicBezTo>
                  <a:pt x="-515243" y="3750636"/>
                  <a:pt x="6012382" y="3379244"/>
                  <a:pt x="6234224" y="2759607"/>
                </a:cubicBezTo>
                <a:cubicBezTo>
                  <a:pt x="6337180" y="2134960"/>
                  <a:pt x="4538501" y="2237673"/>
                  <a:pt x="4531624" y="1935755"/>
                </a:cubicBezTo>
                <a:cubicBezTo>
                  <a:pt x="4501670" y="1437575"/>
                  <a:pt x="6411795" y="1358332"/>
                  <a:pt x="6411795" y="1075304"/>
                </a:cubicBezTo>
                <a:cubicBezTo>
                  <a:pt x="6249153" y="697073"/>
                  <a:pt x="4905821" y="364785"/>
                  <a:pt x="4174052" y="0"/>
                </a:cubicBezTo>
                <a:close/>
              </a:path>
            </a:pathLst>
          </a:custGeom>
          <a:solidFill>
            <a:srgbClr val="C9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FBAA84B-501B-4074-96CB-13531E6499C7}"/>
              </a:ext>
            </a:extLst>
          </p:cNvPr>
          <p:cNvGrpSpPr/>
          <p:nvPr/>
        </p:nvGrpSpPr>
        <p:grpSpPr>
          <a:xfrm>
            <a:off x="837601" y="5033734"/>
            <a:ext cx="1551458" cy="1028701"/>
            <a:chOff x="2846368" y="2914649"/>
            <a:chExt cx="1551458" cy="1028701"/>
          </a:xfrm>
        </p:grpSpPr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DB0FA8A6-B51C-4B49-9B80-5CF42A4A5F15}"/>
                </a:ext>
              </a:extLst>
            </p:cNvPr>
            <p:cNvSpPr/>
            <p:nvPr/>
          </p:nvSpPr>
          <p:spPr>
            <a:xfrm rot="5400000">
              <a:off x="3853479" y="3399002"/>
              <a:ext cx="115208" cy="973487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602F9719-7418-44B7-9701-5D27CAF8BE72}"/>
                </a:ext>
              </a:extLst>
            </p:cNvPr>
            <p:cNvGrpSpPr/>
            <p:nvPr/>
          </p:nvGrpSpPr>
          <p:grpSpPr>
            <a:xfrm>
              <a:off x="2893292" y="3257549"/>
              <a:ext cx="591952" cy="685800"/>
              <a:chOff x="4110677" y="3252106"/>
              <a:chExt cx="591952" cy="685800"/>
            </a:xfrm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A253FC7A-1A65-4B94-975C-A9C49BEC9891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2A4B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D8DA3374-3894-4EC9-9E22-3FC21008E942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355E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E5E3E98-176C-490D-9128-7471CBA267BA}"/>
                </a:ext>
              </a:extLst>
            </p:cNvPr>
            <p:cNvGrpSpPr/>
            <p:nvPr/>
          </p:nvGrpSpPr>
          <p:grpSpPr>
            <a:xfrm>
              <a:off x="2846368" y="2914649"/>
              <a:ext cx="685800" cy="685800"/>
              <a:chOff x="2389059" y="3298371"/>
              <a:chExt cx="685800" cy="685800"/>
            </a:xfrm>
          </p:grpSpPr>
          <p:sp>
            <p:nvSpPr>
              <p:cNvPr id="80" name="Circle: Hollow 79">
                <a:extLst>
                  <a:ext uri="{FF2B5EF4-FFF2-40B4-BE49-F238E27FC236}">
                    <a16:creationId xmlns:a16="http://schemas.microsoft.com/office/drawing/2014/main" id="{EF4C9E56-29BD-4090-961A-6F1B1E6D0D20}"/>
                  </a:ext>
                </a:extLst>
              </p:cNvPr>
              <p:cNvSpPr/>
              <p:nvPr/>
            </p:nvSpPr>
            <p:spPr>
              <a:xfrm>
                <a:off x="2389059" y="3298371"/>
                <a:ext cx="685800" cy="685800"/>
              </a:xfrm>
              <a:prstGeom prst="donut">
                <a:avLst>
                  <a:gd name="adj" fmla="val 5888"/>
                </a:avLst>
              </a:prstGeom>
              <a:solidFill>
                <a:srgbClr val="2A4B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B37B4823-DF30-4F30-9681-38F25EA4ED88}"/>
                  </a:ext>
                </a:extLst>
              </p:cNvPr>
              <p:cNvSpPr/>
              <p:nvPr/>
            </p:nvSpPr>
            <p:spPr>
              <a:xfrm>
                <a:off x="2462538" y="3371850"/>
                <a:ext cx="538842" cy="5388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3B42CD4-A264-4326-9913-9747354CB225}"/>
              </a:ext>
            </a:extLst>
          </p:cNvPr>
          <p:cNvGrpSpPr/>
          <p:nvPr/>
        </p:nvGrpSpPr>
        <p:grpSpPr>
          <a:xfrm>
            <a:off x="3675144" y="3836306"/>
            <a:ext cx="1551458" cy="1028701"/>
            <a:chOff x="2846368" y="2914649"/>
            <a:chExt cx="1551458" cy="1028701"/>
          </a:xfrm>
        </p:grpSpPr>
        <p:sp>
          <p:nvSpPr>
            <p:cNvPr id="92" name="Isosceles Triangle 91">
              <a:extLst>
                <a:ext uri="{FF2B5EF4-FFF2-40B4-BE49-F238E27FC236}">
                  <a16:creationId xmlns:a16="http://schemas.microsoft.com/office/drawing/2014/main" id="{9694EEC7-A72F-479F-811E-CBD1C4B193DA}"/>
                </a:ext>
              </a:extLst>
            </p:cNvPr>
            <p:cNvSpPr/>
            <p:nvPr/>
          </p:nvSpPr>
          <p:spPr>
            <a:xfrm rot="5400000">
              <a:off x="3853479" y="3399002"/>
              <a:ext cx="115208" cy="973487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B5BB4C1C-FA7D-4166-BE3D-CBF3424810C9}"/>
                </a:ext>
              </a:extLst>
            </p:cNvPr>
            <p:cNvGrpSpPr/>
            <p:nvPr/>
          </p:nvGrpSpPr>
          <p:grpSpPr>
            <a:xfrm>
              <a:off x="2893292" y="3257549"/>
              <a:ext cx="591952" cy="685800"/>
              <a:chOff x="4110677" y="3252106"/>
              <a:chExt cx="591952" cy="685800"/>
            </a:xfrm>
          </p:grpSpPr>
          <p:sp>
            <p:nvSpPr>
              <p:cNvPr id="97" name="Isosceles Triangle 96">
                <a:extLst>
                  <a:ext uri="{FF2B5EF4-FFF2-40B4-BE49-F238E27FC236}">
                    <a16:creationId xmlns:a16="http://schemas.microsoft.com/office/drawing/2014/main" id="{4588C378-C8F1-4E16-ABE2-388E76223E28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2697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51B56A15-9D71-48A0-A355-2367D556FF28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54C5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3072B053-EF43-4AF4-AE89-BA06B440375C}"/>
                </a:ext>
              </a:extLst>
            </p:cNvPr>
            <p:cNvGrpSpPr/>
            <p:nvPr/>
          </p:nvGrpSpPr>
          <p:grpSpPr>
            <a:xfrm>
              <a:off x="2846368" y="2914649"/>
              <a:ext cx="685800" cy="685800"/>
              <a:chOff x="2389059" y="3298371"/>
              <a:chExt cx="685800" cy="685800"/>
            </a:xfrm>
          </p:grpSpPr>
          <p:sp>
            <p:nvSpPr>
              <p:cNvPr id="95" name="Circle: Hollow 94">
                <a:extLst>
                  <a:ext uri="{FF2B5EF4-FFF2-40B4-BE49-F238E27FC236}">
                    <a16:creationId xmlns:a16="http://schemas.microsoft.com/office/drawing/2014/main" id="{EA20425C-DAB8-4287-ADD8-BE5B88D31A31}"/>
                  </a:ext>
                </a:extLst>
              </p:cNvPr>
              <p:cNvSpPr/>
              <p:nvPr/>
            </p:nvSpPr>
            <p:spPr>
              <a:xfrm>
                <a:off x="2389059" y="3298371"/>
                <a:ext cx="685800" cy="685800"/>
              </a:xfrm>
              <a:prstGeom prst="donut">
                <a:avLst>
                  <a:gd name="adj" fmla="val 5888"/>
                </a:avLst>
              </a:prstGeom>
              <a:solidFill>
                <a:srgbClr val="2697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45652C4D-2463-4C92-9D39-6BBB4CBFA9E2}"/>
                  </a:ext>
                </a:extLst>
              </p:cNvPr>
              <p:cNvSpPr/>
              <p:nvPr/>
            </p:nvSpPr>
            <p:spPr>
              <a:xfrm>
                <a:off x="2462538" y="3371850"/>
                <a:ext cx="538842" cy="5388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B339D6F-450E-4FEA-8EDD-5594006F8668}"/>
              </a:ext>
            </a:extLst>
          </p:cNvPr>
          <p:cNvGrpSpPr/>
          <p:nvPr/>
        </p:nvGrpSpPr>
        <p:grpSpPr>
          <a:xfrm>
            <a:off x="6540658" y="3460969"/>
            <a:ext cx="1551458" cy="1028701"/>
            <a:chOff x="2846368" y="2914649"/>
            <a:chExt cx="1551458" cy="1028701"/>
          </a:xfrm>
        </p:grpSpPr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2D79CCD2-0226-4D9C-B3EC-28FF1FAB8929}"/>
                </a:ext>
              </a:extLst>
            </p:cNvPr>
            <p:cNvSpPr/>
            <p:nvPr/>
          </p:nvSpPr>
          <p:spPr>
            <a:xfrm rot="5400000">
              <a:off x="3853479" y="3399002"/>
              <a:ext cx="115208" cy="973487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BA2185B4-4666-4802-A423-D885B7117775}"/>
                </a:ext>
              </a:extLst>
            </p:cNvPr>
            <p:cNvGrpSpPr/>
            <p:nvPr/>
          </p:nvGrpSpPr>
          <p:grpSpPr>
            <a:xfrm>
              <a:off x="2893292" y="3257549"/>
              <a:ext cx="591952" cy="685800"/>
              <a:chOff x="4110677" y="3252106"/>
              <a:chExt cx="591952" cy="685800"/>
            </a:xfrm>
          </p:grpSpPr>
          <p:sp>
            <p:nvSpPr>
              <p:cNvPr id="105" name="Isosceles Triangle 104">
                <a:extLst>
                  <a:ext uri="{FF2B5EF4-FFF2-40B4-BE49-F238E27FC236}">
                    <a16:creationId xmlns:a16="http://schemas.microsoft.com/office/drawing/2014/main" id="{35D63672-51B1-4A0F-8EB6-B2E2B7AFD3A1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26E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6" name="Isosceles Triangle 105">
                <a:extLst>
                  <a:ext uri="{FF2B5EF4-FFF2-40B4-BE49-F238E27FC236}">
                    <a16:creationId xmlns:a16="http://schemas.microsoft.com/office/drawing/2014/main" id="{B57B7F37-AF4A-4864-BD74-41D5EDCB06A9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F09C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229C826-CA29-4BF0-9621-9CD0308CF590}"/>
                </a:ext>
              </a:extLst>
            </p:cNvPr>
            <p:cNvGrpSpPr/>
            <p:nvPr/>
          </p:nvGrpSpPr>
          <p:grpSpPr>
            <a:xfrm>
              <a:off x="2846368" y="2914649"/>
              <a:ext cx="685800" cy="685800"/>
              <a:chOff x="2389059" y="3298371"/>
              <a:chExt cx="685800" cy="685800"/>
            </a:xfrm>
          </p:grpSpPr>
          <p:sp>
            <p:nvSpPr>
              <p:cNvPr id="103" name="Circle: Hollow 102">
                <a:extLst>
                  <a:ext uri="{FF2B5EF4-FFF2-40B4-BE49-F238E27FC236}">
                    <a16:creationId xmlns:a16="http://schemas.microsoft.com/office/drawing/2014/main" id="{61A705E4-A4D4-453E-89CE-B382903AE954}"/>
                  </a:ext>
                </a:extLst>
              </p:cNvPr>
              <p:cNvSpPr/>
              <p:nvPr/>
            </p:nvSpPr>
            <p:spPr>
              <a:xfrm>
                <a:off x="2389059" y="3298371"/>
                <a:ext cx="685800" cy="685800"/>
              </a:xfrm>
              <a:prstGeom prst="donut">
                <a:avLst>
                  <a:gd name="adj" fmla="val 5888"/>
                </a:avLst>
              </a:prstGeom>
              <a:solidFill>
                <a:srgbClr val="C26E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DC5EB5CA-F348-4FE4-8DEB-E8C2DD35CFBE}"/>
                  </a:ext>
                </a:extLst>
              </p:cNvPr>
              <p:cNvSpPr/>
              <p:nvPr/>
            </p:nvSpPr>
            <p:spPr>
              <a:xfrm>
                <a:off x="2462538" y="3371850"/>
                <a:ext cx="538842" cy="5388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762C0CB-2279-42B0-8AC7-E96D13CEFEBA}"/>
              </a:ext>
            </a:extLst>
          </p:cNvPr>
          <p:cNvGrpSpPr/>
          <p:nvPr/>
        </p:nvGrpSpPr>
        <p:grpSpPr>
          <a:xfrm>
            <a:off x="8517955" y="2611407"/>
            <a:ext cx="1551458" cy="1028701"/>
            <a:chOff x="2846368" y="2914649"/>
            <a:chExt cx="1551458" cy="1028701"/>
          </a:xfrm>
        </p:grpSpPr>
        <p:sp>
          <p:nvSpPr>
            <p:cNvPr id="108" name="Isosceles Triangle 107">
              <a:extLst>
                <a:ext uri="{FF2B5EF4-FFF2-40B4-BE49-F238E27FC236}">
                  <a16:creationId xmlns:a16="http://schemas.microsoft.com/office/drawing/2014/main" id="{64EDD915-8D84-4636-A584-E4026278701A}"/>
                </a:ext>
              </a:extLst>
            </p:cNvPr>
            <p:cNvSpPr/>
            <p:nvPr/>
          </p:nvSpPr>
          <p:spPr>
            <a:xfrm rot="5400000">
              <a:off x="3853479" y="3399002"/>
              <a:ext cx="115208" cy="973487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6CFF2C1-0227-4C14-B2DF-5285FBB8989C}"/>
                </a:ext>
              </a:extLst>
            </p:cNvPr>
            <p:cNvGrpSpPr/>
            <p:nvPr/>
          </p:nvGrpSpPr>
          <p:grpSpPr>
            <a:xfrm>
              <a:off x="2893292" y="3257549"/>
              <a:ext cx="591952" cy="685800"/>
              <a:chOff x="4110677" y="3252106"/>
              <a:chExt cx="591952" cy="685800"/>
            </a:xfrm>
          </p:grpSpPr>
          <p:sp>
            <p:nvSpPr>
              <p:cNvPr id="113" name="Isosceles Triangle 112">
                <a:extLst>
                  <a:ext uri="{FF2B5EF4-FFF2-40B4-BE49-F238E27FC236}">
                    <a16:creationId xmlns:a16="http://schemas.microsoft.com/office/drawing/2014/main" id="{697C2922-82A2-45C2-A650-057722AD6400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A24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4" name="Isosceles Triangle 113">
                <a:extLst>
                  <a:ext uri="{FF2B5EF4-FFF2-40B4-BE49-F238E27FC236}">
                    <a16:creationId xmlns:a16="http://schemas.microsoft.com/office/drawing/2014/main" id="{5AB8C4D0-3DE9-4B9F-A0D4-9281C9D6B010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F72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F41359E0-2610-474B-A73C-2C7BCAD749BB}"/>
                </a:ext>
              </a:extLst>
            </p:cNvPr>
            <p:cNvGrpSpPr/>
            <p:nvPr/>
          </p:nvGrpSpPr>
          <p:grpSpPr>
            <a:xfrm>
              <a:off x="2846368" y="2914649"/>
              <a:ext cx="685800" cy="685800"/>
              <a:chOff x="2389059" y="3298371"/>
              <a:chExt cx="685800" cy="685800"/>
            </a:xfrm>
          </p:grpSpPr>
          <p:sp>
            <p:nvSpPr>
              <p:cNvPr id="111" name="Circle: Hollow 110">
                <a:extLst>
                  <a:ext uri="{FF2B5EF4-FFF2-40B4-BE49-F238E27FC236}">
                    <a16:creationId xmlns:a16="http://schemas.microsoft.com/office/drawing/2014/main" id="{132277AF-7BAC-4043-A8D9-CAD11292FCD2}"/>
                  </a:ext>
                </a:extLst>
              </p:cNvPr>
              <p:cNvSpPr/>
              <p:nvPr/>
            </p:nvSpPr>
            <p:spPr>
              <a:xfrm>
                <a:off x="2389059" y="3298371"/>
                <a:ext cx="685800" cy="685800"/>
              </a:xfrm>
              <a:prstGeom prst="donut">
                <a:avLst>
                  <a:gd name="adj" fmla="val 5888"/>
                </a:avLst>
              </a:prstGeom>
              <a:solidFill>
                <a:srgbClr val="A24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B27437B1-0C5A-4C53-BAAA-EB11E8864E97}"/>
                  </a:ext>
                </a:extLst>
              </p:cNvPr>
              <p:cNvSpPr/>
              <p:nvPr/>
            </p:nvSpPr>
            <p:spPr>
              <a:xfrm>
                <a:off x="2462538" y="3371850"/>
                <a:ext cx="538842" cy="5388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2E95B0D-D32E-4815-BCBF-F487D42AD653}"/>
              </a:ext>
            </a:extLst>
          </p:cNvPr>
          <p:cNvGrpSpPr/>
          <p:nvPr/>
        </p:nvGrpSpPr>
        <p:grpSpPr>
          <a:xfrm>
            <a:off x="7453240" y="1435543"/>
            <a:ext cx="1551458" cy="1028701"/>
            <a:chOff x="2846368" y="2914649"/>
            <a:chExt cx="1551458" cy="1028701"/>
          </a:xfrm>
        </p:grpSpPr>
        <p:sp>
          <p:nvSpPr>
            <p:cNvPr id="116" name="Isosceles Triangle 115">
              <a:extLst>
                <a:ext uri="{FF2B5EF4-FFF2-40B4-BE49-F238E27FC236}">
                  <a16:creationId xmlns:a16="http://schemas.microsoft.com/office/drawing/2014/main" id="{FA22ADD4-93CE-46F0-8E55-F363B8E8E73D}"/>
                </a:ext>
              </a:extLst>
            </p:cNvPr>
            <p:cNvSpPr/>
            <p:nvPr/>
          </p:nvSpPr>
          <p:spPr>
            <a:xfrm rot="5400000">
              <a:off x="3853479" y="3399002"/>
              <a:ext cx="115208" cy="973487"/>
            </a:xfrm>
            <a:prstGeom prst="triangle">
              <a:avLst/>
            </a:prstGeom>
            <a:gradFill flip="none" rotWithShape="1">
              <a:gsLst>
                <a:gs pos="100000">
                  <a:schemeClr val="tx1">
                    <a:alpha val="44000"/>
                  </a:schemeClr>
                </a:gs>
                <a:gs pos="0">
                  <a:schemeClr val="tx1">
                    <a:lumMod val="65000"/>
                    <a:lumOff val="3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E7A4E2A-E765-47B4-AC14-D2D902CFE220}"/>
                </a:ext>
              </a:extLst>
            </p:cNvPr>
            <p:cNvGrpSpPr/>
            <p:nvPr/>
          </p:nvGrpSpPr>
          <p:grpSpPr>
            <a:xfrm>
              <a:off x="2893292" y="3257549"/>
              <a:ext cx="591952" cy="685800"/>
              <a:chOff x="4110677" y="3252106"/>
              <a:chExt cx="591952" cy="685800"/>
            </a:xfrm>
          </p:grpSpPr>
          <p:sp>
            <p:nvSpPr>
              <p:cNvPr id="121" name="Isosceles Triangle 120">
                <a:extLst>
                  <a:ext uri="{FF2B5EF4-FFF2-40B4-BE49-F238E27FC236}">
                    <a16:creationId xmlns:a16="http://schemas.microsoft.com/office/drawing/2014/main" id="{5A66B926-ECAF-496B-A764-FB3397B460BB}"/>
                  </a:ext>
                </a:extLst>
              </p:cNvPr>
              <p:cNvSpPr/>
              <p:nvPr/>
            </p:nvSpPr>
            <p:spPr>
              <a:xfrm>
                <a:off x="4406653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2" name="Isosceles Triangle 121">
                <a:extLst>
                  <a:ext uri="{FF2B5EF4-FFF2-40B4-BE49-F238E27FC236}">
                    <a16:creationId xmlns:a16="http://schemas.microsoft.com/office/drawing/2014/main" id="{37606100-80BF-4FC0-B1FE-2563F38A4191}"/>
                  </a:ext>
                </a:extLst>
              </p:cNvPr>
              <p:cNvSpPr/>
              <p:nvPr/>
            </p:nvSpPr>
            <p:spPr>
              <a:xfrm flipH="1">
                <a:off x="4110677" y="3252106"/>
                <a:ext cx="295976" cy="685800"/>
              </a:xfrm>
              <a:prstGeom prst="triangle">
                <a:avLst>
                  <a:gd name="adj" fmla="val 0"/>
                </a:avLst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E39FA55-E424-47AC-BAFE-1A69F271CBBE}"/>
                </a:ext>
              </a:extLst>
            </p:cNvPr>
            <p:cNvGrpSpPr/>
            <p:nvPr/>
          </p:nvGrpSpPr>
          <p:grpSpPr>
            <a:xfrm>
              <a:off x="2846368" y="2914649"/>
              <a:ext cx="685800" cy="685800"/>
              <a:chOff x="2389059" y="3298371"/>
              <a:chExt cx="685800" cy="685800"/>
            </a:xfrm>
          </p:grpSpPr>
          <p:sp>
            <p:nvSpPr>
              <p:cNvPr id="119" name="Circle: Hollow 118">
                <a:extLst>
                  <a:ext uri="{FF2B5EF4-FFF2-40B4-BE49-F238E27FC236}">
                    <a16:creationId xmlns:a16="http://schemas.microsoft.com/office/drawing/2014/main" id="{776898CD-7CB9-46D1-93B2-0E5942AF0EB7}"/>
                  </a:ext>
                </a:extLst>
              </p:cNvPr>
              <p:cNvSpPr/>
              <p:nvPr/>
            </p:nvSpPr>
            <p:spPr>
              <a:xfrm>
                <a:off x="2389059" y="3298371"/>
                <a:ext cx="685800" cy="685800"/>
              </a:xfrm>
              <a:prstGeom prst="donut">
                <a:avLst>
                  <a:gd name="adj" fmla="val 5888"/>
                </a:avLst>
              </a:prstGeom>
              <a:solidFill>
                <a:srgbClr val="66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13CEDD98-8954-4818-B42A-317D10D03614}"/>
                  </a:ext>
                </a:extLst>
              </p:cNvPr>
              <p:cNvSpPr/>
              <p:nvPr/>
            </p:nvSpPr>
            <p:spPr>
              <a:xfrm>
                <a:off x="2462538" y="3371850"/>
                <a:ext cx="538842" cy="5388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77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pic>
        <p:nvPicPr>
          <p:cNvPr id="124" name="Graphic 123" descr="Link">
            <a:extLst>
              <a:ext uri="{FF2B5EF4-FFF2-40B4-BE49-F238E27FC236}">
                <a16:creationId xmlns:a16="http://schemas.microsoft.com/office/drawing/2014/main" id="{1CEA2ECA-0DC9-4F5F-9802-8BF969970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4428" y="1595395"/>
            <a:ext cx="360000" cy="360000"/>
          </a:xfrm>
          <a:prstGeom prst="rect">
            <a:avLst/>
          </a:prstGeom>
        </p:spPr>
      </p:pic>
      <p:pic>
        <p:nvPicPr>
          <p:cNvPr id="126" name="Graphic 125" descr="Newspaper">
            <a:extLst>
              <a:ext uri="{FF2B5EF4-FFF2-40B4-BE49-F238E27FC236}">
                <a16:creationId xmlns:a16="http://schemas.microsoft.com/office/drawing/2014/main" id="{38EF010A-34A2-4C9A-9472-05FD0B0E4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7033" y="2774306"/>
            <a:ext cx="360000" cy="360000"/>
          </a:xfrm>
          <a:prstGeom prst="rect">
            <a:avLst/>
          </a:prstGeom>
        </p:spPr>
      </p:pic>
      <p:pic>
        <p:nvPicPr>
          <p:cNvPr id="128" name="Graphic 127" descr="Monthly calendar">
            <a:extLst>
              <a:ext uri="{FF2B5EF4-FFF2-40B4-BE49-F238E27FC236}">
                <a16:creationId xmlns:a16="http://schemas.microsoft.com/office/drawing/2014/main" id="{C23FC130-D17D-43CC-AB22-3D14F3A84A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216" y="3623868"/>
            <a:ext cx="360000" cy="360000"/>
          </a:xfrm>
          <a:prstGeom prst="rect">
            <a:avLst/>
          </a:prstGeom>
        </p:spPr>
      </p:pic>
      <p:pic>
        <p:nvPicPr>
          <p:cNvPr id="130" name="Graphic 129" descr="Hourglass">
            <a:extLst>
              <a:ext uri="{FF2B5EF4-FFF2-40B4-BE49-F238E27FC236}">
                <a16:creationId xmlns:a16="http://schemas.microsoft.com/office/drawing/2014/main" id="{1F5ECF37-030E-4ACF-B257-32C4AA12BF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44" y="3999205"/>
            <a:ext cx="360000" cy="360000"/>
          </a:xfrm>
          <a:prstGeom prst="rect">
            <a:avLst/>
          </a:prstGeom>
        </p:spPr>
      </p:pic>
      <p:pic>
        <p:nvPicPr>
          <p:cNvPr id="132" name="Graphic 131" descr="Lightbulb">
            <a:extLst>
              <a:ext uri="{FF2B5EF4-FFF2-40B4-BE49-F238E27FC236}">
                <a16:creationId xmlns:a16="http://schemas.microsoft.com/office/drawing/2014/main" id="{08B92661-8BA2-4662-9627-4FD3E577A5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01" y="5196633"/>
            <a:ext cx="360000" cy="360000"/>
          </a:xfrm>
          <a:prstGeom prst="rect">
            <a:avLst/>
          </a:prstGeom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6957F8E-D003-42FA-B522-9D9E31C9A963}"/>
              </a:ext>
            </a:extLst>
          </p:cNvPr>
          <p:cNvGrpSpPr/>
          <p:nvPr/>
        </p:nvGrpSpPr>
        <p:grpSpPr>
          <a:xfrm>
            <a:off x="592522" y="3685104"/>
            <a:ext cx="1707673" cy="1144560"/>
            <a:chOff x="592522" y="3685104"/>
            <a:chExt cx="1707673" cy="1144560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1D8E3F0C-7AD8-4C5B-92BF-B6ED4C65E6BD}"/>
                </a:ext>
              </a:extLst>
            </p:cNvPr>
            <p:cNvSpPr txBox="1"/>
            <p:nvPr/>
          </p:nvSpPr>
          <p:spPr>
            <a:xfrm>
              <a:off x="592522" y="3685104"/>
              <a:ext cx="1475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2A4B5A"/>
                  </a:solidFill>
                  <a:latin typeface="Agency FB" panose="020B0503020202020204" pitchFamily="34" charset="0"/>
                </a:rPr>
                <a:t>2018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517FB429-36AE-4C2C-A6F1-089A0E78F67D}"/>
                </a:ext>
              </a:extLst>
            </p:cNvPr>
            <p:cNvSpPr txBox="1"/>
            <p:nvPr/>
          </p:nvSpPr>
          <p:spPr>
            <a:xfrm>
              <a:off x="592522" y="4155066"/>
              <a:ext cx="1475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dirty="0">
                  <a:solidFill>
                    <a:srgbClr val="2A4B5A"/>
                  </a:solidFill>
                  <a:latin typeface="Agency FB" panose="020B0503020202020204" pitchFamily="34" charset="0"/>
                </a:rPr>
                <a:t>HEADING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70324A7-D7B8-4826-8263-0E6DC51397D3}"/>
                </a:ext>
              </a:extLst>
            </p:cNvPr>
            <p:cNvSpPr txBox="1"/>
            <p:nvPr/>
          </p:nvSpPr>
          <p:spPr>
            <a:xfrm>
              <a:off x="592522" y="4321833"/>
              <a:ext cx="170767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9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Lorem ipsum dolor sit amet, consectetuer adipiscing elit. Maecenas porttitor congue massa. Fusce </a:t>
              </a:r>
              <a:r>
                <a:rPr lang="en-IN" sz="900" dirty="0" err="1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posuere</a:t>
              </a:r>
              <a:r>
                <a:rPr lang="en-IN" sz="9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,.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C91DE82-5AF1-4814-81ED-EA59BC39519B}"/>
              </a:ext>
            </a:extLst>
          </p:cNvPr>
          <p:cNvGrpSpPr/>
          <p:nvPr/>
        </p:nvGrpSpPr>
        <p:grpSpPr>
          <a:xfrm>
            <a:off x="3460183" y="2577900"/>
            <a:ext cx="1707673" cy="1144560"/>
            <a:chOff x="592522" y="3685104"/>
            <a:chExt cx="1707673" cy="1144560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9FDED5E-31D1-4EFE-BFDC-0AE05A45564F}"/>
                </a:ext>
              </a:extLst>
            </p:cNvPr>
            <p:cNvSpPr txBox="1"/>
            <p:nvPr/>
          </p:nvSpPr>
          <p:spPr>
            <a:xfrm>
              <a:off x="592522" y="3685104"/>
              <a:ext cx="1475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26978A"/>
                  </a:solidFill>
                  <a:latin typeface="Agency FB" panose="020B0503020202020204" pitchFamily="34" charset="0"/>
                </a:rPr>
                <a:t>2019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9723F93D-C1D9-4C51-BEEE-BC304B4F4F85}"/>
                </a:ext>
              </a:extLst>
            </p:cNvPr>
            <p:cNvSpPr txBox="1"/>
            <p:nvPr/>
          </p:nvSpPr>
          <p:spPr>
            <a:xfrm>
              <a:off x="592522" y="4155066"/>
              <a:ext cx="1475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dirty="0">
                  <a:solidFill>
                    <a:srgbClr val="26978A"/>
                  </a:solidFill>
                  <a:latin typeface="Agency FB" panose="020B0503020202020204" pitchFamily="34" charset="0"/>
                </a:rPr>
                <a:t>HEADING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1A306737-3467-4837-9CCE-CC386667217F}"/>
                </a:ext>
              </a:extLst>
            </p:cNvPr>
            <p:cNvSpPr txBox="1"/>
            <p:nvPr/>
          </p:nvSpPr>
          <p:spPr>
            <a:xfrm>
              <a:off x="592522" y="4321833"/>
              <a:ext cx="170767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9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Lorem ipsum dolor sit amet, consectetuer adipiscing elit. Maecenas porttitor congue massa. Fusce </a:t>
              </a:r>
              <a:r>
                <a:rPr lang="en-IN" sz="900" dirty="0" err="1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posuere</a:t>
              </a:r>
              <a:r>
                <a:rPr lang="en-IN" sz="9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,.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6278AA6-6531-455F-898D-9F01BE161BF4}"/>
              </a:ext>
            </a:extLst>
          </p:cNvPr>
          <p:cNvGrpSpPr/>
          <p:nvPr/>
        </p:nvGrpSpPr>
        <p:grpSpPr>
          <a:xfrm>
            <a:off x="7338570" y="4676773"/>
            <a:ext cx="1707673" cy="1144560"/>
            <a:chOff x="592522" y="3685104"/>
            <a:chExt cx="1707673" cy="1144560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EE904FF-A888-46AD-BFB8-130653B662CF}"/>
                </a:ext>
              </a:extLst>
            </p:cNvPr>
            <p:cNvSpPr txBox="1"/>
            <p:nvPr/>
          </p:nvSpPr>
          <p:spPr>
            <a:xfrm>
              <a:off x="592522" y="3685104"/>
              <a:ext cx="1475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C26E32"/>
                  </a:solidFill>
                  <a:latin typeface="Agency FB" panose="020B0503020202020204" pitchFamily="34" charset="0"/>
                </a:rPr>
                <a:t>2020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001EC604-1AA8-4894-ABA8-F9B9D066F96E}"/>
                </a:ext>
              </a:extLst>
            </p:cNvPr>
            <p:cNvSpPr txBox="1"/>
            <p:nvPr/>
          </p:nvSpPr>
          <p:spPr>
            <a:xfrm>
              <a:off x="592522" y="4155066"/>
              <a:ext cx="1475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dirty="0">
                  <a:solidFill>
                    <a:srgbClr val="C26E32"/>
                  </a:solidFill>
                  <a:latin typeface="Agency FB" panose="020B0503020202020204" pitchFamily="34" charset="0"/>
                </a:rPr>
                <a:t>HEADING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6307386-DC02-4529-8996-209E46D79DC7}"/>
                </a:ext>
              </a:extLst>
            </p:cNvPr>
            <p:cNvSpPr txBox="1"/>
            <p:nvPr/>
          </p:nvSpPr>
          <p:spPr>
            <a:xfrm>
              <a:off x="592522" y="4321833"/>
              <a:ext cx="170767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9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Lorem ipsum dolor sit amet, consectetuer adipiscing elit. Maecenas porttitor congue massa. Fusce </a:t>
              </a:r>
              <a:r>
                <a:rPr lang="en-IN" sz="900" dirty="0" err="1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posuere</a:t>
              </a:r>
              <a:r>
                <a:rPr lang="en-IN" sz="9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,.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60F3472-34FE-4B55-8335-2E90C9A3449C}"/>
              </a:ext>
            </a:extLst>
          </p:cNvPr>
          <p:cNvGrpSpPr/>
          <p:nvPr/>
        </p:nvGrpSpPr>
        <p:grpSpPr>
          <a:xfrm>
            <a:off x="9898020" y="2614081"/>
            <a:ext cx="1707673" cy="1144560"/>
            <a:chOff x="592522" y="3685104"/>
            <a:chExt cx="1707673" cy="1144560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0ACB674-9B18-4809-8AF0-7D607A226BC3}"/>
                </a:ext>
              </a:extLst>
            </p:cNvPr>
            <p:cNvSpPr txBox="1"/>
            <p:nvPr/>
          </p:nvSpPr>
          <p:spPr>
            <a:xfrm>
              <a:off x="592522" y="3685104"/>
              <a:ext cx="1475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C26E32"/>
                  </a:solidFill>
                  <a:latin typeface="Agency FB" panose="020B0503020202020204" pitchFamily="34" charset="0"/>
                </a:rPr>
                <a:t>2021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7E7BCFC6-C2DD-4FD1-9D1D-6A21750B9DAB}"/>
                </a:ext>
              </a:extLst>
            </p:cNvPr>
            <p:cNvSpPr txBox="1"/>
            <p:nvPr/>
          </p:nvSpPr>
          <p:spPr>
            <a:xfrm>
              <a:off x="592522" y="4155066"/>
              <a:ext cx="1475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dirty="0">
                  <a:solidFill>
                    <a:srgbClr val="C26E32"/>
                  </a:solidFill>
                  <a:latin typeface="Agency FB" panose="020B0503020202020204" pitchFamily="34" charset="0"/>
                </a:rPr>
                <a:t>HEADING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968FEF4-6B16-4641-8DE5-6176BBE73038}"/>
                </a:ext>
              </a:extLst>
            </p:cNvPr>
            <p:cNvSpPr txBox="1"/>
            <p:nvPr/>
          </p:nvSpPr>
          <p:spPr>
            <a:xfrm>
              <a:off x="592522" y="4321833"/>
              <a:ext cx="170767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9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Lorem ipsum dolor sit amet, consectetuer adipiscing elit. Maecenas porttitor congue massa. Fusce </a:t>
              </a:r>
              <a:r>
                <a:rPr lang="en-IN" sz="900" dirty="0" err="1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posuere</a:t>
              </a:r>
              <a:r>
                <a:rPr lang="en-IN" sz="900" dirty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</a:rPr>
                <a:t>,.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66E8E3F-595A-4011-AFEF-564AA44B457A}"/>
              </a:ext>
            </a:extLst>
          </p:cNvPr>
          <p:cNvGrpSpPr/>
          <p:nvPr/>
        </p:nvGrpSpPr>
        <p:grpSpPr>
          <a:xfrm>
            <a:off x="8677033" y="878916"/>
            <a:ext cx="1707673" cy="1144560"/>
            <a:chOff x="592522" y="3685104"/>
            <a:chExt cx="1707673" cy="1144560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0504A9AC-C123-4BBB-AEB2-09062C17A495}"/>
                </a:ext>
              </a:extLst>
            </p:cNvPr>
            <p:cNvSpPr txBox="1"/>
            <p:nvPr/>
          </p:nvSpPr>
          <p:spPr>
            <a:xfrm>
              <a:off x="592522" y="3685104"/>
              <a:ext cx="1475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660066"/>
                  </a:solidFill>
                  <a:latin typeface="Agency FB" panose="020B0503020202020204" pitchFamily="34" charset="0"/>
                </a:rPr>
                <a:t>2022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933C2815-9023-4861-B0BB-DD6412A3C4F3}"/>
                </a:ext>
              </a:extLst>
            </p:cNvPr>
            <p:cNvSpPr txBox="1"/>
            <p:nvPr/>
          </p:nvSpPr>
          <p:spPr>
            <a:xfrm>
              <a:off x="592522" y="4155066"/>
              <a:ext cx="14750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dirty="0">
                  <a:solidFill>
                    <a:srgbClr val="660066"/>
                  </a:solidFill>
                  <a:latin typeface="Agency FB" panose="020B0503020202020204" pitchFamily="34" charset="0"/>
                </a:rPr>
                <a:t>HEADING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E4936B4-AFF5-41C3-B435-0786E2361B3D}"/>
                </a:ext>
              </a:extLst>
            </p:cNvPr>
            <p:cNvSpPr txBox="1"/>
            <p:nvPr/>
          </p:nvSpPr>
          <p:spPr>
            <a:xfrm>
              <a:off x="592522" y="4321833"/>
              <a:ext cx="170767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IN" sz="900" dirty="0">
                  <a:solidFill>
                    <a:schemeClr val="bg1">
                      <a:lumMod val="50000"/>
                    </a:schemeClr>
                  </a:solidFill>
                  <a:latin typeface="Agency FB" panose="020B0503020202020204" pitchFamily="34" charset="0"/>
                </a:rPr>
                <a:t>Lorem ipsum dolor sit amet, consectetuer adipiscing elit. Maecenas porttitor congue massa. Fusce </a:t>
              </a:r>
              <a:r>
                <a:rPr lang="en-IN" sz="900" dirty="0" err="1">
                  <a:solidFill>
                    <a:schemeClr val="bg1">
                      <a:lumMod val="50000"/>
                    </a:schemeClr>
                  </a:solidFill>
                  <a:latin typeface="Agency FB" panose="020B0503020202020204" pitchFamily="34" charset="0"/>
                </a:rPr>
                <a:t>posuere</a:t>
              </a:r>
              <a:r>
                <a:rPr lang="en-IN" sz="900" dirty="0">
                  <a:solidFill>
                    <a:schemeClr val="bg1">
                      <a:lumMod val="50000"/>
                    </a:schemeClr>
                  </a:solidFill>
                  <a:latin typeface="Agency FB" panose="020B0503020202020204" pitchFamily="34" charset="0"/>
                </a:rPr>
                <a:t>,.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74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-188687" y="-159657"/>
            <a:ext cx="12675493" cy="7205034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Freeform: Shape 41"/>
          <p:cNvSpPr/>
          <p:nvPr/>
        </p:nvSpPr>
        <p:spPr>
          <a:xfrm>
            <a:off x="562907" y="1364776"/>
            <a:ext cx="11066186" cy="2578837"/>
          </a:xfrm>
          <a:custGeom>
            <a:avLst/>
            <a:gdLst>
              <a:gd name="connsiteX0" fmla="*/ 1116000 w 9577855"/>
              <a:gd name="connsiteY0" fmla="*/ 0 h 2232000"/>
              <a:gd name="connsiteX1" fmla="*/ 1116000 w 9577855"/>
              <a:gd name="connsiteY1" fmla="*/ 395979 h 2232000"/>
              <a:gd name="connsiteX2" fmla="*/ 395978 w 9577855"/>
              <a:gd name="connsiteY2" fmla="*/ 1116000 h 2232000"/>
              <a:gd name="connsiteX3" fmla="*/ 1116000 w 9577855"/>
              <a:gd name="connsiteY3" fmla="*/ 1836021 h 2232000"/>
              <a:gd name="connsiteX4" fmla="*/ 1821392 w 9577855"/>
              <a:gd name="connsiteY4" fmla="*/ 1261110 h 2232000"/>
              <a:gd name="connsiteX5" fmla="*/ 1835903 w 9577855"/>
              <a:gd name="connsiteY5" fmla="*/ 1117164 h 2232000"/>
              <a:gd name="connsiteX6" fmla="*/ 1834504 w 9577855"/>
              <a:gd name="connsiteY6" fmla="*/ 1117164 h 2232000"/>
              <a:gd name="connsiteX7" fmla="*/ 1834445 w 9577855"/>
              <a:gd name="connsiteY7" fmla="*/ 1116000 h 2232000"/>
              <a:gd name="connsiteX8" fmla="*/ 2950445 w 9577855"/>
              <a:gd name="connsiteY8" fmla="*/ 0 h 2232000"/>
              <a:gd name="connsiteX9" fmla="*/ 4066445 w 9577855"/>
              <a:gd name="connsiteY9" fmla="*/ 1116000 h 2232000"/>
              <a:gd name="connsiteX10" fmla="*/ 4068906 w 9577855"/>
              <a:gd name="connsiteY10" fmla="*/ 1116000 h 2232000"/>
              <a:gd name="connsiteX11" fmla="*/ 4788927 w 9577855"/>
              <a:gd name="connsiteY11" fmla="*/ 1836021 h 2232000"/>
              <a:gd name="connsiteX12" fmla="*/ 5508948 w 9577855"/>
              <a:gd name="connsiteY12" fmla="*/ 1116000 h 2232000"/>
              <a:gd name="connsiteX13" fmla="*/ 5510178 w 9577855"/>
              <a:gd name="connsiteY13" fmla="*/ 1116000 h 2232000"/>
              <a:gd name="connsiteX14" fmla="*/ 6626178 w 9577855"/>
              <a:gd name="connsiteY14" fmla="*/ 0 h 2232000"/>
              <a:gd name="connsiteX15" fmla="*/ 7742178 w 9577855"/>
              <a:gd name="connsiteY15" fmla="*/ 1116000 h 2232000"/>
              <a:gd name="connsiteX16" fmla="*/ 7742119 w 9577855"/>
              <a:gd name="connsiteY16" fmla="*/ 1117164 h 2232000"/>
              <a:gd name="connsiteX17" fmla="*/ 7741951 w 9577855"/>
              <a:gd name="connsiteY17" fmla="*/ 1117164 h 2232000"/>
              <a:gd name="connsiteX18" fmla="*/ 7756462 w 9577855"/>
              <a:gd name="connsiteY18" fmla="*/ 1261110 h 2232000"/>
              <a:gd name="connsiteX19" fmla="*/ 8461855 w 9577855"/>
              <a:gd name="connsiteY19" fmla="*/ 1836021 h 2232000"/>
              <a:gd name="connsiteX20" fmla="*/ 9181876 w 9577855"/>
              <a:gd name="connsiteY20" fmla="*/ 1116000 h 2232000"/>
              <a:gd name="connsiteX21" fmla="*/ 9577855 w 9577855"/>
              <a:gd name="connsiteY21" fmla="*/ 1116000 h 2232000"/>
              <a:gd name="connsiteX22" fmla="*/ 8461855 w 9577855"/>
              <a:gd name="connsiteY22" fmla="*/ 2232000 h 2232000"/>
              <a:gd name="connsiteX23" fmla="*/ 7345855 w 9577855"/>
              <a:gd name="connsiteY23" fmla="*/ 1116000 h 2232000"/>
              <a:gd name="connsiteX24" fmla="*/ 7346199 w 9577855"/>
              <a:gd name="connsiteY24" fmla="*/ 1116000 h 2232000"/>
              <a:gd name="connsiteX25" fmla="*/ 6626178 w 9577855"/>
              <a:gd name="connsiteY25" fmla="*/ 395979 h 2232000"/>
              <a:gd name="connsiteX26" fmla="*/ 5906157 w 9577855"/>
              <a:gd name="connsiteY26" fmla="*/ 1116000 h 2232000"/>
              <a:gd name="connsiteX27" fmla="*/ 5906216 w 9577855"/>
              <a:gd name="connsiteY27" fmla="*/ 1117164 h 2232000"/>
              <a:gd name="connsiteX28" fmla="*/ 5904810 w 9577855"/>
              <a:gd name="connsiteY28" fmla="*/ 1117164 h 2232000"/>
              <a:gd name="connsiteX29" fmla="*/ 5882254 w 9577855"/>
              <a:gd name="connsiteY29" fmla="*/ 1340913 h 2232000"/>
              <a:gd name="connsiteX30" fmla="*/ 4788927 w 9577855"/>
              <a:gd name="connsiteY30" fmla="*/ 2232000 h 2232000"/>
              <a:gd name="connsiteX31" fmla="*/ 3695600 w 9577855"/>
              <a:gd name="connsiteY31" fmla="*/ 1340913 h 2232000"/>
              <a:gd name="connsiteX32" fmla="*/ 3673045 w 9577855"/>
              <a:gd name="connsiteY32" fmla="*/ 1117164 h 2232000"/>
              <a:gd name="connsiteX33" fmla="*/ 3670407 w 9577855"/>
              <a:gd name="connsiteY33" fmla="*/ 1117164 h 2232000"/>
              <a:gd name="connsiteX34" fmla="*/ 3670466 w 9577855"/>
              <a:gd name="connsiteY34" fmla="*/ 1116000 h 2232000"/>
              <a:gd name="connsiteX35" fmla="*/ 2950445 w 9577855"/>
              <a:gd name="connsiteY35" fmla="*/ 395979 h 2232000"/>
              <a:gd name="connsiteX36" fmla="*/ 2230425 w 9577855"/>
              <a:gd name="connsiteY36" fmla="*/ 1116000 h 2232000"/>
              <a:gd name="connsiteX37" fmla="*/ 2231999 w 9577855"/>
              <a:gd name="connsiteY37" fmla="*/ 1116000 h 2232000"/>
              <a:gd name="connsiteX38" fmla="*/ 1116000 w 9577855"/>
              <a:gd name="connsiteY38" fmla="*/ 2232000 h 2232000"/>
              <a:gd name="connsiteX39" fmla="*/ 0 w 9577855"/>
              <a:gd name="connsiteY39" fmla="*/ 1116000 h 2232000"/>
              <a:gd name="connsiteX40" fmla="*/ 1116000 w 9577855"/>
              <a:gd name="connsiteY40" fmla="*/ 0 h 22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577855" h="2232000">
                <a:moveTo>
                  <a:pt x="1116000" y="0"/>
                </a:moveTo>
                <a:lnTo>
                  <a:pt x="1116000" y="395979"/>
                </a:lnTo>
                <a:cubicBezTo>
                  <a:pt x="718343" y="395979"/>
                  <a:pt x="395978" y="718343"/>
                  <a:pt x="395978" y="1116000"/>
                </a:cubicBezTo>
                <a:cubicBezTo>
                  <a:pt x="395978" y="1513657"/>
                  <a:pt x="718343" y="1836021"/>
                  <a:pt x="1116000" y="1836021"/>
                </a:cubicBezTo>
                <a:cubicBezTo>
                  <a:pt x="1463949" y="1836021"/>
                  <a:pt x="1754253" y="1589211"/>
                  <a:pt x="1821392" y="1261110"/>
                </a:cubicBezTo>
                <a:lnTo>
                  <a:pt x="1835903" y="1117164"/>
                </a:lnTo>
                <a:lnTo>
                  <a:pt x="1834504" y="1117164"/>
                </a:lnTo>
                <a:lnTo>
                  <a:pt x="1834445" y="1116000"/>
                </a:lnTo>
                <a:cubicBezTo>
                  <a:pt x="1834445" y="499650"/>
                  <a:pt x="2334095" y="0"/>
                  <a:pt x="2950445" y="0"/>
                </a:cubicBezTo>
                <a:cubicBezTo>
                  <a:pt x="3566795" y="0"/>
                  <a:pt x="4066445" y="499650"/>
                  <a:pt x="4066445" y="1116000"/>
                </a:cubicBezTo>
                <a:lnTo>
                  <a:pt x="4068906" y="1116000"/>
                </a:lnTo>
                <a:cubicBezTo>
                  <a:pt x="4068906" y="1513657"/>
                  <a:pt x="4391270" y="1836021"/>
                  <a:pt x="4788927" y="1836021"/>
                </a:cubicBezTo>
                <a:cubicBezTo>
                  <a:pt x="5186584" y="1836021"/>
                  <a:pt x="5508948" y="1513657"/>
                  <a:pt x="5508948" y="1116000"/>
                </a:cubicBezTo>
                <a:lnTo>
                  <a:pt x="5510178" y="1116000"/>
                </a:lnTo>
                <a:cubicBezTo>
                  <a:pt x="5510178" y="499650"/>
                  <a:pt x="6009828" y="0"/>
                  <a:pt x="6626178" y="0"/>
                </a:cubicBezTo>
                <a:cubicBezTo>
                  <a:pt x="7242528" y="0"/>
                  <a:pt x="7742178" y="499650"/>
                  <a:pt x="7742178" y="1116000"/>
                </a:cubicBezTo>
                <a:lnTo>
                  <a:pt x="7742119" y="1117164"/>
                </a:lnTo>
                <a:lnTo>
                  <a:pt x="7741951" y="1117164"/>
                </a:lnTo>
                <a:lnTo>
                  <a:pt x="7756462" y="1261110"/>
                </a:lnTo>
                <a:cubicBezTo>
                  <a:pt x="7823601" y="1589211"/>
                  <a:pt x="8113905" y="1836021"/>
                  <a:pt x="8461855" y="1836021"/>
                </a:cubicBezTo>
                <a:cubicBezTo>
                  <a:pt x="8859512" y="1836021"/>
                  <a:pt x="9181876" y="1513657"/>
                  <a:pt x="9181876" y="1116000"/>
                </a:cubicBezTo>
                <a:lnTo>
                  <a:pt x="9577855" y="1116000"/>
                </a:lnTo>
                <a:cubicBezTo>
                  <a:pt x="9577855" y="1732350"/>
                  <a:pt x="9078205" y="2232000"/>
                  <a:pt x="8461855" y="2232000"/>
                </a:cubicBezTo>
                <a:cubicBezTo>
                  <a:pt x="7845505" y="2232000"/>
                  <a:pt x="7345855" y="1732350"/>
                  <a:pt x="7345855" y="1116000"/>
                </a:cubicBezTo>
                <a:lnTo>
                  <a:pt x="7346199" y="1116000"/>
                </a:lnTo>
                <a:cubicBezTo>
                  <a:pt x="7346199" y="718343"/>
                  <a:pt x="7023835" y="395979"/>
                  <a:pt x="6626178" y="395979"/>
                </a:cubicBezTo>
                <a:cubicBezTo>
                  <a:pt x="6228521" y="395979"/>
                  <a:pt x="5906157" y="718343"/>
                  <a:pt x="5906157" y="1116000"/>
                </a:cubicBezTo>
                <a:lnTo>
                  <a:pt x="5906216" y="1117164"/>
                </a:lnTo>
                <a:lnTo>
                  <a:pt x="5904810" y="1117164"/>
                </a:lnTo>
                <a:lnTo>
                  <a:pt x="5882254" y="1340913"/>
                </a:lnTo>
                <a:cubicBezTo>
                  <a:pt x="5778191" y="1849456"/>
                  <a:pt x="5328233" y="2232000"/>
                  <a:pt x="4788927" y="2232000"/>
                </a:cubicBezTo>
                <a:cubicBezTo>
                  <a:pt x="4249621" y="2232000"/>
                  <a:pt x="3799663" y="1849456"/>
                  <a:pt x="3695600" y="1340913"/>
                </a:cubicBezTo>
                <a:lnTo>
                  <a:pt x="3673045" y="1117164"/>
                </a:lnTo>
                <a:lnTo>
                  <a:pt x="3670407" y="1117164"/>
                </a:lnTo>
                <a:lnTo>
                  <a:pt x="3670466" y="1116000"/>
                </a:lnTo>
                <a:cubicBezTo>
                  <a:pt x="3670466" y="718343"/>
                  <a:pt x="3348102" y="395979"/>
                  <a:pt x="2950445" y="395979"/>
                </a:cubicBezTo>
                <a:cubicBezTo>
                  <a:pt x="2552788" y="395979"/>
                  <a:pt x="2230425" y="718343"/>
                  <a:pt x="2230425" y="1116000"/>
                </a:cubicBezTo>
                <a:lnTo>
                  <a:pt x="2231999" y="1116000"/>
                </a:lnTo>
                <a:cubicBezTo>
                  <a:pt x="2231999" y="1732350"/>
                  <a:pt x="1732350" y="2232000"/>
                  <a:pt x="1116000" y="2232000"/>
                </a:cubicBezTo>
                <a:cubicBezTo>
                  <a:pt x="499649" y="2232000"/>
                  <a:pt x="0" y="1732350"/>
                  <a:pt x="0" y="1116000"/>
                </a:cubicBezTo>
                <a:cubicBezTo>
                  <a:pt x="0" y="499650"/>
                  <a:pt x="499649" y="0"/>
                  <a:pt x="11160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459141" y="4443664"/>
            <a:ext cx="11272294" cy="128336"/>
          </a:xfrm>
          <a:prstGeom prst="roundRect">
            <a:avLst/>
          </a:prstGeom>
          <a:solidFill>
            <a:srgbClr val="C9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676400" y="4339390"/>
            <a:ext cx="336884" cy="336884"/>
          </a:xfrm>
          <a:prstGeom prst="ellipse">
            <a:avLst/>
          </a:prstGeom>
          <a:solidFill>
            <a:srgbClr val="C93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3799444" y="4339390"/>
            <a:ext cx="336884" cy="336884"/>
          </a:xfrm>
          <a:prstGeom prst="ellipse">
            <a:avLst/>
          </a:prstGeom>
          <a:solidFill>
            <a:srgbClr val="C93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5921067" y="4339390"/>
            <a:ext cx="336884" cy="336884"/>
          </a:xfrm>
          <a:prstGeom prst="ellipse">
            <a:avLst/>
          </a:prstGeom>
          <a:solidFill>
            <a:srgbClr val="C93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8055671" y="4339390"/>
            <a:ext cx="336884" cy="336884"/>
          </a:xfrm>
          <a:prstGeom prst="ellipse">
            <a:avLst/>
          </a:prstGeom>
          <a:solidFill>
            <a:srgbClr val="C93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10171232" y="4340018"/>
            <a:ext cx="336884" cy="336884"/>
          </a:xfrm>
          <a:prstGeom prst="ellipse">
            <a:avLst/>
          </a:prstGeom>
          <a:solidFill>
            <a:srgbClr val="C93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1844842" y="3943604"/>
            <a:ext cx="0" cy="564228"/>
          </a:xfrm>
          <a:prstGeom prst="line">
            <a:avLst/>
          </a:prstGeom>
          <a:solidFill>
            <a:srgbClr val="C93656"/>
          </a:solidFill>
          <a:ln w="38100">
            <a:solidFill>
              <a:srgbClr val="EF502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3966465" y="3512626"/>
            <a:ext cx="0" cy="995206"/>
          </a:xfrm>
          <a:prstGeom prst="line">
            <a:avLst/>
          </a:prstGeom>
          <a:solidFill>
            <a:srgbClr val="C93656"/>
          </a:solidFill>
          <a:ln w="38100">
            <a:solidFill>
              <a:srgbClr val="BE524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8224113" y="3491499"/>
            <a:ext cx="0" cy="1016333"/>
          </a:xfrm>
          <a:prstGeom prst="line">
            <a:avLst/>
          </a:prstGeom>
          <a:solidFill>
            <a:srgbClr val="C93656"/>
          </a:solidFill>
          <a:ln w="38100">
            <a:solidFill>
              <a:srgbClr val="3E7AAC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6095999" y="3943613"/>
            <a:ext cx="1" cy="564219"/>
          </a:xfrm>
          <a:prstGeom prst="line">
            <a:avLst/>
          </a:prstGeom>
          <a:solidFill>
            <a:srgbClr val="C93656"/>
          </a:solidFill>
          <a:ln w="38100">
            <a:solidFill>
              <a:srgbClr val="9A187A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10339674" y="3943613"/>
            <a:ext cx="0" cy="564219"/>
          </a:xfrm>
          <a:prstGeom prst="line">
            <a:avLst/>
          </a:prstGeom>
          <a:solidFill>
            <a:srgbClr val="C93656"/>
          </a:solidFill>
          <a:ln w="38100">
            <a:solidFill>
              <a:srgbClr val="48A18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992870" y="1816881"/>
            <a:ext cx="1689541" cy="1674618"/>
          </a:xfrm>
          <a:prstGeom prst="ellipse">
            <a:avLst/>
          </a:prstGeom>
          <a:solidFill>
            <a:srgbClr val="C93656"/>
          </a:solidFill>
          <a:ln>
            <a:solidFill>
              <a:schemeClr val="bg1"/>
            </a:solidFill>
          </a:ln>
          <a:effectLst>
            <a:outerShdw blurRad="381000" dir="2700000" sx="130000" sy="130000" algn="tl" rotWithShape="0">
              <a:schemeClr val="tx1">
                <a:lumMod val="85000"/>
                <a:lumOff val="15000"/>
                <a:alpha val="21000"/>
              </a:schemeClr>
            </a:outerShdw>
          </a:effectLst>
          <a:scene3d>
            <a:camera prst="orthographicFront"/>
            <a:lightRig rig="threePt" dir="t"/>
          </a:scene3d>
          <a:sp3d>
            <a:bevelT w="133350" h="6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21694" y="1816881"/>
            <a:ext cx="1689541" cy="1674618"/>
          </a:xfrm>
          <a:prstGeom prst="ellipse">
            <a:avLst/>
          </a:prstGeom>
          <a:solidFill>
            <a:srgbClr val="C93656"/>
          </a:solidFill>
          <a:ln>
            <a:solidFill>
              <a:schemeClr val="bg1"/>
            </a:solidFill>
          </a:ln>
          <a:effectLst>
            <a:outerShdw blurRad="381000" dir="2700000" sx="130000" sy="130000" algn="tl" rotWithShape="0">
              <a:schemeClr val="tx1">
                <a:lumMod val="85000"/>
                <a:lumOff val="15000"/>
                <a:alpha val="21000"/>
              </a:schemeClr>
            </a:outerShdw>
          </a:effectLst>
          <a:scene3d>
            <a:camera prst="orthographicFront"/>
            <a:lightRig rig="threePt" dir="t"/>
          </a:scene3d>
          <a:sp3d>
            <a:bevelT w="133350" h="6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250518" y="1816881"/>
            <a:ext cx="1689541" cy="1674618"/>
          </a:xfrm>
          <a:prstGeom prst="ellipse">
            <a:avLst/>
          </a:prstGeom>
          <a:solidFill>
            <a:srgbClr val="C93656"/>
          </a:solidFill>
          <a:ln>
            <a:solidFill>
              <a:schemeClr val="bg1"/>
            </a:solidFill>
          </a:ln>
          <a:effectLst>
            <a:outerShdw blurRad="381000" dir="2700000" sx="130000" sy="130000" algn="tl" rotWithShape="0">
              <a:schemeClr val="tx1">
                <a:lumMod val="85000"/>
                <a:lumOff val="15000"/>
                <a:alpha val="21000"/>
              </a:schemeClr>
            </a:outerShdw>
          </a:effectLst>
          <a:scene3d>
            <a:camera prst="orthographicFront"/>
            <a:lightRig rig="threePt" dir="t"/>
          </a:scene3d>
          <a:sp3d>
            <a:bevelT w="133350" h="6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79342" y="1816881"/>
            <a:ext cx="1689541" cy="1674618"/>
          </a:xfrm>
          <a:prstGeom prst="ellipse">
            <a:avLst/>
          </a:prstGeom>
          <a:solidFill>
            <a:srgbClr val="C93656"/>
          </a:solidFill>
          <a:ln>
            <a:solidFill>
              <a:schemeClr val="bg1"/>
            </a:solidFill>
          </a:ln>
          <a:effectLst>
            <a:outerShdw blurRad="381000" dir="2700000" sx="130000" sy="130000" algn="tl" rotWithShape="0">
              <a:schemeClr val="tx1">
                <a:lumMod val="85000"/>
                <a:lumOff val="15000"/>
                <a:alpha val="21000"/>
              </a:schemeClr>
            </a:outerShdw>
          </a:effectLst>
          <a:scene3d>
            <a:camera prst="orthographicFront"/>
            <a:lightRig rig="threePt" dir="t"/>
          </a:scene3d>
          <a:sp3d>
            <a:bevelT w="133350" h="6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9508165" y="1816881"/>
            <a:ext cx="1689541" cy="1674618"/>
          </a:xfrm>
          <a:prstGeom prst="ellipse">
            <a:avLst/>
          </a:prstGeom>
          <a:solidFill>
            <a:srgbClr val="C93656"/>
          </a:solidFill>
          <a:ln>
            <a:solidFill>
              <a:schemeClr val="bg1"/>
            </a:solidFill>
          </a:ln>
          <a:effectLst>
            <a:outerShdw blurRad="381000" dir="2700000" sx="130000" sy="130000" algn="tl" rotWithShape="0">
              <a:schemeClr val="tx1">
                <a:lumMod val="85000"/>
                <a:lumOff val="15000"/>
                <a:alpha val="21000"/>
              </a:schemeClr>
            </a:outerShdw>
          </a:effectLst>
          <a:scene3d>
            <a:camera prst="orthographicFront"/>
            <a:lightRig rig="threePt" dir="t"/>
          </a:scene3d>
          <a:sp3d>
            <a:bevelT w="133350" h="63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52629" y="2007859"/>
            <a:ext cx="77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Eurostile BQ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581453" y="2007857"/>
            <a:ext cx="77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Eurostile BQ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0988" y="2007857"/>
            <a:ext cx="77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Eurostile BQ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839101" y="2007857"/>
            <a:ext cx="77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Eurostile BQ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967924" y="2007858"/>
            <a:ext cx="770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Eurostile BQ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</a:p>
        </p:txBody>
      </p:sp>
      <p:pic>
        <p:nvPicPr>
          <p:cNvPr id="77" name="Graphic 76" descr="Downloa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3639" y="2556240"/>
            <a:ext cx="828000" cy="828000"/>
          </a:xfrm>
          <a:prstGeom prst="rect">
            <a:avLst/>
          </a:prstGeom>
          <a:noFill/>
        </p:spPr>
      </p:pic>
      <p:pic>
        <p:nvPicPr>
          <p:cNvPr id="79" name="Graphic 78" descr="Download from clou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2463" y="2556240"/>
            <a:ext cx="828000" cy="828000"/>
          </a:xfrm>
          <a:prstGeom prst="rect">
            <a:avLst/>
          </a:prstGeom>
          <a:noFill/>
        </p:spPr>
      </p:pic>
      <p:pic>
        <p:nvPicPr>
          <p:cNvPr id="81" name="Graphic 80" descr="Envelop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81998" y="2556240"/>
            <a:ext cx="828000" cy="828000"/>
          </a:xfrm>
          <a:prstGeom prst="rect">
            <a:avLst/>
          </a:prstGeom>
          <a:noFill/>
        </p:spPr>
      </p:pic>
      <p:pic>
        <p:nvPicPr>
          <p:cNvPr id="83" name="Graphic 82" descr="Link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10111" y="2556240"/>
            <a:ext cx="828000" cy="828000"/>
          </a:xfrm>
          <a:prstGeom prst="rect">
            <a:avLst/>
          </a:prstGeom>
          <a:noFill/>
        </p:spPr>
      </p:pic>
      <p:pic>
        <p:nvPicPr>
          <p:cNvPr id="85" name="Graphic 84" descr="Lightbulb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38934" y="2556240"/>
            <a:ext cx="828000" cy="828000"/>
          </a:xfrm>
          <a:prstGeom prst="rect">
            <a:avLst/>
          </a:prstGeom>
          <a:noFill/>
        </p:spPr>
      </p:pic>
      <p:sp>
        <p:nvSpPr>
          <p:cNvPr id="87" name="TextBox 86"/>
          <p:cNvSpPr txBox="1"/>
          <p:nvPr/>
        </p:nvSpPr>
        <p:spPr>
          <a:xfrm>
            <a:off x="858252" y="4868548"/>
            <a:ext cx="1973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EF50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81960" y="4868548"/>
            <a:ext cx="1973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BE52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51049" y="5146907"/>
            <a:ext cx="1973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Add your text here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978594" y="5146907"/>
            <a:ext cx="1973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Add your text here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13815" y="4853994"/>
            <a:ext cx="1973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EF50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37523" y="4853994"/>
            <a:ext cx="1973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BE524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06612" y="5132353"/>
            <a:ext cx="1973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Add your text here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34157" y="5132353"/>
            <a:ext cx="1973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Add your text here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361702" y="4853994"/>
            <a:ext cx="1973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rgbClr val="EF502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354499" y="5132353"/>
            <a:ext cx="1973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028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483493" y="-100022"/>
            <a:ext cx="12675493" cy="7205034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4" name="Group 53"/>
          <p:cNvGrpSpPr/>
          <p:nvPr/>
        </p:nvGrpSpPr>
        <p:grpSpPr>
          <a:xfrm>
            <a:off x="2627896" y="1779980"/>
            <a:ext cx="6792682" cy="4359568"/>
            <a:chOff x="4397829" y="1779980"/>
            <a:chExt cx="6792682" cy="4359568"/>
          </a:xfrm>
          <a:gradFill flip="none" rotWithShape="1">
            <a:gsLst>
              <a:gs pos="100000">
                <a:srgbClr val="B8222D"/>
              </a:gs>
              <a:gs pos="0">
                <a:srgbClr val="CB395C"/>
              </a:gs>
            </a:gsLst>
            <a:lin ang="0" scaled="1"/>
            <a:tileRect/>
          </a:gradFill>
        </p:grpSpPr>
        <p:sp>
          <p:nvSpPr>
            <p:cNvPr id="11" name="Rectangle: Rounded Corners 10"/>
            <p:cNvSpPr/>
            <p:nvPr/>
          </p:nvSpPr>
          <p:spPr>
            <a:xfrm>
              <a:off x="4397829" y="4193314"/>
              <a:ext cx="934193" cy="194623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5862451" y="3570517"/>
              <a:ext cx="934193" cy="256903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7327073" y="2999621"/>
              <a:ext cx="934193" cy="313992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ectangle: Rounded Corners 13"/>
            <p:cNvSpPr/>
            <p:nvPr/>
          </p:nvSpPr>
          <p:spPr>
            <a:xfrm>
              <a:off x="8791695" y="2311951"/>
              <a:ext cx="934193" cy="382759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10256318" y="1779980"/>
              <a:ext cx="934193" cy="435956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2034620" y="5606696"/>
            <a:ext cx="7979232" cy="130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Oval 15"/>
          <p:cNvSpPr/>
          <p:nvPr/>
        </p:nvSpPr>
        <p:spPr>
          <a:xfrm>
            <a:off x="2627896" y="5205355"/>
            <a:ext cx="934193" cy="934193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innerShdw blurRad="1143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3094992" y="3129373"/>
            <a:ext cx="0" cy="10639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092518" y="5205355"/>
            <a:ext cx="934193" cy="934193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innerShdw blurRad="1143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V="1">
            <a:off x="4559614" y="2506576"/>
            <a:ext cx="0" cy="10639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557140" y="5205355"/>
            <a:ext cx="934193" cy="934193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innerShdw blurRad="1143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V="1">
            <a:off x="6024236" y="1935680"/>
            <a:ext cx="0" cy="10639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021762" y="5205354"/>
            <a:ext cx="934193" cy="934193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innerShdw blurRad="1143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7488858" y="1248009"/>
            <a:ext cx="0" cy="10639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486385" y="5205354"/>
            <a:ext cx="934193" cy="934193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  <a:effectLst>
            <a:innerShdw blurRad="114300">
              <a:schemeClr val="bg1">
                <a:lumMod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cxnSp>
        <p:nvCxnSpPr>
          <p:cNvPr id="27" name="Straight Connector 26"/>
          <p:cNvCxnSpPr>
            <a:cxnSpLocks/>
          </p:cNvCxnSpPr>
          <p:nvPr/>
        </p:nvCxnSpPr>
        <p:spPr>
          <a:xfrm flipV="1">
            <a:off x="8953480" y="716038"/>
            <a:ext cx="0" cy="10639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764290" y="5471339"/>
            <a:ext cx="401342" cy="40134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Oval 40"/>
          <p:cNvSpPr/>
          <p:nvPr/>
        </p:nvSpPr>
        <p:spPr>
          <a:xfrm>
            <a:off x="9860410" y="5471339"/>
            <a:ext cx="401342" cy="40134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5" name="Graphic 44" descr="Databas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3480" y="5394800"/>
            <a:ext cx="540000" cy="540000"/>
          </a:xfrm>
          <a:prstGeom prst="rect">
            <a:avLst/>
          </a:prstGeom>
        </p:spPr>
      </p:pic>
      <p:pic>
        <p:nvPicPr>
          <p:cNvPr id="47" name="Graphic 46" descr="Magnifying g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4896" y="5402010"/>
            <a:ext cx="540000" cy="540000"/>
          </a:xfrm>
          <a:prstGeom prst="rect">
            <a:avLst/>
          </a:prstGeom>
        </p:spPr>
      </p:pic>
      <p:pic>
        <p:nvPicPr>
          <p:cNvPr id="49" name="Graphic 48" descr="Flip Calendar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0273" y="5389639"/>
            <a:ext cx="540000" cy="540000"/>
          </a:xfrm>
          <a:prstGeom prst="rect">
            <a:avLst/>
          </a:prstGeom>
        </p:spPr>
      </p:pic>
      <p:pic>
        <p:nvPicPr>
          <p:cNvPr id="51" name="Graphic 50" descr="Hierarchy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85651" y="5402010"/>
            <a:ext cx="540000" cy="540000"/>
          </a:xfrm>
          <a:prstGeom prst="rect">
            <a:avLst/>
          </a:prstGeom>
        </p:spPr>
      </p:pic>
      <p:pic>
        <p:nvPicPr>
          <p:cNvPr id="53" name="Graphic 52" descr="Lightbulb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21029" y="5402010"/>
            <a:ext cx="540000" cy="5400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 rot="16200000">
            <a:off x="2382975" y="3461288"/>
            <a:ext cx="101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20%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2531721" y="3529274"/>
            <a:ext cx="148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 TEXT</a:t>
            </a:r>
          </a:p>
        </p:txBody>
      </p:sp>
      <p:sp>
        <p:nvSpPr>
          <p:cNvPr id="57" name="TextBox 56"/>
          <p:cNvSpPr txBox="1"/>
          <p:nvPr/>
        </p:nvSpPr>
        <p:spPr>
          <a:xfrm rot="16200000">
            <a:off x="2382976" y="3461288"/>
            <a:ext cx="101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20%</a:t>
            </a:r>
          </a:p>
        </p:txBody>
      </p:sp>
      <p:sp>
        <p:nvSpPr>
          <p:cNvPr id="58" name="TextBox 57"/>
          <p:cNvSpPr txBox="1"/>
          <p:nvPr/>
        </p:nvSpPr>
        <p:spPr>
          <a:xfrm rot="16200000">
            <a:off x="2531722" y="3529274"/>
            <a:ext cx="148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 TEXT</a:t>
            </a:r>
          </a:p>
        </p:txBody>
      </p:sp>
      <p:sp>
        <p:nvSpPr>
          <p:cNvPr id="59" name="TextBox 58"/>
          <p:cNvSpPr txBox="1"/>
          <p:nvPr/>
        </p:nvSpPr>
        <p:spPr>
          <a:xfrm rot="16200000">
            <a:off x="3856756" y="2847451"/>
            <a:ext cx="101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30%</a:t>
            </a:r>
          </a:p>
        </p:txBody>
      </p:sp>
      <p:sp>
        <p:nvSpPr>
          <p:cNvPr id="60" name="TextBox 59"/>
          <p:cNvSpPr txBox="1"/>
          <p:nvPr/>
        </p:nvSpPr>
        <p:spPr>
          <a:xfrm rot="16200000">
            <a:off x="4005502" y="2915437"/>
            <a:ext cx="148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 TEXT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5321378" y="2295518"/>
            <a:ext cx="101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40%</a:t>
            </a:r>
          </a:p>
        </p:txBody>
      </p:sp>
      <p:sp>
        <p:nvSpPr>
          <p:cNvPr id="62" name="TextBox 61"/>
          <p:cNvSpPr txBox="1"/>
          <p:nvPr/>
        </p:nvSpPr>
        <p:spPr>
          <a:xfrm rot="16200000">
            <a:off x="5470124" y="2363504"/>
            <a:ext cx="148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 TEXT</a:t>
            </a:r>
          </a:p>
        </p:txBody>
      </p:sp>
      <p:sp>
        <p:nvSpPr>
          <p:cNvPr id="63" name="TextBox 62"/>
          <p:cNvSpPr txBox="1"/>
          <p:nvPr/>
        </p:nvSpPr>
        <p:spPr>
          <a:xfrm rot="16200000">
            <a:off x="6786000" y="1615607"/>
            <a:ext cx="101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60%</a:t>
            </a:r>
          </a:p>
        </p:txBody>
      </p:sp>
      <p:sp>
        <p:nvSpPr>
          <p:cNvPr id="64" name="TextBox 63"/>
          <p:cNvSpPr txBox="1"/>
          <p:nvPr/>
        </p:nvSpPr>
        <p:spPr>
          <a:xfrm rot="16200000">
            <a:off x="6934746" y="1683593"/>
            <a:ext cx="148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 TEXT</a:t>
            </a:r>
          </a:p>
        </p:txBody>
      </p:sp>
      <p:sp>
        <p:nvSpPr>
          <p:cNvPr id="65" name="TextBox 64"/>
          <p:cNvSpPr txBox="1"/>
          <p:nvPr/>
        </p:nvSpPr>
        <p:spPr>
          <a:xfrm rot="16200000">
            <a:off x="8272712" y="1056912"/>
            <a:ext cx="1015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70%</a:t>
            </a:r>
          </a:p>
        </p:txBody>
      </p:sp>
      <p:sp>
        <p:nvSpPr>
          <p:cNvPr id="66" name="TextBox 65"/>
          <p:cNvSpPr txBox="1"/>
          <p:nvPr/>
        </p:nvSpPr>
        <p:spPr>
          <a:xfrm rot="16200000">
            <a:off x="8421458" y="1124898"/>
            <a:ext cx="1485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294540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88687" y="-159657"/>
            <a:ext cx="12675493" cy="7205034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6741AC2-4CBC-4270-9EEB-84624BD22356}"/>
              </a:ext>
            </a:extLst>
          </p:cNvPr>
          <p:cNvSpPr/>
          <p:nvPr/>
        </p:nvSpPr>
        <p:spPr>
          <a:xfrm>
            <a:off x="3149695" y="5537200"/>
            <a:ext cx="1417928" cy="914400"/>
          </a:xfrm>
          <a:prstGeom prst="rect">
            <a:avLst/>
          </a:prstGeom>
          <a:gradFill flip="none" rotWithShape="1">
            <a:gsLst>
              <a:gs pos="54000">
                <a:schemeClr val="bg1">
                  <a:lumMod val="95000"/>
                </a:schemeClr>
              </a:gs>
              <a:gs pos="16000">
                <a:schemeClr val="bg1">
                  <a:lumMod val="6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540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C5D36A3-AC4A-4DC7-9139-FB69B6C96469}"/>
              </a:ext>
            </a:extLst>
          </p:cNvPr>
          <p:cNvSpPr/>
          <p:nvPr/>
        </p:nvSpPr>
        <p:spPr>
          <a:xfrm>
            <a:off x="4567623" y="5537200"/>
            <a:ext cx="1417928" cy="914400"/>
          </a:xfrm>
          <a:prstGeom prst="rect">
            <a:avLst/>
          </a:prstGeom>
          <a:gradFill flip="none" rotWithShape="1">
            <a:gsLst>
              <a:gs pos="54000">
                <a:schemeClr val="bg1">
                  <a:lumMod val="95000"/>
                </a:schemeClr>
              </a:gs>
              <a:gs pos="16000">
                <a:schemeClr val="bg1">
                  <a:lumMod val="6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540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A62223-4F71-4B78-B2AE-9D19B9C98C4F}"/>
              </a:ext>
            </a:extLst>
          </p:cNvPr>
          <p:cNvSpPr/>
          <p:nvPr/>
        </p:nvSpPr>
        <p:spPr>
          <a:xfrm>
            <a:off x="5985552" y="5537200"/>
            <a:ext cx="1417928" cy="914400"/>
          </a:xfrm>
          <a:prstGeom prst="rect">
            <a:avLst/>
          </a:prstGeom>
          <a:gradFill flip="none" rotWithShape="1">
            <a:gsLst>
              <a:gs pos="54000">
                <a:schemeClr val="bg1">
                  <a:lumMod val="95000"/>
                </a:schemeClr>
              </a:gs>
              <a:gs pos="16000">
                <a:schemeClr val="bg1">
                  <a:lumMod val="6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540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9B09A2-D1EB-4767-B338-2AC974C6EA60}"/>
              </a:ext>
            </a:extLst>
          </p:cNvPr>
          <p:cNvSpPr/>
          <p:nvPr/>
        </p:nvSpPr>
        <p:spPr>
          <a:xfrm>
            <a:off x="7403480" y="5537200"/>
            <a:ext cx="1417928" cy="914400"/>
          </a:xfrm>
          <a:prstGeom prst="rect">
            <a:avLst/>
          </a:prstGeom>
          <a:gradFill flip="none" rotWithShape="1">
            <a:gsLst>
              <a:gs pos="54000">
                <a:schemeClr val="bg1">
                  <a:lumMod val="95000"/>
                </a:schemeClr>
              </a:gs>
              <a:gs pos="16000">
                <a:schemeClr val="bg1">
                  <a:lumMod val="6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540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48" name="Freeform: Shape 28">
            <a:extLst>
              <a:ext uri="{FF2B5EF4-FFF2-40B4-BE49-F238E27FC236}">
                <a16:creationId xmlns:a16="http://schemas.microsoft.com/office/drawing/2014/main" id="{B0DD13E1-1D3C-4336-86EB-487D8007F26E}"/>
              </a:ext>
            </a:extLst>
          </p:cNvPr>
          <p:cNvSpPr/>
          <p:nvPr/>
        </p:nvSpPr>
        <p:spPr>
          <a:xfrm>
            <a:off x="4567622" y="4681793"/>
            <a:ext cx="1417929" cy="855407"/>
          </a:xfrm>
          <a:custGeom>
            <a:avLst/>
            <a:gdLst>
              <a:gd name="connsiteX0" fmla="*/ 224776 w 1417929"/>
              <a:gd name="connsiteY0" fmla="*/ 0 h 855407"/>
              <a:gd name="connsiteX1" fmla="*/ 1417929 w 1417929"/>
              <a:gd name="connsiteY1" fmla="*/ 0 h 855407"/>
              <a:gd name="connsiteX2" fmla="*/ 1417929 w 1417929"/>
              <a:gd name="connsiteY2" fmla="*/ 855407 h 855407"/>
              <a:gd name="connsiteX3" fmla="*/ 224776 w 1417929"/>
              <a:gd name="connsiteY3" fmla="*/ 855407 h 855407"/>
              <a:gd name="connsiteX4" fmla="*/ 224775 w 1417929"/>
              <a:gd name="connsiteY4" fmla="*/ 0 h 855407"/>
              <a:gd name="connsiteX5" fmla="*/ 224775 w 1417929"/>
              <a:gd name="connsiteY5" fmla="*/ 855407 h 855407"/>
              <a:gd name="connsiteX6" fmla="*/ 0 w 1417929"/>
              <a:gd name="connsiteY6" fmla="*/ 855407 h 85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7929" h="855407">
                <a:moveTo>
                  <a:pt x="224776" y="0"/>
                </a:moveTo>
                <a:lnTo>
                  <a:pt x="1417929" y="0"/>
                </a:lnTo>
                <a:lnTo>
                  <a:pt x="1417929" y="855407"/>
                </a:lnTo>
                <a:lnTo>
                  <a:pt x="224776" y="855407"/>
                </a:lnTo>
                <a:close/>
                <a:moveTo>
                  <a:pt x="224775" y="0"/>
                </a:moveTo>
                <a:lnTo>
                  <a:pt x="224775" y="855407"/>
                </a:lnTo>
                <a:lnTo>
                  <a:pt x="0" y="855407"/>
                </a:lnTo>
                <a:close/>
              </a:path>
            </a:pathLst>
          </a:custGeom>
          <a:solidFill>
            <a:srgbClr val="C9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0" name="Freeform: Shape 29">
            <a:extLst>
              <a:ext uri="{FF2B5EF4-FFF2-40B4-BE49-F238E27FC236}">
                <a16:creationId xmlns:a16="http://schemas.microsoft.com/office/drawing/2014/main" id="{150C10BF-DD7A-4C76-A864-7B4E777A983F}"/>
              </a:ext>
            </a:extLst>
          </p:cNvPr>
          <p:cNvSpPr/>
          <p:nvPr/>
        </p:nvSpPr>
        <p:spPr>
          <a:xfrm flipH="1">
            <a:off x="5985551" y="4681793"/>
            <a:ext cx="1417929" cy="855407"/>
          </a:xfrm>
          <a:custGeom>
            <a:avLst/>
            <a:gdLst>
              <a:gd name="connsiteX0" fmla="*/ 224776 w 1417929"/>
              <a:gd name="connsiteY0" fmla="*/ 0 h 855407"/>
              <a:gd name="connsiteX1" fmla="*/ 1417929 w 1417929"/>
              <a:gd name="connsiteY1" fmla="*/ 0 h 855407"/>
              <a:gd name="connsiteX2" fmla="*/ 1417929 w 1417929"/>
              <a:gd name="connsiteY2" fmla="*/ 855407 h 855407"/>
              <a:gd name="connsiteX3" fmla="*/ 224776 w 1417929"/>
              <a:gd name="connsiteY3" fmla="*/ 855407 h 855407"/>
              <a:gd name="connsiteX4" fmla="*/ 224775 w 1417929"/>
              <a:gd name="connsiteY4" fmla="*/ 0 h 855407"/>
              <a:gd name="connsiteX5" fmla="*/ 224775 w 1417929"/>
              <a:gd name="connsiteY5" fmla="*/ 855407 h 855407"/>
              <a:gd name="connsiteX6" fmla="*/ 0 w 1417929"/>
              <a:gd name="connsiteY6" fmla="*/ 855407 h 85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7929" h="855407">
                <a:moveTo>
                  <a:pt x="224776" y="0"/>
                </a:moveTo>
                <a:lnTo>
                  <a:pt x="1417929" y="0"/>
                </a:lnTo>
                <a:lnTo>
                  <a:pt x="1417929" y="855407"/>
                </a:lnTo>
                <a:lnTo>
                  <a:pt x="224776" y="855407"/>
                </a:lnTo>
                <a:close/>
                <a:moveTo>
                  <a:pt x="224775" y="0"/>
                </a:moveTo>
                <a:lnTo>
                  <a:pt x="224775" y="855407"/>
                </a:lnTo>
                <a:lnTo>
                  <a:pt x="0" y="855407"/>
                </a:lnTo>
                <a:close/>
              </a:path>
            </a:pathLst>
          </a:custGeom>
          <a:solidFill>
            <a:srgbClr val="C9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2" name="Freeform: Shape 34">
            <a:extLst>
              <a:ext uri="{FF2B5EF4-FFF2-40B4-BE49-F238E27FC236}">
                <a16:creationId xmlns:a16="http://schemas.microsoft.com/office/drawing/2014/main" id="{34D1D499-73B2-49A9-99D2-A0DE84C6081F}"/>
              </a:ext>
            </a:extLst>
          </p:cNvPr>
          <p:cNvSpPr/>
          <p:nvPr/>
        </p:nvSpPr>
        <p:spPr>
          <a:xfrm>
            <a:off x="3149693" y="4681789"/>
            <a:ext cx="1642703" cy="855412"/>
          </a:xfrm>
          <a:custGeom>
            <a:avLst/>
            <a:gdLst>
              <a:gd name="connsiteX0" fmla="*/ 1417928 w 1642703"/>
              <a:gd name="connsiteY0" fmla="*/ 0 h 855412"/>
              <a:gd name="connsiteX1" fmla="*/ 1642703 w 1642703"/>
              <a:gd name="connsiteY1" fmla="*/ 0 h 855412"/>
              <a:gd name="connsiteX2" fmla="*/ 1417929 w 1642703"/>
              <a:gd name="connsiteY2" fmla="*/ 855407 h 855412"/>
              <a:gd name="connsiteX3" fmla="*/ 1417929 w 1642703"/>
              <a:gd name="connsiteY3" fmla="*/ 855412 h 855412"/>
              <a:gd name="connsiteX4" fmla="*/ 449550 w 1642703"/>
              <a:gd name="connsiteY4" fmla="*/ 855412 h 855412"/>
              <a:gd name="connsiteX5" fmla="*/ 449550 w 1642703"/>
              <a:gd name="connsiteY5" fmla="*/ 3 h 855412"/>
              <a:gd name="connsiteX6" fmla="*/ 1417928 w 1642703"/>
              <a:gd name="connsiteY6" fmla="*/ 3 h 855412"/>
              <a:gd name="connsiteX7" fmla="*/ 449548 w 1642703"/>
              <a:gd name="connsiteY7" fmla="*/ 0 h 855412"/>
              <a:gd name="connsiteX8" fmla="*/ 449548 w 1642703"/>
              <a:gd name="connsiteY8" fmla="*/ 855411 h 855412"/>
              <a:gd name="connsiteX9" fmla="*/ 0 w 1642703"/>
              <a:gd name="connsiteY9" fmla="*/ 855411 h 85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2703" h="855412">
                <a:moveTo>
                  <a:pt x="1417928" y="0"/>
                </a:moveTo>
                <a:lnTo>
                  <a:pt x="1642703" y="0"/>
                </a:lnTo>
                <a:lnTo>
                  <a:pt x="1417929" y="855407"/>
                </a:lnTo>
                <a:lnTo>
                  <a:pt x="1417929" y="855412"/>
                </a:lnTo>
                <a:lnTo>
                  <a:pt x="449550" y="855412"/>
                </a:lnTo>
                <a:lnTo>
                  <a:pt x="449550" y="3"/>
                </a:lnTo>
                <a:lnTo>
                  <a:pt x="1417928" y="3"/>
                </a:lnTo>
                <a:close/>
                <a:moveTo>
                  <a:pt x="449548" y="0"/>
                </a:moveTo>
                <a:lnTo>
                  <a:pt x="449548" y="855411"/>
                </a:lnTo>
                <a:lnTo>
                  <a:pt x="0" y="855411"/>
                </a:lnTo>
                <a:close/>
              </a:path>
            </a:pathLst>
          </a:custGeom>
          <a:solidFill>
            <a:srgbClr val="C9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7" name="Freeform: Shape 35">
            <a:extLst>
              <a:ext uri="{FF2B5EF4-FFF2-40B4-BE49-F238E27FC236}">
                <a16:creationId xmlns:a16="http://schemas.microsoft.com/office/drawing/2014/main" id="{3461D82C-AF4D-410A-B455-FB35E9AFC8BD}"/>
              </a:ext>
            </a:extLst>
          </p:cNvPr>
          <p:cNvSpPr/>
          <p:nvPr/>
        </p:nvSpPr>
        <p:spPr>
          <a:xfrm flipH="1">
            <a:off x="7178705" y="4681789"/>
            <a:ext cx="1642703" cy="855412"/>
          </a:xfrm>
          <a:custGeom>
            <a:avLst/>
            <a:gdLst>
              <a:gd name="connsiteX0" fmla="*/ 1417928 w 1642703"/>
              <a:gd name="connsiteY0" fmla="*/ 0 h 855412"/>
              <a:gd name="connsiteX1" fmla="*/ 1642703 w 1642703"/>
              <a:gd name="connsiteY1" fmla="*/ 0 h 855412"/>
              <a:gd name="connsiteX2" fmla="*/ 1417929 w 1642703"/>
              <a:gd name="connsiteY2" fmla="*/ 855407 h 855412"/>
              <a:gd name="connsiteX3" fmla="*/ 1417929 w 1642703"/>
              <a:gd name="connsiteY3" fmla="*/ 855412 h 855412"/>
              <a:gd name="connsiteX4" fmla="*/ 449550 w 1642703"/>
              <a:gd name="connsiteY4" fmla="*/ 855412 h 855412"/>
              <a:gd name="connsiteX5" fmla="*/ 449550 w 1642703"/>
              <a:gd name="connsiteY5" fmla="*/ 3 h 855412"/>
              <a:gd name="connsiteX6" fmla="*/ 1417928 w 1642703"/>
              <a:gd name="connsiteY6" fmla="*/ 3 h 855412"/>
              <a:gd name="connsiteX7" fmla="*/ 449548 w 1642703"/>
              <a:gd name="connsiteY7" fmla="*/ 0 h 855412"/>
              <a:gd name="connsiteX8" fmla="*/ 449548 w 1642703"/>
              <a:gd name="connsiteY8" fmla="*/ 855411 h 855412"/>
              <a:gd name="connsiteX9" fmla="*/ 0 w 1642703"/>
              <a:gd name="connsiteY9" fmla="*/ 855411 h 855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2703" h="855412">
                <a:moveTo>
                  <a:pt x="1417928" y="0"/>
                </a:moveTo>
                <a:lnTo>
                  <a:pt x="1642703" y="0"/>
                </a:lnTo>
                <a:lnTo>
                  <a:pt x="1417929" y="855407"/>
                </a:lnTo>
                <a:lnTo>
                  <a:pt x="1417929" y="855412"/>
                </a:lnTo>
                <a:lnTo>
                  <a:pt x="449550" y="855412"/>
                </a:lnTo>
                <a:lnTo>
                  <a:pt x="449550" y="3"/>
                </a:lnTo>
                <a:lnTo>
                  <a:pt x="1417928" y="3"/>
                </a:lnTo>
                <a:close/>
                <a:moveTo>
                  <a:pt x="449548" y="0"/>
                </a:moveTo>
                <a:lnTo>
                  <a:pt x="449548" y="855411"/>
                </a:lnTo>
                <a:lnTo>
                  <a:pt x="0" y="855411"/>
                </a:lnTo>
                <a:close/>
              </a:path>
            </a:pathLst>
          </a:custGeom>
          <a:solidFill>
            <a:srgbClr val="C93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8" name="Freeform: Shape 19">
            <a:extLst>
              <a:ext uri="{FF2B5EF4-FFF2-40B4-BE49-F238E27FC236}">
                <a16:creationId xmlns:a16="http://schemas.microsoft.com/office/drawing/2014/main" id="{91F3DC83-BF0C-4267-B01A-14E387881963}"/>
              </a:ext>
            </a:extLst>
          </p:cNvPr>
          <p:cNvSpPr/>
          <p:nvPr/>
        </p:nvSpPr>
        <p:spPr>
          <a:xfrm>
            <a:off x="3599244" y="2479389"/>
            <a:ext cx="1193154" cy="2202400"/>
          </a:xfrm>
          <a:custGeom>
            <a:avLst/>
            <a:gdLst>
              <a:gd name="connsiteX0" fmla="*/ 538316 w 1076632"/>
              <a:gd name="connsiteY0" fmla="*/ 0 h 1987317"/>
              <a:gd name="connsiteX1" fmla="*/ 1076632 w 1076632"/>
              <a:gd name="connsiteY1" fmla="*/ 538316 h 1987317"/>
              <a:gd name="connsiteX2" fmla="*/ 1076632 w 1076632"/>
              <a:gd name="connsiteY2" fmla="*/ 1987317 h 1987317"/>
              <a:gd name="connsiteX3" fmla="*/ 0 w 1076632"/>
              <a:gd name="connsiteY3" fmla="*/ 1987317 h 1987317"/>
              <a:gd name="connsiteX4" fmla="*/ 0 w 1076632"/>
              <a:gd name="connsiteY4" fmla="*/ 538316 h 1987317"/>
              <a:gd name="connsiteX5" fmla="*/ 538316 w 1076632"/>
              <a:gd name="connsiteY5" fmla="*/ 0 h 198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632" h="1987317">
                <a:moveTo>
                  <a:pt x="538316" y="0"/>
                </a:moveTo>
                <a:cubicBezTo>
                  <a:pt x="835620" y="0"/>
                  <a:pt x="1076632" y="241012"/>
                  <a:pt x="1076632" y="538316"/>
                </a:cubicBezTo>
                <a:lnTo>
                  <a:pt x="1076632" y="1987317"/>
                </a:lnTo>
                <a:lnTo>
                  <a:pt x="0" y="1987317"/>
                </a:lnTo>
                <a:lnTo>
                  <a:pt x="0" y="538316"/>
                </a:lnTo>
                <a:cubicBezTo>
                  <a:pt x="0" y="241012"/>
                  <a:pt x="241012" y="0"/>
                  <a:pt x="538316" y="0"/>
                </a:cubicBezTo>
                <a:close/>
              </a:path>
            </a:pathLst>
          </a:custGeom>
          <a:solidFill>
            <a:srgbClr val="C93656"/>
          </a:solidFill>
          <a:ln>
            <a:noFill/>
          </a:ln>
          <a:effectLst>
            <a:outerShdw blurRad="317500" dist="38100" dir="16200000" rotWithShape="0">
              <a:prstClr val="black">
                <a:alpha val="40000"/>
              </a:prstClr>
            </a:outerShdw>
            <a:reflection blurRad="63500" stA="72000" endPos="2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69" name="Freeform: Shape 18">
            <a:extLst>
              <a:ext uri="{FF2B5EF4-FFF2-40B4-BE49-F238E27FC236}">
                <a16:creationId xmlns:a16="http://schemas.microsoft.com/office/drawing/2014/main" id="{AE17C81D-BD22-4C5C-9257-5EEC19634733}"/>
              </a:ext>
            </a:extLst>
          </p:cNvPr>
          <p:cNvSpPr/>
          <p:nvPr/>
        </p:nvSpPr>
        <p:spPr>
          <a:xfrm>
            <a:off x="4792398" y="604267"/>
            <a:ext cx="1193154" cy="4077522"/>
          </a:xfrm>
          <a:custGeom>
            <a:avLst/>
            <a:gdLst>
              <a:gd name="connsiteX0" fmla="*/ 538316 w 1076632"/>
              <a:gd name="connsiteY0" fmla="*/ 0 h 3679317"/>
              <a:gd name="connsiteX1" fmla="*/ 1076632 w 1076632"/>
              <a:gd name="connsiteY1" fmla="*/ 538316 h 3679317"/>
              <a:gd name="connsiteX2" fmla="*/ 1076632 w 1076632"/>
              <a:gd name="connsiteY2" fmla="*/ 3679317 h 3679317"/>
              <a:gd name="connsiteX3" fmla="*/ 0 w 1076632"/>
              <a:gd name="connsiteY3" fmla="*/ 3679317 h 3679317"/>
              <a:gd name="connsiteX4" fmla="*/ 0 w 1076632"/>
              <a:gd name="connsiteY4" fmla="*/ 538316 h 3679317"/>
              <a:gd name="connsiteX5" fmla="*/ 538316 w 1076632"/>
              <a:gd name="connsiteY5" fmla="*/ 0 h 367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632" h="3679317">
                <a:moveTo>
                  <a:pt x="538316" y="0"/>
                </a:moveTo>
                <a:cubicBezTo>
                  <a:pt x="835620" y="0"/>
                  <a:pt x="1076632" y="241012"/>
                  <a:pt x="1076632" y="538316"/>
                </a:cubicBezTo>
                <a:lnTo>
                  <a:pt x="1076632" y="3679317"/>
                </a:lnTo>
                <a:lnTo>
                  <a:pt x="0" y="3679317"/>
                </a:lnTo>
                <a:lnTo>
                  <a:pt x="0" y="538316"/>
                </a:lnTo>
                <a:cubicBezTo>
                  <a:pt x="0" y="241012"/>
                  <a:pt x="241012" y="0"/>
                  <a:pt x="538316" y="0"/>
                </a:cubicBezTo>
                <a:close/>
              </a:path>
            </a:pathLst>
          </a:custGeom>
          <a:solidFill>
            <a:srgbClr val="C93656"/>
          </a:solidFill>
          <a:ln>
            <a:noFill/>
          </a:ln>
          <a:effectLst>
            <a:outerShdw blurRad="317500" dist="38100" dir="16200000" rotWithShape="0">
              <a:prstClr val="black">
                <a:alpha val="40000"/>
              </a:prstClr>
            </a:outerShdw>
            <a:reflection blurRad="63500" stA="72000" endPos="2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70" name="Freeform: Shape 17">
            <a:extLst>
              <a:ext uri="{FF2B5EF4-FFF2-40B4-BE49-F238E27FC236}">
                <a16:creationId xmlns:a16="http://schemas.microsoft.com/office/drawing/2014/main" id="{01D99704-EDF2-4F54-8B71-67D51A743312}"/>
              </a:ext>
            </a:extLst>
          </p:cNvPr>
          <p:cNvSpPr/>
          <p:nvPr/>
        </p:nvSpPr>
        <p:spPr>
          <a:xfrm>
            <a:off x="5985552" y="1601672"/>
            <a:ext cx="1193154" cy="3080117"/>
          </a:xfrm>
          <a:custGeom>
            <a:avLst/>
            <a:gdLst>
              <a:gd name="connsiteX0" fmla="*/ 538316 w 1076632"/>
              <a:gd name="connsiteY0" fmla="*/ 0 h 2779317"/>
              <a:gd name="connsiteX1" fmla="*/ 1076632 w 1076632"/>
              <a:gd name="connsiteY1" fmla="*/ 538316 h 2779317"/>
              <a:gd name="connsiteX2" fmla="*/ 1076632 w 1076632"/>
              <a:gd name="connsiteY2" fmla="*/ 2779317 h 2779317"/>
              <a:gd name="connsiteX3" fmla="*/ 0 w 1076632"/>
              <a:gd name="connsiteY3" fmla="*/ 2779317 h 2779317"/>
              <a:gd name="connsiteX4" fmla="*/ 0 w 1076632"/>
              <a:gd name="connsiteY4" fmla="*/ 538316 h 2779317"/>
              <a:gd name="connsiteX5" fmla="*/ 538316 w 1076632"/>
              <a:gd name="connsiteY5" fmla="*/ 0 h 277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632" h="2779317">
                <a:moveTo>
                  <a:pt x="538316" y="0"/>
                </a:moveTo>
                <a:cubicBezTo>
                  <a:pt x="835620" y="0"/>
                  <a:pt x="1076632" y="241012"/>
                  <a:pt x="1076632" y="538316"/>
                </a:cubicBezTo>
                <a:lnTo>
                  <a:pt x="1076632" y="2779317"/>
                </a:lnTo>
                <a:lnTo>
                  <a:pt x="0" y="2779317"/>
                </a:lnTo>
                <a:lnTo>
                  <a:pt x="0" y="538316"/>
                </a:lnTo>
                <a:cubicBezTo>
                  <a:pt x="0" y="241012"/>
                  <a:pt x="241012" y="0"/>
                  <a:pt x="538316" y="0"/>
                </a:cubicBezTo>
                <a:close/>
              </a:path>
            </a:pathLst>
          </a:custGeom>
          <a:solidFill>
            <a:srgbClr val="C93656"/>
          </a:solidFill>
          <a:ln>
            <a:noFill/>
          </a:ln>
          <a:effectLst>
            <a:outerShdw blurRad="317500" dist="38100" dir="16200000" rotWithShape="0">
              <a:prstClr val="black">
                <a:alpha val="40000"/>
              </a:prstClr>
            </a:outerShdw>
            <a:reflection blurRad="63500" stA="72000" endPos="2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71" name="Freeform: Shape 16">
            <a:extLst>
              <a:ext uri="{FF2B5EF4-FFF2-40B4-BE49-F238E27FC236}">
                <a16:creationId xmlns:a16="http://schemas.microsoft.com/office/drawing/2014/main" id="{3D13B1F6-2C86-4527-A913-3DB7CA1C24C5}"/>
              </a:ext>
            </a:extLst>
          </p:cNvPr>
          <p:cNvSpPr/>
          <p:nvPr/>
        </p:nvSpPr>
        <p:spPr>
          <a:xfrm>
            <a:off x="7178705" y="1043125"/>
            <a:ext cx="1193154" cy="3638664"/>
          </a:xfrm>
          <a:custGeom>
            <a:avLst/>
            <a:gdLst>
              <a:gd name="connsiteX0" fmla="*/ 538316 w 1076632"/>
              <a:gd name="connsiteY0" fmla="*/ 0 h 3283317"/>
              <a:gd name="connsiteX1" fmla="*/ 1076632 w 1076632"/>
              <a:gd name="connsiteY1" fmla="*/ 538316 h 3283317"/>
              <a:gd name="connsiteX2" fmla="*/ 1076632 w 1076632"/>
              <a:gd name="connsiteY2" fmla="*/ 3283317 h 3283317"/>
              <a:gd name="connsiteX3" fmla="*/ 0 w 1076632"/>
              <a:gd name="connsiteY3" fmla="*/ 3283317 h 3283317"/>
              <a:gd name="connsiteX4" fmla="*/ 0 w 1076632"/>
              <a:gd name="connsiteY4" fmla="*/ 538316 h 3283317"/>
              <a:gd name="connsiteX5" fmla="*/ 538316 w 1076632"/>
              <a:gd name="connsiteY5" fmla="*/ 0 h 328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6632" h="3283317">
                <a:moveTo>
                  <a:pt x="538316" y="0"/>
                </a:moveTo>
                <a:cubicBezTo>
                  <a:pt x="835620" y="0"/>
                  <a:pt x="1076632" y="241012"/>
                  <a:pt x="1076632" y="538316"/>
                </a:cubicBezTo>
                <a:lnTo>
                  <a:pt x="1076632" y="3283317"/>
                </a:lnTo>
                <a:lnTo>
                  <a:pt x="0" y="3283317"/>
                </a:lnTo>
                <a:lnTo>
                  <a:pt x="0" y="538316"/>
                </a:lnTo>
                <a:cubicBezTo>
                  <a:pt x="0" y="241012"/>
                  <a:pt x="241012" y="0"/>
                  <a:pt x="538316" y="0"/>
                </a:cubicBezTo>
                <a:close/>
              </a:path>
            </a:pathLst>
          </a:custGeom>
          <a:solidFill>
            <a:srgbClr val="C93656"/>
          </a:solidFill>
          <a:ln>
            <a:noFill/>
          </a:ln>
          <a:effectLst>
            <a:outerShdw blurRad="317500" dist="38100" dir="16200000" rotWithShape="0">
              <a:prstClr val="black">
                <a:alpha val="40000"/>
              </a:prstClr>
            </a:outerShdw>
            <a:reflection blurRad="63500" stA="72000" endPos="2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4B65FECA-C457-4A29-8EAD-6DB10CD72744}"/>
              </a:ext>
            </a:extLst>
          </p:cNvPr>
          <p:cNvSpPr/>
          <p:nvPr/>
        </p:nvSpPr>
        <p:spPr>
          <a:xfrm>
            <a:off x="3655820" y="2556700"/>
            <a:ext cx="1080000" cy="1080000"/>
          </a:xfrm>
          <a:prstGeom prst="ellipse">
            <a:avLst/>
          </a:prstGeom>
          <a:gradFill flip="none" rotWithShape="1">
            <a:gsLst>
              <a:gs pos="54000">
                <a:schemeClr val="bg1">
                  <a:lumMod val="95000"/>
                </a:schemeClr>
              </a:gs>
              <a:gs pos="17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540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D6286D3-E6CD-4A04-BEA5-44A59DC542B7}"/>
              </a:ext>
            </a:extLst>
          </p:cNvPr>
          <p:cNvSpPr/>
          <p:nvPr/>
        </p:nvSpPr>
        <p:spPr>
          <a:xfrm>
            <a:off x="4842937" y="668446"/>
            <a:ext cx="1080000" cy="1080000"/>
          </a:xfrm>
          <a:prstGeom prst="ellipse">
            <a:avLst/>
          </a:prstGeom>
          <a:gradFill flip="none" rotWithShape="1">
            <a:gsLst>
              <a:gs pos="54000">
                <a:schemeClr val="bg1">
                  <a:lumMod val="95000"/>
                </a:schemeClr>
              </a:gs>
              <a:gs pos="17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540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018EEF9-728D-4F68-802A-C04C8EE19BDB}"/>
              </a:ext>
            </a:extLst>
          </p:cNvPr>
          <p:cNvSpPr/>
          <p:nvPr/>
        </p:nvSpPr>
        <p:spPr>
          <a:xfrm>
            <a:off x="6036090" y="1654992"/>
            <a:ext cx="1080000" cy="1080000"/>
          </a:xfrm>
          <a:prstGeom prst="ellipse">
            <a:avLst/>
          </a:prstGeom>
          <a:gradFill flip="none" rotWithShape="1">
            <a:gsLst>
              <a:gs pos="54000">
                <a:schemeClr val="bg1">
                  <a:lumMod val="95000"/>
                </a:schemeClr>
              </a:gs>
              <a:gs pos="17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540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D57C62D-319F-4E4F-B50F-D3E5F722BA80}"/>
              </a:ext>
            </a:extLst>
          </p:cNvPr>
          <p:cNvSpPr/>
          <p:nvPr/>
        </p:nvSpPr>
        <p:spPr>
          <a:xfrm>
            <a:off x="7235282" y="1113223"/>
            <a:ext cx="1080000" cy="1080000"/>
          </a:xfrm>
          <a:prstGeom prst="ellipse">
            <a:avLst/>
          </a:prstGeom>
          <a:gradFill flip="none" rotWithShape="1">
            <a:gsLst>
              <a:gs pos="54000">
                <a:schemeClr val="bg1">
                  <a:lumMod val="95000"/>
                </a:schemeClr>
              </a:gs>
              <a:gs pos="17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2540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76" name="Graphic 43" descr="Laptop">
            <a:extLst>
              <a:ext uri="{FF2B5EF4-FFF2-40B4-BE49-F238E27FC236}">
                <a16:creationId xmlns:a16="http://schemas.microsoft.com/office/drawing/2014/main" id="{5CD645E0-E77B-4168-AC61-A9F97F3492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96443" y="5803601"/>
            <a:ext cx="432000" cy="432000"/>
          </a:xfrm>
          <a:prstGeom prst="rect">
            <a:avLst/>
          </a:prstGeom>
          <a:noFill/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Graphic 45" descr="Monitor">
            <a:extLst>
              <a:ext uri="{FF2B5EF4-FFF2-40B4-BE49-F238E27FC236}">
                <a16:creationId xmlns:a16="http://schemas.microsoft.com/office/drawing/2014/main" id="{9B931F64-1C02-4E27-B065-36F5D7818C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8515" y="5806475"/>
            <a:ext cx="432000" cy="432000"/>
          </a:xfrm>
          <a:prstGeom prst="rect">
            <a:avLst/>
          </a:prstGeom>
          <a:noFill/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Graphic 47" descr="Smart Phone">
            <a:extLst>
              <a:ext uri="{FF2B5EF4-FFF2-40B4-BE49-F238E27FC236}">
                <a16:creationId xmlns:a16="http://schemas.microsoft.com/office/drawing/2014/main" id="{1A6A3B58-599F-4198-9486-242D82B76A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60586" y="5778400"/>
            <a:ext cx="432000" cy="432000"/>
          </a:xfrm>
          <a:prstGeom prst="rect">
            <a:avLst/>
          </a:prstGeom>
          <a:noFill/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Graphic 49" descr="Tablet">
            <a:extLst>
              <a:ext uri="{FF2B5EF4-FFF2-40B4-BE49-F238E27FC236}">
                <a16:creationId xmlns:a16="http://schemas.microsoft.com/office/drawing/2014/main" id="{1C7644C5-0C63-4A36-92A5-6BD835A503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42659" y="5803601"/>
            <a:ext cx="432000" cy="432000"/>
          </a:xfrm>
          <a:prstGeom prst="rect">
            <a:avLst/>
          </a:prstGeom>
          <a:noFill/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9DDC7C72-BC6C-4F52-8420-4068CA10BAFF}"/>
              </a:ext>
            </a:extLst>
          </p:cNvPr>
          <p:cNvSpPr txBox="1"/>
          <p:nvPr/>
        </p:nvSpPr>
        <p:spPr>
          <a:xfrm>
            <a:off x="3841875" y="4153779"/>
            <a:ext cx="708963" cy="523220"/>
          </a:xfrm>
          <a:prstGeom prst="rect">
            <a:avLst/>
          </a:prstGeom>
          <a:solidFill>
            <a:srgbClr val="C9365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>
                    <a:alpha val="40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CDF108D-6B30-45CB-B269-C791F2AEAA2B}"/>
              </a:ext>
            </a:extLst>
          </p:cNvPr>
          <p:cNvSpPr txBox="1"/>
          <p:nvPr/>
        </p:nvSpPr>
        <p:spPr>
          <a:xfrm>
            <a:off x="5024206" y="4153779"/>
            <a:ext cx="708963" cy="523220"/>
          </a:xfrm>
          <a:prstGeom prst="rect">
            <a:avLst/>
          </a:prstGeom>
          <a:solidFill>
            <a:srgbClr val="C93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B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2AE365F-EDD7-4B8B-B952-7E65D83C420A}"/>
              </a:ext>
            </a:extLst>
          </p:cNvPr>
          <p:cNvSpPr txBox="1"/>
          <p:nvPr/>
        </p:nvSpPr>
        <p:spPr>
          <a:xfrm>
            <a:off x="6217359" y="4158570"/>
            <a:ext cx="708963" cy="523220"/>
          </a:xfrm>
          <a:prstGeom prst="rect">
            <a:avLst/>
          </a:prstGeom>
          <a:solidFill>
            <a:srgbClr val="C93656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bg1">
                    <a:alpha val="40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r>
              <a:rPr lang="en-IN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BA8AC1F-1B8E-4732-AB76-D7804862C9C7}"/>
              </a:ext>
            </a:extLst>
          </p:cNvPr>
          <p:cNvSpPr txBox="1"/>
          <p:nvPr/>
        </p:nvSpPr>
        <p:spPr>
          <a:xfrm>
            <a:off x="7395070" y="4150904"/>
            <a:ext cx="708963" cy="523220"/>
          </a:xfrm>
          <a:prstGeom prst="rect">
            <a:avLst/>
          </a:prstGeom>
          <a:solidFill>
            <a:srgbClr val="C9365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324C493-2BD4-4AC9-8A3F-C2B3E949E75D}"/>
              </a:ext>
            </a:extLst>
          </p:cNvPr>
          <p:cNvSpPr txBox="1"/>
          <p:nvPr/>
        </p:nvSpPr>
        <p:spPr>
          <a:xfrm>
            <a:off x="3757240" y="2804312"/>
            <a:ext cx="877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latin typeface="Agency FB" panose="020B0503020202020204" pitchFamily="34" charset="0"/>
              </a:rPr>
              <a:t>50</a:t>
            </a:r>
            <a:r>
              <a:rPr lang="en-IN" sz="2000" b="1" dirty="0">
                <a:latin typeface="Agency FB" panose="020B0503020202020204" pitchFamily="34" charset="0"/>
              </a:rPr>
              <a:t>%</a:t>
            </a:r>
            <a:endParaRPr lang="en-IN" sz="3200" b="1" dirty="0">
              <a:latin typeface="Agency FB" panose="020B0503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96E7FCA-97C1-466A-AE88-31A943E1947A}"/>
              </a:ext>
            </a:extLst>
          </p:cNvPr>
          <p:cNvSpPr txBox="1"/>
          <p:nvPr/>
        </p:nvSpPr>
        <p:spPr>
          <a:xfrm>
            <a:off x="4950394" y="916058"/>
            <a:ext cx="877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latin typeface="Agency FB" panose="020B0503020202020204" pitchFamily="34" charset="0"/>
              </a:rPr>
              <a:t>90</a:t>
            </a:r>
            <a:r>
              <a:rPr lang="en-IN" sz="2000" b="1" dirty="0">
                <a:latin typeface="Agency FB" panose="020B0503020202020204" pitchFamily="34" charset="0"/>
              </a:rPr>
              <a:t>%</a:t>
            </a:r>
            <a:endParaRPr lang="en-IN" sz="3200" b="1" dirty="0">
              <a:latin typeface="Agency FB" panose="020B0503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FF7337A-CF2E-48B8-860C-BA0DA04F8C8B}"/>
              </a:ext>
            </a:extLst>
          </p:cNvPr>
          <p:cNvSpPr txBox="1"/>
          <p:nvPr/>
        </p:nvSpPr>
        <p:spPr>
          <a:xfrm>
            <a:off x="6145508" y="1900835"/>
            <a:ext cx="877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latin typeface="Agency FB" panose="020B0503020202020204" pitchFamily="34" charset="0"/>
              </a:rPr>
              <a:t>75</a:t>
            </a:r>
            <a:r>
              <a:rPr lang="en-IN" sz="2000" b="1" dirty="0">
                <a:latin typeface="Agency FB" panose="020B0503020202020204" pitchFamily="34" charset="0"/>
              </a:rPr>
              <a:t>%</a:t>
            </a:r>
            <a:endParaRPr lang="en-IN" sz="3200" b="1" dirty="0">
              <a:latin typeface="Agency FB" panose="020B0503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E1D74A7-7536-47A5-A3E2-88CEA3D21BEF}"/>
              </a:ext>
            </a:extLst>
          </p:cNvPr>
          <p:cNvSpPr txBox="1"/>
          <p:nvPr/>
        </p:nvSpPr>
        <p:spPr>
          <a:xfrm>
            <a:off x="7338661" y="1362995"/>
            <a:ext cx="877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latin typeface="Agency FB" panose="020B0503020202020204" pitchFamily="34" charset="0"/>
              </a:rPr>
              <a:t>85</a:t>
            </a:r>
            <a:r>
              <a:rPr lang="en-IN" sz="2000" b="1" dirty="0">
                <a:latin typeface="Agency FB" panose="020B0503020202020204" pitchFamily="34" charset="0"/>
              </a:rPr>
              <a:t>%</a:t>
            </a:r>
            <a:endParaRPr lang="en-IN" sz="3200" b="1" dirty="0">
              <a:latin typeface="Agency FB" panose="020B0503020202020204" pitchFamily="34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9C64FC2-7128-44B2-9468-904B5F50EE58}"/>
              </a:ext>
            </a:extLst>
          </p:cNvPr>
          <p:cNvSpPr/>
          <p:nvPr/>
        </p:nvSpPr>
        <p:spPr>
          <a:xfrm>
            <a:off x="3744966" y="2645845"/>
            <a:ext cx="901708" cy="9017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298DC45-7544-4CA3-BD97-5265F844C081}"/>
              </a:ext>
            </a:extLst>
          </p:cNvPr>
          <p:cNvSpPr/>
          <p:nvPr/>
        </p:nvSpPr>
        <p:spPr>
          <a:xfrm>
            <a:off x="4929550" y="751515"/>
            <a:ext cx="901708" cy="9017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6EA1D45-6747-46AE-AB42-251522795FB3}"/>
              </a:ext>
            </a:extLst>
          </p:cNvPr>
          <p:cNvSpPr/>
          <p:nvPr/>
        </p:nvSpPr>
        <p:spPr>
          <a:xfrm>
            <a:off x="6130664" y="1748446"/>
            <a:ext cx="901708" cy="9017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63E3918-514F-41C7-B83D-F93A3E103A41}"/>
              </a:ext>
            </a:extLst>
          </p:cNvPr>
          <p:cNvSpPr/>
          <p:nvPr/>
        </p:nvSpPr>
        <p:spPr>
          <a:xfrm>
            <a:off x="7324428" y="1202369"/>
            <a:ext cx="901708" cy="9017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BD71DB8-74F5-4094-B816-B10631F75F40}"/>
              </a:ext>
            </a:extLst>
          </p:cNvPr>
          <p:cNvSpPr txBox="1"/>
          <p:nvPr/>
        </p:nvSpPr>
        <p:spPr>
          <a:xfrm>
            <a:off x="3646834" y="3758531"/>
            <a:ext cx="1097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HEADING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205F4FF-02EE-4C97-861E-5E0A5F792EB6}"/>
              </a:ext>
            </a:extLst>
          </p:cNvPr>
          <p:cNvSpPr txBox="1"/>
          <p:nvPr/>
        </p:nvSpPr>
        <p:spPr>
          <a:xfrm>
            <a:off x="4866141" y="1857856"/>
            <a:ext cx="1097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HEADING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74D49E8-604A-4514-8657-5C7CB12FC36A}"/>
              </a:ext>
            </a:extLst>
          </p:cNvPr>
          <p:cNvSpPr txBox="1"/>
          <p:nvPr/>
        </p:nvSpPr>
        <p:spPr>
          <a:xfrm>
            <a:off x="6070014" y="2828446"/>
            <a:ext cx="1097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HEADING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7DABFA2-ED6B-4F62-8B9F-27579173D6AD}"/>
              </a:ext>
            </a:extLst>
          </p:cNvPr>
          <p:cNvSpPr txBox="1"/>
          <p:nvPr/>
        </p:nvSpPr>
        <p:spPr>
          <a:xfrm>
            <a:off x="7230472" y="2252365"/>
            <a:ext cx="1097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0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HEADING </a:t>
            </a:r>
          </a:p>
        </p:txBody>
      </p:sp>
    </p:spTree>
    <p:extLst>
      <p:ext uri="{BB962C8B-B14F-4D97-AF65-F5344CB8AC3E}">
        <p14:creationId xmlns:p14="http://schemas.microsoft.com/office/powerpoint/2010/main" val="208325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-188687" y="-159657"/>
            <a:ext cx="12675493" cy="7205034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" name="Group 3"/>
          <p:cNvGrpSpPr/>
          <p:nvPr/>
        </p:nvGrpSpPr>
        <p:grpSpPr>
          <a:xfrm>
            <a:off x="2136386" y="2788383"/>
            <a:ext cx="1485252" cy="2477858"/>
            <a:chOff x="291828" y="1337551"/>
            <a:chExt cx="2736554" cy="3234448"/>
          </a:xfrm>
        </p:grpSpPr>
        <p:sp>
          <p:nvSpPr>
            <p:cNvPr id="3" name="Isosceles Triangle 2"/>
            <p:cNvSpPr/>
            <p:nvPr/>
          </p:nvSpPr>
          <p:spPr>
            <a:xfrm>
              <a:off x="291828" y="1337552"/>
              <a:ext cx="2736554" cy="3234447"/>
            </a:xfrm>
            <a:prstGeom prst="triangle">
              <a:avLst/>
            </a:prstGeom>
            <a:solidFill>
              <a:srgbClr val="355E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1653702" y="1337551"/>
              <a:ext cx="1371356" cy="3234447"/>
            </a:xfrm>
            <a:prstGeom prst="triangle">
              <a:avLst>
                <a:gd name="adj" fmla="val 0"/>
              </a:avLst>
            </a:prstGeom>
            <a:solidFill>
              <a:srgbClr val="2A4B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23181" y="4040558"/>
            <a:ext cx="1485252" cy="1225683"/>
            <a:chOff x="291828" y="1337551"/>
            <a:chExt cx="2736554" cy="3234448"/>
          </a:xfrm>
        </p:grpSpPr>
        <p:sp>
          <p:nvSpPr>
            <p:cNvPr id="8" name="Isosceles Triangle 7"/>
            <p:cNvSpPr/>
            <p:nvPr/>
          </p:nvSpPr>
          <p:spPr>
            <a:xfrm>
              <a:off x="291828" y="1337552"/>
              <a:ext cx="2736554" cy="3234447"/>
            </a:xfrm>
            <a:prstGeom prst="triangle">
              <a:avLst/>
            </a:prstGeom>
            <a:solidFill>
              <a:srgbClr val="30BDA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1653702" y="1337551"/>
              <a:ext cx="1371356" cy="3234447"/>
            </a:xfrm>
            <a:prstGeom prst="triangle">
              <a:avLst>
                <a:gd name="adj" fmla="val 0"/>
              </a:avLst>
            </a:prstGeom>
            <a:solidFill>
              <a:srgbClr val="2697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09976" y="3126160"/>
            <a:ext cx="1485252" cy="2140081"/>
            <a:chOff x="291828" y="1337551"/>
            <a:chExt cx="2736554" cy="3234448"/>
          </a:xfrm>
        </p:grpSpPr>
        <p:sp>
          <p:nvSpPr>
            <p:cNvPr id="11" name="Isosceles Triangle 10"/>
            <p:cNvSpPr/>
            <p:nvPr/>
          </p:nvSpPr>
          <p:spPr>
            <a:xfrm>
              <a:off x="291828" y="1337552"/>
              <a:ext cx="2736554" cy="3234447"/>
            </a:xfrm>
            <a:prstGeom prst="triangle">
              <a:avLst/>
            </a:prstGeom>
            <a:solidFill>
              <a:srgbClr val="F2893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1653702" y="1337551"/>
              <a:ext cx="1371356" cy="3234447"/>
            </a:xfrm>
            <a:prstGeom prst="triangle">
              <a:avLst>
                <a:gd name="adj" fmla="val 0"/>
              </a:avLst>
            </a:prstGeom>
            <a:solidFill>
              <a:srgbClr val="C26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996771" y="4332392"/>
            <a:ext cx="1485252" cy="933849"/>
            <a:chOff x="291828" y="1337551"/>
            <a:chExt cx="2736554" cy="3234448"/>
          </a:xfrm>
        </p:grpSpPr>
        <p:sp>
          <p:nvSpPr>
            <p:cNvPr id="14" name="Isosceles Triangle 13"/>
            <p:cNvSpPr/>
            <p:nvPr/>
          </p:nvSpPr>
          <p:spPr>
            <a:xfrm>
              <a:off x="291828" y="1337552"/>
              <a:ext cx="2736554" cy="3234447"/>
            </a:xfrm>
            <a:prstGeom prst="triangle">
              <a:avLst/>
            </a:prstGeom>
            <a:solidFill>
              <a:srgbClr val="3AA7C6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1653702" y="1337551"/>
              <a:ext cx="1371356" cy="3234447"/>
            </a:xfrm>
            <a:prstGeom prst="triangle">
              <a:avLst>
                <a:gd name="adj" fmla="val 0"/>
              </a:avLst>
            </a:prstGeom>
            <a:solidFill>
              <a:srgbClr val="2E86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83566" y="2975803"/>
            <a:ext cx="1485252" cy="2290438"/>
            <a:chOff x="291828" y="1337551"/>
            <a:chExt cx="2736554" cy="3234448"/>
          </a:xfrm>
        </p:grpSpPr>
        <p:sp>
          <p:nvSpPr>
            <p:cNvPr id="17" name="Isosceles Triangle 16"/>
            <p:cNvSpPr/>
            <p:nvPr/>
          </p:nvSpPr>
          <p:spPr>
            <a:xfrm>
              <a:off x="291828" y="1337552"/>
              <a:ext cx="2736554" cy="3234447"/>
            </a:xfrm>
            <a:prstGeom prst="triangle">
              <a:avLst/>
            </a:prstGeom>
            <a:solidFill>
              <a:srgbClr val="D1CC6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1653702" y="1337551"/>
              <a:ext cx="1371356" cy="3234447"/>
            </a:xfrm>
            <a:prstGeom prst="triangle">
              <a:avLst>
                <a:gd name="adj" fmla="val 0"/>
              </a:avLst>
            </a:prstGeom>
            <a:solidFill>
              <a:srgbClr val="BDA8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70361" y="3034241"/>
            <a:ext cx="1485252" cy="2232000"/>
            <a:chOff x="291828" y="1337551"/>
            <a:chExt cx="2736554" cy="3234448"/>
          </a:xfrm>
        </p:grpSpPr>
        <p:sp>
          <p:nvSpPr>
            <p:cNvPr id="20" name="Isosceles Triangle 19"/>
            <p:cNvSpPr/>
            <p:nvPr/>
          </p:nvSpPr>
          <p:spPr>
            <a:xfrm>
              <a:off x="291828" y="1337552"/>
              <a:ext cx="2736554" cy="3234447"/>
            </a:xfrm>
            <a:prstGeom prst="triangle">
              <a:avLst/>
            </a:prstGeom>
            <a:solidFill>
              <a:srgbClr val="CA5643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1653702" y="1337551"/>
              <a:ext cx="1371356" cy="3234447"/>
            </a:xfrm>
            <a:prstGeom prst="triangle">
              <a:avLst>
                <a:gd name="adj" fmla="val 0"/>
              </a:avLst>
            </a:prstGeom>
            <a:solidFill>
              <a:srgbClr val="A245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2" name="Speech Bubble: Rectangle 21"/>
          <p:cNvSpPr/>
          <p:nvPr/>
        </p:nvSpPr>
        <p:spPr>
          <a:xfrm>
            <a:off x="2730088" y="2316436"/>
            <a:ext cx="499730" cy="340241"/>
          </a:xfrm>
          <a:prstGeom prst="wedgeRectCallout">
            <a:avLst>
              <a:gd name="adj1" fmla="val -18705"/>
              <a:gd name="adj2" fmla="val 71875"/>
            </a:avLst>
          </a:prstGeom>
          <a:solidFill>
            <a:srgbClr val="2A4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80%</a:t>
            </a:r>
          </a:p>
        </p:txBody>
      </p:sp>
      <p:sp>
        <p:nvSpPr>
          <p:cNvPr id="23" name="Speech Bubble: Rectangle 22"/>
          <p:cNvSpPr/>
          <p:nvPr/>
        </p:nvSpPr>
        <p:spPr>
          <a:xfrm>
            <a:off x="4024117" y="3585256"/>
            <a:ext cx="499730" cy="340241"/>
          </a:xfrm>
          <a:prstGeom prst="wedgeRectCallout">
            <a:avLst>
              <a:gd name="adj1" fmla="val -18705"/>
              <a:gd name="adj2" fmla="val 71875"/>
            </a:avLst>
          </a:prstGeom>
          <a:solidFill>
            <a:srgbClr val="269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</a:p>
        </p:txBody>
      </p:sp>
      <p:sp>
        <p:nvSpPr>
          <p:cNvPr id="24" name="Speech Bubble: Rectangle 23"/>
          <p:cNvSpPr/>
          <p:nvPr/>
        </p:nvSpPr>
        <p:spPr>
          <a:xfrm>
            <a:off x="5307771" y="2676278"/>
            <a:ext cx="499730" cy="340241"/>
          </a:xfrm>
          <a:prstGeom prst="wedgeRectCallout">
            <a:avLst>
              <a:gd name="adj1" fmla="val -18705"/>
              <a:gd name="adj2" fmla="val 71875"/>
            </a:avLst>
          </a:prstGeom>
          <a:solidFill>
            <a:srgbClr val="C26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</a:p>
        </p:txBody>
      </p:sp>
      <p:sp>
        <p:nvSpPr>
          <p:cNvPr id="25" name="Speech Bubble: Rectangle 24"/>
          <p:cNvSpPr/>
          <p:nvPr/>
        </p:nvSpPr>
        <p:spPr>
          <a:xfrm>
            <a:off x="6576580" y="3870437"/>
            <a:ext cx="499730" cy="340241"/>
          </a:xfrm>
          <a:prstGeom prst="wedgeRectCallout">
            <a:avLst>
              <a:gd name="adj1" fmla="val -18705"/>
              <a:gd name="adj2" fmla="val 71875"/>
            </a:avLst>
          </a:prstGeom>
          <a:solidFill>
            <a:srgbClr val="2E8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</a:t>
            </a:r>
          </a:p>
        </p:txBody>
      </p:sp>
      <p:sp>
        <p:nvSpPr>
          <p:cNvPr id="26" name="Speech Bubble: Rectangle 25"/>
          <p:cNvSpPr/>
          <p:nvPr/>
        </p:nvSpPr>
        <p:spPr>
          <a:xfrm>
            <a:off x="7873869" y="2516790"/>
            <a:ext cx="499730" cy="340241"/>
          </a:xfrm>
          <a:prstGeom prst="wedgeRectCallout">
            <a:avLst>
              <a:gd name="adj1" fmla="val -18705"/>
              <a:gd name="adj2" fmla="val 71875"/>
            </a:avLst>
          </a:prstGeom>
          <a:solidFill>
            <a:srgbClr val="BDA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75%</a:t>
            </a:r>
          </a:p>
        </p:txBody>
      </p:sp>
      <p:sp>
        <p:nvSpPr>
          <p:cNvPr id="27" name="Speech Bubble: Rectangle 26"/>
          <p:cNvSpPr/>
          <p:nvPr/>
        </p:nvSpPr>
        <p:spPr>
          <a:xfrm>
            <a:off x="9168139" y="2596996"/>
            <a:ext cx="499730" cy="340241"/>
          </a:xfrm>
          <a:prstGeom prst="wedgeRectCallout">
            <a:avLst>
              <a:gd name="adj1" fmla="val -18705"/>
              <a:gd name="adj2" fmla="val 71875"/>
            </a:avLst>
          </a:prstGeom>
          <a:solidFill>
            <a:srgbClr val="A24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72%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13136" y="5384332"/>
            <a:ext cx="92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99931" y="5384332"/>
            <a:ext cx="92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86726" y="5384332"/>
            <a:ext cx="92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73521" y="5385693"/>
            <a:ext cx="92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60316" y="5385013"/>
            <a:ext cx="92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847111" y="5385012"/>
            <a:ext cx="92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73521" y="5384332"/>
            <a:ext cx="92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60316" y="5384332"/>
            <a:ext cx="92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847111" y="5384332"/>
            <a:ext cx="924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14599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-188687" y="-159657"/>
            <a:ext cx="12675493" cy="7205034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9" name="Straight Connector 38" hidden="1"/>
          <p:cNvCxnSpPr>
            <a:cxnSpLocks/>
          </p:cNvCxnSpPr>
          <p:nvPr/>
        </p:nvCxnSpPr>
        <p:spPr>
          <a:xfrm rot="3600000">
            <a:off x="6866021" y="2126655"/>
            <a:ext cx="3080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 hidden="1"/>
          <p:cNvCxnSpPr>
            <a:cxnSpLocks/>
          </p:cNvCxnSpPr>
          <p:nvPr/>
        </p:nvCxnSpPr>
        <p:spPr>
          <a:xfrm rot="18000000" flipV="1">
            <a:off x="6866019" y="4794086"/>
            <a:ext cx="3080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 hidden="1"/>
          <p:cNvCxnSpPr/>
          <p:nvPr/>
        </p:nvCxnSpPr>
        <p:spPr>
          <a:xfrm>
            <a:off x="4555958" y="792939"/>
            <a:ext cx="3080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 hidden="1"/>
          <p:cNvCxnSpPr/>
          <p:nvPr/>
        </p:nvCxnSpPr>
        <p:spPr>
          <a:xfrm>
            <a:off x="4555956" y="6127802"/>
            <a:ext cx="3080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 hidden="1"/>
          <p:cNvCxnSpPr>
            <a:cxnSpLocks/>
          </p:cNvCxnSpPr>
          <p:nvPr/>
        </p:nvCxnSpPr>
        <p:spPr>
          <a:xfrm rot="18000000" flipH="1">
            <a:off x="2245894" y="2126655"/>
            <a:ext cx="3080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 hidden="1"/>
          <p:cNvCxnSpPr>
            <a:cxnSpLocks/>
          </p:cNvCxnSpPr>
          <p:nvPr/>
        </p:nvCxnSpPr>
        <p:spPr>
          <a:xfrm rot="3600000" flipH="1" flipV="1">
            <a:off x="2245894" y="4794086"/>
            <a:ext cx="30800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684362" y="455981"/>
            <a:ext cx="6823277" cy="5868619"/>
            <a:chOff x="4632521" y="455981"/>
            <a:chExt cx="6823277" cy="5868619"/>
          </a:xfrm>
          <a:effectLst/>
        </p:grpSpPr>
        <p:grpSp>
          <p:nvGrpSpPr>
            <p:cNvPr id="12" name="Group 11"/>
            <p:cNvGrpSpPr/>
            <p:nvPr/>
          </p:nvGrpSpPr>
          <p:grpSpPr>
            <a:xfrm>
              <a:off x="4648200" y="455981"/>
              <a:ext cx="6807598" cy="5868619"/>
              <a:chOff x="4648200" y="455981"/>
              <a:chExt cx="6807598" cy="5868619"/>
            </a:xfrm>
            <a:effectLst>
              <a:outerShdw blurRad="381000" dist="38100" sx="102000" sy="102000" algn="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grpSpPr>
          <p:sp>
            <p:nvSpPr>
              <p:cNvPr id="44" name="Isosceles Triangle 43"/>
              <p:cNvSpPr/>
              <p:nvPr/>
            </p:nvSpPr>
            <p:spPr>
              <a:xfrm>
                <a:off x="4648200" y="455981"/>
                <a:ext cx="6807598" cy="5868619"/>
              </a:xfrm>
              <a:prstGeom prst="triangle">
                <a:avLst/>
              </a:prstGeom>
              <a:solidFill>
                <a:srgbClr val="355E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5" name="Isosceles Triangle 44"/>
              <p:cNvSpPr/>
              <p:nvPr/>
            </p:nvSpPr>
            <p:spPr>
              <a:xfrm>
                <a:off x="7413824" y="455981"/>
                <a:ext cx="1276350" cy="1100302"/>
              </a:xfrm>
              <a:prstGeom prst="triangle">
                <a:avLst/>
              </a:prstGeom>
              <a:solidFill>
                <a:srgbClr val="2697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648199" y="1556283"/>
              <a:ext cx="5531247" cy="4768317"/>
              <a:chOff x="4648199" y="1556283"/>
              <a:chExt cx="5531247" cy="4768317"/>
            </a:xfrm>
            <a:effectLst>
              <a:outerShdw blurRad="381000" dist="38100" sx="103000" sy="103000" algn="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grpSpPr>
          <p:sp>
            <p:nvSpPr>
              <p:cNvPr id="36" name="Isosceles Triangle 35"/>
              <p:cNvSpPr/>
              <p:nvPr/>
            </p:nvSpPr>
            <p:spPr>
              <a:xfrm>
                <a:off x="4648199" y="1556283"/>
                <a:ext cx="5531247" cy="4768317"/>
              </a:xfrm>
              <a:prstGeom prst="triangle">
                <a:avLst/>
              </a:prstGeom>
              <a:gradFill flip="none" rotWithShape="1">
                <a:gsLst>
                  <a:gs pos="50000">
                    <a:srgbClr val="89288F"/>
                  </a:gs>
                  <a:gs pos="0">
                    <a:srgbClr val="89288F"/>
                  </a:gs>
                  <a:gs pos="100000">
                    <a:srgbClr val="CF118D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>
                <a:off x="6756597" y="1556283"/>
                <a:ext cx="1276350" cy="1100302"/>
              </a:xfrm>
              <a:prstGeom prst="triangle">
                <a:avLst/>
              </a:prstGeom>
              <a:solidFill>
                <a:srgbClr val="BF23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648198" y="2656585"/>
              <a:ext cx="4248151" cy="3668014"/>
              <a:chOff x="4648198" y="2656585"/>
              <a:chExt cx="4248151" cy="3668014"/>
            </a:xfrm>
            <a:effectLst>
              <a:outerShdw blurRad="381000" dist="38100" sx="108000" sy="108000" algn="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grpSpPr>
          <p:sp>
            <p:nvSpPr>
              <p:cNvPr id="34" name="Isosceles Triangle 33"/>
              <p:cNvSpPr/>
              <p:nvPr/>
            </p:nvSpPr>
            <p:spPr>
              <a:xfrm>
                <a:off x="4648198" y="2662399"/>
                <a:ext cx="4248151" cy="3662200"/>
              </a:xfrm>
              <a:prstGeom prst="triangle">
                <a:avLst/>
              </a:prstGeom>
              <a:solidFill>
                <a:srgbClr val="A245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" name="Isosceles Triangle 34"/>
              <p:cNvSpPr/>
              <p:nvPr/>
            </p:nvSpPr>
            <p:spPr>
              <a:xfrm>
                <a:off x="6118421" y="2656585"/>
                <a:ext cx="1276350" cy="1100302"/>
              </a:xfrm>
              <a:prstGeom prst="triangle">
                <a:avLst/>
              </a:prstGeom>
              <a:solidFill>
                <a:srgbClr val="C26E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632521" y="3749466"/>
              <a:ext cx="2971801" cy="2575134"/>
              <a:chOff x="4632521" y="3749466"/>
              <a:chExt cx="2971801" cy="2575134"/>
            </a:xfrm>
            <a:effectLst>
              <a:outerShdw blurRad="381000" dist="38100" sx="108000" sy="108000" algn="l" rotWithShape="0">
                <a:schemeClr val="tx1">
                  <a:lumMod val="75000"/>
                  <a:lumOff val="25000"/>
                  <a:alpha val="40000"/>
                </a:schemeClr>
              </a:outerShdw>
            </a:effectLst>
          </p:grpSpPr>
          <p:sp>
            <p:nvSpPr>
              <p:cNvPr id="32" name="Isosceles Triangle 31"/>
              <p:cNvSpPr/>
              <p:nvPr/>
            </p:nvSpPr>
            <p:spPr>
              <a:xfrm>
                <a:off x="4632521" y="3762702"/>
                <a:ext cx="2971801" cy="2561898"/>
              </a:xfrm>
              <a:prstGeom prst="triangle">
                <a:avLst/>
              </a:prstGeom>
              <a:gradFill flip="none" rotWithShape="1">
                <a:gsLst>
                  <a:gs pos="50000">
                    <a:srgbClr val="FEFEFD"/>
                  </a:gs>
                  <a:gs pos="0">
                    <a:srgbClr val="FEFEFD"/>
                  </a:gs>
                  <a:gs pos="100000">
                    <a:srgbClr val="DFE1E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>
                <a:off x="5469147" y="3749466"/>
                <a:ext cx="1276350" cy="1100302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644110" y="1044286"/>
              <a:ext cx="815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bg1"/>
                  </a:solidFill>
                  <a:latin typeface="Eurostile BQ" pitchFamily="50" charset="0"/>
                </a:rPr>
                <a:t>04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86882" y="2106434"/>
              <a:ext cx="815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bg1"/>
                  </a:solidFill>
                  <a:latin typeface="Eurostile BQ" pitchFamily="50" charset="0"/>
                </a:rPr>
                <a:t>03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64384" y="3185859"/>
              <a:ext cx="815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bg1"/>
                  </a:solidFill>
                  <a:latin typeface="Eurostile BQ" pitchFamily="50" charset="0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99433" y="4370646"/>
              <a:ext cx="815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bg1"/>
                  </a:solidFill>
                  <a:latin typeface="Eurostile BQ" pitchFamily="50" charset="0"/>
                </a:rPr>
                <a:t>01</a:t>
              </a:r>
            </a:p>
          </p:txBody>
        </p:sp>
        <p:pic>
          <p:nvPicPr>
            <p:cNvPr id="20" name="Graphic 19" descr="Clock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56596" y="5751736"/>
              <a:ext cx="504000" cy="504000"/>
            </a:xfrm>
            <a:prstGeom prst="rect">
              <a:avLst/>
            </a:prstGeom>
          </p:spPr>
        </p:pic>
        <p:pic>
          <p:nvPicPr>
            <p:cNvPr id="21" name="Graphic 20" descr="Telescop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59268" y="5751736"/>
              <a:ext cx="504000" cy="504000"/>
            </a:xfrm>
            <a:prstGeom prst="rect">
              <a:avLst/>
            </a:prstGeom>
          </p:spPr>
        </p:pic>
        <p:pic>
          <p:nvPicPr>
            <p:cNvPr id="22" name="Graphic 21" descr="Magnet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171186" y="5751736"/>
              <a:ext cx="504000" cy="504000"/>
            </a:xfrm>
            <a:prstGeom prst="rect">
              <a:avLst/>
            </a:prstGeom>
          </p:spPr>
        </p:pic>
        <p:pic>
          <p:nvPicPr>
            <p:cNvPr id="23" name="Graphic 22" descr="Microscope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65622" y="5751736"/>
              <a:ext cx="504000" cy="504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774846" y="5119943"/>
              <a:ext cx="664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bg1">
                      <a:lumMod val="65000"/>
                    </a:schemeClr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SALE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92583" y="4440143"/>
              <a:ext cx="11048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bg1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INVESTMENT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15316" y="3639172"/>
              <a:ext cx="11048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bg1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RISK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43936" y="2878082"/>
              <a:ext cx="11048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dirty="0">
                  <a:solidFill>
                    <a:schemeClr val="bg1"/>
                  </a:solidFill>
                  <a:latin typeface="Open Sans Condensed" panose="020B0806030504020204" pitchFamily="34" charset="0"/>
                  <a:ea typeface="Open Sans Condensed" panose="020B0806030504020204" pitchFamily="34" charset="0"/>
                  <a:cs typeface="Open Sans Condensed" panose="020B0806030504020204" pitchFamily="34" charset="0"/>
                </a:rPr>
                <a:t>PROFIT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73499" y="5470948"/>
              <a:ext cx="12874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>
                      <a:lumMod val="65000"/>
                    </a:schemeClr>
                  </a:solidFill>
                  <a:latin typeface="Eurostile BQ" pitchFamily="50" charset="0"/>
                </a:rPr>
                <a:t>40%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31408" y="4801866"/>
              <a:ext cx="12874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  <a:latin typeface="Eurostile BQ" pitchFamily="50" charset="0"/>
                </a:rPr>
                <a:t>35%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00211" y="4020464"/>
              <a:ext cx="12874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  <a:latin typeface="Eurostile BQ" pitchFamily="50" charset="0"/>
                </a:rPr>
                <a:t>45%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71713" y="3232401"/>
              <a:ext cx="12874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>
                  <a:solidFill>
                    <a:schemeClr val="bg1"/>
                  </a:solidFill>
                  <a:latin typeface="Eurostile BQ" pitchFamily="50" charset="0"/>
                </a:rPr>
                <a:t>55%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949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-188687" y="-159657"/>
            <a:ext cx="12675493" cy="7205034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9F9A6DE-10EA-415F-9051-0D749381C5AD}"/>
              </a:ext>
            </a:extLst>
          </p:cNvPr>
          <p:cNvGrpSpPr/>
          <p:nvPr/>
        </p:nvGrpSpPr>
        <p:grpSpPr>
          <a:xfrm rot="18900000" flipH="1">
            <a:off x="6889553" y="2863510"/>
            <a:ext cx="4803575" cy="1783723"/>
            <a:chOff x="2861777" y="3904546"/>
            <a:chExt cx="6532615" cy="2425772"/>
          </a:xfrm>
          <a:effectLst>
            <a:outerShdw blurRad="317500" dist="381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803514E-D801-4319-81F1-E91FF18015A0}"/>
                </a:ext>
              </a:extLst>
            </p:cNvPr>
            <p:cNvSpPr/>
            <p:nvPr/>
          </p:nvSpPr>
          <p:spPr>
            <a:xfrm flipV="1">
              <a:off x="2861777" y="5117432"/>
              <a:ext cx="6532615" cy="1212886"/>
            </a:xfrm>
            <a:custGeom>
              <a:avLst/>
              <a:gdLst>
                <a:gd name="connsiteX0" fmla="*/ 2136 w 6532615"/>
                <a:gd name="connsiteY0" fmla="*/ 1212886 h 1212886"/>
                <a:gd name="connsiteX1" fmla="*/ 6530480 w 6532615"/>
                <a:gd name="connsiteY1" fmla="*/ 1212886 h 1212886"/>
                <a:gd name="connsiteX2" fmla="*/ 6532615 w 6532615"/>
                <a:gd name="connsiteY2" fmla="*/ 1191702 h 1212886"/>
                <a:gd name="connsiteX3" fmla="*/ 5340914 w 6532615"/>
                <a:gd name="connsiteY3" fmla="*/ 1 h 1212886"/>
                <a:gd name="connsiteX4" fmla="*/ 4582882 w 6532615"/>
                <a:gd name="connsiteY4" fmla="*/ 272127 h 1212886"/>
                <a:gd name="connsiteX5" fmla="*/ 4570550 w 6532615"/>
                <a:gd name="connsiteY5" fmla="*/ 283336 h 1212886"/>
                <a:gd name="connsiteX6" fmla="*/ 4570550 w 6532615"/>
                <a:gd name="connsiteY6" fmla="*/ 281754 h 1212886"/>
                <a:gd name="connsiteX7" fmla="*/ 3266307 w 6532615"/>
                <a:gd name="connsiteY7" fmla="*/ 841597 h 1212886"/>
                <a:gd name="connsiteX8" fmla="*/ 1962065 w 6532615"/>
                <a:gd name="connsiteY8" fmla="*/ 281754 h 1212886"/>
                <a:gd name="connsiteX9" fmla="*/ 1962065 w 6532615"/>
                <a:gd name="connsiteY9" fmla="*/ 283335 h 1212886"/>
                <a:gd name="connsiteX10" fmla="*/ 1949733 w 6532615"/>
                <a:gd name="connsiteY10" fmla="*/ 272126 h 1212886"/>
                <a:gd name="connsiteX11" fmla="*/ 1191701 w 6532615"/>
                <a:gd name="connsiteY11" fmla="*/ 0 h 1212886"/>
                <a:gd name="connsiteX12" fmla="*/ 0 w 6532615"/>
                <a:gd name="connsiteY12" fmla="*/ 1191701 h 12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2615" h="1212886">
                  <a:moveTo>
                    <a:pt x="2136" y="1212886"/>
                  </a:moveTo>
                  <a:lnTo>
                    <a:pt x="6530480" y="1212886"/>
                  </a:lnTo>
                  <a:lnTo>
                    <a:pt x="6532615" y="1191702"/>
                  </a:lnTo>
                  <a:cubicBezTo>
                    <a:pt x="6532615" y="533544"/>
                    <a:pt x="5999072" y="1"/>
                    <a:pt x="5340914" y="1"/>
                  </a:cubicBezTo>
                  <a:cubicBezTo>
                    <a:pt x="5052970" y="1"/>
                    <a:pt x="4788878" y="102124"/>
                    <a:pt x="4582882" y="272127"/>
                  </a:cubicBezTo>
                  <a:lnTo>
                    <a:pt x="4570550" y="283336"/>
                  </a:lnTo>
                  <a:lnTo>
                    <a:pt x="4570550" y="281754"/>
                  </a:lnTo>
                  <a:cubicBezTo>
                    <a:pt x="4125170" y="558745"/>
                    <a:pt x="3732953" y="841053"/>
                    <a:pt x="3266307" y="841597"/>
                  </a:cubicBezTo>
                  <a:cubicBezTo>
                    <a:pt x="2777817" y="840193"/>
                    <a:pt x="2424487" y="584946"/>
                    <a:pt x="1962065" y="281754"/>
                  </a:cubicBezTo>
                  <a:lnTo>
                    <a:pt x="1962065" y="283335"/>
                  </a:lnTo>
                  <a:lnTo>
                    <a:pt x="1949733" y="272126"/>
                  </a:lnTo>
                  <a:cubicBezTo>
                    <a:pt x="1743737" y="102123"/>
                    <a:pt x="1479645" y="0"/>
                    <a:pt x="1191701" y="0"/>
                  </a:cubicBezTo>
                  <a:cubicBezTo>
                    <a:pt x="533543" y="0"/>
                    <a:pt x="0" y="533543"/>
                    <a:pt x="0" y="11917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34842A0A-7697-477A-90AE-8F5F00CBD1FC}"/>
                </a:ext>
              </a:extLst>
            </p:cNvPr>
            <p:cNvSpPr/>
            <p:nvPr/>
          </p:nvSpPr>
          <p:spPr>
            <a:xfrm>
              <a:off x="2861777" y="3904546"/>
              <a:ext cx="6532615" cy="1212886"/>
            </a:xfrm>
            <a:custGeom>
              <a:avLst/>
              <a:gdLst>
                <a:gd name="connsiteX0" fmla="*/ 2136 w 6532615"/>
                <a:gd name="connsiteY0" fmla="*/ 1212886 h 1212886"/>
                <a:gd name="connsiteX1" fmla="*/ 6530480 w 6532615"/>
                <a:gd name="connsiteY1" fmla="*/ 1212886 h 1212886"/>
                <a:gd name="connsiteX2" fmla="*/ 6532615 w 6532615"/>
                <a:gd name="connsiteY2" fmla="*/ 1191702 h 1212886"/>
                <a:gd name="connsiteX3" fmla="*/ 5340914 w 6532615"/>
                <a:gd name="connsiteY3" fmla="*/ 1 h 1212886"/>
                <a:gd name="connsiteX4" fmla="*/ 4582882 w 6532615"/>
                <a:gd name="connsiteY4" fmla="*/ 272127 h 1212886"/>
                <a:gd name="connsiteX5" fmla="*/ 4570550 w 6532615"/>
                <a:gd name="connsiteY5" fmla="*/ 283336 h 1212886"/>
                <a:gd name="connsiteX6" fmla="*/ 4570550 w 6532615"/>
                <a:gd name="connsiteY6" fmla="*/ 281754 h 1212886"/>
                <a:gd name="connsiteX7" fmla="*/ 3266307 w 6532615"/>
                <a:gd name="connsiteY7" fmla="*/ 841597 h 1212886"/>
                <a:gd name="connsiteX8" fmla="*/ 1962065 w 6532615"/>
                <a:gd name="connsiteY8" fmla="*/ 281754 h 1212886"/>
                <a:gd name="connsiteX9" fmla="*/ 1962065 w 6532615"/>
                <a:gd name="connsiteY9" fmla="*/ 283335 h 1212886"/>
                <a:gd name="connsiteX10" fmla="*/ 1949733 w 6532615"/>
                <a:gd name="connsiteY10" fmla="*/ 272126 h 1212886"/>
                <a:gd name="connsiteX11" fmla="*/ 1191701 w 6532615"/>
                <a:gd name="connsiteY11" fmla="*/ 0 h 1212886"/>
                <a:gd name="connsiteX12" fmla="*/ 0 w 6532615"/>
                <a:gd name="connsiteY12" fmla="*/ 1191701 h 12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2615" h="1212886">
                  <a:moveTo>
                    <a:pt x="2136" y="1212886"/>
                  </a:moveTo>
                  <a:lnTo>
                    <a:pt x="6530480" y="1212886"/>
                  </a:lnTo>
                  <a:lnTo>
                    <a:pt x="6532615" y="1191702"/>
                  </a:lnTo>
                  <a:cubicBezTo>
                    <a:pt x="6532615" y="533544"/>
                    <a:pt x="5999072" y="1"/>
                    <a:pt x="5340914" y="1"/>
                  </a:cubicBezTo>
                  <a:cubicBezTo>
                    <a:pt x="5052970" y="1"/>
                    <a:pt x="4788878" y="102124"/>
                    <a:pt x="4582882" y="272127"/>
                  </a:cubicBezTo>
                  <a:lnTo>
                    <a:pt x="4570550" y="283336"/>
                  </a:lnTo>
                  <a:lnTo>
                    <a:pt x="4570550" y="281754"/>
                  </a:lnTo>
                  <a:cubicBezTo>
                    <a:pt x="4125170" y="558745"/>
                    <a:pt x="3732953" y="841053"/>
                    <a:pt x="3266307" y="841597"/>
                  </a:cubicBezTo>
                  <a:cubicBezTo>
                    <a:pt x="2777817" y="840193"/>
                    <a:pt x="2424487" y="584946"/>
                    <a:pt x="1962065" y="281754"/>
                  </a:cubicBezTo>
                  <a:lnTo>
                    <a:pt x="1962065" y="283335"/>
                  </a:lnTo>
                  <a:lnTo>
                    <a:pt x="1949733" y="272126"/>
                  </a:lnTo>
                  <a:cubicBezTo>
                    <a:pt x="1743737" y="102123"/>
                    <a:pt x="1479645" y="0"/>
                    <a:pt x="1191701" y="0"/>
                  </a:cubicBezTo>
                  <a:cubicBezTo>
                    <a:pt x="533543" y="0"/>
                    <a:pt x="0" y="533543"/>
                    <a:pt x="0" y="1191701"/>
                  </a:cubicBez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202" name="Oval 201">
            <a:extLst>
              <a:ext uri="{FF2B5EF4-FFF2-40B4-BE49-F238E27FC236}">
                <a16:creationId xmlns:a16="http://schemas.microsoft.com/office/drawing/2014/main" id="{39510165-6A68-43B4-AFAF-DAA81BA30849}"/>
              </a:ext>
            </a:extLst>
          </p:cNvPr>
          <p:cNvSpPr/>
          <p:nvPr/>
        </p:nvSpPr>
        <p:spPr>
          <a:xfrm rot="18900000" flipH="1">
            <a:off x="9418977" y="1717412"/>
            <a:ext cx="1908000" cy="190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04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C4564C8-7B5E-42CE-BF7B-1635286AE699}"/>
              </a:ext>
            </a:extLst>
          </p:cNvPr>
          <p:cNvGrpSpPr/>
          <p:nvPr/>
        </p:nvGrpSpPr>
        <p:grpSpPr>
          <a:xfrm rot="2700000">
            <a:off x="9673557" y="1982514"/>
            <a:ext cx="1392955" cy="1392955"/>
            <a:chOff x="3381828" y="1320800"/>
            <a:chExt cx="4339771" cy="4339771"/>
          </a:xfrm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22E292DF-DF74-40EB-A065-B5430909CD91}"/>
                </a:ext>
              </a:extLst>
            </p:cNvPr>
            <p:cNvSpPr/>
            <p:nvPr/>
          </p:nvSpPr>
          <p:spPr>
            <a:xfrm>
              <a:off x="3381828" y="1320800"/>
              <a:ext cx="4339771" cy="433977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44F9466E-DC2E-41A9-AFA6-A6FBA3BF824C}"/>
                </a:ext>
              </a:extLst>
            </p:cNvPr>
            <p:cNvSpPr/>
            <p:nvPr/>
          </p:nvSpPr>
          <p:spPr>
            <a:xfrm>
              <a:off x="3570511" y="1509483"/>
              <a:ext cx="3962404" cy="3962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228600">
                <a:prstClr val="black">
                  <a:alpha val="74000"/>
                </a:prstClr>
              </a:inn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F74EBADC-EBB6-4B4A-9A11-DB9DDBF14B96}"/>
                </a:ext>
              </a:extLst>
            </p:cNvPr>
            <p:cNvSpPr/>
            <p:nvPr/>
          </p:nvSpPr>
          <p:spPr>
            <a:xfrm>
              <a:off x="3781789" y="1720760"/>
              <a:ext cx="3529665" cy="352966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innerShdw blurRad="4191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68210562-EB52-4349-A56B-F0FD5E9343FE}"/>
                </a:ext>
              </a:extLst>
            </p:cNvPr>
            <p:cNvSpPr/>
            <p:nvPr/>
          </p:nvSpPr>
          <p:spPr>
            <a:xfrm rot="21251473">
              <a:off x="3729897" y="1801013"/>
              <a:ext cx="1727479" cy="2790819"/>
            </a:xfrm>
            <a:custGeom>
              <a:avLst/>
              <a:gdLst>
                <a:gd name="connsiteX0" fmla="*/ 1727479 w 1727479"/>
                <a:gd name="connsiteY0" fmla="*/ 0 h 2790819"/>
                <a:gd name="connsiteX1" fmla="*/ 332168 w 1727479"/>
                <a:gd name="connsiteY1" fmla="*/ 2790819 h 2790819"/>
                <a:gd name="connsiteX2" fmla="*/ 301406 w 1727479"/>
                <a:gd name="connsiteY2" fmla="*/ 2749682 h 2790819"/>
                <a:gd name="connsiteX3" fmla="*/ 0 w 1727479"/>
                <a:gd name="connsiteY3" fmla="*/ 1762947 h 2790819"/>
                <a:gd name="connsiteX4" fmla="*/ 1584389 w 1727479"/>
                <a:gd name="connsiteY4" fmla="*/ 7226 h 279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479" h="2790819">
                  <a:moveTo>
                    <a:pt x="1727479" y="0"/>
                  </a:moveTo>
                  <a:lnTo>
                    <a:pt x="332168" y="2790819"/>
                  </a:lnTo>
                  <a:lnTo>
                    <a:pt x="301406" y="2749682"/>
                  </a:lnTo>
                  <a:cubicBezTo>
                    <a:pt x="111114" y="2468013"/>
                    <a:pt x="0" y="2128456"/>
                    <a:pt x="0" y="1762947"/>
                  </a:cubicBezTo>
                  <a:cubicBezTo>
                    <a:pt x="0" y="849175"/>
                    <a:pt x="694462" y="97603"/>
                    <a:pt x="1584389" y="7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FD53FC2-DC37-4200-8BBF-A5A07BB0D5C9}"/>
              </a:ext>
            </a:extLst>
          </p:cNvPr>
          <p:cNvGrpSpPr/>
          <p:nvPr/>
        </p:nvGrpSpPr>
        <p:grpSpPr>
          <a:xfrm rot="2700000">
            <a:off x="4715764" y="2830290"/>
            <a:ext cx="4877142" cy="1908000"/>
            <a:chOff x="2829692" y="2142434"/>
            <a:chExt cx="6632662" cy="2594782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9D09F43-6C00-4606-9858-B053B3D0EBE2}"/>
                </a:ext>
              </a:extLst>
            </p:cNvPr>
            <p:cNvGrpSpPr/>
            <p:nvPr/>
          </p:nvGrpSpPr>
          <p:grpSpPr>
            <a:xfrm>
              <a:off x="2829692" y="2216114"/>
              <a:ext cx="6532615" cy="2425772"/>
              <a:chOff x="2861777" y="3904546"/>
              <a:chExt cx="6532615" cy="2425772"/>
            </a:xfrm>
            <a:effectLst>
              <a:outerShdw blurRad="317500" dist="38100" dir="18900000" algn="bl" rotWithShape="0">
                <a:prstClr val="black">
                  <a:alpha val="30000"/>
                </a:prstClr>
              </a:outerShdw>
            </a:effectLst>
          </p:grpSpPr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5A410A30-C86D-4022-BE0F-F78FFA9BD32B}"/>
                  </a:ext>
                </a:extLst>
              </p:cNvPr>
              <p:cNvSpPr/>
              <p:nvPr/>
            </p:nvSpPr>
            <p:spPr>
              <a:xfrm flipV="1">
                <a:off x="2861777" y="5117432"/>
                <a:ext cx="6532615" cy="1212886"/>
              </a:xfrm>
              <a:custGeom>
                <a:avLst/>
                <a:gdLst>
                  <a:gd name="connsiteX0" fmla="*/ 2136 w 6532615"/>
                  <a:gd name="connsiteY0" fmla="*/ 1212886 h 1212886"/>
                  <a:gd name="connsiteX1" fmla="*/ 6530480 w 6532615"/>
                  <a:gd name="connsiteY1" fmla="*/ 1212886 h 1212886"/>
                  <a:gd name="connsiteX2" fmla="*/ 6532615 w 6532615"/>
                  <a:gd name="connsiteY2" fmla="*/ 1191702 h 1212886"/>
                  <a:gd name="connsiteX3" fmla="*/ 5340914 w 6532615"/>
                  <a:gd name="connsiteY3" fmla="*/ 1 h 1212886"/>
                  <a:gd name="connsiteX4" fmla="*/ 4582882 w 6532615"/>
                  <a:gd name="connsiteY4" fmla="*/ 272127 h 1212886"/>
                  <a:gd name="connsiteX5" fmla="*/ 4570550 w 6532615"/>
                  <a:gd name="connsiteY5" fmla="*/ 283336 h 1212886"/>
                  <a:gd name="connsiteX6" fmla="*/ 4570550 w 6532615"/>
                  <a:gd name="connsiteY6" fmla="*/ 281754 h 1212886"/>
                  <a:gd name="connsiteX7" fmla="*/ 3266307 w 6532615"/>
                  <a:gd name="connsiteY7" fmla="*/ 841597 h 1212886"/>
                  <a:gd name="connsiteX8" fmla="*/ 1962065 w 6532615"/>
                  <a:gd name="connsiteY8" fmla="*/ 281754 h 1212886"/>
                  <a:gd name="connsiteX9" fmla="*/ 1962065 w 6532615"/>
                  <a:gd name="connsiteY9" fmla="*/ 283335 h 1212886"/>
                  <a:gd name="connsiteX10" fmla="*/ 1949733 w 6532615"/>
                  <a:gd name="connsiteY10" fmla="*/ 272126 h 1212886"/>
                  <a:gd name="connsiteX11" fmla="*/ 1191701 w 6532615"/>
                  <a:gd name="connsiteY11" fmla="*/ 0 h 1212886"/>
                  <a:gd name="connsiteX12" fmla="*/ 0 w 6532615"/>
                  <a:gd name="connsiteY12" fmla="*/ 1191701 h 121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32615" h="1212886">
                    <a:moveTo>
                      <a:pt x="2136" y="1212886"/>
                    </a:moveTo>
                    <a:lnTo>
                      <a:pt x="6530480" y="1212886"/>
                    </a:lnTo>
                    <a:lnTo>
                      <a:pt x="6532615" y="1191702"/>
                    </a:lnTo>
                    <a:cubicBezTo>
                      <a:pt x="6532615" y="533544"/>
                      <a:pt x="5999072" y="1"/>
                      <a:pt x="5340914" y="1"/>
                    </a:cubicBezTo>
                    <a:cubicBezTo>
                      <a:pt x="5052970" y="1"/>
                      <a:pt x="4788878" y="102124"/>
                      <a:pt x="4582882" y="272127"/>
                    </a:cubicBezTo>
                    <a:lnTo>
                      <a:pt x="4570550" y="283336"/>
                    </a:lnTo>
                    <a:lnTo>
                      <a:pt x="4570550" y="281754"/>
                    </a:lnTo>
                    <a:cubicBezTo>
                      <a:pt x="4125170" y="558745"/>
                      <a:pt x="3732953" y="841053"/>
                      <a:pt x="3266307" y="841597"/>
                    </a:cubicBezTo>
                    <a:cubicBezTo>
                      <a:pt x="2777817" y="840193"/>
                      <a:pt x="2424487" y="584946"/>
                      <a:pt x="1962065" y="281754"/>
                    </a:cubicBezTo>
                    <a:lnTo>
                      <a:pt x="1962065" y="283335"/>
                    </a:lnTo>
                    <a:lnTo>
                      <a:pt x="1949733" y="272126"/>
                    </a:lnTo>
                    <a:cubicBezTo>
                      <a:pt x="1743737" y="102123"/>
                      <a:pt x="1479645" y="0"/>
                      <a:pt x="1191701" y="0"/>
                    </a:cubicBezTo>
                    <a:cubicBezTo>
                      <a:pt x="533543" y="0"/>
                      <a:pt x="0" y="533543"/>
                      <a:pt x="0" y="119170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3A2D91A8-07B9-4ABA-9404-0C31C62E250E}"/>
                  </a:ext>
                </a:extLst>
              </p:cNvPr>
              <p:cNvSpPr/>
              <p:nvPr/>
            </p:nvSpPr>
            <p:spPr>
              <a:xfrm>
                <a:off x="2861777" y="3904546"/>
                <a:ext cx="6532615" cy="1212886"/>
              </a:xfrm>
              <a:custGeom>
                <a:avLst/>
                <a:gdLst>
                  <a:gd name="connsiteX0" fmla="*/ 2136 w 6532615"/>
                  <a:gd name="connsiteY0" fmla="*/ 1212886 h 1212886"/>
                  <a:gd name="connsiteX1" fmla="*/ 6530480 w 6532615"/>
                  <a:gd name="connsiteY1" fmla="*/ 1212886 h 1212886"/>
                  <a:gd name="connsiteX2" fmla="*/ 6532615 w 6532615"/>
                  <a:gd name="connsiteY2" fmla="*/ 1191702 h 1212886"/>
                  <a:gd name="connsiteX3" fmla="*/ 5340914 w 6532615"/>
                  <a:gd name="connsiteY3" fmla="*/ 1 h 1212886"/>
                  <a:gd name="connsiteX4" fmla="*/ 4582882 w 6532615"/>
                  <a:gd name="connsiteY4" fmla="*/ 272127 h 1212886"/>
                  <a:gd name="connsiteX5" fmla="*/ 4570550 w 6532615"/>
                  <a:gd name="connsiteY5" fmla="*/ 283336 h 1212886"/>
                  <a:gd name="connsiteX6" fmla="*/ 4570550 w 6532615"/>
                  <a:gd name="connsiteY6" fmla="*/ 281754 h 1212886"/>
                  <a:gd name="connsiteX7" fmla="*/ 3266307 w 6532615"/>
                  <a:gd name="connsiteY7" fmla="*/ 841597 h 1212886"/>
                  <a:gd name="connsiteX8" fmla="*/ 1962065 w 6532615"/>
                  <a:gd name="connsiteY8" fmla="*/ 281754 h 1212886"/>
                  <a:gd name="connsiteX9" fmla="*/ 1962065 w 6532615"/>
                  <a:gd name="connsiteY9" fmla="*/ 283335 h 1212886"/>
                  <a:gd name="connsiteX10" fmla="*/ 1949733 w 6532615"/>
                  <a:gd name="connsiteY10" fmla="*/ 272126 h 1212886"/>
                  <a:gd name="connsiteX11" fmla="*/ 1191701 w 6532615"/>
                  <a:gd name="connsiteY11" fmla="*/ 0 h 1212886"/>
                  <a:gd name="connsiteX12" fmla="*/ 0 w 6532615"/>
                  <a:gd name="connsiteY12" fmla="*/ 1191701 h 121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32615" h="1212886">
                    <a:moveTo>
                      <a:pt x="2136" y="1212886"/>
                    </a:moveTo>
                    <a:lnTo>
                      <a:pt x="6530480" y="1212886"/>
                    </a:lnTo>
                    <a:lnTo>
                      <a:pt x="6532615" y="1191702"/>
                    </a:lnTo>
                    <a:cubicBezTo>
                      <a:pt x="6532615" y="533544"/>
                      <a:pt x="5999072" y="1"/>
                      <a:pt x="5340914" y="1"/>
                    </a:cubicBezTo>
                    <a:cubicBezTo>
                      <a:pt x="5052970" y="1"/>
                      <a:pt x="4788878" y="102124"/>
                      <a:pt x="4582882" y="272127"/>
                    </a:cubicBezTo>
                    <a:lnTo>
                      <a:pt x="4570550" y="283336"/>
                    </a:lnTo>
                    <a:lnTo>
                      <a:pt x="4570550" y="281754"/>
                    </a:lnTo>
                    <a:cubicBezTo>
                      <a:pt x="4125170" y="558745"/>
                      <a:pt x="3732953" y="841053"/>
                      <a:pt x="3266307" y="841597"/>
                    </a:cubicBezTo>
                    <a:cubicBezTo>
                      <a:pt x="2777817" y="840193"/>
                      <a:pt x="2424487" y="584946"/>
                      <a:pt x="1962065" y="281754"/>
                    </a:cubicBezTo>
                    <a:lnTo>
                      <a:pt x="1962065" y="283335"/>
                    </a:lnTo>
                    <a:lnTo>
                      <a:pt x="1949733" y="272126"/>
                    </a:lnTo>
                    <a:cubicBezTo>
                      <a:pt x="1743737" y="102123"/>
                      <a:pt x="1479645" y="0"/>
                      <a:pt x="1191701" y="0"/>
                    </a:cubicBezTo>
                    <a:cubicBezTo>
                      <a:pt x="533543" y="0"/>
                      <a:pt x="0" y="533543"/>
                      <a:pt x="0" y="119170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37E60DE-2E24-47B4-8F96-0585616BF494}"/>
                </a:ext>
              </a:extLst>
            </p:cNvPr>
            <p:cNvSpPr/>
            <p:nvPr/>
          </p:nvSpPr>
          <p:spPr>
            <a:xfrm>
              <a:off x="6867572" y="2142434"/>
              <a:ext cx="2594782" cy="2594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304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73487D94-CF97-4847-9A39-907D488D4F0D}"/>
                </a:ext>
              </a:extLst>
            </p:cNvPr>
            <p:cNvGrpSpPr/>
            <p:nvPr/>
          </p:nvGrpSpPr>
          <p:grpSpPr>
            <a:xfrm>
              <a:off x="7225657" y="2484050"/>
              <a:ext cx="1894347" cy="1894347"/>
              <a:chOff x="3381828" y="1320800"/>
              <a:chExt cx="4339771" cy="4339771"/>
            </a:xfrm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DDB435CF-88BB-465D-AC31-7EBB63E69497}"/>
                  </a:ext>
                </a:extLst>
              </p:cNvPr>
              <p:cNvSpPr/>
              <p:nvPr/>
            </p:nvSpPr>
            <p:spPr>
              <a:xfrm>
                <a:off x="3381828" y="1320800"/>
                <a:ext cx="4339771" cy="433977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7389AE04-8DD0-41B7-98ED-C1ACDFE074E3}"/>
                  </a:ext>
                </a:extLst>
              </p:cNvPr>
              <p:cNvSpPr/>
              <p:nvPr/>
            </p:nvSpPr>
            <p:spPr>
              <a:xfrm>
                <a:off x="3570511" y="1509483"/>
                <a:ext cx="3962404" cy="3962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228600">
                  <a:prstClr val="black">
                    <a:alpha val="74000"/>
                  </a:prstClr>
                </a:inn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42E399F0-DC1D-4D12-8786-2633CA6DE448}"/>
                  </a:ext>
                </a:extLst>
              </p:cNvPr>
              <p:cNvSpPr/>
              <p:nvPr/>
            </p:nvSpPr>
            <p:spPr>
              <a:xfrm>
                <a:off x="3781789" y="1720760"/>
                <a:ext cx="3529665" cy="3529665"/>
              </a:xfrm>
              <a:prstGeom prst="ellipse">
                <a:avLst/>
              </a:prstGeom>
              <a:solidFill>
                <a:srgbClr val="A24536"/>
              </a:solidFill>
              <a:ln>
                <a:noFill/>
              </a:ln>
              <a:effectLst>
                <a:innerShdw blurRad="419100">
                  <a:prstClr val="black">
                    <a:alpha val="6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74EF5E38-FBC7-44AF-9AF7-E6F7D2FD2D3D}"/>
                  </a:ext>
                </a:extLst>
              </p:cNvPr>
              <p:cNvSpPr/>
              <p:nvPr/>
            </p:nvSpPr>
            <p:spPr>
              <a:xfrm rot="21251473">
                <a:off x="3729897" y="1801013"/>
                <a:ext cx="1727479" cy="2790819"/>
              </a:xfrm>
              <a:custGeom>
                <a:avLst/>
                <a:gdLst>
                  <a:gd name="connsiteX0" fmla="*/ 1727479 w 1727479"/>
                  <a:gd name="connsiteY0" fmla="*/ 0 h 2790819"/>
                  <a:gd name="connsiteX1" fmla="*/ 332168 w 1727479"/>
                  <a:gd name="connsiteY1" fmla="*/ 2790819 h 2790819"/>
                  <a:gd name="connsiteX2" fmla="*/ 301406 w 1727479"/>
                  <a:gd name="connsiteY2" fmla="*/ 2749682 h 2790819"/>
                  <a:gd name="connsiteX3" fmla="*/ 0 w 1727479"/>
                  <a:gd name="connsiteY3" fmla="*/ 1762947 h 2790819"/>
                  <a:gd name="connsiteX4" fmla="*/ 1584389 w 1727479"/>
                  <a:gd name="connsiteY4" fmla="*/ 7226 h 279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7479" h="2790819">
                    <a:moveTo>
                      <a:pt x="1727479" y="0"/>
                    </a:moveTo>
                    <a:lnTo>
                      <a:pt x="332168" y="2790819"/>
                    </a:lnTo>
                    <a:lnTo>
                      <a:pt x="301406" y="2749682"/>
                    </a:lnTo>
                    <a:cubicBezTo>
                      <a:pt x="111114" y="2468013"/>
                      <a:pt x="0" y="2128456"/>
                      <a:pt x="0" y="1762947"/>
                    </a:cubicBezTo>
                    <a:cubicBezTo>
                      <a:pt x="0" y="849175"/>
                      <a:pt x="694462" y="97603"/>
                      <a:pt x="1584389" y="722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BAC9F23-0A1F-4AB5-8000-11D3B26AA1F7}"/>
              </a:ext>
            </a:extLst>
          </p:cNvPr>
          <p:cNvGrpSpPr/>
          <p:nvPr/>
        </p:nvGrpSpPr>
        <p:grpSpPr>
          <a:xfrm rot="18900000" flipH="1">
            <a:off x="2582576" y="2860964"/>
            <a:ext cx="4803575" cy="1783723"/>
            <a:chOff x="2861777" y="3904546"/>
            <a:chExt cx="6532615" cy="2425772"/>
          </a:xfrm>
          <a:effectLst>
            <a:outerShdw blurRad="317500" dist="381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87F2A35-3C1D-4EC0-BE08-294E178AE8C4}"/>
                </a:ext>
              </a:extLst>
            </p:cNvPr>
            <p:cNvSpPr/>
            <p:nvPr/>
          </p:nvSpPr>
          <p:spPr>
            <a:xfrm flipV="1">
              <a:off x="2861777" y="5117432"/>
              <a:ext cx="6532615" cy="1212886"/>
            </a:xfrm>
            <a:custGeom>
              <a:avLst/>
              <a:gdLst>
                <a:gd name="connsiteX0" fmla="*/ 2136 w 6532615"/>
                <a:gd name="connsiteY0" fmla="*/ 1212886 h 1212886"/>
                <a:gd name="connsiteX1" fmla="*/ 6530480 w 6532615"/>
                <a:gd name="connsiteY1" fmla="*/ 1212886 h 1212886"/>
                <a:gd name="connsiteX2" fmla="*/ 6532615 w 6532615"/>
                <a:gd name="connsiteY2" fmla="*/ 1191702 h 1212886"/>
                <a:gd name="connsiteX3" fmla="*/ 5340914 w 6532615"/>
                <a:gd name="connsiteY3" fmla="*/ 1 h 1212886"/>
                <a:gd name="connsiteX4" fmla="*/ 4582882 w 6532615"/>
                <a:gd name="connsiteY4" fmla="*/ 272127 h 1212886"/>
                <a:gd name="connsiteX5" fmla="*/ 4570550 w 6532615"/>
                <a:gd name="connsiteY5" fmla="*/ 283336 h 1212886"/>
                <a:gd name="connsiteX6" fmla="*/ 4570550 w 6532615"/>
                <a:gd name="connsiteY6" fmla="*/ 281754 h 1212886"/>
                <a:gd name="connsiteX7" fmla="*/ 3266307 w 6532615"/>
                <a:gd name="connsiteY7" fmla="*/ 841597 h 1212886"/>
                <a:gd name="connsiteX8" fmla="*/ 1962065 w 6532615"/>
                <a:gd name="connsiteY8" fmla="*/ 281754 h 1212886"/>
                <a:gd name="connsiteX9" fmla="*/ 1962065 w 6532615"/>
                <a:gd name="connsiteY9" fmla="*/ 283335 h 1212886"/>
                <a:gd name="connsiteX10" fmla="*/ 1949733 w 6532615"/>
                <a:gd name="connsiteY10" fmla="*/ 272126 h 1212886"/>
                <a:gd name="connsiteX11" fmla="*/ 1191701 w 6532615"/>
                <a:gd name="connsiteY11" fmla="*/ 0 h 1212886"/>
                <a:gd name="connsiteX12" fmla="*/ 0 w 6532615"/>
                <a:gd name="connsiteY12" fmla="*/ 1191701 h 12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2615" h="1212886">
                  <a:moveTo>
                    <a:pt x="2136" y="1212886"/>
                  </a:moveTo>
                  <a:lnTo>
                    <a:pt x="6530480" y="1212886"/>
                  </a:lnTo>
                  <a:lnTo>
                    <a:pt x="6532615" y="1191702"/>
                  </a:lnTo>
                  <a:cubicBezTo>
                    <a:pt x="6532615" y="533544"/>
                    <a:pt x="5999072" y="1"/>
                    <a:pt x="5340914" y="1"/>
                  </a:cubicBezTo>
                  <a:cubicBezTo>
                    <a:pt x="5052970" y="1"/>
                    <a:pt x="4788878" y="102124"/>
                    <a:pt x="4582882" y="272127"/>
                  </a:cubicBezTo>
                  <a:lnTo>
                    <a:pt x="4570550" y="283336"/>
                  </a:lnTo>
                  <a:lnTo>
                    <a:pt x="4570550" y="281754"/>
                  </a:lnTo>
                  <a:cubicBezTo>
                    <a:pt x="4125170" y="558745"/>
                    <a:pt x="3732953" y="841053"/>
                    <a:pt x="3266307" y="841597"/>
                  </a:cubicBezTo>
                  <a:cubicBezTo>
                    <a:pt x="2777817" y="840193"/>
                    <a:pt x="2424487" y="584946"/>
                    <a:pt x="1962065" y="281754"/>
                  </a:cubicBezTo>
                  <a:lnTo>
                    <a:pt x="1962065" y="283335"/>
                  </a:lnTo>
                  <a:lnTo>
                    <a:pt x="1949733" y="272126"/>
                  </a:lnTo>
                  <a:cubicBezTo>
                    <a:pt x="1743737" y="102123"/>
                    <a:pt x="1479645" y="0"/>
                    <a:pt x="1191701" y="0"/>
                  </a:cubicBezTo>
                  <a:cubicBezTo>
                    <a:pt x="533543" y="0"/>
                    <a:pt x="0" y="533543"/>
                    <a:pt x="0" y="11917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80DD56C-5580-4B90-9975-AE425F7EDDA4}"/>
                </a:ext>
              </a:extLst>
            </p:cNvPr>
            <p:cNvSpPr/>
            <p:nvPr/>
          </p:nvSpPr>
          <p:spPr>
            <a:xfrm>
              <a:off x="2861777" y="3904546"/>
              <a:ext cx="6532615" cy="1212886"/>
            </a:xfrm>
            <a:custGeom>
              <a:avLst/>
              <a:gdLst>
                <a:gd name="connsiteX0" fmla="*/ 2136 w 6532615"/>
                <a:gd name="connsiteY0" fmla="*/ 1212886 h 1212886"/>
                <a:gd name="connsiteX1" fmla="*/ 6530480 w 6532615"/>
                <a:gd name="connsiteY1" fmla="*/ 1212886 h 1212886"/>
                <a:gd name="connsiteX2" fmla="*/ 6532615 w 6532615"/>
                <a:gd name="connsiteY2" fmla="*/ 1191702 h 1212886"/>
                <a:gd name="connsiteX3" fmla="*/ 5340914 w 6532615"/>
                <a:gd name="connsiteY3" fmla="*/ 1 h 1212886"/>
                <a:gd name="connsiteX4" fmla="*/ 4582882 w 6532615"/>
                <a:gd name="connsiteY4" fmla="*/ 272127 h 1212886"/>
                <a:gd name="connsiteX5" fmla="*/ 4570550 w 6532615"/>
                <a:gd name="connsiteY5" fmla="*/ 283336 h 1212886"/>
                <a:gd name="connsiteX6" fmla="*/ 4570550 w 6532615"/>
                <a:gd name="connsiteY6" fmla="*/ 281754 h 1212886"/>
                <a:gd name="connsiteX7" fmla="*/ 3266307 w 6532615"/>
                <a:gd name="connsiteY7" fmla="*/ 841597 h 1212886"/>
                <a:gd name="connsiteX8" fmla="*/ 1962065 w 6532615"/>
                <a:gd name="connsiteY8" fmla="*/ 281754 h 1212886"/>
                <a:gd name="connsiteX9" fmla="*/ 1962065 w 6532615"/>
                <a:gd name="connsiteY9" fmla="*/ 283335 h 1212886"/>
                <a:gd name="connsiteX10" fmla="*/ 1949733 w 6532615"/>
                <a:gd name="connsiteY10" fmla="*/ 272126 h 1212886"/>
                <a:gd name="connsiteX11" fmla="*/ 1191701 w 6532615"/>
                <a:gd name="connsiteY11" fmla="*/ 0 h 1212886"/>
                <a:gd name="connsiteX12" fmla="*/ 0 w 6532615"/>
                <a:gd name="connsiteY12" fmla="*/ 1191701 h 12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32615" h="1212886">
                  <a:moveTo>
                    <a:pt x="2136" y="1212886"/>
                  </a:moveTo>
                  <a:lnTo>
                    <a:pt x="6530480" y="1212886"/>
                  </a:lnTo>
                  <a:lnTo>
                    <a:pt x="6532615" y="1191702"/>
                  </a:lnTo>
                  <a:cubicBezTo>
                    <a:pt x="6532615" y="533544"/>
                    <a:pt x="5999072" y="1"/>
                    <a:pt x="5340914" y="1"/>
                  </a:cubicBezTo>
                  <a:cubicBezTo>
                    <a:pt x="5052970" y="1"/>
                    <a:pt x="4788878" y="102124"/>
                    <a:pt x="4582882" y="272127"/>
                  </a:cubicBezTo>
                  <a:lnTo>
                    <a:pt x="4570550" y="283336"/>
                  </a:lnTo>
                  <a:lnTo>
                    <a:pt x="4570550" y="281754"/>
                  </a:lnTo>
                  <a:cubicBezTo>
                    <a:pt x="4125170" y="558745"/>
                    <a:pt x="3732953" y="841053"/>
                    <a:pt x="3266307" y="841597"/>
                  </a:cubicBezTo>
                  <a:cubicBezTo>
                    <a:pt x="2777817" y="840193"/>
                    <a:pt x="2424487" y="584946"/>
                    <a:pt x="1962065" y="281754"/>
                  </a:cubicBezTo>
                  <a:lnTo>
                    <a:pt x="1962065" y="283335"/>
                  </a:lnTo>
                  <a:lnTo>
                    <a:pt x="1949733" y="272126"/>
                  </a:lnTo>
                  <a:cubicBezTo>
                    <a:pt x="1743737" y="102123"/>
                    <a:pt x="1479645" y="0"/>
                    <a:pt x="1191701" y="0"/>
                  </a:cubicBezTo>
                  <a:cubicBezTo>
                    <a:pt x="533543" y="0"/>
                    <a:pt x="0" y="533543"/>
                    <a:pt x="0" y="1191701"/>
                  </a:cubicBezTo>
                  <a:close/>
                </a:path>
              </a:pathLst>
            </a:cu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70" name="Oval 169">
            <a:extLst>
              <a:ext uri="{FF2B5EF4-FFF2-40B4-BE49-F238E27FC236}">
                <a16:creationId xmlns:a16="http://schemas.microsoft.com/office/drawing/2014/main" id="{5083103E-BE88-44EA-9543-4BA1560A429C}"/>
              </a:ext>
            </a:extLst>
          </p:cNvPr>
          <p:cNvSpPr/>
          <p:nvPr/>
        </p:nvSpPr>
        <p:spPr>
          <a:xfrm rot="18900000" flipH="1">
            <a:off x="5098317" y="1706668"/>
            <a:ext cx="1908000" cy="19080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304800" dist="381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DAC52DC-1CB4-47FC-8EF9-09C948B1D48F}"/>
              </a:ext>
            </a:extLst>
          </p:cNvPr>
          <p:cNvGrpSpPr/>
          <p:nvPr/>
        </p:nvGrpSpPr>
        <p:grpSpPr>
          <a:xfrm rot="2700000">
            <a:off x="5366580" y="1979967"/>
            <a:ext cx="1392955" cy="1392955"/>
            <a:chOff x="3381828" y="1320800"/>
            <a:chExt cx="4339771" cy="4339771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07593363-5A35-4070-B44C-5EDB20AFBB6D}"/>
                </a:ext>
              </a:extLst>
            </p:cNvPr>
            <p:cNvSpPr/>
            <p:nvPr/>
          </p:nvSpPr>
          <p:spPr>
            <a:xfrm>
              <a:off x="3381828" y="1320800"/>
              <a:ext cx="4339771" cy="433977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254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4868B70F-2CFD-4588-B60F-2B9895EE9098}"/>
                </a:ext>
              </a:extLst>
            </p:cNvPr>
            <p:cNvSpPr/>
            <p:nvPr/>
          </p:nvSpPr>
          <p:spPr>
            <a:xfrm>
              <a:off x="3570511" y="1509483"/>
              <a:ext cx="3962404" cy="39624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228600">
                <a:prstClr val="black">
                  <a:alpha val="74000"/>
                </a:prstClr>
              </a:inn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D4DBB57B-2961-469F-8FA9-14A5E762E389}"/>
                </a:ext>
              </a:extLst>
            </p:cNvPr>
            <p:cNvSpPr/>
            <p:nvPr/>
          </p:nvSpPr>
          <p:spPr>
            <a:xfrm>
              <a:off x="3781789" y="1720760"/>
              <a:ext cx="3529665" cy="3529665"/>
            </a:xfrm>
            <a:prstGeom prst="ellipse">
              <a:avLst/>
            </a:prstGeom>
            <a:solidFill>
              <a:srgbClr val="26978A"/>
            </a:solidFill>
            <a:ln>
              <a:noFill/>
            </a:ln>
            <a:effectLst>
              <a:innerShdw blurRad="4191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AD12C1E-CA57-48B0-B004-09604B8AE49D}"/>
                </a:ext>
              </a:extLst>
            </p:cNvPr>
            <p:cNvSpPr/>
            <p:nvPr/>
          </p:nvSpPr>
          <p:spPr>
            <a:xfrm rot="21251473">
              <a:off x="3729897" y="1801013"/>
              <a:ext cx="1727479" cy="2790819"/>
            </a:xfrm>
            <a:custGeom>
              <a:avLst/>
              <a:gdLst>
                <a:gd name="connsiteX0" fmla="*/ 1727479 w 1727479"/>
                <a:gd name="connsiteY0" fmla="*/ 0 h 2790819"/>
                <a:gd name="connsiteX1" fmla="*/ 332168 w 1727479"/>
                <a:gd name="connsiteY1" fmla="*/ 2790819 h 2790819"/>
                <a:gd name="connsiteX2" fmla="*/ 301406 w 1727479"/>
                <a:gd name="connsiteY2" fmla="*/ 2749682 h 2790819"/>
                <a:gd name="connsiteX3" fmla="*/ 0 w 1727479"/>
                <a:gd name="connsiteY3" fmla="*/ 1762947 h 2790819"/>
                <a:gd name="connsiteX4" fmla="*/ 1584389 w 1727479"/>
                <a:gd name="connsiteY4" fmla="*/ 7226 h 279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7479" h="2790819">
                  <a:moveTo>
                    <a:pt x="1727479" y="0"/>
                  </a:moveTo>
                  <a:lnTo>
                    <a:pt x="332168" y="2790819"/>
                  </a:lnTo>
                  <a:lnTo>
                    <a:pt x="301406" y="2749682"/>
                  </a:lnTo>
                  <a:cubicBezTo>
                    <a:pt x="111114" y="2468013"/>
                    <a:pt x="0" y="2128456"/>
                    <a:pt x="0" y="1762947"/>
                  </a:cubicBezTo>
                  <a:cubicBezTo>
                    <a:pt x="0" y="849175"/>
                    <a:pt x="694462" y="97603"/>
                    <a:pt x="1584389" y="72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23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907097E-2ACD-48AD-A301-A9B8E64CE46A}"/>
              </a:ext>
            </a:extLst>
          </p:cNvPr>
          <p:cNvGrpSpPr/>
          <p:nvPr/>
        </p:nvGrpSpPr>
        <p:grpSpPr>
          <a:xfrm rot="2700000">
            <a:off x="358903" y="2789695"/>
            <a:ext cx="4950394" cy="1916607"/>
            <a:chOff x="2734682" y="2116882"/>
            <a:chExt cx="6732281" cy="260648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40698E6-C929-4187-9D91-6DBFD4645766}"/>
                </a:ext>
              </a:extLst>
            </p:cNvPr>
            <p:cNvGrpSpPr/>
            <p:nvPr/>
          </p:nvGrpSpPr>
          <p:grpSpPr>
            <a:xfrm>
              <a:off x="2829692" y="2216114"/>
              <a:ext cx="6532615" cy="2425772"/>
              <a:chOff x="2861777" y="3904546"/>
              <a:chExt cx="6532615" cy="2425772"/>
            </a:xfrm>
            <a:effectLst>
              <a:outerShdw blurRad="317500" dist="38100" dir="18900000" algn="bl" rotWithShape="0">
                <a:prstClr val="black">
                  <a:alpha val="30000"/>
                </a:prstClr>
              </a:outerShdw>
            </a:effectLst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88BC1CB9-EC8A-4C48-8656-9C6AB2DCB48A}"/>
                  </a:ext>
                </a:extLst>
              </p:cNvPr>
              <p:cNvSpPr/>
              <p:nvPr/>
            </p:nvSpPr>
            <p:spPr>
              <a:xfrm flipV="1">
                <a:off x="2861777" y="5117432"/>
                <a:ext cx="6532615" cy="1212886"/>
              </a:xfrm>
              <a:custGeom>
                <a:avLst/>
                <a:gdLst>
                  <a:gd name="connsiteX0" fmla="*/ 2136 w 6532615"/>
                  <a:gd name="connsiteY0" fmla="*/ 1212886 h 1212886"/>
                  <a:gd name="connsiteX1" fmla="*/ 6530480 w 6532615"/>
                  <a:gd name="connsiteY1" fmla="*/ 1212886 h 1212886"/>
                  <a:gd name="connsiteX2" fmla="*/ 6532615 w 6532615"/>
                  <a:gd name="connsiteY2" fmla="*/ 1191702 h 1212886"/>
                  <a:gd name="connsiteX3" fmla="*/ 5340914 w 6532615"/>
                  <a:gd name="connsiteY3" fmla="*/ 1 h 1212886"/>
                  <a:gd name="connsiteX4" fmla="*/ 4582882 w 6532615"/>
                  <a:gd name="connsiteY4" fmla="*/ 272127 h 1212886"/>
                  <a:gd name="connsiteX5" fmla="*/ 4570550 w 6532615"/>
                  <a:gd name="connsiteY5" fmla="*/ 283336 h 1212886"/>
                  <a:gd name="connsiteX6" fmla="*/ 4570550 w 6532615"/>
                  <a:gd name="connsiteY6" fmla="*/ 281754 h 1212886"/>
                  <a:gd name="connsiteX7" fmla="*/ 3266307 w 6532615"/>
                  <a:gd name="connsiteY7" fmla="*/ 841597 h 1212886"/>
                  <a:gd name="connsiteX8" fmla="*/ 1962065 w 6532615"/>
                  <a:gd name="connsiteY8" fmla="*/ 281754 h 1212886"/>
                  <a:gd name="connsiteX9" fmla="*/ 1962065 w 6532615"/>
                  <a:gd name="connsiteY9" fmla="*/ 283335 h 1212886"/>
                  <a:gd name="connsiteX10" fmla="*/ 1949733 w 6532615"/>
                  <a:gd name="connsiteY10" fmla="*/ 272126 h 1212886"/>
                  <a:gd name="connsiteX11" fmla="*/ 1191701 w 6532615"/>
                  <a:gd name="connsiteY11" fmla="*/ 0 h 1212886"/>
                  <a:gd name="connsiteX12" fmla="*/ 0 w 6532615"/>
                  <a:gd name="connsiteY12" fmla="*/ 1191701 h 121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32615" h="1212886">
                    <a:moveTo>
                      <a:pt x="2136" y="1212886"/>
                    </a:moveTo>
                    <a:lnTo>
                      <a:pt x="6530480" y="1212886"/>
                    </a:lnTo>
                    <a:lnTo>
                      <a:pt x="6532615" y="1191702"/>
                    </a:lnTo>
                    <a:cubicBezTo>
                      <a:pt x="6532615" y="533544"/>
                      <a:pt x="5999072" y="1"/>
                      <a:pt x="5340914" y="1"/>
                    </a:cubicBezTo>
                    <a:cubicBezTo>
                      <a:pt x="5052970" y="1"/>
                      <a:pt x="4788878" y="102124"/>
                      <a:pt x="4582882" y="272127"/>
                    </a:cubicBezTo>
                    <a:lnTo>
                      <a:pt x="4570550" y="283336"/>
                    </a:lnTo>
                    <a:lnTo>
                      <a:pt x="4570550" y="281754"/>
                    </a:lnTo>
                    <a:cubicBezTo>
                      <a:pt x="4125170" y="558745"/>
                      <a:pt x="3732953" y="841053"/>
                      <a:pt x="3266307" y="841597"/>
                    </a:cubicBezTo>
                    <a:cubicBezTo>
                      <a:pt x="2777817" y="840193"/>
                      <a:pt x="2424487" y="584946"/>
                      <a:pt x="1962065" y="281754"/>
                    </a:cubicBezTo>
                    <a:lnTo>
                      <a:pt x="1962065" y="283335"/>
                    </a:lnTo>
                    <a:lnTo>
                      <a:pt x="1949733" y="272126"/>
                    </a:lnTo>
                    <a:cubicBezTo>
                      <a:pt x="1743737" y="102123"/>
                      <a:pt x="1479645" y="0"/>
                      <a:pt x="1191701" y="0"/>
                    </a:cubicBezTo>
                    <a:cubicBezTo>
                      <a:pt x="533543" y="0"/>
                      <a:pt x="0" y="533543"/>
                      <a:pt x="0" y="1191701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11E26E9-7464-4104-AB33-CCF1A6ED6764}"/>
                  </a:ext>
                </a:extLst>
              </p:cNvPr>
              <p:cNvSpPr/>
              <p:nvPr/>
            </p:nvSpPr>
            <p:spPr>
              <a:xfrm>
                <a:off x="2861777" y="3904546"/>
                <a:ext cx="6532615" cy="1212886"/>
              </a:xfrm>
              <a:custGeom>
                <a:avLst/>
                <a:gdLst>
                  <a:gd name="connsiteX0" fmla="*/ 2136 w 6532615"/>
                  <a:gd name="connsiteY0" fmla="*/ 1212886 h 1212886"/>
                  <a:gd name="connsiteX1" fmla="*/ 6530480 w 6532615"/>
                  <a:gd name="connsiteY1" fmla="*/ 1212886 h 1212886"/>
                  <a:gd name="connsiteX2" fmla="*/ 6532615 w 6532615"/>
                  <a:gd name="connsiteY2" fmla="*/ 1191702 h 1212886"/>
                  <a:gd name="connsiteX3" fmla="*/ 5340914 w 6532615"/>
                  <a:gd name="connsiteY3" fmla="*/ 1 h 1212886"/>
                  <a:gd name="connsiteX4" fmla="*/ 4582882 w 6532615"/>
                  <a:gd name="connsiteY4" fmla="*/ 272127 h 1212886"/>
                  <a:gd name="connsiteX5" fmla="*/ 4570550 w 6532615"/>
                  <a:gd name="connsiteY5" fmla="*/ 283336 h 1212886"/>
                  <a:gd name="connsiteX6" fmla="*/ 4570550 w 6532615"/>
                  <a:gd name="connsiteY6" fmla="*/ 281754 h 1212886"/>
                  <a:gd name="connsiteX7" fmla="*/ 3266307 w 6532615"/>
                  <a:gd name="connsiteY7" fmla="*/ 841597 h 1212886"/>
                  <a:gd name="connsiteX8" fmla="*/ 1962065 w 6532615"/>
                  <a:gd name="connsiteY8" fmla="*/ 281754 h 1212886"/>
                  <a:gd name="connsiteX9" fmla="*/ 1962065 w 6532615"/>
                  <a:gd name="connsiteY9" fmla="*/ 283335 h 1212886"/>
                  <a:gd name="connsiteX10" fmla="*/ 1949733 w 6532615"/>
                  <a:gd name="connsiteY10" fmla="*/ 272126 h 1212886"/>
                  <a:gd name="connsiteX11" fmla="*/ 1191701 w 6532615"/>
                  <a:gd name="connsiteY11" fmla="*/ 0 h 1212886"/>
                  <a:gd name="connsiteX12" fmla="*/ 0 w 6532615"/>
                  <a:gd name="connsiteY12" fmla="*/ 1191701 h 121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532615" h="1212886">
                    <a:moveTo>
                      <a:pt x="2136" y="1212886"/>
                    </a:moveTo>
                    <a:lnTo>
                      <a:pt x="6530480" y="1212886"/>
                    </a:lnTo>
                    <a:lnTo>
                      <a:pt x="6532615" y="1191702"/>
                    </a:lnTo>
                    <a:cubicBezTo>
                      <a:pt x="6532615" y="533544"/>
                      <a:pt x="5999072" y="1"/>
                      <a:pt x="5340914" y="1"/>
                    </a:cubicBezTo>
                    <a:cubicBezTo>
                      <a:pt x="5052970" y="1"/>
                      <a:pt x="4788878" y="102124"/>
                      <a:pt x="4582882" y="272127"/>
                    </a:cubicBezTo>
                    <a:lnTo>
                      <a:pt x="4570550" y="283336"/>
                    </a:lnTo>
                    <a:lnTo>
                      <a:pt x="4570550" y="281754"/>
                    </a:lnTo>
                    <a:cubicBezTo>
                      <a:pt x="4125170" y="558745"/>
                      <a:pt x="3732953" y="841053"/>
                      <a:pt x="3266307" y="841597"/>
                    </a:cubicBezTo>
                    <a:cubicBezTo>
                      <a:pt x="2777817" y="840193"/>
                      <a:pt x="2424487" y="584946"/>
                      <a:pt x="1962065" y="281754"/>
                    </a:cubicBezTo>
                    <a:lnTo>
                      <a:pt x="1962065" y="283335"/>
                    </a:lnTo>
                    <a:lnTo>
                      <a:pt x="1949733" y="272126"/>
                    </a:lnTo>
                    <a:cubicBezTo>
                      <a:pt x="1743737" y="102123"/>
                      <a:pt x="1479645" y="0"/>
                      <a:pt x="1191701" y="0"/>
                    </a:cubicBezTo>
                    <a:cubicBezTo>
                      <a:pt x="533543" y="0"/>
                      <a:pt x="0" y="533543"/>
                      <a:pt x="0" y="119170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95858FFB-8B92-493D-BF3D-4672B365BD6E}"/>
                </a:ext>
              </a:extLst>
            </p:cNvPr>
            <p:cNvSpPr/>
            <p:nvPr/>
          </p:nvSpPr>
          <p:spPr>
            <a:xfrm>
              <a:off x="6872181" y="2116882"/>
              <a:ext cx="2594782" cy="2594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304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0C38D5E-FC18-4B75-961D-6EC5D14E5297}"/>
                </a:ext>
              </a:extLst>
            </p:cNvPr>
            <p:cNvSpPr/>
            <p:nvPr/>
          </p:nvSpPr>
          <p:spPr>
            <a:xfrm>
              <a:off x="2734682" y="2128587"/>
              <a:ext cx="2594782" cy="259478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304800" dist="38100" dir="2700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DDC181FD-DA4A-4B18-A9A0-90B27964B27D}"/>
                </a:ext>
              </a:extLst>
            </p:cNvPr>
            <p:cNvGrpSpPr/>
            <p:nvPr/>
          </p:nvGrpSpPr>
          <p:grpSpPr>
            <a:xfrm>
              <a:off x="7225657" y="2484050"/>
              <a:ext cx="1894347" cy="1894347"/>
              <a:chOff x="3381828" y="1320800"/>
              <a:chExt cx="4339771" cy="4339771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B6555FE9-488D-49B6-9EE6-7AB853534FDE}"/>
                  </a:ext>
                </a:extLst>
              </p:cNvPr>
              <p:cNvSpPr/>
              <p:nvPr/>
            </p:nvSpPr>
            <p:spPr>
              <a:xfrm>
                <a:off x="3381828" y="1320800"/>
                <a:ext cx="4339771" cy="433977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86F7DE13-0834-4A4E-A5FA-C90EC4A949C2}"/>
                  </a:ext>
                </a:extLst>
              </p:cNvPr>
              <p:cNvSpPr/>
              <p:nvPr/>
            </p:nvSpPr>
            <p:spPr>
              <a:xfrm>
                <a:off x="3570511" y="1509483"/>
                <a:ext cx="3962404" cy="3962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228600">
                  <a:prstClr val="black">
                    <a:alpha val="74000"/>
                  </a:prstClr>
                </a:inn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8EC2C04E-5CCE-4C32-8040-81CC6A16C6DC}"/>
                  </a:ext>
                </a:extLst>
              </p:cNvPr>
              <p:cNvSpPr/>
              <p:nvPr/>
            </p:nvSpPr>
            <p:spPr>
              <a:xfrm>
                <a:off x="3781789" y="1720760"/>
                <a:ext cx="3529665" cy="3529665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FC60BD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419100">
                  <a:prstClr val="black">
                    <a:alpha val="6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D63B584-595F-4B54-9436-2E1318543BD5}"/>
                  </a:ext>
                </a:extLst>
              </p:cNvPr>
              <p:cNvSpPr/>
              <p:nvPr/>
            </p:nvSpPr>
            <p:spPr>
              <a:xfrm rot="21251473">
                <a:off x="3729897" y="1801013"/>
                <a:ext cx="1727479" cy="2790819"/>
              </a:xfrm>
              <a:custGeom>
                <a:avLst/>
                <a:gdLst>
                  <a:gd name="connsiteX0" fmla="*/ 1727479 w 1727479"/>
                  <a:gd name="connsiteY0" fmla="*/ 0 h 2790819"/>
                  <a:gd name="connsiteX1" fmla="*/ 332168 w 1727479"/>
                  <a:gd name="connsiteY1" fmla="*/ 2790819 h 2790819"/>
                  <a:gd name="connsiteX2" fmla="*/ 301406 w 1727479"/>
                  <a:gd name="connsiteY2" fmla="*/ 2749682 h 2790819"/>
                  <a:gd name="connsiteX3" fmla="*/ 0 w 1727479"/>
                  <a:gd name="connsiteY3" fmla="*/ 1762947 h 2790819"/>
                  <a:gd name="connsiteX4" fmla="*/ 1584389 w 1727479"/>
                  <a:gd name="connsiteY4" fmla="*/ 7226 h 279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7479" h="2790819">
                    <a:moveTo>
                      <a:pt x="1727479" y="0"/>
                    </a:moveTo>
                    <a:lnTo>
                      <a:pt x="332168" y="2790819"/>
                    </a:lnTo>
                    <a:lnTo>
                      <a:pt x="301406" y="2749682"/>
                    </a:lnTo>
                    <a:cubicBezTo>
                      <a:pt x="111114" y="2468013"/>
                      <a:pt x="0" y="2128456"/>
                      <a:pt x="0" y="1762947"/>
                    </a:cubicBezTo>
                    <a:cubicBezTo>
                      <a:pt x="0" y="849175"/>
                      <a:pt x="694462" y="97603"/>
                      <a:pt x="1584389" y="722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57ED43F-C76F-424E-AAFC-C3F35FC5433C}"/>
                </a:ext>
              </a:extLst>
            </p:cNvPr>
            <p:cNvGrpSpPr/>
            <p:nvPr/>
          </p:nvGrpSpPr>
          <p:grpSpPr>
            <a:xfrm>
              <a:off x="3076444" y="2484051"/>
              <a:ext cx="1894347" cy="1894347"/>
              <a:chOff x="3381828" y="1320800"/>
              <a:chExt cx="4339771" cy="433977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0C577AF-99A0-47E1-A57C-3B0AE7F4CE55}"/>
                  </a:ext>
                </a:extLst>
              </p:cNvPr>
              <p:cNvSpPr/>
              <p:nvPr/>
            </p:nvSpPr>
            <p:spPr>
              <a:xfrm>
                <a:off x="3381828" y="1320800"/>
                <a:ext cx="4339771" cy="433977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D8418B5-FB05-4EB6-AC01-9E4FD7CC8A22}"/>
                  </a:ext>
                </a:extLst>
              </p:cNvPr>
              <p:cNvSpPr/>
              <p:nvPr/>
            </p:nvSpPr>
            <p:spPr>
              <a:xfrm>
                <a:off x="3570511" y="1509483"/>
                <a:ext cx="3962404" cy="39624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228600">
                  <a:prstClr val="black">
                    <a:alpha val="74000"/>
                  </a:prstClr>
                </a:inn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D484994-3475-495B-A6A2-3E874F37AF5B}"/>
                  </a:ext>
                </a:extLst>
              </p:cNvPr>
              <p:cNvSpPr/>
              <p:nvPr/>
            </p:nvSpPr>
            <p:spPr>
              <a:xfrm>
                <a:off x="3781789" y="1720760"/>
                <a:ext cx="3529665" cy="3529665"/>
              </a:xfrm>
              <a:prstGeom prst="ellipse">
                <a:avLst/>
              </a:prstGeom>
              <a:solidFill>
                <a:srgbClr val="C93656"/>
              </a:solidFill>
              <a:ln>
                <a:noFill/>
              </a:ln>
              <a:effectLst>
                <a:innerShdw blurRad="419100">
                  <a:prstClr val="black">
                    <a:alpha val="6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B091BE2-CF20-4912-A4B9-2315C5266FBB}"/>
                  </a:ext>
                </a:extLst>
              </p:cNvPr>
              <p:cNvSpPr/>
              <p:nvPr/>
            </p:nvSpPr>
            <p:spPr>
              <a:xfrm rot="21251473">
                <a:off x="3729897" y="1801013"/>
                <a:ext cx="1727479" cy="2790819"/>
              </a:xfrm>
              <a:custGeom>
                <a:avLst/>
                <a:gdLst>
                  <a:gd name="connsiteX0" fmla="*/ 1727479 w 1727479"/>
                  <a:gd name="connsiteY0" fmla="*/ 0 h 2790819"/>
                  <a:gd name="connsiteX1" fmla="*/ 332168 w 1727479"/>
                  <a:gd name="connsiteY1" fmla="*/ 2790819 h 2790819"/>
                  <a:gd name="connsiteX2" fmla="*/ 301406 w 1727479"/>
                  <a:gd name="connsiteY2" fmla="*/ 2749682 h 2790819"/>
                  <a:gd name="connsiteX3" fmla="*/ 0 w 1727479"/>
                  <a:gd name="connsiteY3" fmla="*/ 1762947 h 2790819"/>
                  <a:gd name="connsiteX4" fmla="*/ 1584389 w 1727479"/>
                  <a:gd name="connsiteY4" fmla="*/ 7226 h 2790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7479" h="2790819">
                    <a:moveTo>
                      <a:pt x="1727479" y="0"/>
                    </a:moveTo>
                    <a:lnTo>
                      <a:pt x="332168" y="2790819"/>
                    </a:lnTo>
                    <a:lnTo>
                      <a:pt x="301406" y="2749682"/>
                    </a:lnTo>
                    <a:cubicBezTo>
                      <a:pt x="111114" y="2468013"/>
                      <a:pt x="0" y="2128456"/>
                      <a:pt x="0" y="1762947"/>
                    </a:cubicBezTo>
                    <a:cubicBezTo>
                      <a:pt x="0" y="849175"/>
                      <a:pt x="694462" y="97603"/>
                      <a:pt x="1584389" y="722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23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Graphic 48" descr="Projector screen">
            <a:extLst>
              <a:ext uri="{FF2B5EF4-FFF2-40B4-BE49-F238E27FC236}">
                <a16:creationId xmlns:a16="http://schemas.microsoft.com/office/drawing/2014/main" id="{2D511035-6E03-420C-99D6-8EBB33124F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4430" y="2491412"/>
            <a:ext cx="360000" cy="360000"/>
          </a:xfrm>
          <a:prstGeom prst="rect">
            <a:avLst/>
          </a:prstGeom>
        </p:spPr>
      </p:pic>
      <p:pic>
        <p:nvPicPr>
          <p:cNvPr id="50" name="Graphic 49" descr="Download">
            <a:extLst>
              <a:ext uri="{FF2B5EF4-FFF2-40B4-BE49-F238E27FC236}">
                <a16:creationId xmlns:a16="http://schemas.microsoft.com/office/drawing/2014/main" id="{001541F5-42EF-47A6-AB1C-B67477557E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25672" y="4640604"/>
            <a:ext cx="360000" cy="360000"/>
          </a:xfrm>
          <a:prstGeom prst="rect">
            <a:avLst/>
          </a:prstGeom>
        </p:spPr>
      </p:pic>
      <p:pic>
        <p:nvPicPr>
          <p:cNvPr id="51" name="Graphic 50" descr="Share">
            <a:extLst>
              <a:ext uri="{FF2B5EF4-FFF2-40B4-BE49-F238E27FC236}">
                <a16:creationId xmlns:a16="http://schemas.microsoft.com/office/drawing/2014/main" id="{AC39103E-F1DF-42A3-84E8-B70A21FBD0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12396" y="2491563"/>
            <a:ext cx="360000" cy="360000"/>
          </a:xfrm>
          <a:prstGeom prst="rect">
            <a:avLst/>
          </a:prstGeom>
        </p:spPr>
      </p:pic>
      <p:pic>
        <p:nvPicPr>
          <p:cNvPr id="52" name="Graphic 51" descr="Link">
            <a:extLst>
              <a:ext uri="{FF2B5EF4-FFF2-40B4-BE49-F238E27FC236}">
                <a16:creationId xmlns:a16="http://schemas.microsoft.com/office/drawing/2014/main" id="{686F937B-956E-44C3-8BBD-787D82E4E5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34007" y="4641057"/>
            <a:ext cx="360000" cy="360000"/>
          </a:xfrm>
          <a:prstGeom prst="rect">
            <a:avLst/>
          </a:prstGeom>
        </p:spPr>
      </p:pic>
      <p:pic>
        <p:nvPicPr>
          <p:cNvPr id="53" name="Graphic 52" descr="Envelope">
            <a:extLst>
              <a:ext uri="{FF2B5EF4-FFF2-40B4-BE49-F238E27FC236}">
                <a16:creationId xmlns:a16="http://schemas.microsoft.com/office/drawing/2014/main" id="{CF4D783C-5024-45F1-926D-5FD816FFE5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201011" y="2493138"/>
            <a:ext cx="360000" cy="360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0CCE43-2C0E-435E-8E96-70A0E915B6FC}"/>
              </a:ext>
            </a:extLst>
          </p:cNvPr>
          <p:cNvGrpSpPr/>
          <p:nvPr/>
        </p:nvGrpSpPr>
        <p:grpSpPr>
          <a:xfrm>
            <a:off x="901633" y="476159"/>
            <a:ext cx="1700424" cy="1044836"/>
            <a:chOff x="901633" y="493745"/>
            <a:chExt cx="1700424" cy="104483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F8A540-1A6A-4ADE-838B-70A14833CC08}"/>
                </a:ext>
              </a:extLst>
            </p:cNvPr>
            <p:cNvSpPr txBox="1"/>
            <p:nvPr/>
          </p:nvSpPr>
          <p:spPr>
            <a:xfrm>
              <a:off x="901633" y="493745"/>
              <a:ext cx="1700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65</a:t>
              </a:r>
              <a:r>
                <a:rPr lang="en-IN" sz="14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%</a:t>
              </a:r>
              <a:endParaRPr lang="en-IN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11D9A7F-EB57-4131-8241-51990BCFD905}"/>
                </a:ext>
              </a:extLst>
            </p:cNvPr>
            <p:cNvSpPr txBox="1"/>
            <p:nvPr/>
          </p:nvSpPr>
          <p:spPr>
            <a:xfrm>
              <a:off x="901633" y="985903"/>
              <a:ext cx="17004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HEADING A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D7D1135-757C-403D-9FB8-85B1A5EB260C}"/>
                </a:ext>
              </a:extLst>
            </p:cNvPr>
            <p:cNvSpPr txBox="1"/>
            <p:nvPr/>
          </p:nvSpPr>
          <p:spPr>
            <a:xfrm>
              <a:off x="901633" y="1169249"/>
              <a:ext cx="1700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9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This is a placeholder for text.</a:t>
              </a:r>
            </a:p>
            <a:p>
              <a:pPr algn="ctr"/>
              <a:r>
                <a:rPr lang="en-IN" sz="9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Add your text here.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904F5D7-3950-44E5-B3DE-C149A7104FF8}"/>
              </a:ext>
            </a:extLst>
          </p:cNvPr>
          <p:cNvGrpSpPr/>
          <p:nvPr/>
        </p:nvGrpSpPr>
        <p:grpSpPr>
          <a:xfrm>
            <a:off x="3090319" y="2592961"/>
            <a:ext cx="1700424" cy="1044836"/>
            <a:chOff x="901633" y="493745"/>
            <a:chExt cx="1700424" cy="104483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7305064-3490-4748-8F79-E0E3FD13FBED}"/>
                </a:ext>
              </a:extLst>
            </p:cNvPr>
            <p:cNvSpPr txBox="1"/>
            <p:nvPr/>
          </p:nvSpPr>
          <p:spPr>
            <a:xfrm>
              <a:off x="901633" y="493745"/>
              <a:ext cx="1700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55</a:t>
              </a:r>
              <a:r>
                <a:rPr lang="en-IN" sz="14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%</a:t>
              </a:r>
              <a:endParaRPr lang="en-IN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761BE3F-6785-45DD-8219-53883F31F020}"/>
                </a:ext>
              </a:extLst>
            </p:cNvPr>
            <p:cNvSpPr txBox="1"/>
            <p:nvPr/>
          </p:nvSpPr>
          <p:spPr>
            <a:xfrm>
              <a:off x="901633" y="985903"/>
              <a:ext cx="17004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HEADING 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7872548-151D-4820-8477-B70E47A6B2C3}"/>
                </a:ext>
              </a:extLst>
            </p:cNvPr>
            <p:cNvSpPr txBox="1"/>
            <p:nvPr/>
          </p:nvSpPr>
          <p:spPr>
            <a:xfrm>
              <a:off x="901633" y="1169249"/>
              <a:ext cx="1700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9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This is a placeholder for text. </a:t>
              </a:r>
            </a:p>
            <a:p>
              <a:pPr algn="ctr"/>
              <a:r>
                <a:rPr lang="en-IN" sz="9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Add your text here.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218EE06-C31C-4C58-B4FC-DBD04D24A032}"/>
              </a:ext>
            </a:extLst>
          </p:cNvPr>
          <p:cNvGrpSpPr/>
          <p:nvPr/>
        </p:nvGrpSpPr>
        <p:grpSpPr>
          <a:xfrm>
            <a:off x="5217079" y="476159"/>
            <a:ext cx="1700424" cy="1044836"/>
            <a:chOff x="901633" y="493745"/>
            <a:chExt cx="1700424" cy="104483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4B4C2A9-0B13-4EBA-B919-F2F66A022E71}"/>
                </a:ext>
              </a:extLst>
            </p:cNvPr>
            <p:cNvSpPr txBox="1"/>
            <p:nvPr/>
          </p:nvSpPr>
          <p:spPr>
            <a:xfrm>
              <a:off x="901633" y="493745"/>
              <a:ext cx="1700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75</a:t>
              </a:r>
              <a:r>
                <a:rPr lang="en-IN" sz="14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%</a:t>
              </a:r>
              <a:endParaRPr lang="en-IN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F92D714-6DA5-4C86-8031-16DF9CBB4AF1}"/>
                </a:ext>
              </a:extLst>
            </p:cNvPr>
            <p:cNvSpPr txBox="1"/>
            <p:nvPr/>
          </p:nvSpPr>
          <p:spPr>
            <a:xfrm>
              <a:off x="901633" y="985903"/>
              <a:ext cx="17004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HEADING A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8DF53B6-082C-4CB5-BAAB-9475CADE9360}"/>
                </a:ext>
              </a:extLst>
            </p:cNvPr>
            <p:cNvSpPr txBox="1"/>
            <p:nvPr/>
          </p:nvSpPr>
          <p:spPr>
            <a:xfrm>
              <a:off x="901633" y="1169249"/>
              <a:ext cx="1700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9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This is a placeholder for text. </a:t>
              </a:r>
            </a:p>
            <a:p>
              <a:pPr algn="ctr"/>
              <a:r>
                <a:rPr lang="en-IN" sz="9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Add your text here.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2F933A6-8B2A-46B3-85B2-B83C714C0337}"/>
              </a:ext>
            </a:extLst>
          </p:cNvPr>
          <p:cNvGrpSpPr/>
          <p:nvPr/>
        </p:nvGrpSpPr>
        <p:grpSpPr>
          <a:xfrm>
            <a:off x="9519822" y="476159"/>
            <a:ext cx="1700424" cy="1044836"/>
            <a:chOff x="901633" y="493745"/>
            <a:chExt cx="1700424" cy="1044836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0020A8C-E2D1-41B5-A595-D42448D3DAD9}"/>
                </a:ext>
              </a:extLst>
            </p:cNvPr>
            <p:cNvSpPr txBox="1"/>
            <p:nvPr/>
          </p:nvSpPr>
          <p:spPr>
            <a:xfrm>
              <a:off x="901633" y="493745"/>
              <a:ext cx="1700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85</a:t>
              </a:r>
              <a:r>
                <a:rPr lang="en-IN" sz="14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%</a:t>
              </a:r>
              <a:endParaRPr lang="en-IN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D4EF5A8-6B8D-4A20-AE58-5D2461733D6D}"/>
                </a:ext>
              </a:extLst>
            </p:cNvPr>
            <p:cNvSpPr txBox="1"/>
            <p:nvPr/>
          </p:nvSpPr>
          <p:spPr>
            <a:xfrm>
              <a:off x="901633" y="985903"/>
              <a:ext cx="17004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HEADING A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00B5DD9-A5F7-44CA-83C6-9B11A04D7BF7}"/>
                </a:ext>
              </a:extLst>
            </p:cNvPr>
            <p:cNvSpPr txBox="1"/>
            <p:nvPr/>
          </p:nvSpPr>
          <p:spPr>
            <a:xfrm>
              <a:off x="901633" y="1169249"/>
              <a:ext cx="1700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9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This is a placeholder for text. </a:t>
              </a:r>
            </a:p>
            <a:p>
              <a:pPr algn="ctr"/>
              <a:r>
                <a:rPr lang="en-IN" sz="9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Add your text here.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2C021EC-4863-4B13-8A95-E8CE78DC4133}"/>
              </a:ext>
            </a:extLst>
          </p:cNvPr>
          <p:cNvGrpSpPr/>
          <p:nvPr/>
        </p:nvGrpSpPr>
        <p:grpSpPr>
          <a:xfrm>
            <a:off x="7368847" y="2592961"/>
            <a:ext cx="1700424" cy="1044836"/>
            <a:chOff x="901633" y="493745"/>
            <a:chExt cx="1700424" cy="1044836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CE0D7E8-C672-46B3-A360-0662CFBA8396}"/>
                </a:ext>
              </a:extLst>
            </p:cNvPr>
            <p:cNvSpPr txBox="1"/>
            <p:nvPr/>
          </p:nvSpPr>
          <p:spPr>
            <a:xfrm>
              <a:off x="901633" y="493745"/>
              <a:ext cx="17004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45</a:t>
              </a:r>
              <a:r>
                <a:rPr lang="en-IN" sz="14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%</a:t>
              </a:r>
              <a:endParaRPr lang="en-IN" sz="24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F78B06F-0D31-40AC-9EF3-63B346BF862C}"/>
                </a:ext>
              </a:extLst>
            </p:cNvPr>
            <p:cNvSpPr txBox="1"/>
            <p:nvPr/>
          </p:nvSpPr>
          <p:spPr>
            <a:xfrm>
              <a:off x="901633" y="985903"/>
              <a:ext cx="170042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1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HEADING A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8082A9B-F768-4746-87B7-A1C04BFCEB05}"/>
                </a:ext>
              </a:extLst>
            </p:cNvPr>
            <p:cNvSpPr txBox="1"/>
            <p:nvPr/>
          </p:nvSpPr>
          <p:spPr>
            <a:xfrm>
              <a:off x="901633" y="1169249"/>
              <a:ext cx="1700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9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This is a placeholder for text. </a:t>
              </a:r>
            </a:p>
            <a:p>
              <a:pPr algn="ctr"/>
              <a:r>
                <a:rPr lang="en-IN" sz="900" dirty="0"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Add your text here.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2420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388</Words>
  <Application>Microsoft Office PowerPoint</Application>
  <PresentationFormat>Widescreen</PresentationFormat>
  <Paragraphs>110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Agency FB</vt:lpstr>
      <vt:lpstr>Arial</vt:lpstr>
      <vt:lpstr>Calibri</vt:lpstr>
      <vt:lpstr>Calibri Light</vt:lpstr>
      <vt:lpstr>Century Gothic</vt:lpstr>
      <vt:lpstr>Eurostile BQ</vt:lpstr>
      <vt:lpstr>Open Sans</vt:lpstr>
      <vt:lpstr>Open Sans Condensed</vt:lpstr>
      <vt:lpstr>Open Sans Extrabold</vt:lpstr>
      <vt:lpstr>Open Sans Light</vt:lpstr>
      <vt:lpstr>Open Sans Semibold</vt:lpstr>
      <vt:lpstr>Roboto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MILTON Bhowmick</dc:creator>
  <cp:lastModifiedBy>Michal Zavacky</cp:lastModifiedBy>
  <cp:revision>255</cp:revision>
  <dcterms:created xsi:type="dcterms:W3CDTF">2019-06-28T06:07:26Z</dcterms:created>
  <dcterms:modified xsi:type="dcterms:W3CDTF">2019-07-12T14:19:30Z</dcterms:modified>
</cp:coreProperties>
</file>