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0" r:id="rId2"/>
    <p:sldId id="263" r:id="rId3"/>
    <p:sldId id="264" r:id="rId4"/>
    <p:sldId id="270" r:id="rId5"/>
    <p:sldId id="271" r:id="rId6"/>
    <p:sldId id="272" r:id="rId7"/>
    <p:sldId id="266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7" r:id="rId16"/>
    <p:sldId id="283" r:id="rId17"/>
    <p:sldId id="284" r:id="rId18"/>
    <p:sldId id="286" r:id="rId19"/>
    <p:sldId id="285" r:id="rId20"/>
    <p:sldId id="288" r:id="rId21"/>
    <p:sldId id="289" r:id="rId22"/>
    <p:sldId id="290" r:id="rId23"/>
    <p:sldId id="291" r:id="rId24"/>
    <p:sldId id="29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TION" initials="I" lastIdx="0" clrIdx="0">
    <p:extLst>
      <p:ext uri="{19B8F6BF-5375-455C-9EA6-DF929625EA0E}">
        <p15:presenceInfo xmlns:p15="http://schemas.microsoft.com/office/powerpoint/2012/main" userId="IMATI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C6D5D7"/>
    <a:srgbClr val="F0F2F4"/>
    <a:srgbClr val="63A0E5"/>
    <a:srgbClr val="FBFBFB"/>
    <a:srgbClr val="FFFFFF"/>
    <a:srgbClr val="ADADAD"/>
    <a:srgbClr val="B3B3B3"/>
    <a:srgbClr val="C78878"/>
    <a:srgbClr val="D9A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41" autoAdjust="0"/>
    <p:restoredTop sz="94434" autoAdjust="0"/>
  </p:normalViewPr>
  <p:slideViewPr>
    <p:cSldViewPr snapToGrid="0">
      <p:cViewPr varScale="1">
        <p:scale>
          <a:sx n="153" d="100"/>
          <a:sy n="153" d="100"/>
        </p:scale>
        <p:origin x="112" y="272"/>
      </p:cViewPr>
      <p:guideLst>
        <p:guide orient="horz" pos="2160"/>
        <p:guide pos="3840"/>
      </p:guideLst>
    </p:cSldViewPr>
  </p:slideViewPr>
  <p:outlineViewPr>
    <p:cViewPr>
      <p:scale>
        <a:sx n="66" d="100"/>
        <a:sy n="66" d="100"/>
      </p:scale>
      <p:origin x="0" y="-323598"/>
    </p:cViewPr>
  </p:outlineViewPr>
  <p:notesTextViewPr>
    <p:cViewPr>
      <p:scale>
        <a:sx n="20" d="100"/>
        <a:sy n="2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962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B-4F25-8268-604DDAA043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3B-4F25-8268-604DDAA043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3B-4F25-8268-604DDAA04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920416"/>
        <c:axId val="174920976"/>
      </c:lineChart>
      <c:catAx>
        <c:axId val="1749204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4920976"/>
        <c:crosses val="autoZero"/>
        <c:auto val="1"/>
        <c:lblAlgn val="ctr"/>
        <c:lblOffset val="100"/>
        <c:noMultiLvlLbl val="0"/>
      </c:catAx>
      <c:valAx>
        <c:axId val="17492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920416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 rtl="0">
        <a:defRPr sz="5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B0E-0571-43ED-BE63-E12547982F60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1FA54-A823-4094-BB0B-28310CE781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146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126C0-3302-41A4-8EDC-2942BBF075F0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DAD81-F3CE-4425-880B-65C7BA3E95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1422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9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90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10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07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3636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13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65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68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051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76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2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041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932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125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21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DAD81-F3CE-4425-880B-65C7BA3E957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8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1" y="1178427"/>
            <a:ext cx="11157817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>
          <a:xfrm>
            <a:off x="508001" y="455085"/>
            <a:ext cx="11157817" cy="66051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4267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029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454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08001" y="1178427"/>
            <a:ext cx="11157817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23" name="Title 2"/>
          <p:cNvSpPr>
            <a:spLocks noGrp="1"/>
          </p:cNvSpPr>
          <p:nvPr>
            <p:ph type="title" hasCustomPrompt="1"/>
          </p:nvPr>
        </p:nvSpPr>
        <p:spPr>
          <a:xfrm>
            <a:off x="508001" y="455085"/>
            <a:ext cx="11157817" cy="66051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4267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272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27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1250185" y="3580848"/>
            <a:ext cx="9632225" cy="1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1298823" y="3013465"/>
            <a:ext cx="1" cy="571112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7" name="AutoShape 5"/>
          <p:cNvSpPr>
            <a:spLocks/>
          </p:cNvSpPr>
          <p:nvPr/>
        </p:nvSpPr>
        <p:spPr bwMode="auto">
          <a:xfrm rot="5400000">
            <a:off x="905298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8" name="Oval 6"/>
          <p:cNvSpPr>
            <a:spLocks/>
          </p:cNvSpPr>
          <p:nvPr/>
        </p:nvSpPr>
        <p:spPr bwMode="auto">
          <a:xfrm>
            <a:off x="1241096" y="3512774"/>
            <a:ext cx="115454" cy="11546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>
            <a:off x="2897750" y="3013465"/>
            <a:ext cx="1" cy="2011841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2" name="AutoShape 10"/>
          <p:cNvSpPr>
            <a:spLocks/>
          </p:cNvSpPr>
          <p:nvPr/>
        </p:nvSpPr>
        <p:spPr bwMode="auto">
          <a:xfrm rot="5400000">
            <a:off x="2504225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3" name="Oval 11"/>
          <p:cNvSpPr>
            <a:spLocks/>
          </p:cNvSpPr>
          <p:nvPr/>
        </p:nvSpPr>
        <p:spPr bwMode="auto">
          <a:xfrm>
            <a:off x="2840023" y="3512774"/>
            <a:ext cx="115454" cy="11546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H="1">
            <a:off x="4496676" y="3013465"/>
            <a:ext cx="1" cy="571112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7" name="AutoShape 15"/>
          <p:cNvSpPr>
            <a:spLocks/>
          </p:cNvSpPr>
          <p:nvPr/>
        </p:nvSpPr>
        <p:spPr bwMode="auto">
          <a:xfrm rot="5400000">
            <a:off x="4103151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8" name="Oval 16"/>
          <p:cNvSpPr>
            <a:spLocks/>
          </p:cNvSpPr>
          <p:nvPr/>
        </p:nvSpPr>
        <p:spPr bwMode="auto">
          <a:xfrm>
            <a:off x="4438948" y="3512774"/>
            <a:ext cx="115455" cy="11546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flipH="1">
            <a:off x="6095603" y="3013465"/>
            <a:ext cx="1" cy="2011880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2" name="AutoShape 20"/>
          <p:cNvSpPr>
            <a:spLocks/>
          </p:cNvSpPr>
          <p:nvPr/>
        </p:nvSpPr>
        <p:spPr bwMode="auto">
          <a:xfrm rot="5400000">
            <a:off x="5702078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3" name="Oval 21"/>
          <p:cNvSpPr>
            <a:spLocks/>
          </p:cNvSpPr>
          <p:nvPr/>
        </p:nvSpPr>
        <p:spPr bwMode="auto">
          <a:xfrm>
            <a:off x="6037876" y="3512774"/>
            <a:ext cx="115454" cy="11546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 flipH="1">
            <a:off x="7694530" y="3013465"/>
            <a:ext cx="1" cy="571112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7" name="AutoShape 25"/>
          <p:cNvSpPr>
            <a:spLocks/>
          </p:cNvSpPr>
          <p:nvPr/>
        </p:nvSpPr>
        <p:spPr bwMode="auto">
          <a:xfrm rot="5400000">
            <a:off x="7301005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8" name="Oval 26"/>
          <p:cNvSpPr>
            <a:spLocks/>
          </p:cNvSpPr>
          <p:nvPr/>
        </p:nvSpPr>
        <p:spPr bwMode="auto">
          <a:xfrm>
            <a:off x="7636803" y="3512774"/>
            <a:ext cx="115454" cy="11546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 flipH="1">
            <a:off x="10892384" y="3013465"/>
            <a:ext cx="1" cy="571112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2" name="AutoShape 30"/>
          <p:cNvSpPr>
            <a:spLocks/>
          </p:cNvSpPr>
          <p:nvPr/>
        </p:nvSpPr>
        <p:spPr bwMode="auto">
          <a:xfrm rot="5400000">
            <a:off x="10498859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3" name="Oval 31"/>
          <p:cNvSpPr>
            <a:spLocks/>
          </p:cNvSpPr>
          <p:nvPr/>
        </p:nvSpPr>
        <p:spPr bwMode="auto">
          <a:xfrm>
            <a:off x="10834656" y="3512774"/>
            <a:ext cx="115455" cy="11546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flipH="1">
            <a:off x="9293457" y="3013465"/>
            <a:ext cx="1" cy="2021709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7" name="AutoShape 35"/>
          <p:cNvSpPr>
            <a:spLocks/>
          </p:cNvSpPr>
          <p:nvPr/>
        </p:nvSpPr>
        <p:spPr bwMode="auto">
          <a:xfrm rot="5400000">
            <a:off x="8899932" y="2312947"/>
            <a:ext cx="787050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8" name="Oval 36"/>
          <p:cNvSpPr>
            <a:spLocks/>
          </p:cNvSpPr>
          <p:nvPr/>
        </p:nvSpPr>
        <p:spPr bwMode="auto">
          <a:xfrm>
            <a:off x="9235730" y="3512774"/>
            <a:ext cx="115454" cy="11546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100" name="TextBox 46"/>
          <p:cNvSpPr txBox="1">
            <a:spLocks noChangeArrowheads="1"/>
          </p:cNvSpPr>
          <p:nvPr/>
        </p:nvSpPr>
        <p:spPr bwMode="auto">
          <a:xfrm>
            <a:off x="901212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2018</a:t>
            </a:r>
          </a:p>
        </p:txBody>
      </p:sp>
      <p:sp>
        <p:nvSpPr>
          <p:cNvPr id="107" name="TextBox 46"/>
          <p:cNvSpPr txBox="1">
            <a:spLocks noChangeArrowheads="1"/>
          </p:cNvSpPr>
          <p:nvPr/>
        </p:nvSpPr>
        <p:spPr bwMode="auto">
          <a:xfrm>
            <a:off x="2500139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2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2019</a:t>
            </a:r>
          </a:p>
        </p:txBody>
      </p:sp>
      <p:sp>
        <p:nvSpPr>
          <p:cNvPr id="110" name="TextBox 46"/>
          <p:cNvSpPr txBox="1">
            <a:spLocks noChangeArrowheads="1"/>
          </p:cNvSpPr>
          <p:nvPr/>
        </p:nvSpPr>
        <p:spPr bwMode="auto">
          <a:xfrm>
            <a:off x="4091185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3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2020</a:t>
            </a:r>
          </a:p>
        </p:txBody>
      </p:sp>
      <p:sp>
        <p:nvSpPr>
          <p:cNvPr id="111" name="TextBox 46"/>
          <p:cNvSpPr txBox="1">
            <a:spLocks noChangeArrowheads="1"/>
          </p:cNvSpPr>
          <p:nvPr/>
        </p:nvSpPr>
        <p:spPr bwMode="auto">
          <a:xfrm>
            <a:off x="5691642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4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2021</a:t>
            </a:r>
          </a:p>
        </p:txBody>
      </p:sp>
      <p:sp>
        <p:nvSpPr>
          <p:cNvPr id="112" name="TextBox 46"/>
          <p:cNvSpPr txBox="1">
            <a:spLocks noChangeArrowheads="1"/>
          </p:cNvSpPr>
          <p:nvPr/>
        </p:nvSpPr>
        <p:spPr bwMode="auto">
          <a:xfrm>
            <a:off x="7290569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5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2022</a:t>
            </a:r>
          </a:p>
        </p:txBody>
      </p:sp>
      <p:sp>
        <p:nvSpPr>
          <p:cNvPr id="113" name="TextBox 46"/>
          <p:cNvSpPr txBox="1">
            <a:spLocks noChangeArrowheads="1"/>
          </p:cNvSpPr>
          <p:nvPr/>
        </p:nvSpPr>
        <p:spPr bwMode="auto">
          <a:xfrm>
            <a:off x="8885273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6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2023</a:t>
            </a:r>
          </a:p>
        </p:txBody>
      </p:sp>
      <p:sp>
        <p:nvSpPr>
          <p:cNvPr id="114" name="TextBox 46"/>
          <p:cNvSpPr txBox="1">
            <a:spLocks noChangeArrowheads="1"/>
          </p:cNvSpPr>
          <p:nvPr/>
        </p:nvSpPr>
        <p:spPr bwMode="auto">
          <a:xfrm>
            <a:off x="10488422" y="1810264"/>
            <a:ext cx="8079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400" spc="300" dirty="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2024</a:t>
            </a:r>
          </a:p>
        </p:txBody>
      </p:sp>
      <p:sp>
        <p:nvSpPr>
          <p:cNvPr id="115" name="Shape 2525"/>
          <p:cNvSpPr/>
          <p:nvPr/>
        </p:nvSpPr>
        <p:spPr>
          <a:xfrm>
            <a:off x="1159159" y="25274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16" name="Shape 2528"/>
          <p:cNvSpPr/>
          <p:nvPr/>
        </p:nvSpPr>
        <p:spPr>
          <a:xfrm>
            <a:off x="4395102" y="2527426"/>
            <a:ext cx="20314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17" name="Shape 2547"/>
          <p:cNvSpPr/>
          <p:nvPr/>
        </p:nvSpPr>
        <p:spPr>
          <a:xfrm>
            <a:off x="2758086" y="25274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15643" y="14949"/>
                </a:lnTo>
                <a:cubicBezTo>
                  <a:pt x="16600" y="13832"/>
                  <a:pt x="17182" y="12386"/>
                  <a:pt x="17182" y="10800"/>
                </a:cubicBezTo>
                <a:cubicBezTo>
                  <a:pt x="17182" y="9214"/>
                  <a:pt x="16600" y="7767"/>
                  <a:pt x="15643" y="6651"/>
                </a:cubicBezTo>
                <a:lnTo>
                  <a:pt x="18073" y="4221"/>
                </a:lnTo>
                <a:cubicBezTo>
                  <a:pt x="19649" y="5963"/>
                  <a:pt x="20618" y="8266"/>
                  <a:pt x="20618" y="10800"/>
                </a:cubicBezTo>
                <a:cubicBezTo>
                  <a:pt x="20618" y="13335"/>
                  <a:pt x="19649" y="15637"/>
                  <a:pt x="18073" y="17379"/>
                </a:cubicBezTo>
                <a:moveTo>
                  <a:pt x="10800" y="20619"/>
                </a:moveTo>
                <a:cubicBezTo>
                  <a:pt x="8265" y="20619"/>
                  <a:pt x="5963" y="19650"/>
                  <a:pt x="4221" y="18073"/>
                </a:cubicBezTo>
                <a:lnTo>
                  <a:pt x="6651" y="15643"/>
                </a:lnTo>
                <a:cubicBezTo>
                  <a:pt x="7767" y="16600"/>
                  <a:pt x="9214" y="17182"/>
                  <a:pt x="10800" y="17182"/>
                </a:cubicBezTo>
                <a:cubicBezTo>
                  <a:pt x="12386" y="17182"/>
                  <a:pt x="13833" y="16600"/>
                  <a:pt x="14949" y="15643"/>
                </a:cubicBezTo>
                <a:lnTo>
                  <a:pt x="17379" y="18073"/>
                </a:lnTo>
                <a:cubicBezTo>
                  <a:pt x="15637" y="19650"/>
                  <a:pt x="13334" y="20619"/>
                  <a:pt x="10800" y="20619"/>
                </a:cubicBezTo>
                <a:moveTo>
                  <a:pt x="982" y="10800"/>
                </a:moveTo>
                <a:cubicBezTo>
                  <a:pt x="982" y="8266"/>
                  <a:pt x="1950" y="5963"/>
                  <a:pt x="3527" y="4221"/>
                </a:cubicBezTo>
                <a:lnTo>
                  <a:pt x="5957" y="6651"/>
                </a:lnTo>
                <a:cubicBezTo>
                  <a:pt x="4999" y="7767"/>
                  <a:pt x="4418" y="9214"/>
                  <a:pt x="4418" y="10800"/>
                </a:cubicBezTo>
                <a:cubicBezTo>
                  <a:pt x="4418" y="12386"/>
                  <a:pt x="4999" y="13832"/>
                  <a:pt x="5957" y="14949"/>
                </a:cubicBezTo>
                <a:lnTo>
                  <a:pt x="3527" y="17379"/>
                </a:lnTo>
                <a:cubicBezTo>
                  <a:pt x="1950" y="15637"/>
                  <a:pt x="982" y="13335"/>
                  <a:pt x="982" y="10800"/>
                </a:cubicBezTo>
                <a:moveTo>
                  <a:pt x="16200" y="10800"/>
                </a:moveTo>
                <a:cubicBezTo>
                  <a:pt x="16200" y="13782"/>
                  <a:pt x="13782" y="16200"/>
                  <a:pt x="10800" y="16200"/>
                </a:cubicBezTo>
                <a:cubicBezTo>
                  <a:pt x="7817" y="16200"/>
                  <a:pt x="5400" y="13782"/>
                  <a:pt x="5400" y="10800"/>
                </a:cubicBez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800"/>
                </a:cubicBezTo>
                <a:moveTo>
                  <a:pt x="10800" y="982"/>
                </a:moveTo>
                <a:cubicBezTo>
                  <a:pt x="13334" y="982"/>
                  <a:pt x="15637" y="1950"/>
                  <a:pt x="17379" y="3527"/>
                </a:cubicBezTo>
                <a:lnTo>
                  <a:pt x="14949" y="5957"/>
                </a:lnTo>
                <a:cubicBezTo>
                  <a:pt x="13832" y="4999"/>
                  <a:pt x="12386" y="4418"/>
                  <a:pt x="10800" y="4418"/>
                </a:cubicBezTo>
                <a:cubicBezTo>
                  <a:pt x="9214" y="4418"/>
                  <a:pt x="7767" y="4999"/>
                  <a:pt x="6651" y="5957"/>
                </a:cubicBez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18" name="Shape 2591"/>
          <p:cNvSpPr/>
          <p:nvPr/>
        </p:nvSpPr>
        <p:spPr>
          <a:xfrm>
            <a:off x="9153793" y="25274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19" name="Shape 2616"/>
          <p:cNvSpPr/>
          <p:nvPr/>
        </p:nvSpPr>
        <p:spPr>
          <a:xfrm>
            <a:off x="5955939" y="2540092"/>
            <a:ext cx="279328" cy="253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20" name="Shape 2618"/>
          <p:cNvSpPr/>
          <p:nvPr/>
        </p:nvSpPr>
        <p:spPr>
          <a:xfrm>
            <a:off x="7554880" y="2527420"/>
            <a:ext cx="279301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21" name="Shape 2624"/>
          <p:cNvSpPr/>
          <p:nvPr/>
        </p:nvSpPr>
        <p:spPr>
          <a:xfrm>
            <a:off x="10752720" y="25274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66" name="TextBox 65"/>
          <p:cNvSpPr txBox="1"/>
          <p:nvPr/>
        </p:nvSpPr>
        <p:spPr>
          <a:xfrm>
            <a:off x="514088" y="378846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73100" y="412451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711942" y="378846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  <a:latin typeface="+mj-lt"/>
              </a:rPr>
              <a:t>Insert title here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470954" y="412451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6909796" y="378846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5"/>
                </a:solidFill>
                <a:latin typeface="+mj-lt"/>
              </a:rPr>
              <a:t>Insert title here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6668808" y="412451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0111465" y="378846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870477" y="412451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113015" y="5376006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Insert title here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872027" y="5712054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310867" y="5376006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4"/>
                </a:solidFill>
                <a:latin typeface="+mj-lt"/>
              </a:rPr>
              <a:t>Insert title here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069879" y="5712054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504498" y="5376006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+mj-lt"/>
              </a:rPr>
              <a:t>Insert title here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8263510" y="5712054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</p:spTree>
    <p:extLst>
      <p:ext uri="{BB962C8B-B14F-4D97-AF65-F5344CB8AC3E}">
        <p14:creationId xmlns:p14="http://schemas.microsoft.com/office/powerpoint/2010/main" val="286820694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" name="Freeform 5"/>
          <p:cNvSpPr/>
          <p:nvPr/>
        </p:nvSpPr>
        <p:spPr bwMode="auto">
          <a:xfrm rot="18900000">
            <a:off x="1241824" y="4142846"/>
            <a:ext cx="2887399" cy="2887399"/>
          </a:xfrm>
          <a:custGeom>
            <a:avLst/>
            <a:gdLst>
              <a:gd name="connsiteX0" fmla="*/ 4062056 w 5568833"/>
              <a:gd name="connsiteY0" fmla="*/ 1506776 h 5568833"/>
              <a:gd name="connsiteX1" fmla="*/ 4062056 w 5568833"/>
              <a:gd name="connsiteY1" fmla="*/ 1821693 h 5568833"/>
              <a:gd name="connsiteX2" fmla="*/ 5534683 w 5568833"/>
              <a:gd name="connsiteY2" fmla="*/ 3294320 h 5568833"/>
              <a:gd name="connsiteX3" fmla="*/ 5534683 w 5568833"/>
              <a:gd name="connsiteY3" fmla="*/ 3459210 h 5568833"/>
              <a:gd name="connsiteX4" fmla="*/ 3459210 w 5568833"/>
              <a:gd name="connsiteY4" fmla="*/ 5534683 h 5568833"/>
              <a:gd name="connsiteX5" fmla="*/ 3294320 w 5568833"/>
              <a:gd name="connsiteY5" fmla="*/ 5534683 h 5568833"/>
              <a:gd name="connsiteX6" fmla="*/ 34150 w 5568833"/>
              <a:gd name="connsiteY6" fmla="*/ 2274513 h 5568833"/>
              <a:gd name="connsiteX7" fmla="*/ 34150 w 5568833"/>
              <a:gd name="connsiteY7" fmla="*/ 2109623 h 5568833"/>
              <a:gd name="connsiteX8" fmla="*/ 2109623 w 5568833"/>
              <a:gd name="connsiteY8" fmla="*/ 34150 h 5568833"/>
              <a:gd name="connsiteX9" fmla="*/ 2274513 w 5568833"/>
              <a:gd name="connsiteY9" fmla="*/ 34150 h 5568833"/>
              <a:gd name="connsiteX10" fmla="*/ 3747139 w 5568833"/>
              <a:gd name="connsiteY10" fmla="*/ 1506776 h 556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68833" h="5568833">
                <a:moveTo>
                  <a:pt x="4062056" y="1506776"/>
                </a:moveTo>
                <a:lnTo>
                  <a:pt x="4062056" y="1821693"/>
                </a:lnTo>
                <a:lnTo>
                  <a:pt x="5534683" y="3294320"/>
                </a:lnTo>
                <a:cubicBezTo>
                  <a:pt x="5580217" y="3339853"/>
                  <a:pt x="5580217" y="3413677"/>
                  <a:pt x="5534683" y="3459210"/>
                </a:cubicBezTo>
                <a:lnTo>
                  <a:pt x="3459210" y="5534683"/>
                </a:lnTo>
                <a:cubicBezTo>
                  <a:pt x="3413677" y="5580217"/>
                  <a:pt x="3339853" y="5580217"/>
                  <a:pt x="3294320" y="5534683"/>
                </a:cubicBezTo>
                <a:lnTo>
                  <a:pt x="34150" y="2274513"/>
                </a:lnTo>
                <a:cubicBezTo>
                  <a:pt x="-11384" y="2228979"/>
                  <a:pt x="-11384" y="2155156"/>
                  <a:pt x="34150" y="2109623"/>
                </a:cubicBezTo>
                <a:lnTo>
                  <a:pt x="2109623" y="34150"/>
                </a:lnTo>
                <a:cubicBezTo>
                  <a:pt x="2155156" y="-11384"/>
                  <a:pt x="2228979" y="-11384"/>
                  <a:pt x="2274513" y="34150"/>
                </a:cubicBezTo>
                <a:lnTo>
                  <a:pt x="3747139" y="1506776"/>
                </a:ln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eaLnBrk="1">
              <a:defRPr/>
            </a:pPr>
            <a:endParaRPr lang="en-US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 rot="18900000">
            <a:off x="4527599" y="4142846"/>
            <a:ext cx="2887399" cy="2887399"/>
          </a:xfrm>
          <a:custGeom>
            <a:avLst/>
            <a:gdLst>
              <a:gd name="connsiteX0" fmla="*/ 4062056 w 5568833"/>
              <a:gd name="connsiteY0" fmla="*/ 1506776 h 5568833"/>
              <a:gd name="connsiteX1" fmla="*/ 4062056 w 5568833"/>
              <a:gd name="connsiteY1" fmla="*/ 1821693 h 5568833"/>
              <a:gd name="connsiteX2" fmla="*/ 5534683 w 5568833"/>
              <a:gd name="connsiteY2" fmla="*/ 3294320 h 5568833"/>
              <a:gd name="connsiteX3" fmla="*/ 5534683 w 5568833"/>
              <a:gd name="connsiteY3" fmla="*/ 3459210 h 5568833"/>
              <a:gd name="connsiteX4" fmla="*/ 3459210 w 5568833"/>
              <a:gd name="connsiteY4" fmla="*/ 5534683 h 5568833"/>
              <a:gd name="connsiteX5" fmla="*/ 3294320 w 5568833"/>
              <a:gd name="connsiteY5" fmla="*/ 5534683 h 5568833"/>
              <a:gd name="connsiteX6" fmla="*/ 34150 w 5568833"/>
              <a:gd name="connsiteY6" fmla="*/ 2274513 h 5568833"/>
              <a:gd name="connsiteX7" fmla="*/ 34150 w 5568833"/>
              <a:gd name="connsiteY7" fmla="*/ 2109623 h 5568833"/>
              <a:gd name="connsiteX8" fmla="*/ 2109623 w 5568833"/>
              <a:gd name="connsiteY8" fmla="*/ 34150 h 5568833"/>
              <a:gd name="connsiteX9" fmla="*/ 2274513 w 5568833"/>
              <a:gd name="connsiteY9" fmla="*/ 34150 h 5568833"/>
              <a:gd name="connsiteX10" fmla="*/ 3747139 w 5568833"/>
              <a:gd name="connsiteY10" fmla="*/ 1506776 h 556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68833" h="5568833">
                <a:moveTo>
                  <a:pt x="4062056" y="1506776"/>
                </a:moveTo>
                <a:lnTo>
                  <a:pt x="4062056" y="1821693"/>
                </a:lnTo>
                <a:lnTo>
                  <a:pt x="5534683" y="3294320"/>
                </a:lnTo>
                <a:cubicBezTo>
                  <a:pt x="5580217" y="3339853"/>
                  <a:pt x="5580217" y="3413677"/>
                  <a:pt x="5534683" y="3459210"/>
                </a:cubicBezTo>
                <a:lnTo>
                  <a:pt x="3459210" y="5534683"/>
                </a:lnTo>
                <a:cubicBezTo>
                  <a:pt x="3413677" y="5580217"/>
                  <a:pt x="3339853" y="5580217"/>
                  <a:pt x="3294320" y="5534683"/>
                </a:cubicBezTo>
                <a:lnTo>
                  <a:pt x="34150" y="2274513"/>
                </a:lnTo>
                <a:cubicBezTo>
                  <a:pt x="-11384" y="2228979"/>
                  <a:pt x="-11384" y="2155156"/>
                  <a:pt x="34150" y="2109623"/>
                </a:cubicBezTo>
                <a:lnTo>
                  <a:pt x="2109623" y="34150"/>
                </a:lnTo>
                <a:cubicBezTo>
                  <a:pt x="2155156" y="-11384"/>
                  <a:pt x="2228979" y="-11384"/>
                  <a:pt x="2274513" y="34150"/>
                </a:cubicBezTo>
                <a:lnTo>
                  <a:pt x="3747139" y="1506776"/>
                </a:ln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eaLnBrk="1">
              <a:defRPr/>
            </a:pPr>
            <a:endParaRPr lang="en-US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 rot="18900000">
            <a:off x="7818312" y="4142846"/>
            <a:ext cx="2887399" cy="2887399"/>
          </a:xfrm>
          <a:custGeom>
            <a:avLst/>
            <a:gdLst>
              <a:gd name="connsiteX0" fmla="*/ 4062056 w 5568833"/>
              <a:gd name="connsiteY0" fmla="*/ 1506776 h 5568833"/>
              <a:gd name="connsiteX1" fmla="*/ 4062056 w 5568833"/>
              <a:gd name="connsiteY1" fmla="*/ 1821693 h 5568833"/>
              <a:gd name="connsiteX2" fmla="*/ 5534683 w 5568833"/>
              <a:gd name="connsiteY2" fmla="*/ 3294320 h 5568833"/>
              <a:gd name="connsiteX3" fmla="*/ 5534683 w 5568833"/>
              <a:gd name="connsiteY3" fmla="*/ 3459210 h 5568833"/>
              <a:gd name="connsiteX4" fmla="*/ 3459210 w 5568833"/>
              <a:gd name="connsiteY4" fmla="*/ 5534683 h 5568833"/>
              <a:gd name="connsiteX5" fmla="*/ 3294320 w 5568833"/>
              <a:gd name="connsiteY5" fmla="*/ 5534683 h 5568833"/>
              <a:gd name="connsiteX6" fmla="*/ 34150 w 5568833"/>
              <a:gd name="connsiteY6" fmla="*/ 2274513 h 5568833"/>
              <a:gd name="connsiteX7" fmla="*/ 34150 w 5568833"/>
              <a:gd name="connsiteY7" fmla="*/ 2109623 h 5568833"/>
              <a:gd name="connsiteX8" fmla="*/ 2109623 w 5568833"/>
              <a:gd name="connsiteY8" fmla="*/ 34150 h 5568833"/>
              <a:gd name="connsiteX9" fmla="*/ 2274513 w 5568833"/>
              <a:gd name="connsiteY9" fmla="*/ 34150 h 5568833"/>
              <a:gd name="connsiteX10" fmla="*/ 3747139 w 5568833"/>
              <a:gd name="connsiteY10" fmla="*/ 1506776 h 556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68833" h="5568833">
                <a:moveTo>
                  <a:pt x="4062056" y="1506776"/>
                </a:moveTo>
                <a:lnTo>
                  <a:pt x="4062056" y="1821693"/>
                </a:lnTo>
                <a:lnTo>
                  <a:pt x="5534683" y="3294320"/>
                </a:lnTo>
                <a:cubicBezTo>
                  <a:pt x="5580217" y="3339853"/>
                  <a:pt x="5580217" y="3413677"/>
                  <a:pt x="5534683" y="3459210"/>
                </a:cubicBezTo>
                <a:lnTo>
                  <a:pt x="3459210" y="5534683"/>
                </a:lnTo>
                <a:cubicBezTo>
                  <a:pt x="3413677" y="5580217"/>
                  <a:pt x="3339853" y="5580217"/>
                  <a:pt x="3294320" y="5534683"/>
                </a:cubicBezTo>
                <a:lnTo>
                  <a:pt x="34150" y="2274513"/>
                </a:lnTo>
                <a:cubicBezTo>
                  <a:pt x="-11384" y="2228979"/>
                  <a:pt x="-11384" y="2155156"/>
                  <a:pt x="34150" y="2109623"/>
                </a:cubicBezTo>
                <a:lnTo>
                  <a:pt x="2109623" y="34150"/>
                </a:lnTo>
                <a:cubicBezTo>
                  <a:pt x="2155156" y="-11384"/>
                  <a:pt x="2228979" y="-11384"/>
                  <a:pt x="2274513" y="34150"/>
                </a:cubicBezTo>
                <a:lnTo>
                  <a:pt x="3747139" y="1506776"/>
                </a:ln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eaLnBrk="1">
              <a:defRPr/>
            </a:pPr>
            <a:endParaRPr lang="en-US">
              <a:solidFill>
                <a:schemeClr val="tx1">
                  <a:alpha val="50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681300" y="4116623"/>
            <a:ext cx="1056600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4" name="Freeform 43"/>
          <p:cNvSpPr/>
          <p:nvPr/>
        </p:nvSpPr>
        <p:spPr bwMode="auto">
          <a:xfrm rot="10800000">
            <a:off x="10239019" y="3855704"/>
            <a:ext cx="1008285" cy="522662"/>
          </a:xfrm>
          <a:custGeom>
            <a:avLst/>
            <a:gdLst>
              <a:gd name="connsiteX0" fmla="*/ 746954 w 1008285"/>
              <a:gd name="connsiteY0" fmla="*/ 522662 h 522662"/>
              <a:gd name="connsiteX1" fmla="*/ 0 w 1008285"/>
              <a:gd name="connsiteY1" fmla="*/ 522662 h 522662"/>
              <a:gd name="connsiteX2" fmla="*/ 0 w 1008285"/>
              <a:gd name="connsiteY2" fmla="*/ 0 h 522662"/>
              <a:gd name="connsiteX3" fmla="*/ 746954 w 1008285"/>
              <a:gd name="connsiteY3" fmla="*/ 0 h 522662"/>
              <a:gd name="connsiteX4" fmla="*/ 1008285 w 1008285"/>
              <a:gd name="connsiteY4" fmla="*/ 261331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8285" h="522662">
                <a:moveTo>
                  <a:pt x="746954" y="522662"/>
                </a:moveTo>
                <a:lnTo>
                  <a:pt x="0" y="522662"/>
                </a:lnTo>
                <a:lnTo>
                  <a:pt x="0" y="0"/>
                </a:lnTo>
                <a:lnTo>
                  <a:pt x="746954" y="0"/>
                </a:lnTo>
                <a:lnTo>
                  <a:pt x="1008285" y="261331"/>
                </a:lnTo>
                <a:close/>
              </a:path>
            </a:pathLst>
          </a:custGeom>
          <a:solidFill>
            <a:schemeClr val="accent6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1" name="TextBox 46"/>
          <p:cNvSpPr txBox="1">
            <a:spLocks noChangeArrowheads="1"/>
          </p:cNvSpPr>
          <p:nvPr/>
        </p:nvSpPr>
        <p:spPr bwMode="auto">
          <a:xfrm>
            <a:off x="10315220" y="3927353"/>
            <a:ext cx="8962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r" eaLnBrk="1"/>
            <a:r>
              <a:rPr lang="en-US" altLang="en-US" sz="1800" b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Finish</a:t>
            </a:r>
          </a:p>
        </p:txBody>
      </p:sp>
      <p:sp>
        <p:nvSpPr>
          <p:cNvPr id="49" name="Freeform 48"/>
          <p:cNvSpPr>
            <a:spLocks noChangeArrowheads="1"/>
          </p:cNvSpPr>
          <p:nvPr/>
        </p:nvSpPr>
        <p:spPr bwMode="auto">
          <a:xfrm>
            <a:off x="2399088" y="3855704"/>
            <a:ext cx="522662" cy="522662"/>
          </a:xfrm>
          <a:custGeom>
            <a:avLst/>
            <a:gdLst>
              <a:gd name="connsiteX0" fmla="*/ 261331 w 522662"/>
              <a:gd name="connsiteY0" fmla="*/ 0 h 522662"/>
              <a:gd name="connsiteX1" fmla="*/ 522662 w 522662"/>
              <a:gd name="connsiteY1" fmla="*/ 261331 h 522662"/>
              <a:gd name="connsiteX2" fmla="*/ 261331 w 522662"/>
              <a:gd name="connsiteY2" fmla="*/ 522662 h 522662"/>
              <a:gd name="connsiteX3" fmla="*/ 0 w 522662"/>
              <a:gd name="connsiteY3" fmla="*/ 261331 h 522662"/>
              <a:gd name="connsiteX4" fmla="*/ 261331 w 522662"/>
              <a:gd name="connsiteY4" fmla="*/ 0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662" h="522662">
                <a:moveTo>
                  <a:pt x="261331" y="0"/>
                </a:moveTo>
                <a:cubicBezTo>
                  <a:pt x="405660" y="0"/>
                  <a:pt x="522662" y="117002"/>
                  <a:pt x="522662" y="261331"/>
                </a:cubicBezTo>
                <a:cubicBezTo>
                  <a:pt x="522662" y="405660"/>
                  <a:pt x="405660" y="522662"/>
                  <a:pt x="261331" y="522662"/>
                </a:cubicBezTo>
                <a:cubicBezTo>
                  <a:pt x="117002" y="522662"/>
                  <a:pt x="0" y="405660"/>
                  <a:pt x="0" y="261331"/>
                </a:cubicBezTo>
                <a:cubicBezTo>
                  <a:pt x="0" y="117002"/>
                  <a:pt x="117002" y="0"/>
                  <a:pt x="26133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4" name="TextBox 46"/>
          <p:cNvSpPr txBox="1">
            <a:spLocks noChangeArrowheads="1"/>
          </p:cNvSpPr>
          <p:nvPr/>
        </p:nvSpPr>
        <p:spPr bwMode="auto">
          <a:xfrm>
            <a:off x="2571821" y="3932369"/>
            <a:ext cx="1771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1</a:t>
            </a:r>
          </a:p>
        </p:txBody>
      </p:sp>
      <p:sp>
        <p:nvSpPr>
          <p:cNvPr id="50" name="Freeform 49"/>
          <p:cNvSpPr>
            <a:spLocks noChangeArrowheads="1"/>
          </p:cNvSpPr>
          <p:nvPr/>
        </p:nvSpPr>
        <p:spPr bwMode="auto">
          <a:xfrm>
            <a:off x="681300" y="3855704"/>
            <a:ext cx="1008285" cy="522662"/>
          </a:xfrm>
          <a:custGeom>
            <a:avLst/>
            <a:gdLst>
              <a:gd name="connsiteX0" fmla="*/ 0 w 1008285"/>
              <a:gd name="connsiteY0" fmla="*/ 0 h 522662"/>
              <a:gd name="connsiteX1" fmla="*/ 746970 w 1008285"/>
              <a:gd name="connsiteY1" fmla="*/ 0 h 522662"/>
              <a:gd name="connsiteX2" fmla="*/ 1008285 w 1008285"/>
              <a:gd name="connsiteY2" fmla="*/ 261331 h 522662"/>
              <a:gd name="connsiteX3" fmla="*/ 746970 w 1008285"/>
              <a:gd name="connsiteY3" fmla="*/ 522662 h 522662"/>
              <a:gd name="connsiteX4" fmla="*/ 0 w 1008285"/>
              <a:gd name="connsiteY4" fmla="*/ 522662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8285" h="522662">
                <a:moveTo>
                  <a:pt x="0" y="0"/>
                </a:moveTo>
                <a:lnTo>
                  <a:pt x="746970" y="0"/>
                </a:lnTo>
                <a:lnTo>
                  <a:pt x="1008285" y="261331"/>
                </a:lnTo>
                <a:lnTo>
                  <a:pt x="746970" y="522662"/>
                </a:lnTo>
                <a:lnTo>
                  <a:pt x="0" y="5226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6" name="TextBox 46"/>
          <p:cNvSpPr txBox="1">
            <a:spLocks noChangeArrowheads="1"/>
          </p:cNvSpPr>
          <p:nvPr/>
        </p:nvSpPr>
        <p:spPr bwMode="auto">
          <a:xfrm>
            <a:off x="763900" y="3927353"/>
            <a:ext cx="7552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 b="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Start</a:t>
            </a:r>
          </a:p>
        </p:txBody>
      </p:sp>
      <p:sp>
        <p:nvSpPr>
          <p:cNvPr id="48" name="Freeform 47"/>
          <p:cNvSpPr/>
          <p:nvPr/>
        </p:nvSpPr>
        <p:spPr bwMode="auto">
          <a:xfrm>
            <a:off x="4042799" y="3855704"/>
            <a:ext cx="522662" cy="522662"/>
          </a:xfrm>
          <a:custGeom>
            <a:avLst/>
            <a:gdLst>
              <a:gd name="connsiteX0" fmla="*/ 261331 w 522662"/>
              <a:gd name="connsiteY0" fmla="*/ 0 h 522662"/>
              <a:gd name="connsiteX1" fmla="*/ 522662 w 522662"/>
              <a:gd name="connsiteY1" fmla="*/ 261331 h 522662"/>
              <a:gd name="connsiteX2" fmla="*/ 261331 w 522662"/>
              <a:gd name="connsiteY2" fmla="*/ 522662 h 522662"/>
              <a:gd name="connsiteX3" fmla="*/ 0 w 522662"/>
              <a:gd name="connsiteY3" fmla="*/ 261331 h 522662"/>
              <a:gd name="connsiteX4" fmla="*/ 261331 w 522662"/>
              <a:gd name="connsiteY4" fmla="*/ 0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662" h="522662">
                <a:moveTo>
                  <a:pt x="261331" y="0"/>
                </a:moveTo>
                <a:cubicBezTo>
                  <a:pt x="405660" y="0"/>
                  <a:pt x="522662" y="117002"/>
                  <a:pt x="522662" y="261331"/>
                </a:cubicBezTo>
                <a:cubicBezTo>
                  <a:pt x="522662" y="405660"/>
                  <a:pt x="405660" y="522662"/>
                  <a:pt x="261331" y="522662"/>
                </a:cubicBezTo>
                <a:cubicBezTo>
                  <a:pt x="117002" y="522662"/>
                  <a:pt x="0" y="405660"/>
                  <a:pt x="0" y="261331"/>
                </a:cubicBezTo>
                <a:cubicBezTo>
                  <a:pt x="0" y="117002"/>
                  <a:pt x="117002" y="0"/>
                  <a:pt x="261331" y="0"/>
                </a:cubicBezTo>
                <a:close/>
              </a:path>
            </a:pathLst>
          </a:custGeom>
          <a:solidFill>
            <a:schemeClr val="accent2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8" name="TextBox 46"/>
          <p:cNvSpPr txBox="1">
            <a:spLocks noChangeArrowheads="1"/>
          </p:cNvSpPr>
          <p:nvPr/>
        </p:nvSpPr>
        <p:spPr bwMode="auto">
          <a:xfrm>
            <a:off x="4202650" y="3932369"/>
            <a:ext cx="2029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</a:t>
            </a:r>
          </a:p>
        </p:txBody>
      </p:sp>
      <p:sp>
        <p:nvSpPr>
          <p:cNvPr id="47" name="Freeform 46"/>
          <p:cNvSpPr>
            <a:spLocks noChangeArrowheads="1"/>
          </p:cNvSpPr>
          <p:nvPr/>
        </p:nvSpPr>
        <p:spPr bwMode="auto">
          <a:xfrm>
            <a:off x="5687332" y="3855704"/>
            <a:ext cx="522662" cy="522662"/>
          </a:xfrm>
          <a:custGeom>
            <a:avLst/>
            <a:gdLst>
              <a:gd name="connsiteX0" fmla="*/ 261331 w 522662"/>
              <a:gd name="connsiteY0" fmla="*/ 0 h 522662"/>
              <a:gd name="connsiteX1" fmla="*/ 522662 w 522662"/>
              <a:gd name="connsiteY1" fmla="*/ 261331 h 522662"/>
              <a:gd name="connsiteX2" fmla="*/ 261331 w 522662"/>
              <a:gd name="connsiteY2" fmla="*/ 522662 h 522662"/>
              <a:gd name="connsiteX3" fmla="*/ 0 w 522662"/>
              <a:gd name="connsiteY3" fmla="*/ 261331 h 522662"/>
              <a:gd name="connsiteX4" fmla="*/ 261331 w 522662"/>
              <a:gd name="connsiteY4" fmla="*/ 0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662" h="522662">
                <a:moveTo>
                  <a:pt x="261331" y="0"/>
                </a:moveTo>
                <a:cubicBezTo>
                  <a:pt x="405660" y="0"/>
                  <a:pt x="522662" y="117002"/>
                  <a:pt x="522662" y="261331"/>
                </a:cubicBezTo>
                <a:cubicBezTo>
                  <a:pt x="522662" y="405660"/>
                  <a:pt x="405660" y="522662"/>
                  <a:pt x="261331" y="522662"/>
                </a:cubicBezTo>
                <a:cubicBezTo>
                  <a:pt x="117002" y="522662"/>
                  <a:pt x="0" y="405660"/>
                  <a:pt x="0" y="261331"/>
                </a:cubicBezTo>
                <a:cubicBezTo>
                  <a:pt x="0" y="117002"/>
                  <a:pt x="117002" y="0"/>
                  <a:pt x="26133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20" name="TextBox 46"/>
          <p:cNvSpPr txBox="1">
            <a:spLocks noChangeArrowheads="1"/>
          </p:cNvSpPr>
          <p:nvPr/>
        </p:nvSpPr>
        <p:spPr bwMode="auto">
          <a:xfrm>
            <a:off x="5844274" y="3932369"/>
            <a:ext cx="2087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3</a:t>
            </a:r>
          </a:p>
        </p:txBody>
      </p:sp>
      <p:sp>
        <p:nvSpPr>
          <p:cNvPr id="46" name="Freeform 45"/>
          <p:cNvSpPr>
            <a:spLocks noChangeArrowheads="1"/>
          </p:cNvSpPr>
          <p:nvPr/>
        </p:nvSpPr>
        <p:spPr bwMode="auto">
          <a:xfrm>
            <a:off x="7331042" y="3855704"/>
            <a:ext cx="522662" cy="522662"/>
          </a:xfrm>
          <a:custGeom>
            <a:avLst/>
            <a:gdLst>
              <a:gd name="connsiteX0" fmla="*/ 261331 w 522662"/>
              <a:gd name="connsiteY0" fmla="*/ 0 h 522662"/>
              <a:gd name="connsiteX1" fmla="*/ 522662 w 522662"/>
              <a:gd name="connsiteY1" fmla="*/ 261331 h 522662"/>
              <a:gd name="connsiteX2" fmla="*/ 261331 w 522662"/>
              <a:gd name="connsiteY2" fmla="*/ 522662 h 522662"/>
              <a:gd name="connsiteX3" fmla="*/ 0 w 522662"/>
              <a:gd name="connsiteY3" fmla="*/ 261331 h 522662"/>
              <a:gd name="connsiteX4" fmla="*/ 261331 w 522662"/>
              <a:gd name="connsiteY4" fmla="*/ 0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662" h="522662">
                <a:moveTo>
                  <a:pt x="261331" y="0"/>
                </a:moveTo>
                <a:cubicBezTo>
                  <a:pt x="405660" y="0"/>
                  <a:pt x="522662" y="117002"/>
                  <a:pt x="522662" y="261331"/>
                </a:cubicBezTo>
                <a:cubicBezTo>
                  <a:pt x="522662" y="405660"/>
                  <a:pt x="405660" y="522662"/>
                  <a:pt x="261331" y="522662"/>
                </a:cubicBezTo>
                <a:cubicBezTo>
                  <a:pt x="117002" y="522662"/>
                  <a:pt x="0" y="405660"/>
                  <a:pt x="0" y="261331"/>
                </a:cubicBezTo>
                <a:cubicBezTo>
                  <a:pt x="0" y="117002"/>
                  <a:pt x="117002" y="0"/>
                  <a:pt x="2613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22" name="TextBox 46"/>
          <p:cNvSpPr txBox="1">
            <a:spLocks noChangeArrowheads="1"/>
          </p:cNvSpPr>
          <p:nvPr/>
        </p:nvSpPr>
        <p:spPr bwMode="auto">
          <a:xfrm>
            <a:off x="7491308" y="3932369"/>
            <a:ext cx="2021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4</a:t>
            </a:r>
          </a:p>
        </p:txBody>
      </p:sp>
      <p:sp>
        <p:nvSpPr>
          <p:cNvPr id="45" name="Freeform 44"/>
          <p:cNvSpPr>
            <a:spLocks noChangeArrowheads="1"/>
          </p:cNvSpPr>
          <p:nvPr/>
        </p:nvSpPr>
        <p:spPr bwMode="auto">
          <a:xfrm>
            <a:off x="8974753" y="3855704"/>
            <a:ext cx="522662" cy="522662"/>
          </a:xfrm>
          <a:custGeom>
            <a:avLst/>
            <a:gdLst>
              <a:gd name="connsiteX0" fmla="*/ 261331 w 522662"/>
              <a:gd name="connsiteY0" fmla="*/ 0 h 522662"/>
              <a:gd name="connsiteX1" fmla="*/ 522662 w 522662"/>
              <a:gd name="connsiteY1" fmla="*/ 261331 h 522662"/>
              <a:gd name="connsiteX2" fmla="*/ 261331 w 522662"/>
              <a:gd name="connsiteY2" fmla="*/ 522662 h 522662"/>
              <a:gd name="connsiteX3" fmla="*/ 0 w 522662"/>
              <a:gd name="connsiteY3" fmla="*/ 261331 h 522662"/>
              <a:gd name="connsiteX4" fmla="*/ 261331 w 522662"/>
              <a:gd name="connsiteY4" fmla="*/ 0 h 522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2662" h="522662">
                <a:moveTo>
                  <a:pt x="261331" y="0"/>
                </a:moveTo>
                <a:cubicBezTo>
                  <a:pt x="405660" y="0"/>
                  <a:pt x="522662" y="117002"/>
                  <a:pt x="522662" y="261331"/>
                </a:cubicBezTo>
                <a:cubicBezTo>
                  <a:pt x="522662" y="405660"/>
                  <a:pt x="405660" y="522662"/>
                  <a:pt x="261331" y="522662"/>
                </a:cubicBezTo>
                <a:cubicBezTo>
                  <a:pt x="117002" y="522662"/>
                  <a:pt x="0" y="405660"/>
                  <a:pt x="0" y="261331"/>
                </a:cubicBezTo>
                <a:cubicBezTo>
                  <a:pt x="0" y="117002"/>
                  <a:pt x="117002" y="0"/>
                  <a:pt x="26133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24" name="TextBox 46"/>
          <p:cNvSpPr txBox="1">
            <a:spLocks noChangeArrowheads="1"/>
          </p:cNvSpPr>
          <p:nvPr/>
        </p:nvSpPr>
        <p:spPr bwMode="auto">
          <a:xfrm>
            <a:off x="9131279" y="3932369"/>
            <a:ext cx="209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5</a:t>
            </a:r>
          </a:p>
        </p:txBody>
      </p:sp>
      <p:sp>
        <p:nvSpPr>
          <p:cNvPr id="25" name="TextBox 8"/>
          <p:cNvSpPr txBox="1">
            <a:spLocks noChangeArrowheads="1"/>
          </p:cNvSpPr>
          <p:nvPr/>
        </p:nvSpPr>
        <p:spPr bwMode="auto">
          <a:xfrm>
            <a:off x="1581413" y="5283530"/>
            <a:ext cx="212738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26" name="Text Box 27"/>
          <p:cNvSpPr txBox="1">
            <a:spLocks/>
          </p:cNvSpPr>
          <p:nvPr/>
        </p:nvSpPr>
        <p:spPr bwMode="auto">
          <a:xfrm>
            <a:off x="1604738" y="4959340"/>
            <a:ext cx="164590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27" name="TextBox 8"/>
          <p:cNvSpPr txBox="1">
            <a:spLocks noChangeArrowheads="1"/>
          </p:cNvSpPr>
          <p:nvPr/>
        </p:nvSpPr>
        <p:spPr bwMode="auto">
          <a:xfrm>
            <a:off x="4867188" y="5283530"/>
            <a:ext cx="212738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 Ipsum is simply dummy text industry. Lorem Ipsum has been industry's standard dummy text ever. Lorem Ipsum has been industry's standard</a:t>
            </a:r>
          </a:p>
        </p:txBody>
      </p:sp>
      <p:sp>
        <p:nvSpPr>
          <p:cNvPr id="28" name="Text Box 27"/>
          <p:cNvSpPr txBox="1">
            <a:spLocks/>
          </p:cNvSpPr>
          <p:nvPr/>
        </p:nvSpPr>
        <p:spPr bwMode="auto">
          <a:xfrm>
            <a:off x="4890512" y="4959340"/>
            <a:ext cx="164590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600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8157901" y="5283530"/>
            <a:ext cx="212738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 Ipsum is simply dummy text industry. Lorem Ipsum has been industry's standard dummy text ever. Lorem Ipsum has been industry's standard</a:t>
            </a:r>
          </a:p>
        </p:txBody>
      </p:sp>
      <p:sp>
        <p:nvSpPr>
          <p:cNvPr id="30" name="Text Box 27"/>
          <p:cNvSpPr txBox="1">
            <a:spLocks/>
          </p:cNvSpPr>
          <p:nvPr/>
        </p:nvSpPr>
        <p:spPr bwMode="auto">
          <a:xfrm>
            <a:off x="8181225" y="4959340"/>
            <a:ext cx="164590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600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31" name="Freeform 30"/>
          <p:cNvSpPr/>
          <p:nvPr/>
        </p:nvSpPr>
        <p:spPr bwMode="auto">
          <a:xfrm rot="8100000">
            <a:off x="2869896" y="1280963"/>
            <a:ext cx="2887399" cy="2887399"/>
          </a:xfrm>
          <a:custGeom>
            <a:avLst/>
            <a:gdLst>
              <a:gd name="connsiteX0" fmla="*/ 4062056 w 5568833"/>
              <a:gd name="connsiteY0" fmla="*/ 1506776 h 5568833"/>
              <a:gd name="connsiteX1" fmla="*/ 4062056 w 5568833"/>
              <a:gd name="connsiteY1" fmla="*/ 1821693 h 5568833"/>
              <a:gd name="connsiteX2" fmla="*/ 5534683 w 5568833"/>
              <a:gd name="connsiteY2" fmla="*/ 3294320 h 5568833"/>
              <a:gd name="connsiteX3" fmla="*/ 5534683 w 5568833"/>
              <a:gd name="connsiteY3" fmla="*/ 3459210 h 5568833"/>
              <a:gd name="connsiteX4" fmla="*/ 3459210 w 5568833"/>
              <a:gd name="connsiteY4" fmla="*/ 5534683 h 5568833"/>
              <a:gd name="connsiteX5" fmla="*/ 3294320 w 5568833"/>
              <a:gd name="connsiteY5" fmla="*/ 5534683 h 5568833"/>
              <a:gd name="connsiteX6" fmla="*/ 34150 w 5568833"/>
              <a:gd name="connsiteY6" fmla="*/ 2274513 h 5568833"/>
              <a:gd name="connsiteX7" fmla="*/ 34150 w 5568833"/>
              <a:gd name="connsiteY7" fmla="*/ 2109623 h 5568833"/>
              <a:gd name="connsiteX8" fmla="*/ 2109623 w 5568833"/>
              <a:gd name="connsiteY8" fmla="*/ 34150 h 5568833"/>
              <a:gd name="connsiteX9" fmla="*/ 2274513 w 5568833"/>
              <a:gd name="connsiteY9" fmla="*/ 34150 h 5568833"/>
              <a:gd name="connsiteX10" fmla="*/ 3747139 w 5568833"/>
              <a:gd name="connsiteY10" fmla="*/ 1506776 h 556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68833" h="5568833">
                <a:moveTo>
                  <a:pt x="4062056" y="1506776"/>
                </a:moveTo>
                <a:lnTo>
                  <a:pt x="4062056" y="1821693"/>
                </a:lnTo>
                <a:lnTo>
                  <a:pt x="5534683" y="3294320"/>
                </a:lnTo>
                <a:cubicBezTo>
                  <a:pt x="5580217" y="3339853"/>
                  <a:pt x="5580217" y="3413677"/>
                  <a:pt x="5534683" y="3459210"/>
                </a:cubicBezTo>
                <a:lnTo>
                  <a:pt x="3459210" y="5534683"/>
                </a:lnTo>
                <a:cubicBezTo>
                  <a:pt x="3413677" y="5580217"/>
                  <a:pt x="3339853" y="5580217"/>
                  <a:pt x="3294320" y="5534683"/>
                </a:cubicBezTo>
                <a:lnTo>
                  <a:pt x="34150" y="2274513"/>
                </a:lnTo>
                <a:cubicBezTo>
                  <a:pt x="-11384" y="2228979"/>
                  <a:pt x="-11384" y="2155156"/>
                  <a:pt x="34150" y="2109623"/>
                </a:cubicBezTo>
                <a:lnTo>
                  <a:pt x="2109623" y="34150"/>
                </a:lnTo>
                <a:cubicBezTo>
                  <a:pt x="2155156" y="-11384"/>
                  <a:pt x="2228979" y="-11384"/>
                  <a:pt x="2274513" y="34150"/>
                </a:cubicBezTo>
                <a:lnTo>
                  <a:pt x="3747139" y="1506776"/>
                </a:ln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eaLnBrk="1">
              <a:defRPr/>
            </a:pPr>
            <a:endParaRPr lang="en-US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32" name="TextBox 8"/>
          <p:cNvSpPr txBox="1">
            <a:spLocks noChangeArrowheads="1"/>
          </p:cNvSpPr>
          <p:nvPr/>
        </p:nvSpPr>
        <p:spPr bwMode="auto">
          <a:xfrm>
            <a:off x="3209485" y="2421647"/>
            <a:ext cx="212738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33" name="Text Box 27"/>
          <p:cNvSpPr txBox="1">
            <a:spLocks/>
          </p:cNvSpPr>
          <p:nvPr/>
        </p:nvSpPr>
        <p:spPr bwMode="auto">
          <a:xfrm>
            <a:off x="3232809" y="2097456"/>
            <a:ext cx="164590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600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34" name="Freeform 33"/>
          <p:cNvSpPr/>
          <p:nvPr/>
        </p:nvSpPr>
        <p:spPr bwMode="auto">
          <a:xfrm rot="8100000">
            <a:off x="6149086" y="1283433"/>
            <a:ext cx="2887399" cy="2888222"/>
          </a:xfrm>
          <a:custGeom>
            <a:avLst/>
            <a:gdLst>
              <a:gd name="connsiteX0" fmla="*/ 4062056 w 5568833"/>
              <a:gd name="connsiteY0" fmla="*/ 1506776 h 5568833"/>
              <a:gd name="connsiteX1" fmla="*/ 4062056 w 5568833"/>
              <a:gd name="connsiteY1" fmla="*/ 1821693 h 5568833"/>
              <a:gd name="connsiteX2" fmla="*/ 5534683 w 5568833"/>
              <a:gd name="connsiteY2" fmla="*/ 3294320 h 5568833"/>
              <a:gd name="connsiteX3" fmla="*/ 5534683 w 5568833"/>
              <a:gd name="connsiteY3" fmla="*/ 3459210 h 5568833"/>
              <a:gd name="connsiteX4" fmla="*/ 3459210 w 5568833"/>
              <a:gd name="connsiteY4" fmla="*/ 5534683 h 5568833"/>
              <a:gd name="connsiteX5" fmla="*/ 3294320 w 5568833"/>
              <a:gd name="connsiteY5" fmla="*/ 5534683 h 5568833"/>
              <a:gd name="connsiteX6" fmla="*/ 34150 w 5568833"/>
              <a:gd name="connsiteY6" fmla="*/ 2274513 h 5568833"/>
              <a:gd name="connsiteX7" fmla="*/ 34150 w 5568833"/>
              <a:gd name="connsiteY7" fmla="*/ 2109623 h 5568833"/>
              <a:gd name="connsiteX8" fmla="*/ 2109623 w 5568833"/>
              <a:gd name="connsiteY8" fmla="*/ 34150 h 5568833"/>
              <a:gd name="connsiteX9" fmla="*/ 2274513 w 5568833"/>
              <a:gd name="connsiteY9" fmla="*/ 34150 h 5568833"/>
              <a:gd name="connsiteX10" fmla="*/ 3747139 w 5568833"/>
              <a:gd name="connsiteY10" fmla="*/ 1506776 h 55688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68833" h="5568833">
                <a:moveTo>
                  <a:pt x="4062056" y="1506776"/>
                </a:moveTo>
                <a:lnTo>
                  <a:pt x="4062056" y="1821693"/>
                </a:lnTo>
                <a:lnTo>
                  <a:pt x="5534683" y="3294320"/>
                </a:lnTo>
                <a:cubicBezTo>
                  <a:pt x="5580217" y="3339853"/>
                  <a:pt x="5580217" y="3413677"/>
                  <a:pt x="5534683" y="3459210"/>
                </a:cubicBezTo>
                <a:lnTo>
                  <a:pt x="3459210" y="5534683"/>
                </a:lnTo>
                <a:cubicBezTo>
                  <a:pt x="3413677" y="5580217"/>
                  <a:pt x="3339853" y="5580217"/>
                  <a:pt x="3294320" y="5534683"/>
                </a:cubicBezTo>
                <a:lnTo>
                  <a:pt x="34150" y="2274513"/>
                </a:lnTo>
                <a:cubicBezTo>
                  <a:pt x="-11384" y="2228979"/>
                  <a:pt x="-11384" y="2155156"/>
                  <a:pt x="34150" y="2109623"/>
                </a:cubicBezTo>
                <a:lnTo>
                  <a:pt x="2109623" y="34150"/>
                </a:lnTo>
                <a:cubicBezTo>
                  <a:pt x="2155156" y="-11384"/>
                  <a:pt x="2228979" y="-11384"/>
                  <a:pt x="2274513" y="34150"/>
                </a:cubicBezTo>
                <a:lnTo>
                  <a:pt x="3747139" y="1506776"/>
                </a:ln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eaLnBrk="1">
              <a:defRPr/>
            </a:pPr>
            <a:endParaRPr lang="en-US">
              <a:solidFill>
                <a:schemeClr val="tx1">
                  <a:alpha val="50000"/>
                </a:schemeClr>
              </a:solidFill>
            </a:endParaRPr>
          </a:p>
        </p:txBody>
      </p:sp>
      <p:sp>
        <p:nvSpPr>
          <p:cNvPr id="35" name="TextBox 8"/>
          <p:cNvSpPr txBox="1">
            <a:spLocks noChangeArrowheads="1"/>
          </p:cNvSpPr>
          <p:nvPr/>
        </p:nvSpPr>
        <p:spPr bwMode="auto">
          <a:xfrm>
            <a:off x="6488675" y="2424453"/>
            <a:ext cx="212738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36" name="Text Box 27"/>
          <p:cNvSpPr txBox="1">
            <a:spLocks/>
          </p:cNvSpPr>
          <p:nvPr/>
        </p:nvSpPr>
        <p:spPr bwMode="auto">
          <a:xfrm>
            <a:off x="6511999" y="2100749"/>
            <a:ext cx="164590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600" dirty="0">
                <a:solidFill>
                  <a:schemeClr val="accent4"/>
                </a:solidFill>
              </a:rPr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307318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4" name="Shape 105"/>
          <p:cNvSpPr>
            <a:spLocks noChangeShapeType="1"/>
          </p:cNvSpPr>
          <p:nvPr/>
        </p:nvSpPr>
        <p:spPr bwMode="auto">
          <a:xfrm flipV="1">
            <a:off x="2030015" y="2871090"/>
            <a:ext cx="1" cy="328517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2" name="Shape 108"/>
          <p:cNvSpPr>
            <a:spLocks noChangeShapeType="1"/>
          </p:cNvSpPr>
          <p:nvPr/>
        </p:nvSpPr>
        <p:spPr bwMode="auto">
          <a:xfrm flipV="1">
            <a:off x="6921103" y="2871090"/>
            <a:ext cx="1" cy="328517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0" name="Shape 111"/>
          <p:cNvSpPr>
            <a:spLocks noChangeShapeType="1"/>
          </p:cNvSpPr>
          <p:nvPr/>
        </p:nvSpPr>
        <p:spPr bwMode="auto">
          <a:xfrm flipV="1">
            <a:off x="4502547" y="4976019"/>
            <a:ext cx="1" cy="328609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08" name="Shape 114"/>
          <p:cNvSpPr>
            <a:spLocks noChangeShapeType="1"/>
          </p:cNvSpPr>
          <p:nvPr/>
        </p:nvSpPr>
        <p:spPr bwMode="auto">
          <a:xfrm flipV="1">
            <a:off x="9424988" y="4976019"/>
            <a:ext cx="0" cy="328609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grpSp>
        <p:nvGrpSpPr>
          <p:cNvPr id="4115" name="Group 86"/>
          <p:cNvGrpSpPr>
            <a:grpSpLocks/>
          </p:cNvGrpSpPr>
          <p:nvPr/>
        </p:nvGrpSpPr>
        <p:grpSpPr bwMode="auto">
          <a:xfrm>
            <a:off x="8359261" y="3052763"/>
            <a:ext cx="3102490" cy="2054226"/>
            <a:chOff x="0" y="0"/>
            <a:chExt cx="6205349" cy="4108972"/>
          </a:xfrm>
          <a:solidFill>
            <a:schemeClr val="accent4"/>
          </a:solidFill>
        </p:grpSpPr>
        <p:sp>
          <p:nvSpPr>
            <p:cNvPr id="4128" name="Shape 83"/>
            <p:cNvSpPr>
              <a:spLocks/>
            </p:cNvSpPr>
            <p:nvPr/>
          </p:nvSpPr>
          <p:spPr bwMode="auto">
            <a:xfrm>
              <a:off x="-1" y="0"/>
              <a:ext cx="4108984" cy="4108972"/>
            </a:xfrm>
            <a:custGeom>
              <a:avLst/>
              <a:gdLst>
                <a:gd name="T0" fmla="*/ 2147483646 w 19679"/>
                <a:gd name="T1" fmla="*/ 2147483646 h 20595"/>
                <a:gd name="T2" fmla="*/ 2147483646 w 19679"/>
                <a:gd name="T3" fmla="*/ 2147483646 h 20595"/>
                <a:gd name="T4" fmla="*/ 2147483646 w 19679"/>
                <a:gd name="T5" fmla="*/ 2147483646 h 20595"/>
                <a:gd name="T6" fmla="*/ 2147483646 w 19679"/>
                <a:gd name="T7" fmla="*/ 2147483646 h 20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20595" extrusionOk="0">
                  <a:moveTo>
                    <a:pt x="9840" y="0"/>
                  </a:moveTo>
                  <a:cubicBezTo>
                    <a:pt x="7322" y="0"/>
                    <a:pt x="4803" y="1005"/>
                    <a:pt x="2881" y="3016"/>
                  </a:cubicBezTo>
                  <a:cubicBezTo>
                    <a:pt x="-961" y="7037"/>
                    <a:pt x="-961" y="13557"/>
                    <a:pt x="2881" y="17579"/>
                  </a:cubicBezTo>
                  <a:cubicBezTo>
                    <a:pt x="6724" y="21600"/>
                    <a:pt x="12954" y="21600"/>
                    <a:pt x="16797" y="17579"/>
                  </a:cubicBezTo>
                  <a:cubicBezTo>
                    <a:pt x="20639" y="13557"/>
                    <a:pt x="20639" y="7037"/>
                    <a:pt x="16797" y="3016"/>
                  </a:cubicBezTo>
                  <a:cubicBezTo>
                    <a:pt x="14875" y="1005"/>
                    <a:pt x="12358" y="0"/>
                    <a:pt x="9840" y="0"/>
                  </a:cubicBezTo>
                  <a:close/>
                  <a:moveTo>
                    <a:pt x="9923" y="3012"/>
                  </a:moveTo>
                  <a:cubicBezTo>
                    <a:pt x="11705" y="3012"/>
                    <a:pt x="13485" y="3724"/>
                    <a:pt x="14844" y="5146"/>
                  </a:cubicBezTo>
                  <a:cubicBezTo>
                    <a:pt x="17563" y="7991"/>
                    <a:pt x="17563" y="12603"/>
                    <a:pt x="14844" y="15448"/>
                  </a:cubicBezTo>
                  <a:cubicBezTo>
                    <a:pt x="12126" y="18293"/>
                    <a:pt x="7719" y="18293"/>
                    <a:pt x="5001" y="15448"/>
                  </a:cubicBezTo>
                  <a:cubicBezTo>
                    <a:pt x="2282" y="12603"/>
                    <a:pt x="2282" y="7991"/>
                    <a:pt x="5001" y="5146"/>
                  </a:cubicBezTo>
                  <a:cubicBezTo>
                    <a:pt x="6360" y="3724"/>
                    <a:pt x="8142" y="3012"/>
                    <a:pt x="9923" y="3012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9" name="Shape 84"/>
            <p:cNvSpPr>
              <a:spLocks/>
            </p:cNvSpPr>
            <p:nvPr/>
          </p:nvSpPr>
          <p:spPr bwMode="auto">
            <a:xfrm>
              <a:off x="2117621" y="3033"/>
              <a:ext cx="1989894" cy="3076129"/>
            </a:xfrm>
            <a:custGeom>
              <a:avLst/>
              <a:gdLst>
                <a:gd name="T0" fmla="*/ 2147483646 w 19822"/>
                <a:gd name="T1" fmla="*/ 2147483646 h 21600"/>
                <a:gd name="T2" fmla="*/ 2147483646 w 19822"/>
                <a:gd name="T3" fmla="*/ 2147483646 h 21600"/>
                <a:gd name="T4" fmla="*/ 2147483646 w 19822"/>
                <a:gd name="T5" fmla="*/ 2147483646 h 21600"/>
                <a:gd name="T6" fmla="*/ 2147483646 w 19822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822" h="21600" extrusionOk="0">
                  <a:moveTo>
                    <a:pt x="0" y="0"/>
                  </a:moveTo>
                  <a:lnTo>
                    <a:pt x="0" y="4215"/>
                  </a:lnTo>
                  <a:cubicBezTo>
                    <a:pt x="3552" y="4293"/>
                    <a:pt x="7071" y="5277"/>
                    <a:pt x="9782" y="7188"/>
                  </a:cubicBezTo>
                  <a:cubicBezTo>
                    <a:pt x="15427" y="11167"/>
                    <a:pt x="15434" y="17613"/>
                    <a:pt x="9809" y="21600"/>
                  </a:cubicBezTo>
                  <a:lnTo>
                    <a:pt x="17087" y="21600"/>
                  </a:lnTo>
                  <a:cubicBezTo>
                    <a:pt x="21600" y="16084"/>
                    <a:pt x="20534" y="8921"/>
                    <a:pt x="13842" y="4204"/>
                  </a:cubicBezTo>
                  <a:cubicBezTo>
                    <a:pt x="10006" y="1500"/>
                    <a:pt x="5026" y="108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90000">
                  <a:schemeClr val="accent4">
                    <a:lumMod val="75000"/>
                  </a:schemeClr>
                </a:gs>
              </a:gsLst>
              <a:lin ang="120000" scaled="0"/>
            </a:gra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30" name="Shape 85"/>
            <p:cNvSpPr>
              <a:spLocks/>
            </p:cNvSpPr>
            <p:nvPr/>
          </p:nvSpPr>
          <p:spPr bwMode="auto">
            <a:xfrm>
              <a:off x="3023814" y="404184"/>
              <a:ext cx="3181536" cy="3168266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863" y="2924"/>
                  </a:lnTo>
                  <a:lnTo>
                    <a:pt x="14318" y="4384"/>
                  </a:lnTo>
                  <a:lnTo>
                    <a:pt x="0" y="18759"/>
                  </a:lnTo>
                  <a:lnTo>
                    <a:pt x="2829" y="21600"/>
                  </a:lnTo>
                  <a:lnTo>
                    <a:pt x="17147" y="7225"/>
                  </a:lnTo>
                  <a:lnTo>
                    <a:pt x="18689" y="8773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</p:grpSp>
      <p:grpSp>
        <p:nvGrpSpPr>
          <p:cNvPr id="4116" name="Group 90"/>
          <p:cNvGrpSpPr>
            <a:grpSpLocks/>
          </p:cNvGrpSpPr>
          <p:nvPr/>
        </p:nvGrpSpPr>
        <p:grpSpPr bwMode="auto">
          <a:xfrm>
            <a:off x="5891118" y="3052763"/>
            <a:ext cx="3102490" cy="2054226"/>
            <a:chOff x="0" y="0"/>
            <a:chExt cx="6205349" cy="4108972"/>
          </a:xfrm>
          <a:solidFill>
            <a:schemeClr val="accent3"/>
          </a:solidFill>
        </p:grpSpPr>
        <p:sp>
          <p:nvSpPr>
            <p:cNvPr id="4125" name="Shape 87"/>
            <p:cNvSpPr>
              <a:spLocks/>
            </p:cNvSpPr>
            <p:nvPr/>
          </p:nvSpPr>
          <p:spPr bwMode="auto">
            <a:xfrm>
              <a:off x="-1" y="0"/>
              <a:ext cx="4108984" cy="4108972"/>
            </a:xfrm>
            <a:custGeom>
              <a:avLst/>
              <a:gdLst>
                <a:gd name="T0" fmla="*/ 2147483646 w 19679"/>
                <a:gd name="T1" fmla="*/ 2147483646 h 20595"/>
                <a:gd name="T2" fmla="*/ 2147483646 w 19679"/>
                <a:gd name="T3" fmla="*/ 2147483646 h 20595"/>
                <a:gd name="T4" fmla="*/ 2147483646 w 19679"/>
                <a:gd name="T5" fmla="*/ 2147483646 h 20595"/>
                <a:gd name="T6" fmla="*/ 2147483646 w 19679"/>
                <a:gd name="T7" fmla="*/ 2147483646 h 20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20595" extrusionOk="0">
                  <a:moveTo>
                    <a:pt x="9840" y="0"/>
                  </a:moveTo>
                  <a:cubicBezTo>
                    <a:pt x="7322" y="0"/>
                    <a:pt x="4803" y="1005"/>
                    <a:pt x="2881" y="3016"/>
                  </a:cubicBezTo>
                  <a:cubicBezTo>
                    <a:pt x="-961" y="7037"/>
                    <a:pt x="-961" y="13557"/>
                    <a:pt x="2881" y="17579"/>
                  </a:cubicBezTo>
                  <a:cubicBezTo>
                    <a:pt x="6724" y="21600"/>
                    <a:pt x="12954" y="21600"/>
                    <a:pt x="16797" y="17579"/>
                  </a:cubicBezTo>
                  <a:cubicBezTo>
                    <a:pt x="20639" y="13557"/>
                    <a:pt x="20639" y="7037"/>
                    <a:pt x="16797" y="3016"/>
                  </a:cubicBezTo>
                  <a:cubicBezTo>
                    <a:pt x="14875" y="1005"/>
                    <a:pt x="12358" y="0"/>
                    <a:pt x="9840" y="0"/>
                  </a:cubicBezTo>
                  <a:close/>
                  <a:moveTo>
                    <a:pt x="9923" y="3012"/>
                  </a:moveTo>
                  <a:cubicBezTo>
                    <a:pt x="11705" y="3012"/>
                    <a:pt x="13485" y="3724"/>
                    <a:pt x="14844" y="5146"/>
                  </a:cubicBezTo>
                  <a:cubicBezTo>
                    <a:pt x="17563" y="7991"/>
                    <a:pt x="17563" y="12603"/>
                    <a:pt x="14844" y="15448"/>
                  </a:cubicBezTo>
                  <a:cubicBezTo>
                    <a:pt x="12126" y="18293"/>
                    <a:pt x="7719" y="18293"/>
                    <a:pt x="5001" y="15448"/>
                  </a:cubicBezTo>
                  <a:cubicBezTo>
                    <a:pt x="2282" y="12603"/>
                    <a:pt x="2282" y="7991"/>
                    <a:pt x="5001" y="5146"/>
                  </a:cubicBezTo>
                  <a:cubicBezTo>
                    <a:pt x="6360" y="3724"/>
                    <a:pt x="8142" y="3012"/>
                    <a:pt x="9923" y="3012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6" name="Shape 88"/>
            <p:cNvSpPr>
              <a:spLocks/>
            </p:cNvSpPr>
            <p:nvPr/>
          </p:nvSpPr>
          <p:spPr bwMode="auto">
            <a:xfrm>
              <a:off x="2117621" y="3033"/>
              <a:ext cx="1989895" cy="3076129"/>
            </a:xfrm>
            <a:custGeom>
              <a:avLst/>
              <a:gdLst>
                <a:gd name="T0" fmla="*/ 2147483646 w 19822"/>
                <a:gd name="T1" fmla="*/ 2147483646 h 21600"/>
                <a:gd name="T2" fmla="*/ 2147483646 w 19822"/>
                <a:gd name="T3" fmla="*/ 2147483646 h 21600"/>
                <a:gd name="T4" fmla="*/ 2147483646 w 19822"/>
                <a:gd name="T5" fmla="*/ 2147483646 h 21600"/>
                <a:gd name="T6" fmla="*/ 2147483646 w 19822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822" h="21600" extrusionOk="0">
                  <a:moveTo>
                    <a:pt x="0" y="0"/>
                  </a:moveTo>
                  <a:lnTo>
                    <a:pt x="0" y="4215"/>
                  </a:lnTo>
                  <a:cubicBezTo>
                    <a:pt x="3552" y="4293"/>
                    <a:pt x="7071" y="5277"/>
                    <a:pt x="9782" y="7188"/>
                  </a:cubicBezTo>
                  <a:cubicBezTo>
                    <a:pt x="15427" y="11167"/>
                    <a:pt x="15434" y="17613"/>
                    <a:pt x="9809" y="21600"/>
                  </a:cubicBezTo>
                  <a:lnTo>
                    <a:pt x="17087" y="21600"/>
                  </a:lnTo>
                  <a:cubicBezTo>
                    <a:pt x="21600" y="16084"/>
                    <a:pt x="20534" y="8921"/>
                    <a:pt x="13842" y="4204"/>
                  </a:cubicBezTo>
                  <a:cubicBezTo>
                    <a:pt x="10006" y="1500"/>
                    <a:pt x="5026" y="108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90000">
                  <a:schemeClr val="accent3">
                    <a:lumMod val="75000"/>
                  </a:schemeClr>
                </a:gs>
              </a:gsLst>
              <a:lin ang="120000" scaled="0"/>
            </a:gra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7" name="Shape 89"/>
            <p:cNvSpPr>
              <a:spLocks/>
            </p:cNvSpPr>
            <p:nvPr/>
          </p:nvSpPr>
          <p:spPr bwMode="auto">
            <a:xfrm>
              <a:off x="3023814" y="404184"/>
              <a:ext cx="3181536" cy="3168266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863" y="2924"/>
                  </a:lnTo>
                  <a:lnTo>
                    <a:pt x="14318" y="4384"/>
                  </a:lnTo>
                  <a:lnTo>
                    <a:pt x="0" y="18759"/>
                  </a:lnTo>
                  <a:lnTo>
                    <a:pt x="2829" y="21600"/>
                  </a:lnTo>
                  <a:lnTo>
                    <a:pt x="17147" y="7225"/>
                  </a:lnTo>
                  <a:lnTo>
                    <a:pt x="18689" y="8773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</p:grpSp>
      <p:grpSp>
        <p:nvGrpSpPr>
          <p:cNvPr id="4117" name="Group 94"/>
          <p:cNvGrpSpPr>
            <a:grpSpLocks/>
          </p:cNvGrpSpPr>
          <p:nvPr/>
        </p:nvGrpSpPr>
        <p:grpSpPr bwMode="auto">
          <a:xfrm>
            <a:off x="3452392" y="3052763"/>
            <a:ext cx="3102491" cy="2054226"/>
            <a:chOff x="-1" y="0"/>
            <a:chExt cx="6205351" cy="4108972"/>
          </a:xfrm>
          <a:solidFill>
            <a:schemeClr val="accent2"/>
          </a:solidFill>
        </p:grpSpPr>
        <p:sp>
          <p:nvSpPr>
            <p:cNvPr id="4122" name="Shape 91"/>
            <p:cNvSpPr>
              <a:spLocks/>
            </p:cNvSpPr>
            <p:nvPr/>
          </p:nvSpPr>
          <p:spPr bwMode="auto">
            <a:xfrm>
              <a:off x="-1" y="0"/>
              <a:ext cx="4108984" cy="4108972"/>
            </a:xfrm>
            <a:custGeom>
              <a:avLst/>
              <a:gdLst>
                <a:gd name="T0" fmla="*/ 2147483646 w 19679"/>
                <a:gd name="T1" fmla="*/ 2147483646 h 20595"/>
                <a:gd name="T2" fmla="*/ 2147483646 w 19679"/>
                <a:gd name="T3" fmla="*/ 2147483646 h 20595"/>
                <a:gd name="T4" fmla="*/ 2147483646 w 19679"/>
                <a:gd name="T5" fmla="*/ 2147483646 h 20595"/>
                <a:gd name="T6" fmla="*/ 2147483646 w 19679"/>
                <a:gd name="T7" fmla="*/ 2147483646 h 20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20595" extrusionOk="0">
                  <a:moveTo>
                    <a:pt x="9840" y="0"/>
                  </a:moveTo>
                  <a:cubicBezTo>
                    <a:pt x="7322" y="0"/>
                    <a:pt x="4803" y="1005"/>
                    <a:pt x="2881" y="3016"/>
                  </a:cubicBezTo>
                  <a:cubicBezTo>
                    <a:pt x="-961" y="7037"/>
                    <a:pt x="-961" y="13557"/>
                    <a:pt x="2881" y="17579"/>
                  </a:cubicBezTo>
                  <a:cubicBezTo>
                    <a:pt x="6724" y="21600"/>
                    <a:pt x="12954" y="21600"/>
                    <a:pt x="16797" y="17579"/>
                  </a:cubicBezTo>
                  <a:cubicBezTo>
                    <a:pt x="20639" y="13557"/>
                    <a:pt x="20639" y="7037"/>
                    <a:pt x="16797" y="3016"/>
                  </a:cubicBezTo>
                  <a:cubicBezTo>
                    <a:pt x="14875" y="1005"/>
                    <a:pt x="12358" y="0"/>
                    <a:pt x="9840" y="0"/>
                  </a:cubicBezTo>
                  <a:close/>
                  <a:moveTo>
                    <a:pt x="9923" y="3012"/>
                  </a:moveTo>
                  <a:cubicBezTo>
                    <a:pt x="11705" y="3012"/>
                    <a:pt x="13485" y="3724"/>
                    <a:pt x="14844" y="5146"/>
                  </a:cubicBezTo>
                  <a:cubicBezTo>
                    <a:pt x="17563" y="7991"/>
                    <a:pt x="17563" y="12603"/>
                    <a:pt x="14844" y="15448"/>
                  </a:cubicBezTo>
                  <a:cubicBezTo>
                    <a:pt x="12126" y="18293"/>
                    <a:pt x="7719" y="18293"/>
                    <a:pt x="5001" y="15448"/>
                  </a:cubicBezTo>
                  <a:cubicBezTo>
                    <a:pt x="2282" y="12603"/>
                    <a:pt x="2282" y="7991"/>
                    <a:pt x="5001" y="5146"/>
                  </a:cubicBezTo>
                  <a:cubicBezTo>
                    <a:pt x="6360" y="3724"/>
                    <a:pt x="8142" y="3012"/>
                    <a:pt x="9923" y="3012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3" name="Shape 92"/>
            <p:cNvSpPr>
              <a:spLocks/>
            </p:cNvSpPr>
            <p:nvPr/>
          </p:nvSpPr>
          <p:spPr bwMode="auto">
            <a:xfrm>
              <a:off x="2117621" y="3032"/>
              <a:ext cx="1989894" cy="3076130"/>
            </a:xfrm>
            <a:custGeom>
              <a:avLst/>
              <a:gdLst>
                <a:gd name="T0" fmla="*/ 2147483646 w 19822"/>
                <a:gd name="T1" fmla="*/ 2147483646 h 21600"/>
                <a:gd name="T2" fmla="*/ 2147483646 w 19822"/>
                <a:gd name="T3" fmla="*/ 2147483646 h 21600"/>
                <a:gd name="T4" fmla="*/ 2147483646 w 19822"/>
                <a:gd name="T5" fmla="*/ 2147483646 h 21600"/>
                <a:gd name="T6" fmla="*/ 2147483646 w 19822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822" h="21600" extrusionOk="0">
                  <a:moveTo>
                    <a:pt x="0" y="0"/>
                  </a:moveTo>
                  <a:lnTo>
                    <a:pt x="0" y="4215"/>
                  </a:lnTo>
                  <a:cubicBezTo>
                    <a:pt x="3552" y="4293"/>
                    <a:pt x="7071" y="5277"/>
                    <a:pt x="9782" y="7188"/>
                  </a:cubicBezTo>
                  <a:cubicBezTo>
                    <a:pt x="15427" y="11167"/>
                    <a:pt x="15434" y="17613"/>
                    <a:pt x="9809" y="21600"/>
                  </a:cubicBezTo>
                  <a:lnTo>
                    <a:pt x="17087" y="21600"/>
                  </a:lnTo>
                  <a:cubicBezTo>
                    <a:pt x="21600" y="16084"/>
                    <a:pt x="20534" y="8921"/>
                    <a:pt x="13842" y="4204"/>
                  </a:cubicBezTo>
                  <a:cubicBezTo>
                    <a:pt x="10006" y="1500"/>
                    <a:pt x="5026" y="108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90000">
                  <a:schemeClr val="accent2">
                    <a:lumMod val="75000"/>
                  </a:schemeClr>
                </a:gs>
              </a:gsLst>
              <a:lin ang="120000" scaled="0"/>
            </a:gra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4" name="Shape 93"/>
            <p:cNvSpPr>
              <a:spLocks/>
            </p:cNvSpPr>
            <p:nvPr/>
          </p:nvSpPr>
          <p:spPr bwMode="auto">
            <a:xfrm>
              <a:off x="3023814" y="404184"/>
              <a:ext cx="3181536" cy="3168266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863" y="2924"/>
                  </a:lnTo>
                  <a:lnTo>
                    <a:pt x="14318" y="4384"/>
                  </a:lnTo>
                  <a:lnTo>
                    <a:pt x="0" y="18759"/>
                  </a:lnTo>
                  <a:lnTo>
                    <a:pt x="2829" y="21600"/>
                  </a:lnTo>
                  <a:lnTo>
                    <a:pt x="17147" y="7225"/>
                  </a:lnTo>
                  <a:lnTo>
                    <a:pt x="18689" y="8773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84250" y="3052763"/>
            <a:ext cx="3102491" cy="2054226"/>
            <a:chOff x="984250" y="2811463"/>
            <a:chExt cx="3102491" cy="2054226"/>
          </a:xfrm>
          <a:solidFill>
            <a:schemeClr val="accent1"/>
          </a:solidFill>
        </p:grpSpPr>
        <p:sp>
          <p:nvSpPr>
            <p:cNvPr id="4119" name="Shape 95"/>
            <p:cNvSpPr>
              <a:spLocks/>
            </p:cNvSpPr>
            <p:nvPr/>
          </p:nvSpPr>
          <p:spPr bwMode="auto">
            <a:xfrm>
              <a:off x="984250" y="2811463"/>
              <a:ext cx="2054370" cy="2054226"/>
            </a:xfrm>
            <a:custGeom>
              <a:avLst/>
              <a:gdLst>
                <a:gd name="T0" fmla="*/ 2147483646 w 19679"/>
                <a:gd name="T1" fmla="*/ 2147483646 h 20595"/>
                <a:gd name="T2" fmla="*/ 2147483646 w 19679"/>
                <a:gd name="T3" fmla="*/ 2147483646 h 20595"/>
                <a:gd name="T4" fmla="*/ 2147483646 w 19679"/>
                <a:gd name="T5" fmla="*/ 2147483646 h 20595"/>
                <a:gd name="T6" fmla="*/ 2147483646 w 19679"/>
                <a:gd name="T7" fmla="*/ 2147483646 h 20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20595" extrusionOk="0">
                  <a:moveTo>
                    <a:pt x="9840" y="0"/>
                  </a:moveTo>
                  <a:cubicBezTo>
                    <a:pt x="7322" y="0"/>
                    <a:pt x="4803" y="1005"/>
                    <a:pt x="2881" y="3016"/>
                  </a:cubicBezTo>
                  <a:cubicBezTo>
                    <a:pt x="-961" y="7037"/>
                    <a:pt x="-961" y="13557"/>
                    <a:pt x="2881" y="17579"/>
                  </a:cubicBezTo>
                  <a:cubicBezTo>
                    <a:pt x="6724" y="21600"/>
                    <a:pt x="12954" y="21600"/>
                    <a:pt x="16797" y="17579"/>
                  </a:cubicBezTo>
                  <a:cubicBezTo>
                    <a:pt x="20639" y="13557"/>
                    <a:pt x="20639" y="7037"/>
                    <a:pt x="16797" y="3016"/>
                  </a:cubicBezTo>
                  <a:cubicBezTo>
                    <a:pt x="14875" y="1005"/>
                    <a:pt x="12358" y="0"/>
                    <a:pt x="9840" y="0"/>
                  </a:cubicBezTo>
                  <a:close/>
                  <a:moveTo>
                    <a:pt x="9923" y="3012"/>
                  </a:moveTo>
                  <a:cubicBezTo>
                    <a:pt x="11705" y="3012"/>
                    <a:pt x="13485" y="3724"/>
                    <a:pt x="14844" y="5146"/>
                  </a:cubicBezTo>
                  <a:cubicBezTo>
                    <a:pt x="17563" y="7991"/>
                    <a:pt x="17563" y="12603"/>
                    <a:pt x="14844" y="15448"/>
                  </a:cubicBezTo>
                  <a:cubicBezTo>
                    <a:pt x="12126" y="18293"/>
                    <a:pt x="7719" y="18293"/>
                    <a:pt x="5001" y="15448"/>
                  </a:cubicBezTo>
                  <a:cubicBezTo>
                    <a:pt x="2282" y="12603"/>
                    <a:pt x="2282" y="7991"/>
                    <a:pt x="5001" y="5146"/>
                  </a:cubicBezTo>
                  <a:cubicBezTo>
                    <a:pt x="6360" y="3724"/>
                    <a:pt x="8142" y="3012"/>
                    <a:pt x="9923" y="3012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0" name="Shape 96"/>
            <p:cNvSpPr>
              <a:spLocks/>
            </p:cNvSpPr>
            <p:nvPr/>
          </p:nvSpPr>
          <p:spPr bwMode="auto">
            <a:xfrm>
              <a:off x="2042998" y="2812979"/>
              <a:ext cx="994888" cy="1537870"/>
            </a:xfrm>
            <a:custGeom>
              <a:avLst/>
              <a:gdLst>
                <a:gd name="T0" fmla="*/ 2147483646 w 19822"/>
                <a:gd name="T1" fmla="*/ 2147483646 h 21600"/>
                <a:gd name="T2" fmla="*/ 2147483646 w 19822"/>
                <a:gd name="T3" fmla="*/ 2147483646 h 21600"/>
                <a:gd name="T4" fmla="*/ 2147483646 w 19822"/>
                <a:gd name="T5" fmla="*/ 2147483646 h 21600"/>
                <a:gd name="T6" fmla="*/ 2147483646 w 19822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822" h="21600" extrusionOk="0">
                  <a:moveTo>
                    <a:pt x="0" y="0"/>
                  </a:moveTo>
                  <a:lnTo>
                    <a:pt x="0" y="4215"/>
                  </a:lnTo>
                  <a:cubicBezTo>
                    <a:pt x="3552" y="4293"/>
                    <a:pt x="7071" y="5277"/>
                    <a:pt x="9782" y="7188"/>
                  </a:cubicBezTo>
                  <a:cubicBezTo>
                    <a:pt x="15427" y="11167"/>
                    <a:pt x="15434" y="17613"/>
                    <a:pt x="9809" y="21600"/>
                  </a:cubicBezTo>
                  <a:lnTo>
                    <a:pt x="17087" y="21600"/>
                  </a:lnTo>
                  <a:cubicBezTo>
                    <a:pt x="21600" y="16084"/>
                    <a:pt x="20534" y="8921"/>
                    <a:pt x="13842" y="4204"/>
                  </a:cubicBezTo>
                  <a:cubicBezTo>
                    <a:pt x="10006" y="1500"/>
                    <a:pt x="5026" y="108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90000">
                  <a:schemeClr val="accent1">
                    <a:lumMod val="75000"/>
                  </a:schemeClr>
                </a:gs>
              </a:gsLst>
              <a:lin ang="120000" scaled="0"/>
            </a:gra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21" name="Shape 97"/>
            <p:cNvSpPr>
              <a:spLocks/>
            </p:cNvSpPr>
            <p:nvPr/>
          </p:nvSpPr>
          <p:spPr bwMode="auto">
            <a:xfrm>
              <a:off x="2496068" y="3013529"/>
              <a:ext cx="1590673" cy="1583933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863" y="2924"/>
                  </a:lnTo>
                  <a:lnTo>
                    <a:pt x="14318" y="4384"/>
                  </a:lnTo>
                  <a:lnTo>
                    <a:pt x="0" y="18759"/>
                  </a:lnTo>
                  <a:lnTo>
                    <a:pt x="2829" y="21600"/>
                  </a:lnTo>
                  <a:lnTo>
                    <a:pt x="17147" y="7225"/>
                  </a:lnTo>
                  <a:lnTo>
                    <a:pt x="18689" y="8773"/>
                  </a:lnTo>
                  <a:lnTo>
                    <a:pt x="21600" y="0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</p:grpSp>
      <p:sp>
        <p:nvSpPr>
          <p:cNvPr id="4099" name="Shape 100"/>
          <p:cNvSpPr>
            <a:spLocks/>
          </p:cNvSpPr>
          <p:nvPr/>
        </p:nvSpPr>
        <p:spPr bwMode="auto">
          <a:xfrm>
            <a:off x="1918650" y="3965784"/>
            <a:ext cx="221938" cy="17659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19537" y="0"/>
                </a:moveTo>
                <a:lnTo>
                  <a:pt x="2274" y="0"/>
                </a:lnTo>
                <a:cubicBezTo>
                  <a:pt x="1053" y="0"/>
                  <a:pt x="0" y="1264"/>
                  <a:pt x="0" y="2792"/>
                </a:cubicBezTo>
                <a:lnTo>
                  <a:pt x="0" y="18755"/>
                </a:lnTo>
                <a:cubicBezTo>
                  <a:pt x="0" y="20336"/>
                  <a:pt x="1053" y="21600"/>
                  <a:pt x="2274" y="21600"/>
                </a:cubicBezTo>
                <a:lnTo>
                  <a:pt x="19537" y="21600"/>
                </a:lnTo>
                <a:cubicBezTo>
                  <a:pt x="20589" y="21600"/>
                  <a:pt x="21600" y="20336"/>
                  <a:pt x="21600" y="18755"/>
                </a:cubicBezTo>
                <a:lnTo>
                  <a:pt x="21600" y="2792"/>
                </a:lnTo>
                <a:cubicBezTo>
                  <a:pt x="21600" y="1264"/>
                  <a:pt x="20589" y="0"/>
                  <a:pt x="19537" y="0"/>
                </a:cubicBezTo>
                <a:close/>
                <a:moveTo>
                  <a:pt x="19537" y="5374"/>
                </a:moveTo>
                <a:lnTo>
                  <a:pt x="10905" y="12064"/>
                </a:lnTo>
                <a:lnTo>
                  <a:pt x="2274" y="5374"/>
                </a:lnTo>
                <a:lnTo>
                  <a:pt x="2274" y="2792"/>
                </a:lnTo>
                <a:lnTo>
                  <a:pt x="10905" y="9483"/>
                </a:lnTo>
                <a:lnTo>
                  <a:pt x="19537" y="2792"/>
                </a:lnTo>
                <a:lnTo>
                  <a:pt x="19537" y="5374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4100" name="Shape 101"/>
          <p:cNvSpPr>
            <a:spLocks/>
          </p:cNvSpPr>
          <p:nvPr/>
        </p:nvSpPr>
        <p:spPr bwMode="auto">
          <a:xfrm>
            <a:off x="4403713" y="3898900"/>
            <a:ext cx="198464" cy="2603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18755" y="7066"/>
                </a:moveTo>
                <a:lnTo>
                  <a:pt x="17491" y="7066"/>
                </a:lnTo>
                <a:lnTo>
                  <a:pt x="17491" y="5099"/>
                </a:lnTo>
                <a:cubicBezTo>
                  <a:pt x="17491" y="2168"/>
                  <a:pt x="14646" y="0"/>
                  <a:pt x="10800" y="0"/>
                </a:cubicBezTo>
                <a:cubicBezTo>
                  <a:pt x="6954" y="0"/>
                  <a:pt x="4109" y="2168"/>
                  <a:pt x="4109" y="5099"/>
                </a:cubicBezTo>
                <a:lnTo>
                  <a:pt x="4109" y="7066"/>
                </a:lnTo>
                <a:lnTo>
                  <a:pt x="2845" y="7066"/>
                </a:lnTo>
                <a:cubicBezTo>
                  <a:pt x="1264" y="7066"/>
                  <a:pt x="0" y="8070"/>
                  <a:pt x="0" y="9234"/>
                </a:cubicBezTo>
                <a:lnTo>
                  <a:pt x="0" y="19432"/>
                </a:lnTo>
                <a:cubicBezTo>
                  <a:pt x="0" y="20596"/>
                  <a:pt x="1264" y="21600"/>
                  <a:pt x="2845" y="21600"/>
                </a:cubicBezTo>
                <a:lnTo>
                  <a:pt x="18755" y="21600"/>
                </a:lnTo>
                <a:cubicBezTo>
                  <a:pt x="20336" y="21600"/>
                  <a:pt x="21600" y="20596"/>
                  <a:pt x="21600" y="19432"/>
                </a:cubicBezTo>
                <a:lnTo>
                  <a:pt x="21600" y="9234"/>
                </a:lnTo>
                <a:cubicBezTo>
                  <a:pt x="21600" y="8070"/>
                  <a:pt x="20336" y="7066"/>
                  <a:pt x="18755" y="7066"/>
                </a:cubicBezTo>
                <a:close/>
                <a:moveTo>
                  <a:pt x="10800" y="16300"/>
                </a:moveTo>
                <a:cubicBezTo>
                  <a:pt x="9272" y="16300"/>
                  <a:pt x="8219" y="15497"/>
                  <a:pt x="8219" y="14333"/>
                </a:cubicBezTo>
                <a:cubicBezTo>
                  <a:pt x="8219" y="13169"/>
                  <a:pt x="9272" y="12165"/>
                  <a:pt x="10800" y="12165"/>
                </a:cubicBezTo>
                <a:cubicBezTo>
                  <a:pt x="12328" y="12165"/>
                  <a:pt x="13645" y="13169"/>
                  <a:pt x="13645" y="14333"/>
                </a:cubicBezTo>
                <a:cubicBezTo>
                  <a:pt x="13645" y="15497"/>
                  <a:pt x="12328" y="16300"/>
                  <a:pt x="10800" y="16300"/>
                </a:cubicBezTo>
                <a:close/>
                <a:moveTo>
                  <a:pt x="14909" y="7066"/>
                </a:moveTo>
                <a:lnTo>
                  <a:pt x="6691" y="7066"/>
                </a:lnTo>
                <a:lnTo>
                  <a:pt x="6691" y="5099"/>
                </a:lnTo>
                <a:cubicBezTo>
                  <a:pt x="6691" y="3332"/>
                  <a:pt x="8482" y="1967"/>
                  <a:pt x="10800" y="1967"/>
                </a:cubicBezTo>
                <a:cubicBezTo>
                  <a:pt x="13118" y="1967"/>
                  <a:pt x="14909" y="3332"/>
                  <a:pt x="14909" y="5099"/>
                </a:cubicBezTo>
                <a:lnTo>
                  <a:pt x="14909" y="7066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4101" name="Shape 102"/>
          <p:cNvSpPr>
            <a:spLocks/>
          </p:cNvSpPr>
          <p:nvPr/>
        </p:nvSpPr>
        <p:spPr bwMode="auto">
          <a:xfrm>
            <a:off x="9294865" y="3937509"/>
            <a:ext cx="247546" cy="23314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10901" y="17459"/>
                </a:moveTo>
                <a:lnTo>
                  <a:pt x="17497" y="21600"/>
                </a:lnTo>
                <a:lnTo>
                  <a:pt x="15848" y="13532"/>
                </a:lnTo>
                <a:lnTo>
                  <a:pt x="21600" y="8281"/>
                </a:lnTo>
                <a:lnTo>
                  <a:pt x="13797" y="7428"/>
                </a:lnTo>
                <a:lnTo>
                  <a:pt x="10901" y="0"/>
                </a:lnTo>
                <a:lnTo>
                  <a:pt x="7844" y="7428"/>
                </a:lnTo>
                <a:lnTo>
                  <a:pt x="0" y="8281"/>
                </a:lnTo>
                <a:lnTo>
                  <a:pt x="5993" y="13532"/>
                </a:lnTo>
                <a:lnTo>
                  <a:pt x="4143" y="21600"/>
                </a:lnTo>
                <a:lnTo>
                  <a:pt x="10901" y="17459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4102" name="Shape 103"/>
          <p:cNvSpPr>
            <a:spLocks/>
          </p:cNvSpPr>
          <p:nvPr/>
        </p:nvSpPr>
        <p:spPr bwMode="auto">
          <a:xfrm>
            <a:off x="6867395" y="3950391"/>
            <a:ext cx="259818" cy="22087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10800"/>
                </a:lnTo>
                <a:lnTo>
                  <a:pt x="0" y="0"/>
                </a:lnTo>
                <a:lnTo>
                  <a:pt x="0" y="8280"/>
                </a:lnTo>
                <a:lnTo>
                  <a:pt x="15527" y="10800"/>
                </a:lnTo>
                <a:lnTo>
                  <a:pt x="0" y="13095"/>
                </a:lnTo>
                <a:lnTo>
                  <a:pt x="0" y="2160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36" name="Text Box 27"/>
          <p:cNvSpPr txBox="1">
            <a:spLocks/>
          </p:cNvSpPr>
          <p:nvPr/>
        </p:nvSpPr>
        <p:spPr bwMode="auto">
          <a:xfrm>
            <a:off x="1192478" y="1610896"/>
            <a:ext cx="16904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37" name="Shape 147"/>
          <p:cNvSpPr>
            <a:spLocks noChangeArrowheads="1"/>
          </p:cNvSpPr>
          <p:nvPr/>
        </p:nvSpPr>
        <p:spPr bwMode="auto">
          <a:xfrm>
            <a:off x="1055748" y="1945635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38" name="Text Box 27"/>
          <p:cNvSpPr txBox="1">
            <a:spLocks/>
          </p:cNvSpPr>
          <p:nvPr/>
        </p:nvSpPr>
        <p:spPr bwMode="auto">
          <a:xfrm>
            <a:off x="6083566" y="1610896"/>
            <a:ext cx="16904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39" name="Shape 147"/>
          <p:cNvSpPr>
            <a:spLocks noChangeArrowheads="1"/>
          </p:cNvSpPr>
          <p:nvPr/>
        </p:nvSpPr>
        <p:spPr bwMode="auto">
          <a:xfrm>
            <a:off x="5946836" y="1945635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2" name="Text Box 27"/>
          <p:cNvSpPr txBox="1">
            <a:spLocks/>
          </p:cNvSpPr>
          <p:nvPr/>
        </p:nvSpPr>
        <p:spPr bwMode="auto">
          <a:xfrm>
            <a:off x="3657336" y="5448402"/>
            <a:ext cx="16904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43" name="Shape 147"/>
          <p:cNvSpPr>
            <a:spLocks noChangeArrowheads="1"/>
          </p:cNvSpPr>
          <p:nvPr/>
        </p:nvSpPr>
        <p:spPr bwMode="auto">
          <a:xfrm>
            <a:off x="3520606" y="5783141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4" name="Text Box 27"/>
          <p:cNvSpPr txBox="1">
            <a:spLocks/>
          </p:cNvSpPr>
          <p:nvPr/>
        </p:nvSpPr>
        <p:spPr bwMode="auto">
          <a:xfrm>
            <a:off x="8579777" y="5448402"/>
            <a:ext cx="16904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45" name="Shape 147"/>
          <p:cNvSpPr>
            <a:spLocks noChangeArrowheads="1"/>
          </p:cNvSpPr>
          <p:nvPr/>
        </p:nvSpPr>
        <p:spPr bwMode="auto">
          <a:xfrm>
            <a:off x="8443047" y="5783141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3398741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/>
          </p:cNvSpPr>
          <p:nvPr/>
        </p:nvSpPr>
        <p:spPr bwMode="auto">
          <a:xfrm>
            <a:off x="6184904" y="3184078"/>
            <a:ext cx="3384844" cy="2006703"/>
          </a:xfrm>
          <a:custGeom>
            <a:avLst/>
            <a:gdLst>
              <a:gd name="T0" fmla="+- 0 10804 92"/>
              <a:gd name="T1" fmla="*/ T0 w 21424"/>
              <a:gd name="T2" fmla="+- 0 11214 866"/>
              <a:gd name="T3" fmla="*/ 11214 h 20697"/>
              <a:gd name="T4" fmla="+- 0 10804 92"/>
              <a:gd name="T5" fmla="*/ T4 w 21424"/>
              <a:gd name="T6" fmla="+- 0 11214 866"/>
              <a:gd name="T7" fmla="*/ 11214 h 20697"/>
              <a:gd name="T8" fmla="+- 0 10804 92"/>
              <a:gd name="T9" fmla="*/ T8 w 21424"/>
              <a:gd name="T10" fmla="+- 0 11214 866"/>
              <a:gd name="T11" fmla="*/ 11214 h 20697"/>
              <a:gd name="T12" fmla="+- 0 10804 92"/>
              <a:gd name="T13" fmla="*/ T12 w 21424"/>
              <a:gd name="T14" fmla="+- 0 11214 866"/>
              <a:gd name="T15" fmla="*/ 11214 h 206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24" h="20697">
                <a:moveTo>
                  <a:pt x="174" y="3638"/>
                </a:moveTo>
                <a:cubicBezTo>
                  <a:pt x="-92" y="4153"/>
                  <a:pt x="-48" y="4922"/>
                  <a:pt x="271" y="5347"/>
                </a:cubicBezTo>
                <a:cubicBezTo>
                  <a:pt x="569" y="5743"/>
                  <a:pt x="1003" y="5697"/>
                  <a:pt x="1266" y="5242"/>
                </a:cubicBezTo>
                <a:cubicBezTo>
                  <a:pt x="2630" y="2583"/>
                  <a:pt x="4892" y="1664"/>
                  <a:pt x="6863" y="2968"/>
                </a:cubicBezTo>
                <a:cubicBezTo>
                  <a:pt x="8709" y="4189"/>
                  <a:pt x="9911" y="7123"/>
                  <a:pt x="9895" y="10371"/>
                </a:cubicBezTo>
                <a:cubicBezTo>
                  <a:pt x="9954" y="16128"/>
                  <a:pt x="12847" y="20734"/>
                  <a:pt x="16380" y="20697"/>
                </a:cubicBezTo>
                <a:cubicBezTo>
                  <a:pt x="17271" y="20687"/>
                  <a:pt x="18136" y="20356"/>
                  <a:pt x="18926" y="19763"/>
                </a:cubicBezTo>
                <a:cubicBezTo>
                  <a:pt x="19812" y="19096"/>
                  <a:pt x="20603" y="18097"/>
                  <a:pt x="21227" y="16826"/>
                </a:cubicBezTo>
                <a:cubicBezTo>
                  <a:pt x="21508" y="16337"/>
                  <a:pt x="21486" y="15568"/>
                  <a:pt x="21179" y="15124"/>
                </a:cubicBezTo>
                <a:cubicBezTo>
                  <a:pt x="20858" y="14661"/>
                  <a:pt x="20364" y="14742"/>
                  <a:pt x="20105" y="15298"/>
                </a:cubicBezTo>
                <a:cubicBezTo>
                  <a:pt x="19164" y="17237"/>
                  <a:pt x="17719" y="18344"/>
                  <a:pt x="16202" y="18289"/>
                </a:cubicBezTo>
                <a:cubicBezTo>
                  <a:pt x="14890" y="18241"/>
                  <a:pt x="13694" y="17387"/>
                  <a:pt x="12823" y="15979"/>
                </a:cubicBezTo>
                <a:cubicBezTo>
                  <a:pt x="11950" y="14567"/>
                  <a:pt x="11415" y="12614"/>
                  <a:pt x="11413" y="10473"/>
                </a:cubicBezTo>
                <a:cubicBezTo>
                  <a:pt x="11400" y="8502"/>
                  <a:pt x="11055" y="6575"/>
                  <a:pt x="10414" y="4903"/>
                </a:cubicBezTo>
                <a:cubicBezTo>
                  <a:pt x="9670" y="2958"/>
                  <a:pt x="8563" y="1448"/>
                  <a:pt x="7244" y="651"/>
                </a:cubicBezTo>
                <a:cubicBezTo>
                  <a:pt x="4736" y="-866"/>
                  <a:pt x="1914" y="327"/>
                  <a:pt x="174" y="3638"/>
                </a:cubicBezTo>
                <a:close/>
              </a:path>
            </a:pathLst>
          </a:custGeom>
          <a:solidFill>
            <a:schemeClr val="accent4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5" name="AutoShape 3"/>
          <p:cNvSpPr>
            <a:spLocks/>
          </p:cNvSpPr>
          <p:nvPr/>
        </p:nvSpPr>
        <p:spPr bwMode="auto">
          <a:xfrm>
            <a:off x="4412682" y="3184078"/>
            <a:ext cx="3384844" cy="2006703"/>
          </a:xfrm>
          <a:custGeom>
            <a:avLst/>
            <a:gdLst>
              <a:gd name="T0" fmla="+- 0 10804 92"/>
              <a:gd name="T1" fmla="*/ T0 w 21424"/>
              <a:gd name="T2" fmla="+- 0 11214 866"/>
              <a:gd name="T3" fmla="*/ 11214 h 20697"/>
              <a:gd name="T4" fmla="+- 0 10804 92"/>
              <a:gd name="T5" fmla="*/ T4 w 21424"/>
              <a:gd name="T6" fmla="+- 0 11214 866"/>
              <a:gd name="T7" fmla="*/ 11214 h 20697"/>
              <a:gd name="T8" fmla="+- 0 10804 92"/>
              <a:gd name="T9" fmla="*/ T8 w 21424"/>
              <a:gd name="T10" fmla="+- 0 11214 866"/>
              <a:gd name="T11" fmla="*/ 11214 h 20697"/>
              <a:gd name="T12" fmla="+- 0 10804 92"/>
              <a:gd name="T13" fmla="*/ T12 w 21424"/>
              <a:gd name="T14" fmla="+- 0 11214 866"/>
              <a:gd name="T15" fmla="*/ 11214 h 206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24" h="20697">
                <a:moveTo>
                  <a:pt x="174" y="3638"/>
                </a:moveTo>
                <a:cubicBezTo>
                  <a:pt x="-92" y="4153"/>
                  <a:pt x="-48" y="4922"/>
                  <a:pt x="271" y="5347"/>
                </a:cubicBezTo>
                <a:cubicBezTo>
                  <a:pt x="569" y="5743"/>
                  <a:pt x="1003" y="5697"/>
                  <a:pt x="1266" y="5242"/>
                </a:cubicBezTo>
                <a:cubicBezTo>
                  <a:pt x="2630" y="2583"/>
                  <a:pt x="4892" y="1664"/>
                  <a:pt x="6863" y="2968"/>
                </a:cubicBezTo>
                <a:cubicBezTo>
                  <a:pt x="8709" y="4189"/>
                  <a:pt x="9911" y="7123"/>
                  <a:pt x="9895" y="10371"/>
                </a:cubicBezTo>
                <a:cubicBezTo>
                  <a:pt x="9954" y="16128"/>
                  <a:pt x="12847" y="20734"/>
                  <a:pt x="16380" y="20697"/>
                </a:cubicBezTo>
                <a:cubicBezTo>
                  <a:pt x="17271" y="20687"/>
                  <a:pt x="18136" y="20356"/>
                  <a:pt x="18926" y="19763"/>
                </a:cubicBezTo>
                <a:cubicBezTo>
                  <a:pt x="19812" y="19096"/>
                  <a:pt x="20603" y="18097"/>
                  <a:pt x="21227" y="16826"/>
                </a:cubicBezTo>
                <a:cubicBezTo>
                  <a:pt x="21508" y="16337"/>
                  <a:pt x="21486" y="15568"/>
                  <a:pt x="21179" y="15124"/>
                </a:cubicBezTo>
                <a:cubicBezTo>
                  <a:pt x="20858" y="14661"/>
                  <a:pt x="20364" y="14742"/>
                  <a:pt x="20105" y="15298"/>
                </a:cubicBezTo>
                <a:cubicBezTo>
                  <a:pt x="19164" y="17237"/>
                  <a:pt x="17719" y="18344"/>
                  <a:pt x="16202" y="18289"/>
                </a:cubicBezTo>
                <a:cubicBezTo>
                  <a:pt x="14890" y="18241"/>
                  <a:pt x="13694" y="17387"/>
                  <a:pt x="12823" y="15979"/>
                </a:cubicBezTo>
                <a:cubicBezTo>
                  <a:pt x="11950" y="14567"/>
                  <a:pt x="11415" y="12614"/>
                  <a:pt x="11413" y="10473"/>
                </a:cubicBezTo>
                <a:cubicBezTo>
                  <a:pt x="11400" y="8502"/>
                  <a:pt x="11055" y="6575"/>
                  <a:pt x="10414" y="4903"/>
                </a:cubicBezTo>
                <a:cubicBezTo>
                  <a:pt x="9670" y="2958"/>
                  <a:pt x="8563" y="1448"/>
                  <a:pt x="7244" y="651"/>
                </a:cubicBezTo>
                <a:cubicBezTo>
                  <a:pt x="4736" y="-866"/>
                  <a:pt x="1914" y="327"/>
                  <a:pt x="174" y="3638"/>
                </a:cubicBezTo>
                <a:close/>
              </a:path>
            </a:pathLst>
          </a:custGeom>
          <a:solidFill>
            <a:schemeClr val="accent3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6" name="AutoShape 4"/>
          <p:cNvSpPr>
            <a:spLocks/>
          </p:cNvSpPr>
          <p:nvPr/>
        </p:nvSpPr>
        <p:spPr bwMode="auto">
          <a:xfrm>
            <a:off x="2640460" y="3184078"/>
            <a:ext cx="3384844" cy="2006703"/>
          </a:xfrm>
          <a:custGeom>
            <a:avLst/>
            <a:gdLst>
              <a:gd name="T0" fmla="+- 0 10804 92"/>
              <a:gd name="T1" fmla="*/ T0 w 21424"/>
              <a:gd name="T2" fmla="+- 0 11214 866"/>
              <a:gd name="T3" fmla="*/ 11214 h 20697"/>
              <a:gd name="T4" fmla="+- 0 10804 92"/>
              <a:gd name="T5" fmla="*/ T4 w 21424"/>
              <a:gd name="T6" fmla="+- 0 11214 866"/>
              <a:gd name="T7" fmla="*/ 11214 h 20697"/>
              <a:gd name="T8" fmla="+- 0 10804 92"/>
              <a:gd name="T9" fmla="*/ T8 w 21424"/>
              <a:gd name="T10" fmla="+- 0 11214 866"/>
              <a:gd name="T11" fmla="*/ 11214 h 20697"/>
              <a:gd name="T12" fmla="+- 0 10804 92"/>
              <a:gd name="T13" fmla="*/ T12 w 21424"/>
              <a:gd name="T14" fmla="+- 0 11214 866"/>
              <a:gd name="T15" fmla="*/ 11214 h 206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24" h="20697">
                <a:moveTo>
                  <a:pt x="174" y="3638"/>
                </a:moveTo>
                <a:cubicBezTo>
                  <a:pt x="-92" y="4153"/>
                  <a:pt x="-48" y="4922"/>
                  <a:pt x="271" y="5347"/>
                </a:cubicBezTo>
                <a:cubicBezTo>
                  <a:pt x="569" y="5743"/>
                  <a:pt x="1003" y="5697"/>
                  <a:pt x="1266" y="5242"/>
                </a:cubicBezTo>
                <a:cubicBezTo>
                  <a:pt x="2630" y="2583"/>
                  <a:pt x="4892" y="1664"/>
                  <a:pt x="6863" y="2968"/>
                </a:cubicBezTo>
                <a:cubicBezTo>
                  <a:pt x="8709" y="4189"/>
                  <a:pt x="9911" y="7123"/>
                  <a:pt x="9895" y="10371"/>
                </a:cubicBezTo>
                <a:cubicBezTo>
                  <a:pt x="9954" y="16128"/>
                  <a:pt x="12847" y="20734"/>
                  <a:pt x="16380" y="20697"/>
                </a:cubicBezTo>
                <a:cubicBezTo>
                  <a:pt x="17271" y="20687"/>
                  <a:pt x="18136" y="20356"/>
                  <a:pt x="18926" y="19763"/>
                </a:cubicBezTo>
                <a:cubicBezTo>
                  <a:pt x="19812" y="19096"/>
                  <a:pt x="20603" y="18097"/>
                  <a:pt x="21227" y="16826"/>
                </a:cubicBezTo>
                <a:cubicBezTo>
                  <a:pt x="21508" y="16337"/>
                  <a:pt x="21486" y="15568"/>
                  <a:pt x="21179" y="15124"/>
                </a:cubicBezTo>
                <a:cubicBezTo>
                  <a:pt x="20858" y="14661"/>
                  <a:pt x="20364" y="14742"/>
                  <a:pt x="20105" y="15298"/>
                </a:cubicBezTo>
                <a:cubicBezTo>
                  <a:pt x="19164" y="17237"/>
                  <a:pt x="17719" y="18344"/>
                  <a:pt x="16202" y="18289"/>
                </a:cubicBezTo>
                <a:cubicBezTo>
                  <a:pt x="14890" y="18241"/>
                  <a:pt x="13694" y="17387"/>
                  <a:pt x="12823" y="15979"/>
                </a:cubicBezTo>
                <a:cubicBezTo>
                  <a:pt x="11950" y="14567"/>
                  <a:pt x="11415" y="12614"/>
                  <a:pt x="11413" y="10473"/>
                </a:cubicBezTo>
                <a:cubicBezTo>
                  <a:pt x="11400" y="8502"/>
                  <a:pt x="11055" y="6575"/>
                  <a:pt x="10414" y="4903"/>
                </a:cubicBezTo>
                <a:cubicBezTo>
                  <a:pt x="9670" y="2958"/>
                  <a:pt x="8563" y="1448"/>
                  <a:pt x="7244" y="651"/>
                </a:cubicBezTo>
                <a:cubicBezTo>
                  <a:pt x="4736" y="-866"/>
                  <a:pt x="1914" y="327"/>
                  <a:pt x="174" y="3638"/>
                </a:cubicBezTo>
                <a:close/>
              </a:path>
            </a:pathLst>
          </a:custGeom>
          <a:solidFill>
            <a:schemeClr val="accent2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7" name="AutoShape 5"/>
          <p:cNvSpPr>
            <a:spLocks/>
          </p:cNvSpPr>
          <p:nvPr/>
        </p:nvSpPr>
        <p:spPr bwMode="auto">
          <a:xfrm>
            <a:off x="868237" y="3184078"/>
            <a:ext cx="3384844" cy="2006703"/>
          </a:xfrm>
          <a:custGeom>
            <a:avLst/>
            <a:gdLst>
              <a:gd name="T0" fmla="+- 0 10804 92"/>
              <a:gd name="T1" fmla="*/ T0 w 21424"/>
              <a:gd name="T2" fmla="+- 0 11214 866"/>
              <a:gd name="T3" fmla="*/ 11214 h 20697"/>
              <a:gd name="T4" fmla="+- 0 10804 92"/>
              <a:gd name="T5" fmla="*/ T4 w 21424"/>
              <a:gd name="T6" fmla="+- 0 11214 866"/>
              <a:gd name="T7" fmla="*/ 11214 h 20697"/>
              <a:gd name="T8" fmla="+- 0 10804 92"/>
              <a:gd name="T9" fmla="*/ T8 w 21424"/>
              <a:gd name="T10" fmla="+- 0 11214 866"/>
              <a:gd name="T11" fmla="*/ 11214 h 20697"/>
              <a:gd name="T12" fmla="+- 0 10804 92"/>
              <a:gd name="T13" fmla="*/ T12 w 21424"/>
              <a:gd name="T14" fmla="+- 0 11214 866"/>
              <a:gd name="T15" fmla="*/ 11214 h 206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24" h="20697">
                <a:moveTo>
                  <a:pt x="174" y="3638"/>
                </a:moveTo>
                <a:cubicBezTo>
                  <a:pt x="-92" y="4153"/>
                  <a:pt x="-48" y="4922"/>
                  <a:pt x="271" y="5347"/>
                </a:cubicBezTo>
                <a:cubicBezTo>
                  <a:pt x="569" y="5743"/>
                  <a:pt x="1003" y="5697"/>
                  <a:pt x="1266" y="5242"/>
                </a:cubicBezTo>
                <a:cubicBezTo>
                  <a:pt x="2630" y="2583"/>
                  <a:pt x="4892" y="1664"/>
                  <a:pt x="6863" y="2968"/>
                </a:cubicBezTo>
                <a:cubicBezTo>
                  <a:pt x="8709" y="4189"/>
                  <a:pt x="9911" y="7123"/>
                  <a:pt x="9895" y="10371"/>
                </a:cubicBezTo>
                <a:cubicBezTo>
                  <a:pt x="9954" y="16128"/>
                  <a:pt x="12847" y="20734"/>
                  <a:pt x="16380" y="20697"/>
                </a:cubicBezTo>
                <a:cubicBezTo>
                  <a:pt x="17271" y="20687"/>
                  <a:pt x="18136" y="20356"/>
                  <a:pt x="18926" y="19763"/>
                </a:cubicBezTo>
                <a:cubicBezTo>
                  <a:pt x="19812" y="19096"/>
                  <a:pt x="20603" y="18097"/>
                  <a:pt x="21227" y="16826"/>
                </a:cubicBezTo>
                <a:cubicBezTo>
                  <a:pt x="21508" y="16337"/>
                  <a:pt x="21486" y="15568"/>
                  <a:pt x="21179" y="15124"/>
                </a:cubicBezTo>
                <a:cubicBezTo>
                  <a:pt x="20858" y="14661"/>
                  <a:pt x="20364" y="14742"/>
                  <a:pt x="20105" y="15298"/>
                </a:cubicBezTo>
                <a:cubicBezTo>
                  <a:pt x="19164" y="17237"/>
                  <a:pt x="17719" y="18344"/>
                  <a:pt x="16202" y="18289"/>
                </a:cubicBezTo>
                <a:cubicBezTo>
                  <a:pt x="14890" y="18241"/>
                  <a:pt x="13694" y="17387"/>
                  <a:pt x="12823" y="15979"/>
                </a:cubicBezTo>
                <a:cubicBezTo>
                  <a:pt x="11950" y="14567"/>
                  <a:pt x="11415" y="12614"/>
                  <a:pt x="11413" y="10473"/>
                </a:cubicBezTo>
                <a:cubicBezTo>
                  <a:pt x="11400" y="8502"/>
                  <a:pt x="11055" y="6575"/>
                  <a:pt x="10414" y="4903"/>
                </a:cubicBezTo>
                <a:cubicBezTo>
                  <a:pt x="9670" y="2958"/>
                  <a:pt x="8563" y="1448"/>
                  <a:pt x="7244" y="651"/>
                </a:cubicBezTo>
                <a:cubicBezTo>
                  <a:pt x="4736" y="-866"/>
                  <a:pt x="1914" y="327"/>
                  <a:pt x="174" y="3638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8" name="AutoShape 6"/>
          <p:cNvSpPr>
            <a:spLocks/>
          </p:cNvSpPr>
          <p:nvPr/>
        </p:nvSpPr>
        <p:spPr bwMode="auto">
          <a:xfrm>
            <a:off x="7957126" y="3184078"/>
            <a:ext cx="3384844" cy="2006703"/>
          </a:xfrm>
          <a:custGeom>
            <a:avLst/>
            <a:gdLst>
              <a:gd name="T0" fmla="+- 0 10804 92"/>
              <a:gd name="T1" fmla="*/ T0 w 21424"/>
              <a:gd name="T2" fmla="+- 0 11214 866"/>
              <a:gd name="T3" fmla="*/ 11214 h 20697"/>
              <a:gd name="T4" fmla="+- 0 10804 92"/>
              <a:gd name="T5" fmla="*/ T4 w 21424"/>
              <a:gd name="T6" fmla="+- 0 11214 866"/>
              <a:gd name="T7" fmla="*/ 11214 h 20697"/>
              <a:gd name="T8" fmla="+- 0 10804 92"/>
              <a:gd name="T9" fmla="*/ T8 w 21424"/>
              <a:gd name="T10" fmla="+- 0 11214 866"/>
              <a:gd name="T11" fmla="*/ 11214 h 20697"/>
              <a:gd name="T12" fmla="+- 0 10804 92"/>
              <a:gd name="T13" fmla="*/ T12 w 21424"/>
              <a:gd name="T14" fmla="+- 0 11214 866"/>
              <a:gd name="T15" fmla="*/ 11214 h 206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24" h="20697">
                <a:moveTo>
                  <a:pt x="174" y="3638"/>
                </a:moveTo>
                <a:cubicBezTo>
                  <a:pt x="-92" y="4153"/>
                  <a:pt x="-48" y="4922"/>
                  <a:pt x="271" y="5347"/>
                </a:cubicBezTo>
                <a:cubicBezTo>
                  <a:pt x="569" y="5743"/>
                  <a:pt x="1003" y="5697"/>
                  <a:pt x="1266" y="5242"/>
                </a:cubicBezTo>
                <a:cubicBezTo>
                  <a:pt x="2630" y="2583"/>
                  <a:pt x="4892" y="1664"/>
                  <a:pt x="6863" y="2968"/>
                </a:cubicBezTo>
                <a:cubicBezTo>
                  <a:pt x="8709" y="4189"/>
                  <a:pt x="9911" y="7123"/>
                  <a:pt x="9895" y="10371"/>
                </a:cubicBezTo>
                <a:cubicBezTo>
                  <a:pt x="9954" y="16128"/>
                  <a:pt x="12847" y="20734"/>
                  <a:pt x="16380" y="20697"/>
                </a:cubicBezTo>
                <a:cubicBezTo>
                  <a:pt x="17271" y="20687"/>
                  <a:pt x="18136" y="20356"/>
                  <a:pt x="18926" y="19763"/>
                </a:cubicBezTo>
                <a:cubicBezTo>
                  <a:pt x="19812" y="19096"/>
                  <a:pt x="20603" y="18097"/>
                  <a:pt x="21227" y="16826"/>
                </a:cubicBezTo>
                <a:cubicBezTo>
                  <a:pt x="21508" y="16337"/>
                  <a:pt x="21486" y="15568"/>
                  <a:pt x="21179" y="15124"/>
                </a:cubicBezTo>
                <a:cubicBezTo>
                  <a:pt x="20858" y="14661"/>
                  <a:pt x="20364" y="14742"/>
                  <a:pt x="20105" y="15298"/>
                </a:cubicBezTo>
                <a:cubicBezTo>
                  <a:pt x="19164" y="17237"/>
                  <a:pt x="17719" y="18344"/>
                  <a:pt x="16202" y="18289"/>
                </a:cubicBezTo>
                <a:cubicBezTo>
                  <a:pt x="14890" y="18241"/>
                  <a:pt x="13694" y="17387"/>
                  <a:pt x="12823" y="15979"/>
                </a:cubicBezTo>
                <a:cubicBezTo>
                  <a:pt x="11950" y="14567"/>
                  <a:pt x="11415" y="12614"/>
                  <a:pt x="11413" y="10473"/>
                </a:cubicBezTo>
                <a:cubicBezTo>
                  <a:pt x="11400" y="8502"/>
                  <a:pt x="11055" y="6575"/>
                  <a:pt x="10414" y="4903"/>
                </a:cubicBezTo>
                <a:cubicBezTo>
                  <a:pt x="9670" y="2958"/>
                  <a:pt x="8563" y="1448"/>
                  <a:pt x="7244" y="651"/>
                </a:cubicBezTo>
                <a:cubicBezTo>
                  <a:pt x="4736" y="-866"/>
                  <a:pt x="1914" y="327"/>
                  <a:pt x="174" y="3638"/>
                </a:cubicBezTo>
                <a:close/>
              </a:path>
            </a:pathLst>
          </a:custGeom>
          <a:solidFill>
            <a:schemeClr val="accent5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9" name="Oval 7"/>
          <p:cNvSpPr>
            <a:spLocks/>
          </p:cNvSpPr>
          <p:nvPr/>
        </p:nvSpPr>
        <p:spPr bwMode="auto">
          <a:xfrm>
            <a:off x="2866835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0" name="Oval 8"/>
          <p:cNvSpPr>
            <a:spLocks/>
          </p:cNvSpPr>
          <p:nvPr/>
        </p:nvSpPr>
        <p:spPr bwMode="auto">
          <a:xfrm>
            <a:off x="4637901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1" name="Oval 9"/>
          <p:cNvSpPr>
            <a:spLocks/>
          </p:cNvSpPr>
          <p:nvPr/>
        </p:nvSpPr>
        <p:spPr bwMode="auto">
          <a:xfrm>
            <a:off x="1092290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2" name="Oval 10"/>
          <p:cNvSpPr>
            <a:spLocks/>
          </p:cNvSpPr>
          <p:nvPr/>
        </p:nvSpPr>
        <p:spPr bwMode="auto">
          <a:xfrm>
            <a:off x="6409398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3" name="Oval 11"/>
          <p:cNvSpPr>
            <a:spLocks/>
          </p:cNvSpPr>
          <p:nvPr/>
        </p:nvSpPr>
        <p:spPr bwMode="auto">
          <a:xfrm>
            <a:off x="8183854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4" name="Oval 12"/>
          <p:cNvSpPr>
            <a:spLocks/>
          </p:cNvSpPr>
          <p:nvPr/>
        </p:nvSpPr>
        <p:spPr bwMode="auto">
          <a:xfrm>
            <a:off x="9960545" y="3618264"/>
            <a:ext cx="1138283" cy="113833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3" name="AutoShape 31"/>
          <p:cNvSpPr>
            <a:spLocks/>
          </p:cNvSpPr>
          <p:nvPr/>
        </p:nvSpPr>
        <p:spPr bwMode="auto">
          <a:xfrm>
            <a:off x="6815479" y="4026435"/>
            <a:ext cx="320474" cy="31785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6597" y="17256"/>
                </a:moveTo>
                <a:cubicBezTo>
                  <a:pt x="5350" y="17256"/>
                  <a:pt x="4304" y="18271"/>
                  <a:pt x="4304" y="19529"/>
                </a:cubicBezTo>
                <a:cubicBezTo>
                  <a:pt x="4304" y="20747"/>
                  <a:pt x="5470" y="21600"/>
                  <a:pt x="6597" y="21600"/>
                </a:cubicBezTo>
                <a:cubicBezTo>
                  <a:pt x="7723" y="21600"/>
                  <a:pt x="8648" y="20747"/>
                  <a:pt x="8648" y="19529"/>
                </a:cubicBezTo>
                <a:cubicBezTo>
                  <a:pt x="8648" y="18271"/>
                  <a:pt x="7602" y="17256"/>
                  <a:pt x="6597" y="17256"/>
                </a:cubicBezTo>
                <a:close/>
                <a:moveTo>
                  <a:pt x="0" y="0"/>
                </a:moveTo>
                <a:lnTo>
                  <a:pt x="0" y="2071"/>
                </a:lnTo>
                <a:lnTo>
                  <a:pt x="2253" y="2071"/>
                </a:lnTo>
                <a:lnTo>
                  <a:pt x="6154" y="10394"/>
                </a:lnTo>
                <a:lnTo>
                  <a:pt x="4545" y="13074"/>
                </a:lnTo>
                <a:cubicBezTo>
                  <a:pt x="4545" y="13277"/>
                  <a:pt x="4304" y="13723"/>
                  <a:pt x="4304" y="14129"/>
                </a:cubicBezTo>
                <a:cubicBezTo>
                  <a:pt x="4304" y="15388"/>
                  <a:pt x="5350" y="16200"/>
                  <a:pt x="6597" y="16200"/>
                </a:cubicBezTo>
                <a:lnTo>
                  <a:pt x="19347" y="16200"/>
                </a:lnTo>
                <a:lnTo>
                  <a:pt x="19347" y="14129"/>
                </a:lnTo>
                <a:lnTo>
                  <a:pt x="6999" y="14129"/>
                </a:lnTo>
                <a:cubicBezTo>
                  <a:pt x="6798" y="14129"/>
                  <a:pt x="6798" y="13926"/>
                  <a:pt x="6798" y="13926"/>
                </a:cubicBezTo>
                <a:lnTo>
                  <a:pt x="6798" y="13723"/>
                </a:lnTo>
                <a:lnTo>
                  <a:pt x="7602" y="11856"/>
                </a:lnTo>
                <a:lnTo>
                  <a:pt x="15647" y="11856"/>
                </a:lnTo>
                <a:cubicBezTo>
                  <a:pt x="16451" y="11856"/>
                  <a:pt x="17055" y="11409"/>
                  <a:pt x="17497" y="10800"/>
                </a:cubicBezTo>
                <a:lnTo>
                  <a:pt x="21399" y="3735"/>
                </a:lnTo>
                <a:cubicBezTo>
                  <a:pt x="21600" y="3532"/>
                  <a:pt x="21600" y="3532"/>
                  <a:pt x="21600" y="3329"/>
                </a:cubicBezTo>
                <a:cubicBezTo>
                  <a:pt x="21600" y="2517"/>
                  <a:pt x="21198" y="2071"/>
                  <a:pt x="20554" y="2071"/>
                </a:cubicBezTo>
                <a:lnTo>
                  <a:pt x="4545" y="2071"/>
                </a:lnTo>
                <a:lnTo>
                  <a:pt x="3701" y="0"/>
                </a:lnTo>
                <a:lnTo>
                  <a:pt x="0" y="0"/>
                </a:lnTo>
                <a:close/>
                <a:moveTo>
                  <a:pt x="17256" y="17256"/>
                </a:moveTo>
                <a:cubicBezTo>
                  <a:pt x="16049" y="17256"/>
                  <a:pt x="15003" y="18271"/>
                  <a:pt x="15003" y="19529"/>
                </a:cubicBezTo>
                <a:cubicBezTo>
                  <a:pt x="15003" y="20747"/>
                  <a:pt x="16049" y="21600"/>
                  <a:pt x="17256" y="21600"/>
                </a:cubicBezTo>
                <a:cubicBezTo>
                  <a:pt x="18503" y="21600"/>
                  <a:pt x="19347" y="20747"/>
                  <a:pt x="19347" y="19529"/>
                </a:cubicBezTo>
                <a:cubicBezTo>
                  <a:pt x="19347" y="18271"/>
                  <a:pt x="18503" y="17256"/>
                  <a:pt x="17256" y="17256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104" name="AutoShape 32"/>
          <p:cNvSpPr>
            <a:spLocks/>
          </p:cNvSpPr>
          <p:nvPr/>
        </p:nvSpPr>
        <p:spPr bwMode="auto">
          <a:xfrm>
            <a:off x="3261047" y="3998205"/>
            <a:ext cx="368664" cy="3474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901" y="17459"/>
                </a:moveTo>
                <a:lnTo>
                  <a:pt x="17497" y="21600"/>
                </a:lnTo>
                <a:lnTo>
                  <a:pt x="15848" y="13532"/>
                </a:lnTo>
                <a:lnTo>
                  <a:pt x="21600" y="8281"/>
                </a:lnTo>
                <a:lnTo>
                  <a:pt x="13797" y="7428"/>
                </a:lnTo>
                <a:lnTo>
                  <a:pt x="10901" y="0"/>
                </a:lnTo>
                <a:lnTo>
                  <a:pt x="7844" y="7428"/>
                </a:lnTo>
                <a:lnTo>
                  <a:pt x="0" y="8281"/>
                </a:lnTo>
                <a:lnTo>
                  <a:pt x="5993" y="13532"/>
                </a:lnTo>
                <a:lnTo>
                  <a:pt x="4143" y="21600"/>
                </a:lnTo>
                <a:lnTo>
                  <a:pt x="10901" y="17459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105" name="AutoShape 33"/>
          <p:cNvSpPr>
            <a:spLocks/>
          </p:cNvSpPr>
          <p:nvPr/>
        </p:nvSpPr>
        <p:spPr bwMode="auto">
          <a:xfrm>
            <a:off x="1499894" y="4029368"/>
            <a:ext cx="323252" cy="3232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258" y="13603"/>
                </a:moveTo>
                <a:lnTo>
                  <a:pt x="14339" y="13603"/>
                </a:lnTo>
                <a:lnTo>
                  <a:pt x="14109" y="13144"/>
                </a:lnTo>
                <a:cubicBezTo>
                  <a:pt x="15258" y="11719"/>
                  <a:pt x="15993" y="10065"/>
                  <a:pt x="15993" y="7951"/>
                </a:cubicBezTo>
                <a:cubicBezTo>
                  <a:pt x="15993" y="3493"/>
                  <a:pt x="12454" y="0"/>
                  <a:pt x="7997" y="0"/>
                </a:cubicBezTo>
                <a:cubicBezTo>
                  <a:pt x="3539" y="0"/>
                  <a:pt x="0" y="3493"/>
                  <a:pt x="0" y="7951"/>
                </a:cubicBezTo>
                <a:cubicBezTo>
                  <a:pt x="0" y="12409"/>
                  <a:pt x="3539" y="15947"/>
                  <a:pt x="7997" y="15947"/>
                </a:cubicBezTo>
                <a:cubicBezTo>
                  <a:pt x="9881" y="15947"/>
                  <a:pt x="11765" y="15258"/>
                  <a:pt x="13144" y="14063"/>
                </a:cubicBezTo>
                <a:lnTo>
                  <a:pt x="13603" y="14293"/>
                </a:lnTo>
                <a:lnTo>
                  <a:pt x="13603" y="15488"/>
                </a:lnTo>
                <a:lnTo>
                  <a:pt x="19716" y="21600"/>
                </a:lnTo>
                <a:lnTo>
                  <a:pt x="21600" y="19716"/>
                </a:lnTo>
                <a:lnTo>
                  <a:pt x="15258" y="13603"/>
                </a:lnTo>
                <a:close/>
                <a:moveTo>
                  <a:pt x="7997" y="13603"/>
                </a:moveTo>
                <a:cubicBezTo>
                  <a:pt x="4917" y="13603"/>
                  <a:pt x="2574" y="11030"/>
                  <a:pt x="2574" y="7951"/>
                </a:cubicBezTo>
                <a:cubicBezTo>
                  <a:pt x="2574" y="4917"/>
                  <a:pt x="4917" y="2574"/>
                  <a:pt x="7997" y="2574"/>
                </a:cubicBezTo>
                <a:cubicBezTo>
                  <a:pt x="11030" y="2574"/>
                  <a:pt x="13603" y="4917"/>
                  <a:pt x="13603" y="7951"/>
                </a:cubicBezTo>
                <a:cubicBezTo>
                  <a:pt x="13603" y="11030"/>
                  <a:pt x="11030" y="13603"/>
                  <a:pt x="7997" y="13603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106" name="AutoShape 34"/>
          <p:cNvSpPr>
            <a:spLocks/>
          </p:cNvSpPr>
          <p:nvPr/>
        </p:nvSpPr>
        <p:spPr bwMode="auto">
          <a:xfrm>
            <a:off x="8636595" y="4038123"/>
            <a:ext cx="329308" cy="2803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lnTo>
                  <a:pt x="21600" y="10800"/>
                </a:lnTo>
                <a:lnTo>
                  <a:pt x="0" y="0"/>
                </a:lnTo>
                <a:lnTo>
                  <a:pt x="0" y="8280"/>
                </a:lnTo>
                <a:lnTo>
                  <a:pt x="15527" y="10800"/>
                </a:lnTo>
                <a:lnTo>
                  <a:pt x="0" y="13095"/>
                </a:lnTo>
                <a:lnTo>
                  <a:pt x="0" y="2160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107" name="AutoShape 35"/>
          <p:cNvSpPr>
            <a:spLocks/>
          </p:cNvSpPr>
          <p:nvPr/>
        </p:nvSpPr>
        <p:spPr bwMode="auto">
          <a:xfrm>
            <a:off x="5051456" y="4008836"/>
            <a:ext cx="320474" cy="33535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15020"/>
                </a:moveTo>
                <a:lnTo>
                  <a:pt x="21600" y="12986"/>
                </a:lnTo>
                <a:lnTo>
                  <a:pt x="12524" y="7618"/>
                </a:lnTo>
                <a:lnTo>
                  <a:pt x="12524" y="1645"/>
                </a:lnTo>
                <a:cubicBezTo>
                  <a:pt x="12524" y="822"/>
                  <a:pt x="11662" y="0"/>
                  <a:pt x="10800" y="0"/>
                </a:cubicBezTo>
                <a:cubicBezTo>
                  <a:pt x="9938" y="0"/>
                  <a:pt x="9076" y="822"/>
                  <a:pt x="9076" y="1645"/>
                </a:cubicBezTo>
                <a:lnTo>
                  <a:pt x="9076" y="7618"/>
                </a:lnTo>
                <a:lnTo>
                  <a:pt x="0" y="12986"/>
                </a:lnTo>
                <a:lnTo>
                  <a:pt x="0" y="15020"/>
                </a:lnTo>
                <a:lnTo>
                  <a:pt x="9076" y="12337"/>
                </a:lnTo>
                <a:lnTo>
                  <a:pt x="9076" y="18310"/>
                </a:lnTo>
                <a:lnTo>
                  <a:pt x="6897" y="19955"/>
                </a:lnTo>
                <a:lnTo>
                  <a:pt x="6897" y="21600"/>
                </a:lnTo>
                <a:lnTo>
                  <a:pt x="10800" y="20604"/>
                </a:lnTo>
                <a:lnTo>
                  <a:pt x="14657" y="21600"/>
                </a:lnTo>
                <a:lnTo>
                  <a:pt x="14657" y="19955"/>
                </a:lnTo>
                <a:lnTo>
                  <a:pt x="12524" y="18310"/>
                </a:lnTo>
                <a:lnTo>
                  <a:pt x="12524" y="12337"/>
                </a:lnTo>
                <a:lnTo>
                  <a:pt x="21600" y="1502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108" name="AutoShape 36"/>
          <p:cNvSpPr>
            <a:spLocks/>
          </p:cNvSpPr>
          <p:nvPr/>
        </p:nvSpPr>
        <p:spPr bwMode="auto">
          <a:xfrm>
            <a:off x="10442549" y="4048807"/>
            <a:ext cx="164859" cy="32090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11844"/>
                </a:lnTo>
                <a:lnTo>
                  <a:pt x="6566" y="11844"/>
                </a:lnTo>
                <a:lnTo>
                  <a:pt x="6566" y="21600"/>
                </a:lnTo>
                <a:lnTo>
                  <a:pt x="21600" y="8737"/>
                </a:lnTo>
                <a:lnTo>
                  <a:pt x="13036" y="8737"/>
                </a:lnTo>
                <a:lnTo>
                  <a:pt x="21600" y="0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8" name="Text Box 27"/>
          <p:cNvSpPr txBox="1">
            <a:spLocks/>
          </p:cNvSpPr>
          <p:nvPr/>
        </p:nvSpPr>
        <p:spPr bwMode="auto">
          <a:xfrm>
            <a:off x="2651047" y="5428927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39" name="Shape 147"/>
          <p:cNvSpPr>
            <a:spLocks noChangeArrowheads="1"/>
          </p:cNvSpPr>
          <p:nvPr/>
        </p:nvSpPr>
        <p:spPr bwMode="auto">
          <a:xfrm>
            <a:off x="2478786" y="5763666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51" name="Text Box 27"/>
          <p:cNvSpPr txBox="1">
            <a:spLocks/>
          </p:cNvSpPr>
          <p:nvPr/>
        </p:nvSpPr>
        <p:spPr bwMode="auto">
          <a:xfrm>
            <a:off x="859426" y="1771831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52" name="Shape 147"/>
          <p:cNvSpPr>
            <a:spLocks noChangeArrowheads="1"/>
          </p:cNvSpPr>
          <p:nvPr/>
        </p:nvSpPr>
        <p:spPr bwMode="auto">
          <a:xfrm>
            <a:off x="687165" y="2106570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3" name="Text Box 27"/>
          <p:cNvSpPr txBox="1">
            <a:spLocks/>
          </p:cNvSpPr>
          <p:nvPr/>
        </p:nvSpPr>
        <p:spPr bwMode="auto">
          <a:xfrm>
            <a:off x="6175439" y="5428927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64" name="Shape 147"/>
          <p:cNvSpPr>
            <a:spLocks noChangeArrowheads="1"/>
          </p:cNvSpPr>
          <p:nvPr/>
        </p:nvSpPr>
        <p:spPr bwMode="auto">
          <a:xfrm>
            <a:off x="6003178" y="5763666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66" name="Text Box 27"/>
          <p:cNvSpPr txBox="1">
            <a:spLocks/>
          </p:cNvSpPr>
          <p:nvPr/>
        </p:nvSpPr>
        <p:spPr bwMode="auto">
          <a:xfrm>
            <a:off x="9730646" y="5428927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67" name="Shape 147"/>
          <p:cNvSpPr>
            <a:spLocks noChangeArrowheads="1"/>
          </p:cNvSpPr>
          <p:nvPr/>
        </p:nvSpPr>
        <p:spPr bwMode="auto">
          <a:xfrm>
            <a:off x="9558385" y="5763666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72" name="Text Box 27"/>
          <p:cNvSpPr txBox="1">
            <a:spLocks/>
          </p:cNvSpPr>
          <p:nvPr/>
        </p:nvSpPr>
        <p:spPr bwMode="auto">
          <a:xfrm>
            <a:off x="7950989" y="1771831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73" name="Shape 147"/>
          <p:cNvSpPr>
            <a:spLocks noChangeArrowheads="1"/>
          </p:cNvSpPr>
          <p:nvPr/>
        </p:nvSpPr>
        <p:spPr bwMode="auto">
          <a:xfrm>
            <a:off x="7778728" y="2106570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75" name="Text Box 27"/>
          <p:cNvSpPr txBox="1">
            <a:spLocks/>
          </p:cNvSpPr>
          <p:nvPr/>
        </p:nvSpPr>
        <p:spPr bwMode="auto">
          <a:xfrm>
            <a:off x="4405037" y="1771831"/>
            <a:ext cx="1619360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76" name="Shape 147"/>
          <p:cNvSpPr>
            <a:spLocks noChangeArrowheads="1"/>
          </p:cNvSpPr>
          <p:nvPr/>
        </p:nvSpPr>
        <p:spPr bwMode="auto">
          <a:xfrm>
            <a:off x="4232776" y="2106570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57248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Shape 202"/>
          <p:cNvSpPr>
            <a:spLocks/>
          </p:cNvSpPr>
          <p:nvPr/>
        </p:nvSpPr>
        <p:spPr bwMode="auto">
          <a:xfrm>
            <a:off x="1415257" y="2795371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21" name="Shape 203"/>
          <p:cNvSpPr>
            <a:spLocks noChangeArrowheads="1"/>
          </p:cNvSpPr>
          <p:nvPr/>
        </p:nvSpPr>
        <p:spPr bwMode="auto">
          <a:xfrm>
            <a:off x="2057969" y="3414567"/>
            <a:ext cx="904547" cy="9044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22" name="Shape 204"/>
          <p:cNvSpPr>
            <a:spLocks/>
          </p:cNvSpPr>
          <p:nvPr/>
        </p:nvSpPr>
        <p:spPr bwMode="auto">
          <a:xfrm rot="10800000">
            <a:off x="2615398" y="4579461"/>
            <a:ext cx="2177441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23" name="Shape 205"/>
          <p:cNvSpPr>
            <a:spLocks noChangeArrowheads="1"/>
          </p:cNvSpPr>
          <p:nvPr/>
        </p:nvSpPr>
        <p:spPr bwMode="auto">
          <a:xfrm rot="10800000">
            <a:off x="3245580" y="4838745"/>
            <a:ext cx="904547" cy="90442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24" name="Shape 206"/>
          <p:cNvSpPr>
            <a:spLocks/>
          </p:cNvSpPr>
          <p:nvPr/>
        </p:nvSpPr>
        <p:spPr bwMode="auto">
          <a:xfrm>
            <a:off x="3809191" y="2795371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25" name="Shape 207"/>
          <p:cNvSpPr>
            <a:spLocks noChangeArrowheads="1"/>
          </p:cNvSpPr>
          <p:nvPr/>
        </p:nvSpPr>
        <p:spPr bwMode="auto">
          <a:xfrm>
            <a:off x="4451903" y="3414567"/>
            <a:ext cx="904547" cy="90442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26" name="Shape 208"/>
          <p:cNvSpPr>
            <a:spLocks/>
          </p:cNvSpPr>
          <p:nvPr/>
        </p:nvSpPr>
        <p:spPr bwMode="auto">
          <a:xfrm rot="10800000">
            <a:off x="5010504" y="4576958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27" name="Shape 209"/>
          <p:cNvSpPr>
            <a:spLocks noChangeArrowheads="1"/>
          </p:cNvSpPr>
          <p:nvPr/>
        </p:nvSpPr>
        <p:spPr bwMode="auto">
          <a:xfrm rot="10800000">
            <a:off x="5640685" y="4836241"/>
            <a:ext cx="904547" cy="90442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28" name="Shape 210"/>
          <p:cNvSpPr>
            <a:spLocks/>
          </p:cNvSpPr>
          <p:nvPr/>
        </p:nvSpPr>
        <p:spPr bwMode="auto">
          <a:xfrm>
            <a:off x="6204296" y="2792867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29" name="Shape 211"/>
          <p:cNvSpPr>
            <a:spLocks noChangeArrowheads="1"/>
          </p:cNvSpPr>
          <p:nvPr/>
        </p:nvSpPr>
        <p:spPr bwMode="auto">
          <a:xfrm>
            <a:off x="6847008" y="3412063"/>
            <a:ext cx="904547" cy="90442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30" name="Shape 212"/>
          <p:cNvSpPr>
            <a:spLocks/>
          </p:cNvSpPr>
          <p:nvPr/>
        </p:nvSpPr>
        <p:spPr bwMode="auto">
          <a:xfrm rot="10800000">
            <a:off x="7405514" y="4576958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31" name="Shape 213"/>
          <p:cNvSpPr>
            <a:spLocks noChangeArrowheads="1"/>
          </p:cNvSpPr>
          <p:nvPr/>
        </p:nvSpPr>
        <p:spPr bwMode="auto">
          <a:xfrm rot="10800000">
            <a:off x="8035694" y="4836241"/>
            <a:ext cx="904547" cy="90442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4132" name="Shape 214"/>
          <p:cNvSpPr>
            <a:spLocks/>
          </p:cNvSpPr>
          <p:nvPr/>
        </p:nvSpPr>
        <p:spPr bwMode="auto">
          <a:xfrm>
            <a:off x="8599305" y="2792867"/>
            <a:ext cx="2177440" cy="1782901"/>
          </a:xfrm>
          <a:custGeom>
            <a:avLst/>
            <a:gdLst>
              <a:gd name="T0" fmla="*/ 2147483646 w 20565"/>
              <a:gd name="T1" fmla="*/ 2147483646 h 21600"/>
              <a:gd name="T2" fmla="*/ 2147483646 w 20565"/>
              <a:gd name="T3" fmla="*/ 2147483646 h 21600"/>
              <a:gd name="T4" fmla="*/ 2147483646 w 20565"/>
              <a:gd name="T5" fmla="*/ 2147483646 h 21600"/>
              <a:gd name="T6" fmla="*/ 2147483646 w 20565"/>
              <a:gd name="T7" fmla="*/ 214748364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565" h="21600" extrusionOk="0">
                <a:moveTo>
                  <a:pt x="10316" y="0"/>
                </a:moveTo>
                <a:cubicBezTo>
                  <a:pt x="7724" y="0"/>
                  <a:pt x="5132" y="1269"/>
                  <a:pt x="3154" y="3805"/>
                </a:cubicBezTo>
                <a:cubicBezTo>
                  <a:pt x="296" y="7471"/>
                  <a:pt x="-480" y="12774"/>
                  <a:pt x="797" y="17350"/>
                </a:cubicBezTo>
                <a:lnTo>
                  <a:pt x="0" y="18009"/>
                </a:lnTo>
                <a:lnTo>
                  <a:pt x="4622" y="21523"/>
                </a:lnTo>
                <a:lnTo>
                  <a:pt x="4041" y="14670"/>
                </a:lnTo>
                <a:lnTo>
                  <a:pt x="3349" y="15240"/>
                </a:lnTo>
                <a:cubicBezTo>
                  <a:pt x="2753" y="12200"/>
                  <a:pt x="3379" y="8849"/>
                  <a:pt x="5233" y="6471"/>
                </a:cubicBezTo>
                <a:cubicBezTo>
                  <a:pt x="6636" y="4671"/>
                  <a:pt x="8476" y="3771"/>
                  <a:pt x="10316" y="3771"/>
                </a:cubicBezTo>
                <a:cubicBezTo>
                  <a:pt x="12155" y="3771"/>
                  <a:pt x="13997" y="4671"/>
                  <a:pt x="15400" y="6471"/>
                </a:cubicBezTo>
                <a:cubicBezTo>
                  <a:pt x="17266" y="8863"/>
                  <a:pt x="17882" y="12240"/>
                  <a:pt x="17267" y="15295"/>
                </a:cubicBezTo>
                <a:lnTo>
                  <a:pt x="16508" y="14658"/>
                </a:lnTo>
                <a:lnTo>
                  <a:pt x="15942" y="21600"/>
                </a:lnTo>
                <a:lnTo>
                  <a:pt x="20565" y="18054"/>
                </a:lnTo>
                <a:lnTo>
                  <a:pt x="19814" y="17425"/>
                </a:lnTo>
                <a:cubicBezTo>
                  <a:pt x="21120" y="12831"/>
                  <a:pt x="20350" y="7491"/>
                  <a:pt x="17477" y="3805"/>
                </a:cubicBezTo>
                <a:cubicBezTo>
                  <a:pt x="15499" y="1269"/>
                  <a:pt x="12907" y="0"/>
                  <a:pt x="1031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33" name="Shape 215"/>
          <p:cNvSpPr>
            <a:spLocks noChangeArrowheads="1"/>
          </p:cNvSpPr>
          <p:nvPr/>
        </p:nvSpPr>
        <p:spPr bwMode="auto">
          <a:xfrm>
            <a:off x="9242017" y="3412063"/>
            <a:ext cx="904547" cy="90442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1600">
              <a:solidFill>
                <a:srgbClr val="FFFFFF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73" name="AutoShape 35"/>
          <p:cNvSpPr>
            <a:spLocks/>
          </p:cNvSpPr>
          <p:nvPr/>
        </p:nvSpPr>
        <p:spPr bwMode="auto">
          <a:xfrm>
            <a:off x="2395653" y="3709762"/>
            <a:ext cx="229179" cy="31403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625" y="13606"/>
                </a:moveTo>
                <a:cubicBezTo>
                  <a:pt x="13310" y="13606"/>
                  <a:pt x="15412" y="12076"/>
                  <a:pt x="15412" y="10162"/>
                </a:cubicBezTo>
                <a:lnTo>
                  <a:pt x="15412" y="3444"/>
                </a:lnTo>
                <a:cubicBezTo>
                  <a:pt x="15412" y="1488"/>
                  <a:pt x="13194" y="0"/>
                  <a:pt x="10625" y="0"/>
                </a:cubicBezTo>
                <a:cubicBezTo>
                  <a:pt x="8115" y="0"/>
                  <a:pt x="6188" y="1488"/>
                  <a:pt x="6188" y="3444"/>
                </a:cubicBezTo>
                <a:lnTo>
                  <a:pt x="6188" y="10162"/>
                </a:lnTo>
                <a:cubicBezTo>
                  <a:pt x="6188" y="12076"/>
                  <a:pt x="8290" y="13606"/>
                  <a:pt x="10625" y="13606"/>
                </a:cubicBezTo>
                <a:close/>
                <a:moveTo>
                  <a:pt x="18973" y="10162"/>
                </a:moveTo>
                <a:cubicBezTo>
                  <a:pt x="18973" y="13606"/>
                  <a:pt x="14945" y="15987"/>
                  <a:pt x="10625" y="15987"/>
                </a:cubicBezTo>
                <a:cubicBezTo>
                  <a:pt x="6363" y="15987"/>
                  <a:pt x="2627" y="13606"/>
                  <a:pt x="2627" y="10162"/>
                </a:cubicBezTo>
                <a:lnTo>
                  <a:pt x="0" y="10162"/>
                </a:lnTo>
                <a:cubicBezTo>
                  <a:pt x="0" y="14031"/>
                  <a:pt x="4145" y="17263"/>
                  <a:pt x="9165" y="17688"/>
                </a:cubicBezTo>
                <a:lnTo>
                  <a:pt x="9165" y="21600"/>
                </a:lnTo>
                <a:lnTo>
                  <a:pt x="12435" y="21600"/>
                </a:lnTo>
                <a:lnTo>
                  <a:pt x="12435" y="17688"/>
                </a:lnTo>
                <a:cubicBezTo>
                  <a:pt x="17455" y="17263"/>
                  <a:pt x="21600" y="14031"/>
                  <a:pt x="21600" y="10162"/>
                </a:cubicBezTo>
                <a:lnTo>
                  <a:pt x="18973" y="10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4" name="AutoShape 24"/>
          <p:cNvSpPr>
            <a:spLocks/>
          </p:cNvSpPr>
          <p:nvPr/>
        </p:nvSpPr>
        <p:spPr bwMode="auto">
          <a:xfrm>
            <a:off x="5934458" y="5122573"/>
            <a:ext cx="317000" cy="33175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15020"/>
                </a:moveTo>
                <a:lnTo>
                  <a:pt x="21600" y="12986"/>
                </a:lnTo>
                <a:lnTo>
                  <a:pt x="12524" y="7618"/>
                </a:lnTo>
                <a:lnTo>
                  <a:pt x="12524" y="1645"/>
                </a:lnTo>
                <a:cubicBezTo>
                  <a:pt x="12524" y="822"/>
                  <a:pt x="11662" y="0"/>
                  <a:pt x="10800" y="0"/>
                </a:cubicBezTo>
                <a:cubicBezTo>
                  <a:pt x="9938" y="0"/>
                  <a:pt x="9076" y="822"/>
                  <a:pt x="9076" y="1645"/>
                </a:cubicBezTo>
                <a:lnTo>
                  <a:pt x="9076" y="7618"/>
                </a:lnTo>
                <a:lnTo>
                  <a:pt x="0" y="12986"/>
                </a:lnTo>
                <a:lnTo>
                  <a:pt x="0" y="15020"/>
                </a:lnTo>
                <a:lnTo>
                  <a:pt x="9076" y="12337"/>
                </a:lnTo>
                <a:lnTo>
                  <a:pt x="9076" y="18310"/>
                </a:lnTo>
                <a:lnTo>
                  <a:pt x="6897" y="19955"/>
                </a:lnTo>
                <a:lnTo>
                  <a:pt x="6897" y="21600"/>
                </a:lnTo>
                <a:lnTo>
                  <a:pt x="10800" y="20604"/>
                </a:lnTo>
                <a:lnTo>
                  <a:pt x="14657" y="21600"/>
                </a:lnTo>
                <a:lnTo>
                  <a:pt x="14657" y="19955"/>
                </a:lnTo>
                <a:lnTo>
                  <a:pt x="12524" y="18310"/>
                </a:lnTo>
                <a:lnTo>
                  <a:pt x="12524" y="12337"/>
                </a:lnTo>
                <a:lnTo>
                  <a:pt x="21600" y="1502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5" name="AutoShape 46"/>
          <p:cNvSpPr>
            <a:spLocks/>
          </p:cNvSpPr>
          <p:nvPr/>
        </p:nvSpPr>
        <p:spPr bwMode="auto">
          <a:xfrm>
            <a:off x="8322077" y="5119485"/>
            <a:ext cx="331780" cy="337934"/>
          </a:xfrm>
          <a:custGeom>
            <a:avLst/>
            <a:gdLst>
              <a:gd name="T0" fmla="+- 0 10846 93"/>
              <a:gd name="T1" fmla="*/ T0 w 21507"/>
              <a:gd name="T2" fmla="*/ 10754 h 21509"/>
              <a:gd name="T3" fmla="+- 0 10846 93"/>
              <a:gd name="T4" fmla="*/ T3 w 21507"/>
              <a:gd name="T5" fmla="*/ 10754 h 21509"/>
              <a:gd name="T6" fmla="+- 0 10846 93"/>
              <a:gd name="T7" fmla="*/ T6 w 21507"/>
              <a:gd name="T8" fmla="*/ 10754 h 21509"/>
              <a:gd name="T9" fmla="+- 0 10846 93"/>
              <a:gd name="T10" fmla="*/ T9 w 21507"/>
              <a:gd name="T11" fmla="*/ 10754 h 21509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7" h="21509">
                <a:moveTo>
                  <a:pt x="4020" y="0"/>
                </a:moveTo>
                <a:lnTo>
                  <a:pt x="5568" y="2756"/>
                </a:lnTo>
                <a:lnTo>
                  <a:pt x="4020" y="5335"/>
                </a:lnTo>
                <a:lnTo>
                  <a:pt x="6503" y="3745"/>
                </a:lnTo>
                <a:lnTo>
                  <a:pt x="9058" y="5335"/>
                </a:lnTo>
                <a:lnTo>
                  <a:pt x="7690" y="2756"/>
                </a:lnTo>
                <a:lnTo>
                  <a:pt x="9058" y="0"/>
                </a:lnTo>
                <a:lnTo>
                  <a:pt x="6503" y="1555"/>
                </a:lnTo>
                <a:lnTo>
                  <a:pt x="4020" y="0"/>
                </a:lnTo>
                <a:close/>
                <a:moveTo>
                  <a:pt x="16470" y="0"/>
                </a:moveTo>
                <a:lnTo>
                  <a:pt x="17837" y="2756"/>
                </a:lnTo>
                <a:lnTo>
                  <a:pt x="16470" y="5335"/>
                </a:lnTo>
                <a:lnTo>
                  <a:pt x="18952" y="3745"/>
                </a:lnTo>
                <a:lnTo>
                  <a:pt x="21507" y="5335"/>
                </a:lnTo>
                <a:lnTo>
                  <a:pt x="20140" y="2756"/>
                </a:lnTo>
                <a:lnTo>
                  <a:pt x="21507" y="0"/>
                </a:lnTo>
                <a:lnTo>
                  <a:pt x="18952" y="1555"/>
                </a:lnTo>
                <a:lnTo>
                  <a:pt x="16470" y="0"/>
                </a:lnTo>
                <a:close/>
                <a:moveTo>
                  <a:pt x="13124" y="5088"/>
                </a:moveTo>
                <a:cubicBezTo>
                  <a:pt x="12874" y="5088"/>
                  <a:pt x="12662" y="5201"/>
                  <a:pt x="12476" y="5406"/>
                </a:cubicBezTo>
                <a:lnTo>
                  <a:pt x="278" y="17313"/>
                </a:lnTo>
                <a:cubicBezTo>
                  <a:pt x="-93" y="17724"/>
                  <a:pt x="-93" y="18503"/>
                  <a:pt x="278" y="18868"/>
                </a:cubicBezTo>
                <a:lnTo>
                  <a:pt x="2725" y="21235"/>
                </a:lnTo>
                <a:cubicBezTo>
                  <a:pt x="3097" y="21600"/>
                  <a:pt x="3675" y="21600"/>
                  <a:pt x="4092" y="21235"/>
                </a:cubicBezTo>
                <a:lnTo>
                  <a:pt x="16218" y="9328"/>
                </a:lnTo>
                <a:cubicBezTo>
                  <a:pt x="16821" y="8735"/>
                  <a:pt x="16821" y="8148"/>
                  <a:pt x="16218" y="7738"/>
                </a:cubicBezTo>
                <a:lnTo>
                  <a:pt x="13843" y="5406"/>
                </a:lnTo>
                <a:cubicBezTo>
                  <a:pt x="13634" y="5201"/>
                  <a:pt x="13373" y="5088"/>
                  <a:pt x="13124" y="5088"/>
                </a:cubicBezTo>
                <a:close/>
                <a:moveTo>
                  <a:pt x="13052" y="6360"/>
                </a:moveTo>
                <a:lnTo>
                  <a:pt x="15246" y="8515"/>
                </a:lnTo>
                <a:lnTo>
                  <a:pt x="12836" y="11059"/>
                </a:lnTo>
                <a:lnTo>
                  <a:pt x="10641" y="8904"/>
                </a:lnTo>
                <a:lnTo>
                  <a:pt x="13052" y="6360"/>
                </a:lnTo>
                <a:close/>
                <a:moveTo>
                  <a:pt x="16470" y="12225"/>
                </a:moveTo>
                <a:lnTo>
                  <a:pt x="17837" y="14663"/>
                </a:lnTo>
                <a:lnTo>
                  <a:pt x="16470" y="17172"/>
                </a:lnTo>
                <a:lnTo>
                  <a:pt x="18952" y="15829"/>
                </a:lnTo>
                <a:lnTo>
                  <a:pt x="21507" y="17172"/>
                </a:lnTo>
                <a:lnTo>
                  <a:pt x="20140" y="14663"/>
                </a:lnTo>
                <a:lnTo>
                  <a:pt x="21507" y="12225"/>
                </a:lnTo>
                <a:lnTo>
                  <a:pt x="18952" y="13745"/>
                </a:lnTo>
                <a:lnTo>
                  <a:pt x="16470" y="12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6" name="AutoShape 56"/>
          <p:cNvSpPr>
            <a:spLocks/>
          </p:cNvSpPr>
          <p:nvPr/>
        </p:nvSpPr>
        <p:spPr bwMode="auto">
          <a:xfrm>
            <a:off x="7198450" y="3667980"/>
            <a:ext cx="201662" cy="3925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11844"/>
                </a:lnTo>
                <a:lnTo>
                  <a:pt x="6566" y="11844"/>
                </a:lnTo>
                <a:lnTo>
                  <a:pt x="6566" y="21600"/>
                </a:lnTo>
                <a:lnTo>
                  <a:pt x="21600" y="8737"/>
                </a:lnTo>
                <a:lnTo>
                  <a:pt x="13036" y="8737"/>
                </a:lnTo>
                <a:lnTo>
                  <a:pt x="21600" y="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7" name="AutoShape 13"/>
          <p:cNvSpPr>
            <a:spLocks/>
          </p:cNvSpPr>
          <p:nvPr/>
        </p:nvSpPr>
        <p:spPr bwMode="auto">
          <a:xfrm>
            <a:off x="9561596" y="3730649"/>
            <a:ext cx="265388" cy="2672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517" y="0"/>
                </a:moveTo>
                <a:lnTo>
                  <a:pt x="2083" y="0"/>
                </a:lnTo>
                <a:cubicBezTo>
                  <a:pt x="840" y="0"/>
                  <a:pt x="0" y="1032"/>
                  <a:pt x="0" y="2063"/>
                </a:cubicBezTo>
                <a:lnTo>
                  <a:pt x="0" y="21600"/>
                </a:lnTo>
                <a:lnTo>
                  <a:pt x="4367" y="17273"/>
                </a:lnTo>
                <a:lnTo>
                  <a:pt x="19517" y="17273"/>
                </a:lnTo>
                <a:cubicBezTo>
                  <a:pt x="20559" y="17273"/>
                  <a:pt x="21600" y="16242"/>
                  <a:pt x="21600" y="15010"/>
                </a:cubicBezTo>
                <a:lnTo>
                  <a:pt x="21600" y="2063"/>
                </a:lnTo>
                <a:cubicBezTo>
                  <a:pt x="21600" y="1032"/>
                  <a:pt x="20559" y="0"/>
                  <a:pt x="19517" y="0"/>
                </a:cubicBezTo>
                <a:close/>
                <a:moveTo>
                  <a:pt x="17233" y="12947"/>
                </a:moveTo>
                <a:lnTo>
                  <a:pt x="4367" y="12947"/>
                </a:lnTo>
                <a:lnTo>
                  <a:pt x="4367" y="10684"/>
                </a:lnTo>
                <a:lnTo>
                  <a:pt x="17233" y="10684"/>
                </a:lnTo>
                <a:lnTo>
                  <a:pt x="17233" y="12947"/>
                </a:lnTo>
                <a:close/>
                <a:moveTo>
                  <a:pt x="17233" y="9652"/>
                </a:moveTo>
                <a:lnTo>
                  <a:pt x="4367" y="9652"/>
                </a:lnTo>
                <a:lnTo>
                  <a:pt x="4367" y="7622"/>
                </a:lnTo>
                <a:lnTo>
                  <a:pt x="17233" y="7622"/>
                </a:lnTo>
                <a:lnTo>
                  <a:pt x="17233" y="9652"/>
                </a:lnTo>
                <a:close/>
                <a:moveTo>
                  <a:pt x="17233" y="6390"/>
                </a:moveTo>
                <a:lnTo>
                  <a:pt x="4367" y="6390"/>
                </a:lnTo>
                <a:lnTo>
                  <a:pt x="4367" y="4327"/>
                </a:lnTo>
                <a:lnTo>
                  <a:pt x="17233" y="4327"/>
                </a:lnTo>
                <a:lnTo>
                  <a:pt x="17233" y="63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solidFill>
                <a:srgbClr val="A6AAA9"/>
              </a:solidFill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8" name="Freeform 114"/>
          <p:cNvSpPr>
            <a:spLocks noEditPoints="1"/>
          </p:cNvSpPr>
          <p:nvPr/>
        </p:nvSpPr>
        <p:spPr bwMode="auto">
          <a:xfrm>
            <a:off x="3534277" y="5143446"/>
            <a:ext cx="327152" cy="295020"/>
          </a:xfrm>
          <a:custGeom>
            <a:avLst/>
            <a:gdLst>
              <a:gd name="T0" fmla="*/ 168 w 169"/>
              <a:gd name="T1" fmla="*/ 36 h 152"/>
              <a:gd name="T2" fmla="*/ 136 w 169"/>
              <a:gd name="T3" fmla="*/ 67 h 152"/>
              <a:gd name="T4" fmla="*/ 133 w 169"/>
              <a:gd name="T5" fmla="*/ 64 h 152"/>
              <a:gd name="T6" fmla="*/ 109 w 169"/>
              <a:gd name="T7" fmla="*/ 46 h 152"/>
              <a:gd name="T8" fmla="*/ 94 w 169"/>
              <a:gd name="T9" fmla="*/ 51 h 152"/>
              <a:gd name="T10" fmla="*/ 85 w 169"/>
              <a:gd name="T11" fmla="*/ 64 h 152"/>
              <a:gd name="T12" fmla="*/ 73 w 169"/>
              <a:gd name="T13" fmla="*/ 91 h 152"/>
              <a:gd name="T14" fmla="*/ 62 w 169"/>
              <a:gd name="T15" fmla="*/ 111 h 152"/>
              <a:gd name="T16" fmla="*/ 46 w 169"/>
              <a:gd name="T17" fmla="*/ 125 h 152"/>
              <a:gd name="T18" fmla="*/ 24 w 169"/>
              <a:gd name="T19" fmla="*/ 130 h 152"/>
              <a:gd name="T20" fmla="*/ 0 w 169"/>
              <a:gd name="T21" fmla="*/ 130 h 152"/>
              <a:gd name="T22" fmla="*/ 0 w 169"/>
              <a:gd name="T23" fmla="*/ 109 h 152"/>
              <a:gd name="T24" fmla="*/ 3 w 169"/>
              <a:gd name="T25" fmla="*/ 106 h 152"/>
              <a:gd name="T26" fmla="*/ 32 w 169"/>
              <a:gd name="T27" fmla="*/ 105 h 152"/>
              <a:gd name="T28" fmla="*/ 43 w 169"/>
              <a:gd name="T29" fmla="*/ 95 h 152"/>
              <a:gd name="T30" fmla="*/ 55 w 169"/>
              <a:gd name="T31" fmla="*/ 71 h 152"/>
              <a:gd name="T32" fmla="*/ 65 w 169"/>
              <a:gd name="T33" fmla="*/ 51 h 152"/>
              <a:gd name="T34" fmla="*/ 78 w 169"/>
              <a:gd name="T35" fmla="*/ 33 h 152"/>
              <a:gd name="T36" fmla="*/ 96 w 169"/>
              <a:gd name="T37" fmla="*/ 23 h 152"/>
              <a:gd name="T38" fmla="*/ 133 w 169"/>
              <a:gd name="T39" fmla="*/ 21 h 152"/>
              <a:gd name="T40" fmla="*/ 134 w 169"/>
              <a:gd name="T41" fmla="*/ 1 h 152"/>
              <a:gd name="T42" fmla="*/ 138 w 169"/>
              <a:gd name="T43" fmla="*/ 1 h 152"/>
              <a:gd name="T44" fmla="*/ 169 w 169"/>
              <a:gd name="T45" fmla="*/ 34 h 152"/>
              <a:gd name="T46" fmla="*/ 50 w 169"/>
              <a:gd name="T47" fmla="*/ 69 h 152"/>
              <a:gd name="T48" fmla="*/ 42 w 169"/>
              <a:gd name="T49" fmla="*/ 56 h 152"/>
              <a:gd name="T50" fmla="*/ 32 w 169"/>
              <a:gd name="T51" fmla="*/ 47 h 152"/>
              <a:gd name="T52" fmla="*/ 3 w 169"/>
              <a:gd name="T53" fmla="*/ 46 h 152"/>
              <a:gd name="T54" fmla="*/ 0 w 169"/>
              <a:gd name="T55" fmla="*/ 43 h 152"/>
              <a:gd name="T56" fmla="*/ 0 w 169"/>
              <a:gd name="T57" fmla="*/ 22 h 152"/>
              <a:gd name="T58" fmla="*/ 24 w 169"/>
              <a:gd name="T59" fmla="*/ 21 h 152"/>
              <a:gd name="T60" fmla="*/ 169 w 169"/>
              <a:gd name="T61" fmla="*/ 118 h 152"/>
              <a:gd name="T62" fmla="*/ 138 w 169"/>
              <a:gd name="T63" fmla="*/ 151 h 152"/>
              <a:gd name="T64" fmla="*/ 134 w 169"/>
              <a:gd name="T65" fmla="*/ 151 h 152"/>
              <a:gd name="T66" fmla="*/ 133 w 169"/>
              <a:gd name="T67" fmla="*/ 130 h 152"/>
              <a:gd name="T68" fmla="*/ 117 w 169"/>
              <a:gd name="T69" fmla="*/ 131 h 152"/>
              <a:gd name="T70" fmla="*/ 103 w 169"/>
              <a:gd name="T71" fmla="*/ 130 h 152"/>
              <a:gd name="T72" fmla="*/ 91 w 169"/>
              <a:gd name="T73" fmla="*/ 127 h 152"/>
              <a:gd name="T74" fmla="*/ 80 w 169"/>
              <a:gd name="T75" fmla="*/ 121 h 152"/>
              <a:gd name="T76" fmla="*/ 70 w 169"/>
              <a:gd name="T77" fmla="*/ 109 h 152"/>
              <a:gd name="T78" fmla="*/ 86 w 169"/>
              <a:gd name="T79" fmla="*/ 90 h 152"/>
              <a:gd name="T80" fmla="*/ 95 w 169"/>
              <a:gd name="T81" fmla="*/ 101 h 152"/>
              <a:gd name="T82" fmla="*/ 109 w 169"/>
              <a:gd name="T83" fmla="*/ 106 h 152"/>
              <a:gd name="T84" fmla="*/ 133 w 169"/>
              <a:gd name="T85" fmla="*/ 88 h 152"/>
              <a:gd name="T86" fmla="*/ 136 w 169"/>
              <a:gd name="T87" fmla="*/ 85 h 152"/>
              <a:gd name="T88" fmla="*/ 168 w 169"/>
              <a:gd name="T89" fmla="*/ 11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69" h="152">
                <a:moveTo>
                  <a:pt x="169" y="34"/>
                </a:moveTo>
                <a:cubicBezTo>
                  <a:pt x="169" y="34"/>
                  <a:pt x="169" y="35"/>
                  <a:pt x="168" y="36"/>
                </a:cubicBezTo>
                <a:cubicBezTo>
                  <a:pt x="138" y="66"/>
                  <a:pt x="138" y="66"/>
                  <a:pt x="138" y="66"/>
                </a:cubicBezTo>
                <a:cubicBezTo>
                  <a:pt x="137" y="67"/>
                  <a:pt x="137" y="67"/>
                  <a:pt x="136" y="67"/>
                </a:cubicBezTo>
                <a:cubicBezTo>
                  <a:pt x="135" y="67"/>
                  <a:pt x="134" y="67"/>
                  <a:pt x="134" y="66"/>
                </a:cubicBezTo>
                <a:cubicBezTo>
                  <a:pt x="133" y="65"/>
                  <a:pt x="133" y="65"/>
                  <a:pt x="133" y="64"/>
                </a:cubicBezTo>
                <a:cubicBezTo>
                  <a:pt x="133" y="46"/>
                  <a:pt x="133" y="46"/>
                  <a:pt x="133" y="46"/>
                </a:cubicBezTo>
                <a:cubicBezTo>
                  <a:pt x="109" y="46"/>
                  <a:pt x="109" y="46"/>
                  <a:pt x="109" y="46"/>
                </a:cubicBezTo>
                <a:cubicBezTo>
                  <a:pt x="106" y="46"/>
                  <a:pt x="103" y="46"/>
                  <a:pt x="100" y="47"/>
                </a:cubicBezTo>
                <a:cubicBezTo>
                  <a:pt x="98" y="48"/>
                  <a:pt x="96" y="49"/>
                  <a:pt x="94" y="51"/>
                </a:cubicBezTo>
                <a:cubicBezTo>
                  <a:pt x="92" y="53"/>
                  <a:pt x="90" y="55"/>
                  <a:pt x="89" y="57"/>
                </a:cubicBezTo>
                <a:cubicBezTo>
                  <a:pt x="88" y="59"/>
                  <a:pt x="86" y="62"/>
                  <a:pt x="85" y="64"/>
                </a:cubicBezTo>
                <a:cubicBezTo>
                  <a:pt x="83" y="68"/>
                  <a:pt x="80" y="74"/>
                  <a:pt x="77" y="81"/>
                </a:cubicBezTo>
                <a:cubicBezTo>
                  <a:pt x="76" y="85"/>
                  <a:pt x="74" y="88"/>
                  <a:pt x="73" y="91"/>
                </a:cubicBezTo>
                <a:cubicBezTo>
                  <a:pt x="71" y="94"/>
                  <a:pt x="70" y="97"/>
                  <a:pt x="68" y="101"/>
                </a:cubicBezTo>
                <a:cubicBezTo>
                  <a:pt x="65" y="105"/>
                  <a:pt x="63" y="108"/>
                  <a:pt x="62" y="111"/>
                </a:cubicBezTo>
                <a:cubicBezTo>
                  <a:pt x="60" y="113"/>
                  <a:pt x="57" y="116"/>
                  <a:pt x="55" y="118"/>
                </a:cubicBezTo>
                <a:cubicBezTo>
                  <a:pt x="52" y="121"/>
                  <a:pt x="49" y="123"/>
                  <a:pt x="46" y="125"/>
                </a:cubicBezTo>
                <a:cubicBezTo>
                  <a:pt x="43" y="126"/>
                  <a:pt x="40" y="128"/>
                  <a:pt x="36" y="129"/>
                </a:cubicBezTo>
                <a:cubicBezTo>
                  <a:pt x="32" y="130"/>
                  <a:pt x="28" y="130"/>
                  <a:pt x="24" y="130"/>
                </a:cubicBezTo>
                <a:cubicBezTo>
                  <a:pt x="3" y="130"/>
                  <a:pt x="3" y="130"/>
                  <a:pt x="3" y="130"/>
                </a:cubicBezTo>
                <a:cubicBezTo>
                  <a:pt x="2" y="130"/>
                  <a:pt x="1" y="130"/>
                  <a:pt x="0" y="130"/>
                </a:cubicBezTo>
                <a:cubicBezTo>
                  <a:pt x="0" y="129"/>
                  <a:pt x="0" y="128"/>
                  <a:pt x="0" y="127"/>
                </a:cubicBezTo>
                <a:cubicBezTo>
                  <a:pt x="0" y="109"/>
                  <a:pt x="0" y="109"/>
                  <a:pt x="0" y="109"/>
                </a:cubicBezTo>
                <a:cubicBezTo>
                  <a:pt x="0" y="108"/>
                  <a:pt x="0" y="108"/>
                  <a:pt x="0" y="107"/>
                </a:cubicBezTo>
                <a:cubicBezTo>
                  <a:pt x="1" y="106"/>
                  <a:pt x="2" y="106"/>
                  <a:pt x="3" y="106"/>
                </a:cubicBezTo>
                <a:cubicBezTo>
                  <a:pt x="24" y="106"/>
                  <a:pt x="24" y="106"/>
                  <a:pt x="24" y="106"/>
                </a:cubicBezTo>
                <a:cubicBezTo>
                  <a:pt x="27" y="106"/>
                  <a:pt x="30" y="106"/>
                  <a:pt x="32" y="105"/>
                </a:cubicBezTo>
                <a:cubicBezTo>
                  <a:pt x="35" y="104"/>
                  <a:pt x="37" y="102"/>
                  <a:pt x="39" y="100"/>
                </a:cubicBezTo>
                <a:cubicBezTo>
                  <a:pt x="40" y="99"/>
                  <a:pt x="42" y="97"/>
                  <a:pt x="43" y="95"/>
                </a:cubicBezTo>
                <a:cubicBezTo>
                  <a:pt x="45" y="93"/>
                  <a:pt x="46" y="90"/>
                  <a:pt x="48" y="87"/>
                </a:cubicBezTo>
                <a:cubicBezTo>
                  <a:pt x="50" y="83"/>
                  <a:pt x="52" y="78"/>
                  <a:pt x="55" y="71"/>
                </a:cubicBezTo>
                <a:cubicBezTo>
                  <a:pt x="57" y="67"/>
                  <a:pt x="58" y="64"/>
                  <a:pt x="60" y="61"/>
                </a:cubicBezTo>
                <a:cubicBezTo>
                  <a:pt x="61" y="58"/>
                  <a:pt x="63" y="55"/>
                  <a:pt x="65" y="51"/>
                </a:cubicBezTo>
                <a:cubicBezTo>
                  <a:pt x="67" y="47"/>
                  <a:pt x="69" y="44"/>
                  <a:pt x="71" y="41"/>
                </a:cubicBezTo>
                <a:cubicBezTo>
                  <a:pt x="73" y="39"/>
                  <a:pt x="75" y="36"/>
                  <a:pt x="78" y="33"/>
                </a:cubicBezTo>
                <a:cubicBezTo>
                  <a:pt x="81" y="31"/>
                  <a:pt x="83" y="29"/>
                  <a:pt x="86" y="27"/>
                </a:cubicBezTo>
                <a:cubicBezTo>
                  <a:pt x="89" y="25"/>
                  <a:pt x="93" y="24"/>
                  <a:pt x="96" y="23"/>
                </a:cubicBezTo>
                <a:cubicBezTo>
                  <a:pt x="100" y="22"/>
                  <a:pt x="104" y="21"/>
                  <a:pt x="109" y="21"/>
                </a:cubicBezTo>
                <a:cubicBezTo>
                  <a:pt x="133" y="21"/>
                  <a:pt x="133" y="21"/>
                  <a:pt x="133" y="21"/>
                </a:cubicBezTo>
                <a:cubicBezTo>
                  <a:pt x="133" y="3"/>
                  <a:pt x="133" y="3"/>
                  <a:pt x="133" y="3"/>
                </a:cubicBezTo>
                <a:cubicBezTo>
                  <a:pt x="133" y="2"/>
                  <a:pt x="133" y="2"/>
                  <a:pt x="134" y="1"/>
                </a:cubicBezTo>
                <a:cubicBezTo>
                  <a:pt x="134" y="1"/>
                  <a:pt x="135" y="0"/>
                  <a:pt x="136" y="0"/>
                </a:cubicBezTo>
                <a:cubicBezTo>
                  <a:pt x="137" y="0"/>
                  <a:pt x="137" y="1"/>
                  <a:pt x="138" y="1"/>
                </a:cubicBezTo>
                <a:cubicBezTo>
                  <a:pt x="168" y="31"/>
                  <a:pt x="168" y="31"/>
                  <a:pt x="168" y="31"/>
                </a:cubicBezTo>
                <a:cubicBezTo>
                  <a:pt x="169" y="32"/>
                  <a:pt x="169" y="33"/>
                  <a:pt x="169" y="34"/>
                </a:cubicBezTo>
                <a:close/>
                <a:moveTo>
                  <a:pt x="63" y="43"/>
                </a:moveTo>
                <a:cubicBezTo>
                  <a:pt x="59" y="49"/>
                  <a:pt x="54" y="57"/>
                  <a:pt x="50" y="69"/>
                </a:cubicBezTo>
                <a:cubicBezTo>
                  <a:pt x="48" y="66"/>
                  <a:pt x="47" y="63"/>
                  <a:pt x="46" y="62"/>
                </a:cubicBezTo>
                <a:cubicBezTo>
                  <a:pt x="45" y="60"/>
                  <a:pt x="44" y="58"/>
                  <a:pt x="42" y="56"/>
                </a:cubicBezTo>
                <a:cubicBezTo>
                  <a:pt x="41" y="53"/>
                  <a:pt x="39" y="52"/>
                  <a:pt x="38" y="50"/>
                </a:cubicBezTo>
                <a:cubicBezTo>
                  <a:pt x="36" y="49"/>
                  <a:pt x="34" y="48"/>
                  <a:pt x="32" y="47"/>
                </a:cubicBezTo>
                <a:cubicBezTo>
                  <a:pt x="29" y="46"/>
                  <a:pt x="27" y="46"/>
                  <a:pt x="24" y="46"/>
                </a:cubicBezTo>
                <a:cubicBezTo>
                  <a:pt x="3" y="46"/>
                  <a:pt x="3" y="46"/>
                  <a:pt x="3" y="46"/>
                </a:cubicBezTo>
                <a:cubicBezTo>
                  <a:pt x="2" y="46"/>
                  <a:pt x="1" y="45"/>
                  <a:pt x="0" y="45"/>
                </a:cubicBezTo>
                <a:cubicBezTo>
                  <a:pt x="0" y="44"/>
                  <a:pt x="0" y="44"/>
                  <a:pt x="0" y="4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0" y="22"/>
                </a:cubicBezTo>
                <a:cubicBezTo>
                  <a:pt x="1" y="22"/>
                  <a:pt x="2" y="21"/>
                  <a:pt x="3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40" y="21"/>
                  <a:pt x="53" y="29"/>
                  <a:pt x="63" y="43"/>
                </a:cubicBezTo>
                <a:close/>
                <a:moveTo>
                  <a:pt x="169" y="118"/>
                </a:moveTo>
                <a:cubicBezTo>
                  <a:pt x="169" y="119"/>
                  <a:pt x="169" y="120"/>
                  <a:pt x="168" y="120"/>
                </a:cubicBezTo>
                <a:cubicBezTo>
                  <a:pt x="138" y="151"/>
                  <a:pt x="138" y="151"/>
                  <a:pt x="138" y="151"/>
                </a:cubicBezTo>
                <a:cubicBezTo>
                  <a:pt x="137" y="151"/>
                  <a:pt x="137" y="152"/>
                  <a:pt x="136" y="152"/>
                </a:cubicBezTo>
                <a:cubicBezTo>
                  <a:pt x="135" y="152"/>
                  <a:pt x="134" y="151"/>
                  <a:pt x="134" y="151"/>
                </a:cubicBezTo>
                <a:cubicBezTo>
                  <a:pt x="133" y="150"/>
                  <a:pt x="133" y="149"/>
                  <a:pt x="133" y="149"/>
                </a:cubicBezTo>
                <a:cubicBezTo>
                  <a:pt x="133" y="130"/>
                  <a:pt x="133" y="130"/>
                  <a:pt x="133" y="130"/>
                </a:cubicBezTo>
                <a:cubicBezTo>
                  <a:pt x="131" y="130"/>
                  <a:pt x="128" y="130"/>
                  <a:pt x="125" y="130"/>
                </a:cubicBezTo>
                <a:cubicBezTo>
                  <a:pt x="121" y="130"/>
                  <a:pt x="119" y="130"/>
                  <a:pt x="117" y="131"/>
                </a:cubicBezTo>
                <a:cubicBezTo>
                  <a:pt x="115" y="131"/>
                  <a:pt x="113" y="131"/>
                  <a:pt x="110" y="130"/>
                </a:cubicBezTo>
                <a:cubicBezTo>
                  <a:pt x="107" y="130"/>
                  <a:pt x="105" y="130"/>
                  <a:pt x="103" y="130"/>
                </a:cubicBezTo>
                <a:cubicBezTo>
                  <a:pt x="102" y="130"/>
                  <a:pt x="100" y="129"/>
                  <a:pt x="97" y="129"/>
                </a:cubicBezTo>
                <a:cubicBezTo>
                  <a:pt x="95" y="129"/>
                  <a:pt x="93" y="128"/>
                  <a:pt x="91" y="127"/>
                </a:cubicBezTo>
                <a:cubicBezTo>
                  <a:pt x="90" y="126"/>
                  <a:pt x="88" y="126"/>
                  <a:pt x="86" y="125"/>
                </a:cubicBezTo>
                <a:cubicBezTo>
                  <a:pt x="84" y="123"/>
                  <a:pt x="82" y="122"/>
                  <a:pt x="80" y="121"/>
                </a:cubicBezTo>
                <a:cubicBezTo>
                  <a:pt x="79" y="119"/>
                  <a:pt x="77" y="118"/>
                  <a:pt x="75" y="116"/>
                </a:cubicBezTo>
                <a:cubicBezTo>
                  <a:pt x="73" y="114"/>
                  <a:pt x="72" y="112"/>
                  <a:pt x="70" y="109"/>
                </a:cubicBezTo>
                <a:cubicBezTo>
                  <a:pt x="74" y="103"/>
                  <a:pt x="78" y="95"/>
                  <a:pt x="83" y="83"/>
                </a:cubicBezTo>
                <a:cubicBezTo>
                  <a:pt x="84" y="86"/>
                  <a:pt x="85" y="88"/>
                  <a:pt x="86" y="90"/>
                </a:cubicBezTo>
                <a:cubicBezTo>
                  <a:pt x="87" y="92"/>
                  <a:pt x="88" y="94"/>
                  <a:pt x="90" y="96"/>
                </a:cubicBezTo>
                <a:cubicBezTo>
                  <a:pt x="92" y="98"/>
                  <a:pt x="93" y="100"/>
                  <a:pt x="95" y="101"/>
                </a:cubicBezTo>
                <a:cubicBezTo>
                  <a:pt x="96" y="103"/>
                  <a:pt x="98" y="104"/>
                  <a:pt x="101" y="105"/>
                </a:cubicBezTo>
                <a:cubicBezTo>
                  <a:pt x="103" y="106"/>
                  <a:pt x="106" y="106"/>
                  <a:pt x="109" y="106"/>
                </a:cubicBezTo>
                <a:cubicBezTo>
                  <a:pt x="133" y="106"/>
                  <a:pt x="133" y="106"/>
                  <a:pt x="133" y="106"/>
                </a:cubicBezTo>
                <a:cubicBezTo>
                  <a:pt x="133" y="88"/>
                  <a:pt x="133" y="88"/>
                  <a:pt x="133" y="88"/>
                </a:cubicBezTo>
                <a:cubicBezTo>
                  <a:pt x="133" y="87"/>
                  <a:pt x="133" y="86"/>
                  <a:pt x="134" y="86"/>
                </a:cubicBezTo>
                <a:cubicBezTo>
                  <a:pt x="134" y="85"/>
                  <a:pt x="135" y="85"/>
                  <a:pt x="136" y="85"/>
                </a:cubicBezTo>
                <a:cubicBezTo>
                  <a:pt x="137" y="85"/>
                  <a:pt x="137" y="85"/>
                  <a:pt x="138" y="86"/>
                </a:cubicBezTo>
                <a:cubicBezTo>
                  <a:pt x="168" y="116"/>
                  <a:pt x="168" y="116"/>
                  <a:pt x="168" y="116"/>
                </a:cubicBezTo>
                <a:cubicBezTo>
                  <a:pt x="169" y="117"/>
                  <a:pt x="169" y="117"/>
                  <a:pt x="169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208"/>
          <p:cNvSpPr>
            <a:spLocks noEditPoints="1"/>
          </p:cNvSpPr>
          <p:nvPr/>
        </p:nvSpPr>
        <p:spPr bwMode="auto">
          <a:xfrm>
            <a:off x="4724731" y="3724183"/>
            <a:ext cx="358890" cy="285190"/>
          </a:xfrm>
          <a:custGeom>
            <a:avLst/>
            <a:gdLst>
              <a:gd name="T0" fmla="*/ 67 w 170"/>
              <a:gd name="T1" fmla="*/ 0 h 134"/>
              <a:gd name="T2" fmla="*/ 125 w 170"/>
              <a:gd name="T3" fmla="*/ 25 h 134"/>
              <a:gd name="T4" fmla="*/ 125 w 170"/>
              <a:gd name="T5" fmla="*/ 73 h 134"/>
              <a:gd name="T6" fmla="*/ 67 w 170"/>
              <a:gd name="T7" fmla="*/ 97 h 134"/>
              <a:gd name="T8" fmla="*/ 24 w 170"/>
              <a:gd name="T9" fmla="*/ 108 h 134"/>
              <a:gd name="T10" fmla="*/ 16 w 170"/>
              <a:gd name="T11" fmla="*/ 109 h 134"/>
              <a:gd name="T12" fmla="*/ 13 w 170"/>
              <a:gd name="T13" fmla="*/ 107 h 134"/>
              <a:gd name="T14" fmla="*/ 13 w 170"/>
              <a:gd name="T15" fmla="*/ 105 h 134"/>
              <a:gd name="T16" fmla="*/ 13 w 170"/>
              <a:gd name="T17" fmla="*/ 104 h 134"/>
              <a:gd name="T18" fmla="*/ 14 w 170"/>
              <a:gd name="T19" fmla="*/ 103 h 134"/>
              <a:gd name="T20" fmla="*/ 15 w 170"/>
              <a:gd name="T21" fmla="*/ 102 h 134"/>
              <a:gd name="T22" fmla="*/ 19 w 170"/>
              <a:gd name="T23" fmla="*/ 97 h 134"/>
              <a:gd name="T24" fmla="*/ 24 w 170"/>
              <a:gd name="T25" fmla="*/ 91 h 134"/>
              <a:gd name="T26" fmla="*/ 7 w 170"/>
              <a:gd name="T27" fmla="*/ 70 h 134"/>
              <a:gd name="T28" fmla="*/ 9 w 170"/>
              <a:gd name="T29" fmla="*/ 25 h 134"/>
              <a:gd name="T30" fmla="*/ 94 w 170"/>
              <a:gd name="T31" fmla="*/ 17 h 134"/>
              <a:gd name="T32" fmla="*/ 40 w 170"/>
              <a:gd name="T33" fmla="*/ 17 h 134"/>
              <a:gd name="T34" fmla="*/ 13 w 170"/>
              <a:gd name="T35" fmla="*/ 49 h 134"/>
              <a:gd name="T36" fmla="*/ 32 w 170"/>
              <a:gd name="T37" fmla="*/ 76 h 134"/>
              <a:gd name="T38" fmla="*/ 37 w 170"/>
              <a:gd name="T39" fmla="*/ 89 h 134"/>
              <a:gd name="T40" fmla="*/ 47 w 170"/>
              <a:gd name="T41" fmla="*/ 83 h 134"/>
              <a:gd name="T42" fmla="*/ 67 w 170"/>
              <a:gd name="T43" fmla="*/ 85 h 134"/>
              <a:gd name="T44" fmla="*/ 114 w 170"/>
              <a:gd name="T45" fmla="*/ 67 h 134"/>
              <a:gd name="T46" fmla="*/ 114 w 170"/>
              <a:gd name="T47" fmla="*/ 31 h 134"/>
              <a:gd name="T48" fmla="*/ 145 w 170"/>
              <a:gd name="T49" fmla="*/ 111 h 134"/>
              <a:gd name="T50" fmla="*/ 149 w 170"/>
              <a:gd name="T51" fmla="*/ 119 h 134"/>
              <a:gd name="T52" fmla="*/ 154 w 170"/>
              <a:gd name="T53" fmla="*/ 124 h 134"/>
              <a:gd name="T54" fmla="*/ 156 w 170"/>
              <a:gd name="T55" fmla="*/ 127 h 134"/>
              <a:gd name="T56" fmla="*/ 157 w 170"/>
              <a:gd name="T57" fmla="*/ 128 h 134"/>
              <a:gd name="T58" fmla="*/ 158 w 170"/>
              <a:gd name="T59" fmla="*/ 129 h 134"/>
              <a:gd name="T60" fmla="*/ 158 w 170"/>
              <a:gd name="T61" fmla="*/ 130 h 134"/>
              <a:gd name="T62" fmla="*/ 156 w 170"/>
              <a:gd name="T63" fmla="*/ 133 h 134"/>
              <a:gd name="T64" fmla="*/ 146 w 170"/>
              <a:gd name="T65" fmla="*/ 132 h 134"/>
              <a:gd name="T66" fmla="*/ 103 w 170"/>
              <a:gd name="T67" fmla="*/ 121 h 134"/>
              <a:gd name="T68" fmla="*/ 67 w 170"/>
              <a:gd name="T69" fmla="*/ 109 h 134"/>
              <a:gd name="T70" fmla="*/ 121 w 170"/>
              <a:gd name="T71" fmla="*/ 93 h 134"/>
              <a:gd name="T72" fmla="*/ 146 w 170"/>
              <a:gd name="T73" fmla="*/ 49 h 134"/>
              <a:gd name="T74" fmla="*/ 163 w 170"/>
              <a:gd name="T75" fmla="*/ 51 h 134"/>
              <a:gd name="T76" fmla="*/ 163 w 170"/>
              <a:gd name="T77" fmla="*/ 9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0" h="134">
                <a:moveTo>
                  <a:pt x="34" y="7"/>
                </a:moveTo>
                <a:cubicBezTo>
                  <a:pt x="44" y="3"/>
                  <a:pt x="55" y="0"/>
                  <a:pt x="67" y="0"/>
                </a:cubicBezTo>
                <a:cubicBezTo>
                  <a:pt x="79" y="0"/>
                  <a:pt x="90" y="3"/>
                  <a:pt x="100" y="7"/>
                </a:cubicBezTo>
                <a:cubicBezTo>
                  <a:pt x="111" y="11"/>
                  <a:pt x="119" y="17"/>
                  <a:pt x="125" y="25"/>
                </a:cubicBezTo>
                <a:cubicBezTo>
                  <a:pt x="131" y="32"/>
                  <a:pt x="134" y="40"/>
                  <a:pt x="134" y="49"/>
                </a:cubicBezTo>
                <a:cubicBezTo>
                  <a:pt x="134" y="58"/>
                  <a:pt x="131" y="66"/>
                  <a:pt x="125" y="73"/>
                </a:cubicBezTo>
                <a:cubicBezTo>
                  <a:pt x="119" y="81"/>
                  <a:pt x="111" y="86"/>
                  <a:pt x="100" y="91"/>
                </a:cubicBezTo>
                <a:cubicBezTo>
                  <a:pt x="90" y="95"/>
                  <a:pt x="79" y="97"/>
                  <a:pt x="67" y="97"/>
                </a:cubicBezTo>
                <a:cubicBezTo>
                  <a:pt x="62" y="97"/>
                  <a:pt x="56" y="97"/>
                  <a:pt x="50" y="96"/>
                </a:cubicBezTo>
                <a:cubicBezTo>
                  <a:pt x="43" y="101"/>
                  <a:pt x="34" y="105"/>
                  <a:pt x="24" y="108"/>
                </a:cubicBezTo>
                <a:cubicBezTo>
                  <a:pt x="22" y="108"/>
                  <a:pt x="19" y="109"/>
                  <a:pt x="16" y="109"/>
                </a:cubicBezTo>
                <a:cubicBezTo>
                  <a:pt x="16" y="109"/>
                  <a:pt x="16" y="109"/>
                  <a:pt x="16" y="109"/>
                </a:cubicBezTo>
                <a:cubicBezTo>
                  <a:pt x="15" y="109"/>
                  <a:pt x="14" y="109"/>
                  <a:pt x="14" y="109"/>
                </a:cubicBezTo>
                <a:cubicBezTo>
                  <a:pt x="13" y="108"/>
                  <a:pt x="13" y="107"/>
                  <a:pt x="13" y="107"/>
                </a:cubicBezTo>
                <a:cubicBezTo>
                  <a:pt x="13" y="106"/>
                  <a:pt x="13" y="106"/>
                  <a:pt x="13" y="106"/>
                </a:cubicBezTo>
                <a:cubicBezTo>
                  <a:pt x="13" y="106"/>
                  <a:pt x="13" y="106"/>
                  <a:pt x="13" y="105"/>
                </a:cubicBezTo>
                <a:cubicBezTo>
                  <a:pt x="13" y="105"/>
                  <a:pt x="13" y="105"/>
                  <a:pt x="13" y="105"/>
                </a:cubicBezTo>
                <a:cubicBezTo>
                  <a:pt x="13" y="105"/>
                  <a:pt x="13" y="104"/>
                  <a:pt x="13" y="104"/>
                </a:cubicBezTo>
                <a:cubicBezTo>
                  <a:pt x="13" y="104"/>
                  <a:pt x="13" y="104"/>
                  <a:pt x="13" y="104"/>
                </a:cubicBezTo>
                <a:cubicBezTo>
                  <a:pt x="13" y="104"/>
                  <a:pt x="14" y="103"/>
                  <a:pt x="14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4" y="103"/>
                  <a:pt x="14" y="103"/>
                  <a:pt x="15" y="102"/>
                </a:cubicBezTo>
                <a:cubicBezTo>
                  <a:pt x="15" y="102"/>
                  <a:pt x="16" y="101"/>
                  <a:pt x="17" y="100"/>
                </a:cubicBezTo>
                <a:cubicBezTo>
                  <a:pt x="18" y="99"/>
                  <a:pt x="19" y="98"/>
                  <a:pt x="19" y="97"/>
                </a:cubicBezTo>
                <a:cubicBezTo>
                  <a:pt x="20" y="97"/>
                  <a:pt x="20" y="96"/>
                  <a:pt x="21" y="95"/>
                </a:cubicBezTo>
                <a:cubicBezTo>
                  <a:pt x="22" y="93"/>
                  <a:pt x="23" y="92"/>
                  <a:pt x="24" y="91"/>
                </a:cubicBezTo>
                <a:cubicBezTo>
                  <a:pt x="24" y="90"/>
                  <a:pt x="25" y="88"/>
                  <a:pt x="26" y="87"/>
                </a:cubicBezTo>
                <a:cubicBezTo>
                  <a:pt x="18" y="82"/>
                  <a:pt x="12" y="77"/>
                  <a:pt x="7" y="70"/>
                </a:cubicBezTo>
                <a:cubicBezTo>
                  <a:pt x="3" y="63"/>
                  <a:pt x="0" y="56"/>
                  <a:pt x="0" y="49"/>
                </a:cubicBezTo>
                <a:cubicBezTo>
                  <a:pt x="0" y="40"/>
                  <a:pt x="3" y="32"/>
                  <a:pt x="9" y="25"/>
                </a:cubicBezTo>
                <a:cubicBezTo>
                  <a:pt x="15" y="17"/>
                  <a:pt x="23" y="11"/>
                  <a:pt x="34" y="7"/>
                </a:cubicBezTo>
                <a:close/>
                <a:moveTo>
                  <a:pt x="94" y="17"/>
                </a:moveTo>
                <a:cubicBezTo>
                  <a:pt x="86" y="14"/>
                  <a:pt x="77" y="13"/>
                  <a:pt x="67" y="13"/>
                </a:cubicBezTo>
                <a:cubicBezTo>
                  <a:pt x="57" y="13"/>
                  <a:pt x="48" y="14"/>
                  <a:pt x="40" y="17"/>
                </a:cubicBezTo>
                <a:cubicBezTo>
                  <a:pt x="32" y="21"/>
                  <a:pt x="25" y="25"/>
                  <a:pt x="20" y="31"/>
                </a:cubicBezTo>
                <a:cubicBezTo>
                  <a:pt x="15" y="36"/>
                  <a:pt x="13" y="42"/>
                  <a:pt x="13" y="49"/>
                </a:cubicBezTo>
                <a:cubicBezTo>
                  <a:pt x="13" y="54"/>
                  <a:pt x="14" y="59"/>
                  <a:pt x="18" y="64"/>
                </a:cubicBezTo>
                <a:cubicBezTo>
                  <a:pt x="21" y="69"/>
                  <a:pt x="26" y="73"/>
                  <a:pt x="32" y="76"/>
                </a:cubicBezTo>
                <a:cubicBezTo>
                  <a:pt x="41" y="82"/>
                  <a:pt x="41" y="82"/>
                  <a:pt x="41" y="82"/>
                </a:cubicBezTo>
                <a:cubicBezTo>
                  <a:pt x="37" y="89"/>
                  <a:pt x="37" y="89"/>
                  <a:pt x="37" y="89"/>
                </a:cubicBezTo>
                <a:cubicBezTo>
                  <a:pt x="40" y="88"/>
                  <a:pt x="42" y="87"/>
                  <a:pt x="43" y="86"/>
                </a:cubicBezTo>
                <a:cubicBezTo>
                  <a:pt x="47" y="83"/>
                  <a:pt x="47" y="83"/>
                  <a:pt x="47" y="83"/>
                </a:cubicBezTo>
                <a:cubicBezTo>
                  <a:pt x="53" y="84"/>
                  <a:pt x="53" y="84"/>
                  <a:pt x="53" y="84"/>
                </a:cubicBezTo>
                <a:cubicBezTo>
                  <a:pt x="57" y="85"/>
                  <a:pt x="62" y="85"/>
                  <a:pt x="67" y="85"/>
                </a:cubicBezTo>
                <a:cubicBezTo>
                  <a:pt x="77" y="85"/>
                  <a:pt x="86" y="84"/>
                  <a:pt x="94" y="80"/>
                </a:cubicBezTo>
                <a:cubicBezTo>
                  <a:pt x="102" y="77"/>
                  <a:pt x="109" y="73"/>
                  <a:pt x="114" y="67"/>
                </a:cubicBezTo>
                <a:cubicBezTo>
                  <a:pt x="119" y="61"/>
                  <a:pt x="121" y="55"/>
                  <a:pt x="121" y="49"/>
                </a:cubicBezTo>
                <a:cubicBezTo>
                  <a:pt x="121" y="42"/>
                  <a:pt x="119" y="36"/>
                  <a:pt x="114" y="31"/>
                </a:cubicBezTo>
                <a:cubicBezTo>
                  <a:pt x="109" y="25"/>
                  <a:pt x="102" y="21"/>
                  <a:pt x="94" y="17"/>
                </a:cubicBezTo>
                <a:close/>
                <a:moveTo>
                  <a:pt x="145" y="111"/>
                </a:moveTo>
                <a:cubicBezTo>
                  <a:pt x="145" y="112"/>
                  <a:pt x="146" y="114"/>
                  <a:pt x="147" y="115"/>
                </a:cubicBezTo>
                <a:cubicBezTo>
                  <a:pt x="147" y="116"/>
                  <a:pt x="148" y="118"/>
                  <a:pt x="149" y="119"/>
                </a:cubicBezTo>
                <a:cubicBezTo>
                  <a:pt x="150" y="120"/>
                  <a:pt x="151" y="121"/>
                  <a:pt x="151" y="121"/>
                </a:cubicBezTo>
                <a:cubicBezTo>
                  <a:pt x="152" y="122"/>
                  <a:pt x="152" y="123"/>
                  <a:pt x="154" y="124"/>
                </a:cubicBezTo>
                <a:cubicBezTo>
                  <a:pt x="155" y="125"/>
                  <a:pt x="155" y="126"/>
                  <a:pt x="156" y="127"/>
                </a:cubicBezTo>
                <a:cubicBezTo>
                  <a:pt x="156" y="127"/>
                  <a:pt x="156" y="127"/>
                  <a:pt x="156" y="127"/>
                </a:cubicBezTo>
                <a:cubicBezTo>
                  <a:pt x="156" y="127"/>
                  <a:pt x="156" y="127"/>
                  <a:pt x="157" y="128"/>
                </a:cubicBezTo>
                <a:cubicBezTo>
                  <a:pt x="157" y="128"/>
                  <a:pt x="157" y="128"/>
                  <a:pt x="157" y="128"/>
                </a:cubicBezTo>
                <a:cubicBezTo>
                  <a:pt x="157" y="128"/>
                  <a:pt x="157" y="128"/>
                  <a:pt x="157" y="129"/>
                </a:cubicBezTo>
                <a:cubicBezTo>
                  <a:pt x="157" y="129"/>
                  <a:pt x="157" y="129"/>
                  <a:pt x="158" y="129"/>
                </a:cubicBezTo>
                <a:cubicBezTo>
                  <a:pt x="158" y="129"/>
                  <a:pt x="158" y="129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1"/>
                  <a:pt x="158" y="131"/>
                </a:cubicBezTo>
                <a:cubicBezTo>
                  <a:pt x="157" y="132"/>
                  <a:pt x="157" y="132"/>
                  <a:pt x="156" y="133"/>
                </a:cubicBezTo>
                <a:cubicBezTo>
                  <a:pt x="156" y="133"/>
                  <a:pt x="155" y="134"/>
                  <a:pt x="154" y="134"/>
                </a:cubicBezTo>
                <a:cubicBezTo>
                  <a:pt x="151" y="133"/>
                  <a:pt x="148" y="133"/>
                  <a:pt x="146" y="132"/>
                </a:cubicBezTo>
                <a:cubicBezTo>
                  <a:pt x="136" y="130"/>
                  <a:pt x="128" y="125"/>
                  <a:pt x="120" y="120"/>
                </a:cubicBezTo>
                <a:cubicBezTo>
                  <a:pt x="114" y="121"/>
                  <a:pt x="109" y="121"/>
                  <a:pt x="103" y="121"/>
                </a:cubicBezTo>
                <a:cubicBezTo>
                  <a:pt x="86" y="121"/>
                  <a:pt x="71" y="117"/>
                  <a:pt x="59" y="109"/>
                </a:cubicBezTo>
                <a:cubicBezTo>
                  <a:pt x="62" y="109"/>
                  <a:pt x="65" y="109"/>
                  <a:pt x="67" y="109"/>
                </a:cubicBezTo>
                <a:cubicBezTo>
                  <a:pt x="77" y="109"/>
                  <a:pt x="87" y="108"/>
                  <a:pt x="96" y="105"/>
                </a:cubicBezTo>
                <a:cubicBezTo>
                  <a:pt x="106" y="102"/>
                  <a:pt x="114" y="98"/>
                  <a:pt x="121" y="93"/>
                </a:cubicBezTo>
                <a:cubicBezTo>
                  <a:pt x="129" y="87"/>
                  <a:pt x="135" y="80"/>
                  <a:pt x="139" y="73"/>
                </a:cubicBezTo>
                <a:cubicBezTo>
                  <a:pt x="144" y="65"/>
                  <a:pt x="146" y="57"/>
                  <a:pt x="146" y="49"/>
                </a:cubicBezTo>
                <a:cubicBezTo>
                  <a:pt x="146" y="44"/>
                  <a:pt x="145" y="39"/>
                  <a:pt x="143" y="34"/>
                </a:cubicBezTo>
                <a:cubicBezTo>
                  <a:pt x="152" y="39"/>
                  <a:pt x="158" y="45"/>
                  <a:pt x="163" y="51"/>
                </a:cubicBezTo>
                <a:cubicBezTo>
                  <a:pt x="167" y="58"/>
                  <a:pt x="170" y="65"/>
                  <a:pt x="170" y="73"/>
                </a:cubicBezTo>
                <a:cubicBezTo>
                  <a:pt x="170" y="81"/>
                  <a:pt x="168" y="88"/>
                  <a:pt x="163" y="94"/>
                </a:cubicBezTo>
                <a:cubicBezTo>
                  <a:pt x="159" y="101"/>
                  <a:pt x="153" y="106"/>
                  <a:pt x="145" y="1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513794" y="176990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513794" y="2105956"/>
            <a:ext cx="240459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16681" y="176990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16681" y="2105956"/>
            <a:ext cx="240459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04745" y="5365896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38607" y="5701944"/>
            <a:ext cx="2235607" cy="68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721275" y="5365896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721275" y="5701944"/>
            <a:ext cx="2315092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</p:spTree>
    <p:extLst>
      <p:ext uri="{BB962C8B-B14F-4D97-AF65-F5344CB8AC3E}">
        <p14:creationId xmlns:p14="http://schemas.microsoft.com/office/powerpoint/2010/main" val="3676512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3078" name="AutoShape 6"/>
          <p:cNvSpPr>
            <a:spLocks/>
          </p:cNvSpPr>
          <p:nvPr/>
        </p:nvSpPr>
        <p:spPr bwMode="auto">
          <a:xfrm rot="10800000">
            <a:off x="8195681" y="4118895"/>
            <a:ext cx="2949395" cy="1482595"/>
          </a:xfrm>
          <a:custGeom>
            <a:avLst/>
            <a:gdLst>
              <a:gd name="T0" fmla="+- 0 10812 25"/>
              <a:gd name="T1" fmla="*/ T0 w 21575"/>
              <a:gd name="T2" fmla="+- 0 10842 84"/>
              <a:gd name="T3" fmla="*/ 10842 h 21516"/>
              <a:gd name="T4" fmla="+- 0 10812 25"/>
              <a:gd name="T5" fmla="*/ T4 w 21575"/>
              <a:gd name="T6" fmla="+- 0 10842 84"/>
              <a:gd name="T7" fmla="*/ 10842 h 21516"/>
              <a:gd name="T8" fmla="+- 0 10812 25"/>
              <a:gd name="T9" fmla="*/ T8 w 21575"/>
              <a:gd name="T10" fmla="+- 0 10842 84"/>
              <a:gd name="T11" fmla="*/ 10842 h 21516"/>
              <a:gd name="T12" fmla="+- 0 10812 25"/>
              <a:gd name="T13" fmla="*/ T12 w 21575"/>
              <a:gd name="T14" fmla="+- 0 10842 84"/>
              <a:gd name="T15" fmla="*/ 10842 h 2151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75" h="21516">
                <a:moveTo>
                  <a:pt x="0" y="21516"/>
                </a:moveTo>
                <a:lnTo>
                  <a:pt x="3859" y="21516"/>
                </a:lnTo>
                <a:cubicBezTo>
                  <a:pt x="3796" y="14328"/>
                  <a:pt x="6548" y="8271"/>
                  <a:pt x="10158" y="7649"/>
                </a:cubicBezTo>
                <a:cubicBezTo>
                  <a:pt x="14119" y="6967"/>
                  <a:pt x="17570" y="12957"/>
                  <a:pt x="17756" y="20835"/>
                </a:cubicBezTo>
                <a:lnTo>
                  <a:pt x="21575" y="20835"/>
                </a:lnTo>
                <a:cubicBezTo>
                  <a:pt x="21425" y="9182"/>
                  <a:pt x="16597" y="-84"/>
                  <a:pt x="10722" y="1"/>
                </a:cubicBezTo>
                <a:cubicBezTo>
                  <a:pt x="4770" y="87"/>
                  <a:pt x="-25" y="9709"/>
                  <a:pt x="0" y="21516"/>
                </a:cubicBezTo>
                <a:close/>
              </a:path>
            </a:pathLst>
          </a:custGeom>
          <a:solidFill>
            <a:schemeClr val="accent4">
              <a:alpha val="7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7" name="AutoShape 5"/>
          <p:cNvSpPr>
            <a:spLocks/>
          </p:cNvSpPr>
          <p:nvPr/>
        </p:nvSpPr>
        <p:spPr bwMode="auto">
          <a:xfrm>
            <a:off x="5763017" y="2653862"/>
            <a:ext cx="2949395" cy="1482596"/>
          </a:xfrm>
          <a:custGeom>
            <a:avLst/>
            <a:gdLst>
              <a:gd name="T0" fmla="+- 0 10812 25"/>
              <a:gd name="T1" fmla="*/ T0 w 21575"/>
              <a:gd name="T2" fmla="+- 0 10842 84"/>
              <a:gd name="T3" fmla="*/ 10842 h 21516"/>
              <a:gd name="T4" fmla="+- 0 10812 25"/>
              <a:gd name="T5" fmla="*/ T4 w 21575"/>
              <a:gd name="T6" fmla="+- 0 10842 84"/>
              <a:gd name="T7" fmla="*/ 10842 h 21516"/>
              <a:gd name="T8" fmla="+- 0 10812 25"/>
              <a:gd name="T9" fmla="*/ T8 w 21575"/>
              <a:gd name="T10" fmla="+- 0 10842 84"/>
              <a:gd name="T11" fmla="*/ 10842 h 21516"/>
              <a:gd name="T12" fmla="+- 0 10812 25"/>
              <a:gd name="T13" fmla="*/ T12 w 21575"/>
              <a:gd name="T14" fmla="+- 0 10842 84"/>
              <a:gd name="T15" fmla="*/ 10842 h 2151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75" h="21516">
                <a:moveTo>
                  <a:pt x="0" y="21516"/>
                </a:moveTo>
                <a:lnTo>
                  <a:pt x="3859" y="21516"/>
                </a:lnTo>
                <a:cubicBezTo>
                  <a:pt x="3796" y="14328"/>
                  <a:pt x="6548" y="8271"/>
                  <a:pt x="10158" y="7649"/>
                </a:cubicBezTo>
                <a:cubicBezTo>
                  <a:pt x="14119" y="6967"/>
                  <a:pt x="17570" y="12957"/>
                  <a:pt x="17756" y="20835"/>
                </a:cubicBezTo>
                <a:lnTo>
                  <a:pt x="21575" y="20835"/>
                </a:lnTo>
                <a:cubicBezTo>
                  <a:pt x="21425" y="9182"/>
                  <a:pt x="16597" y="-84"/>
                  <a:pt x="10722" y="1"/>
                </a:cubicBezTo>
                <a:cubicBezTo>
                  <a:pt x="4770" y="87"/>
                  <a:pt x="-25" y="9709"/>
                  <a:pt x="0" y="21516"/>
                </a:cubicBezTo>
                <a:close/>
              </a:path>
            </a:pathLst>
          </a:custGeom>
          <a:solidFill>
            <a:schemeClr val="accent3">
              <a:alpha val="7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0" name="AutoShape 8"/>
          <p:cNvSpPr>
            <a:spLocks/>
          </p:cNvSpPr>
          <p:nvPr/>
        </p:nvSpPr>
        <p:spPr bwMode="auto">
          <a:xfrm rot="10800000">
            <a:off x="3346515" y="4118194"/>
            <a:ext cx="2949396" cy="1482596"/>
          </a:xfrm>
          <a:custGeom>
            <a:avLst/>
            <a:gdLst>
              <a:gd name="T0" fmla="+- 0 10812 25"/>
              <a:gd name="T1" fmla="*/ T0 w 21575"/>
              <a:gd name="T2" fmla="+- 0 10842 84"/>
              <a:gd name="T3" fmla="*/ 10842 h 21516"/>
              <a:gd name="T4" fmla="+- 0 10812 25"/>
              <a:gd name="T5" fmla="*/ T4 w 21575"/>
              <a:gd name="T6" fmla="+- 0 10842 84"/>
              <a:gd name="T7" fmla="*/ 10842 h 21516"/>
              <a:gd name="T8" fmla="+- 0 10812 25"/>
              <a:gd name="T9" fmla="*/ T8 w 21575"/>
              <a:gd name="T10" fmla="+- 0 10842 84"/>
              <a:gd name="T11" fmla="*/ 10842 h 21516"/>
              <a:gd name="T12" fmla="+- 0 10812 25"/>
              <a:gd name="T13" fmla="*/ T12 w 21575"/>
              <a:gd name="T14" fmla="+- 0 10842 84"/>
              <a:gd name="T15" fmla="*/ 10842 h 2151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75" h="21516">
                <a:moveTo>
                  <a:pt x="0" y="21516"/>
                </a:moveTo>
                <a:lnTo>
                  <a:pt x="3859" y="21516"/>
                </a:lnTo>
                <a:cubicBezTo>
                  <a:pt x="3796" y="14328"/>
                  <a:pt x="6548" y="8271"/>
                  <a:pt x="10158" y="7649"/>
                </a:cubicBezTo>
                <a:cubicBezTo>
                  <a:pt x="14119" y="6967"/>
                  <a:pt x="17570" y="12957"/>
                  <a:pt x="17756" y="20835"/>
                </a:cubicBezTo>
                <a:lnTo>
                  <a:pt x="21575" y="20835"/>
                </a:lnTo>
                <a:cubicBezTo>
                  <a:pt x="21425" y="9182"/>
                  <a:pt x="16597" y="-84"/>
                  <a:pt x="10722" y="1"/>
                </a:cubicBezTo>
                <a:cubicBezTo>
                  <a:pt x="4770" y="87"/>
                  <a:pt x="-25" y="9709"/>
                  <a:pt x="0" y="21516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6" name="AutoShape 4"/>
          <p:cNvSpPr>
            <a:spLocks/>
          </p:cNvSpPr>
          <p:nvPr/>
        </p:nvSpPr>
        <p:spPr bwMode="auto">
          <a:xfrm>
            <a:off x="920009" y="2653183"/>
            <a:ext cx="2949395" cy="1482596"/>
          </a:xfrm>
          <a:custGeom>
            <a:avLst/>
            <a:gdLst>
              <a:gd name="T0" fmla="+- 0 10812 25"/>
              <a:gd name="T1" fmla="*/ T0 w 21575"/>
              <a:gd name="T2" fmla="+- 0 10842 84"/>
              <a:gd name="T3" fmla="*/ 10842 h 21516"/>
              <a:gd name="T4" fmla="+- 0 10812 25"/>
              <a:gd name="T5" fmla="*/ T4 w 21575"/>
              <a:gd name="T6" fmla="+- 0 10842 84"/>
              <a:gd name="T7" fmla="*/ 10842 h 21516"/>
              <a:gd name="T8" fmla="+- 0 10812 25"/>
              <a:gd name="T9" fmla="*/ T8 w 21575"/>
              <a:gd name="T10" fmla="+- 0 10842 84"/>
              <a:gd name="T11" fmla="*/ 10842 h 21516"/>
              <a:gd name="T12" fmla="+- 0 10812 25"/>
              <a:gd name="T13" fmla="*/ T12 w 21575"/>
              <a:gd name="T14" fmla="+- 0 10842 84"/>
              <a:gd name="T15" fmla="*/ 10842 h 2151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75" h="21516">
                <a:moveTo>
                  <a:pt x="0" y="21516"/>
                </a:moveTo>
                <a:lnTo>
                  <a:pt x="3859" y="21516"/>
                </a:lnTo>
                <a:cubicBezTo>
                  <a:pt x="3796" y="14328"/>
                  <a:pt x="6548" y="8271"/>
                  <a:pt x="10158" y="7649"/>
                </a:cubicBezTo>
                <a:cubicBezTo>
                  <a:pt x="14119" y="6967"/>
                  <a:pt x="17570" y="12957"/>
                  <a:pt x="17756" y="20835"/>
                </a:cubicBezTo>
                <a:lnTo>
                  <a:pt x="21575" y="20835"/>
                </a:lnTo>
                <a:cubicBezTo>
                  <a:pt x="21425" y="9182"/>
                  <a:pt x="16597" y="-84"/>
                  <a:pt x="10722" y="1"/>
                </a:cubicBezTo>
                <a:cubicBezTo>
                  <a:pt x="4770" y="87"/>
                  <a:pt x="-25" y="9709"/>
                  <a:pt x="0" y="21516"/>
                </a:cubicBezTo>
                <a:close/>
              </a:path>
            </a:pathLst>
          </a:custGeom>
          <a:solidFill>
            <a:schemeClr val="accent1">
              <a:alpha val="7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9" name="AutoShape 7"/>
          <p:cNvSpPr>
            <a:spLocks/>
          </p:cNvSpPr>
          <p:nvPr/>
        </p:nvSpPr>
        <p:spPr bwMode="auto">
          <a:xfrm>
            <a:off x="8187285" y="2655229"/>
            <a:ext cx="3085156" cy="1868230"/>
          </a:xfrm>
          <a:custGeom>
            <a:avLst/>
            <a:gdLst>
              <a:gd name="T0" fmla="*/ 10800 w 21600"/>
              <a:gd name="T1" fmla="+- 0 10907 214"/>
              <a:gd name="T2" fmla="*/ 10907 h 21386"/>
              <a:gd name="T3" fmla="*/ 10800 w 21600"/>
              <a:gd name="T4" fmla="+- 0 10907 214"/>
              <a:gd name="T5" fmla="*/ 10907 h 21386"/>
              <a:gd name="T6" fmla="*/ 10800 w 21600"/>
              <a:gd name="T7" fmla="+- 0 10907 214"/>
              <a:gd name="T8" fmla="*/ 10907 h 21386"/>
              <a:gd name="T9" fmla="*/ 10800 w 21600"/>
              <a:gd name="T10" fmla="+- 0 10907 214"/>
              <a:gd name="T11" fmla="*/ 10907 h 21386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86">
                <a:moveTo>
                  <a:pt x="18820" y="21386"/>
                </a:moveTo>
                <a:lnTo>
                  <a:pt x="16038" y="16835"/>
                </a:lnTo>
                <a:lnTo>
                  <a:pt x="17017" y="16835"/>
                </a:lnTo>
                <a:cubicBezTo>
                  <a:pt x="17007" y="10650"/>
                  <a:pt x="13847" y="5656"/>
                  <a:pt x="10028" y="5960"/>
                </a:cubicBezTo>
                <a:cubicBezTo>
                  <a:pt x="8261" y="6101"/>
                  <a:pt x="6687" y="7378"/>
                  <a:pt x="5550" y="9329"/>
                </a:cubicBezTo>
                <a:cubicBezTo>
                  <a:pt x="4412" y="11283"/>
                  <a:pt x="3708" y="13918"/>
                  <a:pt x="3687" y="16817"/>
                </a:cubicBezTo>
                <a:lnTo>
                  <a:pt x="0" y="16842"/>
                </a:lnTo>
                <a:cubicBezTo>
                  <a:pt x="2" y="7689"/>
                  <a:pt x="4468" y="215"/>
                  <a:pt x="10059" y="5"/>
                </a:cubicBezTo>
                <a:cubicBezTo>
                  <a:pt x="15868" y="-214"/>
                  <a:pt x="20630" y="7395"/>
                  <a:pt x="20686" y="16835"/>
                </a:cubicBezTo>
                <a:lnTo>
                  <a:pt x="21600" y="16835"/>
                </a:lnTo>
                <a:lnTo>
                  <a:pt x="18820" y="2138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1" name="AutoShape 9"/>
          <p:cNvSpPr>
            <a:spLocks/>
          </p:cNvSpPr>
          <p:nvPr/>
        </p:nvSpPr>
        <p:spPr bwMode="auto">
          <a:xfrm>
            <a:off x="5762567" y="3735456"/>
            <a:ext cx="3085156" cy="1866001"/>
          </a:xfrm>
          <a:custGeom>
            <a:avLst/>
            <a:gdLst>
              <a:gd name="T0" fmla="*/ 10800 w 21600"/>
              <a:gd name="T1" fmla="*/ 10693 h 21386"/>
              <a:gd name="T2" fmla="*/ 10800 w 21600"/>
              <a:gd name="T3" fmla="*/ 10693 h 21386"/>
              <a:gd name="T4" fmla="*/ 10800 w 21600"/>
              <a:gd name="T5" fmla="*/ 10693 h 21386"/>
              <a:gd name="T6" fmla="*/ 10800 w 21600"/>
              <a:gd name="T7" fmla="*/ 10693 h 21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386">
                <a:moveTo>
                  <a:pt x="18820" y="0"/>
                </a:moveTo>
                <a:lnTo>
                  <a:pt x="16038" y="4551"/>
                </a:lnTo>
                <a:lnTo>
                  <a:pt x="17017" y="4551"/>
                </a:lnTo>
                <a:cubicBezTo>
                  <a:pt x="17007" y="10736"/>
                  <a:pt x="13847" y="15730"/>
                  <a:pt x="10028" y="15426"/>
                </a:cubicBezTo>
                <a:cubicBezTo>
                  <a:pt x="8261" y="15285"/>
                  <a:pt x="6687" y="14008"/>
                  <a:pt x="5550" y="12057"/>
                </a:cubicBezTo>
                <a:cubicBezTo>
                  <a:pt x="4412" y="10103"/>
                  <a:pt x="3708" y="7468"/>
                  <a:pt x="3687" y="4569"/>
                </a:cubicBezTo>
                <a:lnTo>
                  <a:pt x="0" y="4544"/>
                </a:lnTo>
                <a:cubicBezTo>
                  <a:pt x="2" y="13697"/>
                  <a:pt x="4468" y="21171"/>
                  <a:pt x="10059" y="21381"/>
                </a:cubicBezTo>
                <a:cubicBezTo>
                  <a:pt x="15868" y="21600"/>
                  <a:pt x="20630" y="13991"/>
                  <a:pt x="20686" y="4551"/>
                </a:cubicBezTo>
                <a:lnTo>
                  <a:pt x="21600" y="4551"/>
                </a:lnTo>
                <a:lnTo>
                  <a:pt x="18820" y="0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2" name="AutoShape 10"/>
          <p:cNvSpPr>
            <a:spLocks/>
          </p:cNvSpPr>
          <p:nvPr/>
        </p:nvSpPr>
        <p:spPr bwMode="auto">
          <a:xfrm>
            <a:off x="3338120" y="2654529"/>
            <a:ext cx="3085156" cy="1868230"/>
          </a:xfrm>
          <a:custGeom>
            <a:avLst/>
            <a:gdLst>
              <a:gd name="T0" fmla="*/ 10800 w 21600"/>
              <a:gd name="T1" fmla="+- 0 10907 214"/>
              <a:gd name="T2" fmla="*/ 10907 h 21386"/>
              <a:gd name="T3" fmla="*/ 10800 w 21600"/>
              <a:gd name="T4" fmla="+- 0 10907 214"/>
              <a:gd name="T5" fmla="*/ 10907 h 21386"/>
              <a:gd name="T6" fmla="*/ 10800 w 21600"/>
              <a:gd name="T7" fmla="+- 0 10907 214"/>
              <a:gd name="T8" fmla="*/ 10907 h 21386"/>
              <a:gd name="T9" fmla="*/ 10800 w 21600"/>
              <a:gd name="T10" fmla="+- 0 10907 214"/>
              <a:gd name="T11" fmla="*/ 10907 h 21386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86">
                <a:moveTo>
                  <a:pt x="18820" y="21386"/>
                </a:moveTo>
                <a:lnTo>
                  <a:pt x="16038" y="16835"/>
                </a:lnTo>
                <a:lnTo>
                  <a:pt x="17017" y="16835"/>
                </a:lnTo>
                <a:cubicBezTo>
                  <a:pt x="17007" y="10650"/>
                  <a:pt x="13847" y="5656"/>
                  <a:pt x="10028" y="5960"/>
                </a:cubicBezTo>
                <a:cubicBezTo>
                  <a:pt x="8261" y="6101"/>
                  <a:pt x="6687" y="7378"/>
                  <a:pt x="5550" y="9329"/>
                </a:cubicBezTo>
                <a:cubicBezTo>
                  <a:pt x="4412" y="11283"/>
                  <a:pt x="3708" y="13918"/>
                  <a:pt x="3687" y="16817"/>
                </a:cubicBezTo>
                <a:lnTo>
                  <a:pt x="0" y="16842"/>
                </a:lnTo>
                <a:cubicBezTo>
                  <a:pt x="2" y="7689"/>
                  <a:pt x="4468" y="215"/>
                  <a:pt x="10059" y="5"/>
                </a:cubicBezTo>
                <a:cubicBezTo>
                  <a:pt x="15868" y="-214"/>
                  <a:pt x="20630" y="7395"/>
                  <a:pt x="20686" y="16835"/>
                </a:cubicBezTo>
                <a:lnTo>
                  <a:pt x="21600" y="16835"/>
                </a:lnTo>
                <a:lnTo>
                  <a:pt x="18820" y="21386"/>
                </a:lnTo>
                <a:close/>
              </a:path>
            </a:pathLst>
          </a:custGeom>
          <a:solidFill>
            <a:schemeClr val="accent2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3" name="AutoShape 11"/>
          <p:cNvSpPr>
            <a:spLocks/>
          </p:cNvSpPr>
          <p:nvPr/>
        </p:nvSpPr>
        <p:spPr bwMode="auto">
          <a:xfrm>
            <a:off x="919559" y="3734776"/>
            <a:ext cx="3085156" cy="1866001"/>
          </a:xfrm>
          <a:custGeom>
            <a:avLst/>
            <a:gdLst>
              <a:gd name="T0" fmla="*/ 10800 w 21600"/>
              <a:gd name="T1" fmla="*/ 10693 h 21386"/>
              <a:gd name="T2" fmla="*/ 10800 w 21600"/>
              <a:gd name="T3" fmla="*/ 10693 h 21386"/>
              <a:gd name="T4" fmla="*/ 10800 w 21600"/>
              <a:gd name="T5" fmla="*/ 10693 h 21386"/>
              <a:gd name="T6" fmla="*/ 10800 w 21600"/>
              <a:gd name="T7" fmla="*/ 10693 h 21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386">
                <a:moveTo>
                  <a:pt x="18820" y="0"/>
                </a:moveTo>
                <a:lnTo>
                  <a:pt x="16038" y="4551"/>
                </a:lnTo>
                <a:lnTo>
                  <a:pt x="17017" y="4551"/>
                </a:lnTo>
                <a:cubicBezTo>
                  <a:pt x="17007" y="10736"/>
                  <a:pt x="13847" y="15730"/>
                  <a:pt x="10028" y="15426"/>
                </a:cubicBezTo>
                <a:cubicBezTo>
                  <a:pt x="8261" y="15285"/>
                  <a:pt x="6687" y="14008"/>
                  <a:pt x="5550" y="12057"/>
                </a:cubicBezTo>
                <a:cubicBezTo>
                  <a:pt x="4412" y="10103"/>
                  <a:pt x="3708" y="7468"/>
                  <a:pt x="3687" y="4569"/>
                </a:cubicBezTo>
                <a:lnTo>
                  <a:pt x="0" y="4544"/>
                </a:lnTo>
                <a:cubicBezTo>
                  <a:pt x="2" y="13697"/>
                  <a:pt x="4468" y="21171"/>
                  <a:pt x="10059" y="21381"/>
                </a:cubicBezTo>
                <a:cubicBezTo>
                  <a:pt x="15868" y="21600"/>
                  <a:pt x="20630" y="13991"/>
                  <a:pt x="20686" y="4551"/>
                </a:cubicBezTo>
                <a:lnTo>
                  <a:pt x="21600" y="4551"/>
                </a:lnTo>
                <a:lnTo>
                  <a:pt x="18820" y="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52" name="AutoShape 36"/>
          <p:cNvSpPr>
            <a:spLocks/>
          </p:cNvSpPr>
          <p:nvPr/>
        </p:nvSpPr>
        <p:spPr bwMode="auto">
          <a:xfrm>
            <a:off x="9552822" y="3950102"/>
            <a:ext cx="354082" cy="35651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517" y="0"/>
                </a:moveTo>
                <a:lnTo>
                  <a:pt x="2083" y="0"/>
                </a:lnTo>
                <a:cubicBezTo>
                  <a:pt x="840" y="0"/>
                  <a:pt x="0" y="1032"/>
                  <a:pt x="0" y="2063"/>
                </a:cubicBezTo>
                <a:lnTo>
                  <a:pt x="0" y="21600"/>
                </a:lnTo>
                <a:lnTo>
                  <a:pt x="4367" y="17273"/>
                </a:lnTo>
                <a:lnTo>
                  <a:pt x="19517" y="17273"/>
                </a:lnTo>
                <a:cubicBezTo>
                  <a:pt x="20559" y="17273"/>
                  <a:pt x="21600" y="16242"/>
                  <a:pt x="21600" y="15010"/>
                </a:cubicBezTo>
                <a:lnTo>
                  <a:pt x="21600" y="2063"/>
                </a:lnTo>
                <a:cubicBezTo>
                  <a:pt x="21600" y="1032"/>
                  <a:pt x="20559" y="0"/>
                  <a:pt x="19517" y="0"/>
                </a:cubicBezTo>
                <a:close/>
                <a:moveTo>
                  <a:pt x="17233" y="12947"/>
                </a:moveTo>
                <a:lnTo>
                  <a:pt x="4367" y="12947"/>
                </a:lnTo>
                <a:lnTo>
                  <a:pt x="4367" y="10684"/>
                </a:lnTo>
                <a:lnTo>
                  <a:pt x="17233" y="10684"/>
                </a:lnTo>
                <a:lnTo>
                  <a:pt x="17233" y="12947"/>
                </a:lnTo>
                <a:close/>
                <a:moveTo>
                  <a:pt x="17233" y="9652"/>
                </a:moveTo>
                <a:lnTo>
                  <a:pt x="4367" y="9652"/>
                </a:lnTo>
                <a:lnTo>
                  <a:pt x="4367" y="7622"/>
                </a:lnTo>
                <a:lnTo>
                  <a:pt x="17233" y="7622"/>
                </a:lnTo>
                <a:lnTo>
                  <a:pt x="17233" y="9652"/>
                </a:lnTo>
                <a:close/>
                <a:moveTo>
                  <a:pt x="17233" y="6390"/>
                </a:moveTo>
                <a:lnTo>
                  <a:pt x="4367" y="6390"/>
                </a:lnTo>
                <a:lnTo>
                  <a:pt x="4367" y="4327"/>
                </a:lnTo>
                <a:lnTo>
                  <a:pt x="17233" y="4327"/>
                </a:lnTo>
                <a:lnTo>
                  <a:pt x="17233" y="639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solidFill>
                <a:srgbClr val="A6AAA9"/>
              </a:solidFill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3" name="AutoShape 37"/>
          <p:cNvSpPr>
            <a:spLocks/>
          </p:cNvSpPr>
          <p:nvPr/>
        </p:nvSpPr>
        <p:spPr bwMode="auto">
          <a:xfrm>
            <a:off x="4711543" y="3950655"/>
            <a:ext cx="338310" cy="35400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15020"/>
                </a:moveTo>
                <a:lnTo>
                  <a:pt x="21600" y="12986"/>
                </a:lnTo>
                <a:lnTo>
                  <a:pt x="12524" y="7618"/>
                </a:lnTo>
                <a:lnTo>
                  <a:pt x="12524" y="1645"/>
                </a:lnTo>
                <a:cubicBezTo>
                  <a:pt x="12524" y="822"/>
                  <a:pt x="11662" y="0"/>
                  <a:pt x="10800" y="0"/>
                </a:cubicBezTo>
                <a:cubicBezTo>
                  <a:pt x="9938" y="0"/>
                  <a:pt x="9076" y="822"/>
                  <a:pt x="9076" y="1645"/>
                </a:cubicBezTo>
                <a:lnTo>
                  <a:pt x="9076" y="7618"/>
                </a:lnTo>
                <a:lnTo>
                  <a:pt x="0" y="12986"/>
                </a:lnTo>
                <a:lnTo>
                  <a:pt x="0" y="15020"/>
                </a:lnTo>
                <a:lnTo>
                  <a:pt x="9076" y="12337"/>
                </a:lnTo>
                <a:lnTo>
                  <a:pt x="9076" y="18310"/>
                </a:lnTo>
                <a:lnTo>
                  <a:pt x="6897" y="19955"/>
                </a:lnTo>
                <a:lnTo>
                  <a:pt x="6897" y="21600"/>
                </a:lnTo>
                <a:lnTo>
                  <a:pt x="10800" y="20604"/>
                </a:lnTo>
                <a:lnTo>
                  <a:pt x="14657" y="21600"/>
                </a:lnTo>
                <a:lnTo>
                  <a:pt x="14657" y="19955"/>
                </a:lnTo>
                <a:lnTo>
                  <a:pt x="12524" y="18310"/>
                </a:lnTo>
                <a:lnTo>
                  <a:pt x="12524" y="12337"/>
                </a:lnTo>
                <a:lnTo>
                  <a:pt x="21600" y="1502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4" name="AutoShape 38"/>
          <p:cNvSpPr>
            <a:spLocks/>
          </p:cNvSpPr>
          <p:nvPr/>
        </p:nvSpPr>
        <p:spPr bwMode="auto">
          <a:xfrm>
            <a:off x="2322834" y="3936125"/>
            <a:ext cx="278606" cy="38171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625" y="13606"/>
                </a:moveTo>
                <a:cubicBezTo>
                  <a:pt x="13310" y="13606"/>
                  <a:pt x="15412" y="12076"/>
                  <a:pt x="15412" y="10162"/>
                </a:cubicBezTo>
                <a:lnTo>
                  <a:pt x="15412" y="3444"/>
                </a:lnTo>
                <a:cubicBezTo>
                  <a:pt x="15412" y="1488"/>
                  <a:pt x="13194" y="0"/>
                  <a:pt x="10625" y="0"/>
                </a:cubicBezTo>
                <a:cubicBezTo>
                  <a:pt x="8115" y="0"/>
                  <a:pt x="6188" y="1488"/>
                  <a:pt x="6188" y="3444"/>
                </a:cubicBezTo>
                <a:lnTo>
                  <a:pt x="6188" y="10162"/>
                </a:lnTo>
                <a:cubicBezTo>
                  <a:pt x="6188" y="12076"/>
                  <a:pt x="8290" y="13606"/>
                  <a:pt x="10625" y="13606"/>
                </a:cubicBezTo>
                <a:close/>
                <a:moveTo>
                  <a:pt x="18973" y="10162"/>
                </a:moveTo>
                <a:cubicBezTo>
                  <a:pt x="18973" y="13606"/>
                  <a:pt x="14945" y="15987"/>
                  <a:pt x="10625" y="15987"/>
                </a:cubicBezTo>
                <a:cubicBezTo>
                  <a:pt x="6363" y="15987"/>
                  <a:pt x="2627" y="13606"/>
                  <a:pt x="2627" y="10162"/>
                </a:cubicBezTo>
                <a:lnTo>
                  <a:pt x="0" y="10162"/>
                </a:lnTo>
                <a:cubicBezTo>
                  <a:pt x="0" y="14031"/>
                  <a:pt x="4145" y="17263"/>
                  <a:pt x="9165" y="17688"/>
                </a:cubicBezTo>
                <a:lnTo>
                  <a:pt x="9165" y="21600"/>
                </a:lnTo>
                <a:lnTo>
                  <a:pt x="12435" y="21600"/>
                </a:lnTo>
                <a:lnTo>
                  <a:pt x="12435" y="17688"/>
                </a:lnTo>
                <a:cubicBezTo>
                  <a:pt x="17455" y="17263"/>
                  <a:pt x="21600" y="14031"/>
                  <a:pt x="21600" y="10162"/>
                </a:cubicBezTo>
                <a:lnTo>
                  <a:pt x="18973" y="101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5" name="AutoShape 39"/>
          <p:cNvSpPr>
            <a:spLocks/>
          </p:cNvSpPr>
          <p:nvPr/>
        </p:nvSpPr>
        <p:spPr bwMode="auto">
          <a:xfrm>
            <a:off x="7128103" y="3947360"/>
            <a:ext cx="354084" cy="360598"/>
          </a:xfrm>
          <a:custGeom>
            <a:avLst/>
            <a:gdLst>
              <a:gd name="T0" fmla="+- 0 10846 93"/>
              <a:gd name="T1" fmla="*/ T0 w 21507"/>
              <a:gd name="T2" fmla="*/ 10754 h 21509"/>
              <a:gd name="T3" fmla="+- 0 10846 93"/>
              <a:gd name="T4" fmla="*/ T3 w 21507"/>
              <a:gd name="T5" fmla="*/ 10754 h 21509"/>
              <a:gd name="T6" fmla="+- 0 10846 93"/>
              <a:gd name="T7" fmla="*/ T6 w 21507"/>
              <a:gd name="T8" fmla="*/ 10754 h 21509"/>
              <a:gd name="T9" fmla="+- 0 10846 93"/>
              <a:gd name="T10" fmla="*/ T9 w 21507"/>
              <a:gd name="T11" fmla="*/ 10754 h 21509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7" h="21509">
                <a:moveTo>
                  <a:pt x="4020" y="0"/>
                </a:moveTo>
                <a:lnTo>
                  <a:pt x="5568" y="2756"/>
                </a:lnTo>
                <a:lnTo>
                  <a:pt x="4020" y="5335"/>
                </a:lnTo>
                <a:lnTo>
                  <a:pt x="6503" y="3745"/>
                </a:lnTo>
                <a:lnTo>
                  <a:pt x="9058" y="5335"/>
                </a:lnTo>
                <a:lnTo>
                  <a:pt x="7690" y="2756"/>
                </a:lnTo>
                <a:lnTo>
                  <a:pt x="9058" y="0"/>
                </a:lnTo>
                <a:lnTo>
                  <a:pt x="6503" y="1555"/>
                </a:lnTo>
                <a:lnTo>
                  <a:pt x="4020" y="0"/>
                </a:lnTo>
                <a:close/>
                <a:moveTo>
                  <a:pt x="16470" y="0"/>
                </a:moveTo>
                <a:lnTo>
                  <a:pt x="17837" y="2756"/>
                </a:lnTo>
                <a:lnTo>
                  <a:pt x="16470" y="5335"/>
                </a:lnTo>
                <a:lnTo>
                  <a:pt x="18952" y="3745"/>
                </a:lnTo>
                <a:lnTo>
                  <a:pt x="21507" y="5335"/>
                </a:lnTo>
                <a:lnTo>
                  <a:pt x="20140" y="2756"/>
                </a:lnTo>
                <a:lnTo>
                  <a:pt x="21507" y="0"/>
                </a:lnTo>
                <a:lnTo>
                  <a:pt x="18952" y="1555"/>
                </a:lnTo>
                <a:lnTo>
                  <a:pt x="16470" y="0"/>
                </a:lnTo>
                <a:close/>
                <a:moveTo>
                  <a:pt x="13124" y="5088"/>
                </a:moveTo>
                <a:cubicBezTo>
                  <a:pt x="12874" y="5088"/>
                  <a:pt x="12662" y="5201"/>
                  <a:pt x="12476" y="5406"/>
                </a:cubicBezTo>
                <a:lnTo>
                  <a:pt x="278" y="17313"/>
                </a:lnTo>
                <a:cubicBezTo>
                  <a:pt x="-93" y="17724"/>
                  <a:pt x="-93" y="18503"/>
                  <a:pt x="278" y="18868"/>
                </a:cubicBezTo>
                <a:lnTo>
                  <a:pt x="2725" y="21235"/>
                </a:lnTo>
                <a:cubicBezTo>
                  <a:pt x="3097" y="21600"/>
                  <a:pt x="3675" y="21600"/>
                  <a:pt x="4092" y="21235"/>
                </a:cubicBezTo>
                <a:lnTo>
                  <a:pt x="16218" y="9328"/>
                </a:lnTo>
                <a:cubicBezTo>
                  <a:pt x="16821" y="8735"/>
                  <a:pt x="16821" y="8148"/>
                  <a:pt x="16218" y="7738"/>
                </a:cubicBezTo>
                <a:lnTo>
                  <a:pt x="13843" y="5406"/>
                </a:lnTo>
                <a:cubicBezTo>
                  <a:pt x="13634" y="5201"/>
                  <a:pt x="13373" y="5088"/>
                  <a:pt x="13124" y="5088"/>
                </a:cubicBezTo>
                <a:close/>
                <a:moveTo>
                  <a:pt x="13052" y="6360"/>
                </a:moveTo>
                <a:lnTo>
                  <a:pt x="15246" y="8515"/>
                </a:lnTo>
                <a:lnTo>
                  <a:pt x="12836" y="11059"/>
                </a:lnTo>
                <a:lnTo>
                  <a:pt x="10641" y="8904"/>
                </a:lnTo>
                <a:lnTo>
                  <a:pt x="13052" y="6360"/>
                </a:lnTo>
                <a:close/>
                <a:moveTo>
                  <a:pt x="16470" y="12225"/>
                </a:moveTo>
                <a:lnTo>
                  <a:pt x="17837" y="14663"/>
                </a:lnTo>
                <a:lnTo>
                  <a:pt x="16470" y="17172"/>
                </a:lnTo>
                <a:lnTo>
                  <a:pt x="18952" y="15829"/>
                </a:lnTo>
                <a:lnTo>
                  <a:pt x="21507" y="17172"/>
                </a:lnTo>
                <a:lnTo>
                  <a:pt x="20140" y="14663"/>
                </a:lnTo>
                <a:lnTo>
                  <a:pt x="21507" y="12225"/>
                </a:lnTo>
                <a:lnTo>
                  <a:pt x="18952" y="13745"/>
                </a:lnTo>
                <a:lnTo>
                  <a:pt x="16470" y="12225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76552" y="5793989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76552" y="6130037"/>
            <a:ext cx="2426506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87341" y="5793989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3"/>
                </a:solidFill>
                <a:latin typeface="+mj-lt"/>
              </a:rPr>
              <a:t>Insert title here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87341" y="6130037"/>
            <a:ext cx="2426506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03058" y="1688937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latin typeface="+mj-lt"/>
              </a:rPr>
              <a:t>Insert title here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703058" y="2024985"/>
            <a:ext cx="2426506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612059" y="1688937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4"/>
                </a:solidFill>
                <a:latin typeface="+mj-lt"/>
              </a:rPr>
              <a:t>Insert title here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612059" y="2024985"/>
            <a:ext cx="2426506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</p:spTree>
    <p:extLst>
      <p:ext uri="{BB962C8B-B14F-4D97-AF65-F5344CB8AC3E}">
        <p14:creationId xmlns:p14="http://schemas.microsoft.com/office/powerpoint/2010/main" val="66607389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/>
          </p:cNvSpPr>
          <p:nvPr/>
        </p:nvSpPr>
        <p:spPr bwMode="auto">
          <a:xfrm>
            <a:off x="1541010" y="2606298"/>
            <a:ext cx="9051132" cy="2896317"/>
          </a:xfrm>
          <a:custGeom>
            <a:avLst/>
            <a:gdLst>
              <a:gd name="T0" fmla="*/ 10800 w 21600"/>
              <a:gd name="T1" fmla="+- 0 10795 85"/>
              <a:gd name="T2" fmla="*/ 10795 h 21420"/>
              <a:gd name="T3" fmla="*/ 10800 w 21600"/>
              <a:gd name="T4" fmla="+- 0 10795 85"/>
              <a:gd name="T5" fmla="*/ 10795 h 21420"/>
              <a:gd name="T6" fmla="*/ 10800 w 21600"/>
              <a:gd name="T7" fmla="+- 0 10795 85"/>
              <a:gd name="T8" fmla="*/ 10795 h 21420"/>
              <a:gd name="T9" fmla="*/ 10800 w 21600"/>
              <a:gd name="T10" fmla="+- 0 10795 85"/>
              <a:gd name="T11" fmla="*/ 10795 h 2142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420">
                <a:moveTo>
                  <a:pt x="422" y="14261"/>
                </a:moveTo>
                <a:lnTo>
                  <a:pt x="0" y="14261"/>
                </a:lnTo>
                <a:lnTo>
                  <a:pt x="0" y="7043"/>
                </a:lnTo>
                <a:cubicBezTo>
                  <a:pt x="34" y="3124"/>
                  <a:pt x="1069" y="1"/>
                  <a:pt x="2334" y="0"/>
                </a:cubicBezTo>
                <a:cubicBezTo>
                  <a:pt x="3599" y="0"/>
                  <a:pt x="4634" y="3121"/>
                  <a:pt x="4668" y="7041"/>
                </a:cubicBezTo>
                <a:lnTo>
                  <a:pt x="4668" y="14304"/>
                </a:lnTo>
                <a:cubicBezTo>
                  <a:pt x="4680" y="17548"/>
                  <a:pt x="5534" y="20155"/>
                  <a:pt x="6581" y="20139"/>
                </a:cubicBezTo>
                <a:cubicBezTo>
                  <a:pt x="7628" y="20124"/>
                  <a:pt x="8475" y="17488"/>
                  <a:pt x="8476" y="14241"/>
                </a:cubicBezTo>
                <a:lnTo>
                  <a:pt x="8476" y="7081"/>
                </a:lnTo>
                <a:cubicBezTo>
                  <a:pt x="8504" y="3084"/>
                  <a:pt x="9572" y="-85"/>
                  <a:pt x="10862" y="3"/>
                </a:cubicBezTo>
                <a:cubicBezTo>
                  <a:pt x="12107" y="87"/>
                  <a:pt x="13109" y="3199"/>
                  <a:pt x="13134" y="7058"/>
                </a:cubicBezTo>
                <a:lnTo>
                  <a:pt x="13134" y="14299"/>
                </a:lnTo>
                <a:cubicBezTo>
                  <a:pt x="13145" y="17555"/>
                  <a:pt x="14005" y="20166"/>
                  <a:pt x="15056" y="20131"/>
                </a:cubicBezTo>
                <a:cubicBezTo>
                  <a:pt x="16097" y="20097"/>
                  <a:pt x="16935" y="17470"/>
                  <a:pt x="16935" y="14243"/>
                </a:cubicBezTo>
                <a:lnTo>
                  <a:pt x="16935" y="7073"/>
                </a:lnTo>
                <a:cubicBezTo>
                  <a:pt x="16964" y="3161"/>
                  <a:pt x="17993" y="32"/>
                  <a:pt x="19255" y="13"/>
                </a:cubicBezTo>
                <a:cubicBezTo>
                  <a:pt x="20525" y="-6"/>
                  <a:pt x="21566" y="3122"/>
                  <a:pt x="21600" y="7055"/>
                </a:cubicBezTo>
                <a:lnTo>
                  <a:pt x="21600" y="14303"/>
                </a:lnTo>
                <a:lnTo>
                  <a:pt x="21167" y="14303"/>
                </a:lnTo>
                <a:lnTo>
                  <a:pt x="21167" y="7041"/>
                </a:lnTo>
                <a:cubicBezTo>
                  <a:pt x="21133" y="3893"/>
                  <a:pt x="20309" y="1380"/>
                  <a:pt x="19292" y="1329"/>
                </a:cubicBezTo>
                <a:cubicBezTo>
                  <a:pt x="18257" y="1278"/>
                  <a:pt x="17396" y="3793"/>
                  <a:pt x="17352" y="7000"/>
                </a:cubicBezTo>
                <a:lnTo>
                  <a:pt x="17352" y="14288"/>
                </a:lnTo>
                <a:cubicBezTo>
                  <a:pt x="17343" y="18183"/>
                  <a:pt x="16334" y="21346"/>
                  <a:pt x="15078" y="21419"/>
                </a:cubicBezTo>
                <a:cubicBezTo>
                  <a:pt x="13784" y="21494"/>
                  <a:pt x="12719" y="18288"/>
                  <a:pt x="12705" y="14279"/>
                </a:cubicBezTo>
                <a:lnTo>
                  <a:pt x="12705" y="7049"/>
                </a:lnTo>
                <a:cubicBezTo>
                  <a:pt x="12673" y="3965"/>
                  <a:pt x="11879" y="1480"/>
                  <a:pt x="10885" y="1347"/>
                </a:cubicBezTo>
                <a:cubicBezTo>
                  <a:pt x="9829" y="1207"/>
                  <a:pt x="8935" y="3734"/>
                  <a:pt x="8884" y="7004"/>
                </a:cubicBezTo>
                <a:lnTo>
                  <a:pt x="8884" y="14295"/>
                </a:lnTo>
                <a:cubicBezTo>
                  <a:pt x="8872" y="18162"/>
                  <a:pt x="7875" y="21305"/>
                  <a:pt x="6628" y="21408"/>
                </a:cubicBezTo>
                <a:cubicBezTo>
                  <a:pt x="5323" y="21515"/>
                  <a:pt x="4244" y="18290"/>
                  <a:pt x="4231" y="14247"/>
                </a:cubicBezTo>
                <a:lnTo>
                  <a:pt x="4231" y="7075"/>
                </a:lnTo>
                <a:cubicBezTo>
                  <a:pt x="4206" y="3940"/>
                  <a:pt x="3392" y="1416"/>
                  <a:pt x="2380" y="1339"/>
                </a:cubicBezTo>
                <a:cubicBezTo>
                  <a:pt x="1340" y="1259"/>
                  <a:pt x="471" y="3777"/>
                  <a:pt x="428" y="6999"/>
                </a:cubicBezTo>
                <a:lnTo>
                  <a:pt x="422" y="142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5" name="AutoShape 3"/>
          <p:cNvSpPr>
            <a:spLocks/>
          </p:cNvSpPr>
          <p:nvPr/>
        </p:nvSpPr>
        <p:spPr bwMode="auto">
          <a:xfrm>
            <a:off x="5466622" y="2988061"/>
            <a:ext cx="1192832" cy="119300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6" name="AutoShape 4"/>
          <p:cNvSpPr>
            <a:spLocks/>
          </p:cNvSpPr>
          <p:nvPr/>
        </p:nvSpPr>
        <p:spPr bwMode="auto">
          <a:xfrm>
            <a:off x="1919647" y="2988061"/>
            <a:ext cx="1192832" cy="119300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7" name="AutoShape 5"/>
          <p:cNvSpPr>
            <a:spLocks/>
          </p:cNvSpPr>
          <p:nvPr/>
        </p:nvSpPr>
        <p:spPr bwMode="auto">
          <a:xfrm>
            <a:off x="9013597" y="2988061"/>
            <a:ext cx="1192832" cy="119300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8" name="AutoShape 6"/>
          <p:cNvSpPr>
            <a:spLocks/>
          </p:cNvSpPr>
          <p:nvPr/>
        </p:nvSpPr>
        <p:spPr bwMode="auto">
          <a:xfrm>
            <a:off x="7240110" y="3929109"/>
            <a:ext cx="1192832" cy="119300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9" name="AutoShape 7"/>
          <p:cNvSpPr>
            <a:spLocks/>
          </p:cNvSpPr>
          <p:nvPr/>
        </p:nvSpPr>
        <p:spPr bwMode="auto">
          <a:xfrm>
            <a:off x="3693135" y="3929109"/>
            <a:ext cx="1192832" cy="119300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 flipV="1">
            <a:off x="6066576" y="4334208"/>
            <a:ext cx="1" cy="853463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flipV="1">
            <a:off x="2522413" y="4334208"/>
            <a:ext cx="1" cy="853463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 flipV="1">
            <a:off x="9610738" y="4334208"/>
            <a:ext cx="1" cy="853463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 flipV="1">
            <a:off x="4289548" y="2948616"/>
            <a:ext cx="1" cy="853463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pPr algn="ctr"/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106" name="Line 34"/>
          <p:cNvSpPr>
            <a:spLocks noChangeShapeType="1"/>
          </p:cNvSpPr>
          <p:nvPr/>
        </p:nvSpPr>
        <p:spPr bwMode="auto">
          <a:xfrm flipV="1">
            <a:off x="7836526" y="2948616"/>
            <a:ext cx="1" cy="853463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88089" y="3292175"/>
            <a:ext cx="65595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+mj-lt"/>
              </a:rPr>
              <a:t>01</a:t>
            </a:r>
            <a:endParaRPr lang="ar-IQ" sz="32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35064" y="3292175"/>
            <a:ext cx="65595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+mj-lt"/>
              </a:rPr>
              <a:t>03</a:t>
            </a:r>
            <a:endParaRPr lang="ar-IQ" sz="3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282039" y="3292175"/>
            <a:ext cx="65595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accent5"/>
                </a:solidFill>
                <a:latin typeface="+mj-lt"/>
              </a:rPr>
              <a:t>05</a:t>
            </a:r>
            <a:endParaRPr lang="ar-IQ" sz="32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61577" y="4233223"/>
            <a:ext cx="65595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+mj-lt"/>
              </a:rPr>
              <a:t>02</a:t>
            </a:r>
            <a:endParaRPr lang="ar-IQ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08552" y="4233223"/>
            <a:ext cx="65595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+mj-lt"/>
              </a:rPr>
              <a:t>04</a:t>
            </a:r>
            <a:endParaRPr lang="ar-IQ" sz="3200" b="1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536992" y="5359329"/>
            <a:ext cx="1978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36741" y="5664310"/>
            <a:ext cx="2371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randomised words which don't look even slightly beration in some form, by injected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077617" y="5359329"/>
            <a:ext cx="1978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877366" y="5664310"/>
            <a:ext cx="2371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randomised words which don't look even slightly beration in some form, by injected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624592" y="5359329"/>
            <a:ext cx="1978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424341" y="5664310"/>
            <a:ext cx="2371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randomised words which don't look even slightly beration in some form, by injected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851105" y="1604864"/>
            <a:ext cx="1978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650854" y="1909845"/>
            <a:ext cx="2371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randomised words which don't look even slightly beration in some form, by injected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04127" y="1604864"/>
            <a:ext cx="19786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103876" y="1909845"/>
            <a:ext cx="2371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randomised words which don't look even slightly beration in some form, by injected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43449119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177925"/>
            <a:ext cx="11158538" cy="231775"/>
          </a:xfrm>
        </p:spPr>
        <p:txBody>
          <a:bodyPr/>
          <a:lstStyle/>
          <a:p>
            <a:r>
              <a:rPr lang="en-US" altLang="en-US" dirty="0">
                <a:sym typeface="Arial" charset="0"/>
              </a:rPr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39" name="Freeform 38"/>
          <p:cNvSpPr/>
          <p:nvPr/>
        </p:nvSpPr>
        <p:spPr bwMode="auto">
          <a:xfrm>
            <a:off x="8728880" y="2489540"/>
            <a:ext cx="2468551" cy="1967089"/>
          </a:xfrm>
          <a:custGeom>
            <a:avLst/>
            <a:gdLst>
              <a:gd name="connsiteX0" fmla="*/ 1129227 w 2468551"/>
              <a:gd name="connsiteY0" fmla="*/ 0 h 1967089"/>
              <a:gd name="connsiteX1" fmla="*/ 1129278 w 2468551"/>
              <a:gd name="connsiteY1" fmla="*/ 0 h 1967089"/>
              <a:gd name="connsiteX2" fmla="*/ 2258505 w 2468551"/>
              <a:gd name="connsiteY2" fmla="*/ 1129227 h 1967089"/>
              <a:gd name="connsiteX3" fmla="*/ 2258505 w 2468551"/>
              <a:gd name="connsiteY3" fmla="*/ 1379756 h 1967089"/>
              <a:gd name="connsiteX4" fmla="*/ 2468551 w 2468551"/>
              <a:gd name="connsiteY4" fmla="*/ 1379756 h 1967089"/>
              <a:gd name="connsiteX5" fmla="*/ 2096240 w 2468551"/>
              <a:gd name="connsiteY5" fmla="*/ 1955149 h 1967089"/>
              <a:gd name="connsiteX6" fmla="*/ 1723929 w 2468551"/>
              <a:gd name="connsiteY6" fmla="*/ 1379756 h 1967089"/>
              <a:gd name="connsiteX7" fmla="*/ 1933975 w 2468551"/>
              <a:gd name="connsiteY7" fmla="*/ 1379756 h 1967089"/>
              <a:gd name="connsiteX8" fmla="*/ 1933975 w 2468551"/>
              <a:gd name="connsiteY8" fmla="*/ 1129227 h 1967089"/>
              <a:gd name="connsiteX9" fmla="*/ 1129278 w 2468551"/>
              <a:gd name="connsiteY9" fmla="*/ 324530 h 1967089"/>
              <a:gd name="connsiteX10" fmla="*/ 1129227 w 2468551"/>
              <a:gd name="connsiteY10" fmla="*/ 324530 h 1967089"/>
              <a:gd name="connsiteX11" fmla="*/ 324530 w 2468551"/>
              <a:gd name="connsiteY11" fmla="*/ 1129227 h 1967089"/>
              <a:gd name="connsiteX12" fmla="*/ 324530 w 2468551"/>
              <a:gd name="connsiteY12" fmla="*/ 1967089 h 1967089"/>
              <a:gd name="connsiteX13" fmla="*/ 0 w 2468551"/>
              <a:gd name="connsiteY13" fmla="*/ 1967089 h 1967089"/>
              <a:gd name="connsiteX14" fmla="*/ 0 w 2468551"/>
              <a:gd name="connsiteY14" fmla="*/ 1129227 h 1967089"/>
              <a:gd name="connsiteX15" fmla="*/ 1129227 w 2468551"/>
              <a:gd name="connsiteY15" fmla="*/ 0 h 196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68551" h="1967089">
                <a:moveTo>
                  <a:pt x="1129227" y="0"/>
                </a:moveTo>
                <a:lnTo>
                  <a:pt x="1129278" y="0"/>
                </a:lnTo>
                <a:cubicBezTo>
                  <a:pt x="1752933" y="0"/>
                  <a:pt x="2258505" y="505572"/>
                  <a:pt x="2258505" y="1129227"/>
                </a:cubicBezTo>
                <a:lnTo>
                  <a:pt x="2258505" y="1379756"/>
                </a:lnTo>
                <a:lnTo>
                  <a:pt x="2468551" y="1379756"/>
                </a:lnTo>
                <a:lnTo>
                  <a:pt x="2096240" y="1955149"/>
                </a:lnTo>
                <a:lnTo>
                  <a:pt x="1723929" y="1379756"/>
                </a:lnTo>
                <a:lnTo>
                  <a:pt x="1933975" y="1379756"/>
                </a:lnTo>
                <a:lnTo>
                  <a:pt x="1933975" y="1129227"/>
                </a:lnTo>
                <a:cubicBezTo>
                  <a:pt x="1933975" y="684805"/>
                  <a:pt x="1573700" y="324530"/>
                  <a:pt x="1129278" y="324530"/>
                </a:cubicBezTo>
                <a:lnTo>
                  <a:pt x="1129227" y="324530"/>
                </a:lnTo>
                <a:cubicBezTo>
                  <a:pt x="684805" y="324530"/>
                  <a:pt x="324530" y="684805"/>
                  <a:pt x="324530" y="1129227"/>
                </a:cubicBezTo>
                <a:lnTo>
                  <a:pt x="324530" y="1967089"/>
                </a:lnTo>
                <a:lnTo>
                  <a:pt x="0" y="1967089"/>
                </a:lnTo>
                <a:lnTo>
                  <a:pt x="0" y="1129227"/>
                </a:lnTo>
                <a:cubicBezTo>
                  <a:pt x="0" y="505572"/>
                  <a:pt x="505572" y="0"/>
                  <a:pt x="1129227" y="0"/>
                </a:cubicBezTo>
                <a:close/>
              </a:path>
            </a:pathLst>
          </a:custGeom>
          <a:solidFill>
            <a:schemeClr val="accent5"/>
          </a:solidFill>
          <a:ln w="25400" cap="flat" cmpd="sng" algn="ctr">
            <a:solidFill>
              <a:schemeClr val="bg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>
              <a:defRPr/>
            </a:pPr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 rot="10800000" flipH="1">
            <a:off x="6804588" y="3902678"/>
            <a:ext cx="2468552" cy="1967089"/>
          </a:xfrm>
          <a:custGeom>
            <a:avLst/>
            <a:gdLst>
              <a:gd name="connsiteX0" fmla="*/ 0 w 2468552"/>
              <a:gd name="connsiteY0" fmla="*/ 1967089 h 1967089"/>
              <a:gd name="connsiteX1" fmla="*/ 324530 w 2468552"/>
              <a:gd name="connsiteY1" fmla="*/ 1967089 h 1967089"/>
              <a:gd name="connsiteX2" fmla="*/ 324530 w 2468552"/>
              <a:gd name="connsiteY2" fmla="*/ 1129227 h 1967089"/>
              <a:gd name="connsiteX3" fmla="*/ 1129227 w 2468552"/>
              <a:gd name="connsiteY3" fmla="*/ 324530 h 1967089"/>
              <a:gd name="connsiteX4" fmla="*/ 1129279 w 2468552"/>
              <a:gd name="connsiteY4" fmla="*/ 324530 h 1967089"/>
              <a:gd name="connsiteX5" fmla="*/ 1933976 w 2468552"/>
              <a:gd name="connsiteY5" fmla="*/ 1129227 h 1967089"/>
              <a:gd name="connsiteX6" fmla="*/ 1933976 w 2468552"/>
              <a:gd name="connsiteY6" fmla="*/ 1379756 h 1967089"/>
              <a:gd name="connsiteX7" fmla="*/ 1723930 w 2468552"/>
              <a:gd name="connsiteY7" fmla="*/ 1379756 h 1967089"/>
              <a:gd name="connsiteX8" fmla="*/ 2096241 w 2468552"/>
              <a:gd name="connsiteY8" fmla="*/ 1955149 h 1967089"/>
              <a:gd name="connsiteX9" fmla="*/ 2468552 w 2468552"/>
              <a:gd name="connsiteY9" fmla="*/ 1379756 h 1967089"/>
              <a:gd name="connsiteX10" fmla="*/ 2258506 w 2468552"/>
              <a:gd name="connsiteY10" fmla="*/ 1379756 h 1967089"/>
              <a:gd name="connsiteX11" fmla="*/ 2258506 w 2468552"/>
              <a:gd name="connsiteY11" fmla="*/ 1129227 h 1967089"/>
              <a:gd name="connsiteX12" fmla="*/ 1129279 w 2468552"/>
              <a:gd name="connsiteY12" fmla="*/ 0 h 1967089"/>
              <a:gd name="connsiteX13" fmla="*/ 1129227 w 2468552"/>
              <a:gd name="connsiteY13" fmla="*/ 0 h 1967089"/>
              <a:gd name="connsiteX14" fmla="*/ 0 w 2468552"/>
              <a:gd name="connsiteY14" fmla="*/ 1129227 h 196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8552" h="1967089">
                <a:moveTo>
                  <a:pt x="0" y="1967089"/>
                </a:moveTo>
                <a:lnTo>
                  <a:pt x="324530" y="1967089"/>
                </a:lnTo>
                <a:lnTo>
                  <a:pt x="324530" y="1129227"/>
                </a:lnTo>
                <a:cubicBezTo>
                  <a:pt x="324530" y="684805"/>
                  <a:pt x="684805" y="324530"/>
                  <a:pt x="1129227" y="324530"/>
                </a:cubicBezTo>
                <a:lnTo>
                  <a:pt x="1129279" y="324530"/>
                </a:lnTo>
                <a:cubicBezTo>
                  <a:pt x="1573701" y="324530"/>
                  <a:pt x="1933976" y="684805"/>
                  <a:pt x="1933976" y="1129227"/>
                </a:cubicBezTo>
                <a:lnTo>
                  <a:pt x="1933976" y="1379756"/>
                </a:lnTo>
                <a:lnTo>
                  <a:pt x="1723930" y="1379756"/>
                </a:lnTo>
                <a:lnTo>
                  <a:pt x="2096241" y="1955149"/>
                </a:lnTo>
                <a:lnTo>
                  <a:pt x="2468552" y="1379756"/>
                </a:lnTo>
                <a:lnTo>
                  <a:pt x="2258506" y="1379756"/>
                </a:lnTo>
                <a:lnTo>
                  <a:pt x="2258506" y="1129227"/>
                </a:lnTo>
                <a:cubicBezTo>
                  <a:pt x="2258506" y="505572"/>
                  <a:pt x="1752934" y="0"/>
                  <a:pt x="1129279" y="0"/>
                </a:cubicBezTo>
                <a:lnTo>
                  <a:pt x="1129227" y="0"/>
                </a:lnTo>
                <a:cubicBezTo>
                  <a:pt x="505572" y="0"/>
                  <a:pt x="0" y="505572"/>
                  <a:pt x="0" y="1129227"/>
                </a:cubicBezTo>
                <a:close/>
              </a:path>
            </a:pathLst>
          </a:custGeom>
          <a:solidFill>
            <a:schemeClr val="accent4"/>
          </a:solidFill>
          <a:ln w="25400" cap="flat" cmpd="sng" algn="ctr">
            <a:solidFill>
              <a:schemeClr val="bg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>
              <a:defRPr/>
            </a:pPr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4861724" y="2489540"/>
            <a:ext cx="2468552" cy="1967089"/>
          </a:xfrm>
          <a:custGeom>
            <a:avLst/>
            <a:gdLst>
              <a:gd name="connsiteX0" fmla="*/ 1129227 w 2468552"/>
              <a:gd name="connsiteY0" fmla="*/ 0 h 1967089"/>
              <a:gd name="connsiteX1" fmla="*/ 1129279 w 2468552"/>
              <a:gd name="connsiteY1" fmla="*/ 0 h 1967089"/>
              <a:gd name="connsiteX2" fmla="*/ 2258506 w 2468552"/>
              <a:gd name="connsiteY2" fmla="*/ 1129227 h 1967089"/>
              <a:gd name="connsiteX3" fmla="*/ 2258506 w 2468552"/>
              <a:gd name="connsiteY3" fmla="*/ 1379756 h 1967089"/>
              <a:gd name="connsiteX4" fmla="*/ 2468552 w 2468552"/>
              <a:gd name="connsiteY4" fmla="*/ 1379756 h 1967089"/>
              <a:gd name="connsiteX5" fmla="*/ 2096241 w 2468552"/>
              <a:gd name="connsiteY5" fmla="*/ 1955149 h 1967089"/>
              <a:gd name="connsiteX6" fmla="*/ 1723930 w 2468552"/>
              <a:gd name="connsiteY6" fmla="*/ 1379756 h 1967089"/>
              <a:gd name="connsiteX7" fmla="*/ 1933976 w 2468552"/>
              <a:gd name="connsiteY7" fmla="*/ 1379756 h 1967089"/>
              <a:gd name="connsiteX8" fmla="*/ 1933976 w 2468552"/>
              <a:gd name="connsiteY8" fmla="*/ 1129227 h 1967089"/>
              <a:gd name="connsiteX9" fmla="*/ 1129279 w 2468552"/>
              <a:gd name="connsiteY9" fmla="*/ 324530 h 1967089"/>
              <a:gd name="connsiteX10" fmla="*/ 1129227 w 2468552"/>
              <a:gd name="connsiteY10" fmla="*/ 324530 h 1967089"/>
              <a:gd name="connsiteX11" fmla="*/ 324530 w 2468552"/>
              <a:gd name="connsiteY11" fmla="*/ 1129227 h 1967089"/>
              <a:gd name="connsiteX12" fmla="*/ 324530 w 2468552"/>
              <a:gd name="connsiteY12" fmla="*/ 1967089 h 1967089"/>
              <a:gd name="connsiteX13" fmla="*/ 0 w 2468552"/>
              <a:gd name="connsiteY13" fmla="*/ 1967089 h 1967089"/>
              <a:gd name="connsiteX14" fmla="*/ 0 w 2468552"/>
              <a:gd name="connsiteY14" fmla="*/ 1129227 h 1967089"/>
              <a:gd name="connsiteX15" fmla="*/ 1129227 w 2468552"/>
              <a:gd name="connsiteY15" fmla="*/ 0 h 196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68552" h="1967089">
                <a:moveTo>
                  <a:pt x="1129227" y="0"/>
                </a:moveTo>
                <a:lnTo>
                  <a:pt x="1129279" y="0"/>
                </a:lnTo>
                <a:cubicBezTo>
                  <a:pt x="1752934" y="0"/>
                  <a:pt x="2258506" y="505572"/>
                  <a:pt x="2258506" y="1129227"/>
                </a:cubicBezTo>
                <a:lnTo>
                  <a:pt x="2258506" y="1379756"/>
                </a:lnTo>
                <a:lnTo>
                  <a:pt x="2468552" y="1379756"/>
                </a:lnTo>
                <a:lnTo>
                  <a:pt x="2096241" y="1955149"/>
                </a:lnTo>
                <a:lnTo>
                  <a:pt x="1723930" y="1379756"/>
                </a:lnTo>
                <a:lnTo>
                  <a:pt x="1933976" y="1379756"/>
                </a:lnTo>
                <a:lnTo>
                  <a:pt x="1933976" y="1129227"/>
                </a:lnTo>
                <a:cubicBezTo>
                  <a:pt x="1933976" y="684805"/>
                  <a:pt x="1573701" y="324530"/>
                  <a:pt x="1129279" y="324530"/>
                </a:cubicBezTo>
                <a:lnTo>
                  <a:pt x="1129227" y="324530"/>
                </a:lnTo>
                <a:cubicBezTo>
                  <a:pt x="684805" y="324530"/>
                  <a:pt x="324530" y="684805"/>
                  <a:pt x="324530" y="1129227"/>
                </a:cubicBezTo>
                <a:lnTo>
                  <a:pt x="324530" y="1967089"/>
                </a:lnTo>
                <a:lnTo>
                  <a:pt x="0" y="1967089"/>
                </a:lnTo>
                <a:lnTo>
                  <a:pt x="0" y="1129227"/>
                </a:lnTo>
                <a:cubicBezTo>
                  <a:pt x="0" y="505572"/>
                  <a:pt x="505572" y="0"/>
                  <a:pt x="1129227" y="0"/>
                </a:cubicBezTo>
                <a:close/>
              </a:path>
            </a:pathLst>
          </a:custGeom>
          <a:solidFill>
            <a:schemeClr val="accent3"/>
          </a:solidFill>
          <a:ln w="25400" cap="flat" cmpd="sng" algn="ctr">
            <a:solidFill>
              <a:schemeClr val="bg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>
              <a:defRPr/>
            </a:pPr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 rot="10800000" flipH="1">
            <a:off x="2937433" y="3902678"/>
            <a:ext cx="2468551" cy="1967089"/>
          </a:xfrm>
          <a:custGeom>
            <a:avLst/>
            <a:gdLst>
              <a:gd name="connsiteX0" fmla="*/ 0 w 2468551"/>
              <a:gd name="connsiteY0" fmla="*/ 1967089 h 1967089"/>
              <a:gd name="connsiteX1" fmla="*/ 324530 w 2468551"/>
              <a:gd name="connsiteY1" fmla="*/ 1967089 h 1967089"/>
              <a:gd name="connsiteX2" fmla="*/ 324530 w 2468551"/>
              <a:gd name="connsiteY2" fmla="*/ 1129227 h 1967089"/>
              <a:gd name="connsiteX3" fmla="*/ 1129227 w 2468551"/>
              <a:gd name="connsiteY3" fmla="*/ 324530 h 1967089"/>
              <a:gd name="connsiteX4" fmla="*/ 1129278 w 2468551"/>
              <a:gd name="connsiteY4" fmla="*/ 324530 h 1967089"/>
              <a:gd name="connsiteX5" fmla="*/ 1933975 w 2468551"/>
              <a:gd name="connsiteY5" fmla="*/ 1129227 h 1967089"/>
              <a:gd name="connsiteX6" fmla="*/ 1933975 w 2468551"/>
              <a:gd name="connsiteY6" fmla="*/ 1379756 h 1967089"/>
              <a:gd name="connsiteX7" fmla="*/ 1723929 w 2468551"/>
              <a:gd name="connsiteY7" fmla="*/ 1379756 h 1967089"/>
              <a:gd name="connsiteX8" fmla="*/ 2096240 w 2468551"/>
              <a:gd name="connsiteY8" fmla="*/ 1955149 h 1967089"/>
              <a:gd name="connsiteX9" fmla="*/ 2468551 w 2468551"/>
              <a:gd name="connsiteY9" fmla="*/ 1379756 h 1967089"/>
              <a:gd name="connsiteX10" fmla="*/ 2258505 w 2468551"/>
              <a:gd name="connsiteY10" fmla="*/ 1379756 h 1967089"/>
              <a:gd name="connsiteX11" fmla="*/ 2258505 w 2468551"/>
              <a:gd name="connsiteY11" fmla="*/ 1129227 h 1967089"/>
              <a:gd name="connsiteX12" fmla="*/ 1129278 w 2468551"/>
              <a:gd name="connsiteY12" fmla="*/ 0 h 1967089"/>
              <a:gd name="connsiteX13" fmla="*/ 1129227 w 2468551"/>
              <a:gd name="connsiteY13" fmla="*/ 0 h 1967089"/>
              <a:gd name="connsiteX14" fmla="*/ 0 w 2468551"/>
              <a:gd name="connsiteY14" fmla="*/ 1129227 h 196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468551" h="1967089">
                <a:moveTo>
                  <a:pt x="0" y="1967089"/>
                </a:moveTo>
                <a:lnTo>
                  <a:pt x="324530" y="1967089"/>
                </a:lnTo>
                <a:lnTo>
                  <a:pt x="324530" y="1129227"/>
                </a:lnTo>
                <a:cubicBezTo>
                  <a:pt x="324530" y="684805"/>
                  <a:pt x="684805" y="324530"/>
                  <a:pt x="1129227" y="324530"/>
                </a:cubicBezTo>
                <a:lnTo>
                  <a:pt x="1129278" y="324530"/>
                </a:lnTo>
                <a:cubicBezTo>
                  <a:pt x="1573700" y="324530"/>
                  <a:pt x="1933975" y="684805"/>
                  <a:pt x="1933975" y="1129227"/>
                </a:cubicBezTo>
                <a:lnTo>
                  <a:pt x="1933975" y="1379756"/>
                </a:lnTo>
                <a:lnTo>
                  <a:pt x="1723929" y="1379756"/>
                </a:lnTo>
                <a:lnTo>
                  <a:pt x="2096240" y="1955149"/>
                </a:lnTo>
                <a:lnTo>
                  <a:pt x="2468551" y="1379756"/>
                </a:lnTo>
                <a:lnTo>
                  <a:pt x="2258505" y="1379756"/>
                </a:lnTo>
                <a:lnTo>
                  <a:pt x="2258505" y="1129227"/>
                </a:lnTo>
                <a:cubicBezTo>
                  <a:pt x="2258505" y="505572"/>
                  <a:pt x="1752933" y="0"/>
                  <a:pt x="1129278" y="0"/>
                </a:cubicBezTo>
                <a:lnTo>
                  <a:pt x="1129227" y="0"/>
                </a:lnTo>
                <a:cubicBezTo>
                  <a:pt x="505572" y="0"/>
                  <a:pt x="0" y="505572"/>
                  <a:pt x="0" y="1129227"/>
                </a:cubicBezTo>
                <a:close/>
              </a:path>
            </a:pathLst>
          </a:custGeom>
          <a:solidFill>
            <a:schemeClr val="accent2"/>
          </a:solidFill>
          <a:ln w="25400" cap="flat" cmpd="sng" algn="ctr">
            <a:solidFill>
              <a:schemeClr val="bg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>
              <a:defRPr/>
            </a:pPr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994569" y="2489540"/>
            <a:ext cx="2468551" cy="1967089"/>
          </a:xfrm>
          <a:custGeom>
            <a:avLst/>
            <a:gdLst>
              <a:gd name="connsiteX0" fmla="*/ 1129227 w 2468551"/>
              <a:gd name="connsiteY0" fmla="*/ 0 h 1967089"/>
              <a:gd name="connsiteX1" fmla="*/ 1129278 w 2468551"/>
              <a:gd name="connsiteY1" fmla="*/ 0 h 1967089"/>
              <a:gd name="connsiteX2" fmla="*/ 2258505 w 2468551"/>
              <a:gd name="connsiteY2" fmla="*/ 1129227 h 1967089"/>
              <a:gd name="connsiteX3" fmla="*/ 2258505 w 2468551"/>
              <a:gd name="connsiteY3" fmla="*/ 1379756 h 1967089"/>
              <a:gd name="connsiteX4" fmla="*/ 2468551 w 2468551"/>
              <a:gd name="connsiteY4" fmla="*/ 1379756 h 1967089"/>
              <a:gd name="connsiteX5" fmla="*/ 2096240 w 2468551"/>
              <a:gd name="connsiteY5" fmla="*/ 1955149 h 1967089"/>
              <a:gd name="connsiteX6" fmla="*/ 1723929 w 2468551"/>
              <a:gd name="connsiteY6" fmla="*/ 1379756 h 1967089"/>
              <a:gd name="connsiteX7" fmla="*/ 1933975 w 2468551"/>
              <a:gd name="connsiteY7" fmla="*/ 1379756 h 1967089"/>
              <a:gd name="connsiteX8" fmla="*/ 1933975 w 2468551"/>
              <a:gd name="connsiteY8" fmla="*/ 1129227 h 1967089"/>
              <a:gd name="connsiteX9" fmla="*/ 1129278 w 2468551"/>
              <a:gd name="connsiteY9" fmla="*/ 324530 h 1967089"/>
              <a:gd name="connsiteX10" fmla="*/ 1129227 w 2468551"/>
              <a:gd name="connsiteY10" fmla="*/ 324530 h 1967089"/>
              <a:gd name="connsiteX11" fmla="*/ 324530 w 2468551"/>
              <a:gd name="connsiteY11" fmla="*/ 1129227 h 1967089"/>
              <a:gd name="connsiteX12" fmla="*/ 324530 w 2468551"/>
              <a:gd name="connsiteY12" fmla="*/ 1967089 h 1967089"/>
              <a:gd name="connsiteX13" fmla="*/ 0 w 2468551"/>
              <a:gd name="connsiteY13" fmla="*/ 1967089 h 1967089"/>
              <a:gd name="connsiteX14" fmla="*/ 0 w 2468551"/>
              <a:gd name="connsiteY14" fmla="*/ 1129227 h 1967089"/>
              <a:gd name="connsiteX15" fmla="*/ 1129227 w 2468551"/>
              <a:gd name="connsiteY15" fmla="*/ 0 h 196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68551" h="1967089">
                <a:moveTo>
                  <a:pt x="1129227" y="0"/>
                </a:moveTo>
                <a:lnTo>
                  <a:pt x="1129278" y="0"/>
                </a:lnTo>
                <a:cubicBezTo>
                  <a:pt x="1752933" y="0"/>
                  <a:pt x="2258505" y="505572"/>
                  <a:pt x="2258505" y="1129227"/>
                </a:cubicBezTo>
                <a:lnTo>
                  <a:pt x="2258505" y="1379756"/>
                </a:lnTo>
                <a:lnTo>
                  <a:pt x="2468551" y="1379756"/>
                </a:lnTo>
                <a:lnTo>
                  <a:pt x="2096240" y="1955149"/>
                </a:lnTo>
                <a:lnTo>
                  <a:pt x="1723929" y="1379756"/>
                </a:lnTo>
                <a:lnTo>
                  <a:pt x="1933975" y="1379756"/>
                </a:lnTo>
                <a:lnTo>
                  <a:pt x="1933975" y="1129227"/>
                </a:lnTo>
                <a:cubicBezTo>
                  <a:pt x="1933975" y="684805"/>
                  <a:pt x="1573700" y="324530"/>
                  <a:pt x="1129278" y="324530"/>
                </a:cubicBezTo>
                <a:lnTo>
                  <a:pt x="1129227" y="324530"/>
                </a:lnTo>
                <a:cubicBezTo>
                  <a:pt x="684805" y="324530"/>
                  <a:pt x="324530" y="684805"/>
                  <a:pt x="324530" y="1129227"/>
                </a:cubicBezTo>
                <a:lnTo>
                  <a:pt x="324530" y="1967089"/>
                </a:lnTo>
                <a:lnTo>
                  <a:pt x="0" y="1967089"/>
                </a:lnTo>
                <a:lnTo>
                  <a:pt x="0" y="1129227"/>
                </a:lnTo>
                <a:cubicBezTo>
                  <a:pt x="0" y="505572"/>
                  <a:pt x="505572" y="0"/>
                  <a:pt x="1129227" y="0"/>
                </a:cubicBezTo>
                <a:close/>
              </a:path>
            </a:pathLst>
          </a:cu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>
              <a:defRPr/>
            </a:pPr>
            <a:endParaRPr lang="en-US"/>
          </a:p>
        </p:txBody>
      </p:sp>
      <p:sp>
        <p:nvSpPr>
          <p:cNvPr id="11" name="TextBox 46"/>
          <p:cNvSpPr txBox="1">
            <a:spLocks noChangeArrowheads="1"/>
          </p:cNvSpPr>
          <p:nvPr/>
        </p:nvSpPr>
        <p:spPr bwMode="auto">
          <a:xfrm>
            <a:off x="1744194" y="3377798"/>
            <a:ext cx="7766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dirty="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2018</a:t>
            </a:r>
          </a:p>
        </p:txBody>
      </p:sp>
      <p:sp>
        <p:nvSpPr>
          <p:cNvPr id="12" name="TextBox 46"/>
          <p:cNvSpPr txBox="1">
            <a:spLocks noChangeArrowheads="1"/>
          </p:cNvSpPr>
          <p:nvPr/>
        </p:nvSpPr>
        <p:spPr bwMode="auto">
          <a:xfrm>
            <a:off x="5599099" y="3377798"/>
            <a:ext cx="8167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>
                <a:solidFill>
                  <a:schemeClr val="accent3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2020</a:t>
            </a:r>
          </a:p>
        </p:txBody>
      </p:sp>
      <p:sp>
        <p:nvSpPr>
          <p:cNvPr id="13" name="TextBox 46"/>
          <p:cNvSpPr txBox="1">
            <a:spLocks noChangeArrowheads="1"/>
          </p:cNvSpPr>
          <p:nvPr/>
        </p:nvSpPr>
        <p:spPr bwMode="auto">
          <a:xfrm>
            <a:off x="9467096" y="3377798"/>
            <a:ext cx="8064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>
                <a:solidFill>
                  <a:schemeClr val="accent5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2022</a:t>
            </a:r>
          </a:p>
        </p:txBody>
      </p:sp>
      <p:sp>
        <p:nvSpPr>
          <p:cNvPr id="14" name="TextBox 46"/>
          <p:cNvSpPr txBox="1">
            <a:spLocks noChangeArrowheads="1"/>
          </p:cNvSpPr>
          <p:nvPr/>
        </p:nvSpPr>
        <p:spPr bwMode="auto">
          <a:xfrm>
            <a:off x="3680239" y="4669004"/>
            <a:ext cx="7984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dirty="0">
                <a:solidFill>
                  <a:schemeClr val="accent2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2019</a:t>
            </a:r>
          </a:p>
        </p:txBody>
      </p:sp>
      <p:sp>
        <p:nvSpPr>
          <p:cNvPr id="15" name="TextBox 46"/>
          <p:cNvSpPr txBox="1">
            <a:spLocks noChangeArrowheads="1"/>
          </p:cNvSpPr>
          <p:nvPr/>
        </p:nvSpPr>
        <p:spPr bwMode="auto">
          <a:xfrm>
            <a:off x="7551071" y="4669004"/>
            <a:ext cx="7855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>
                <a:solidFill>
                  <a:schemeClr val="accent4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2021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5991428" y="3792050"/>
            <a:ext cx="13132" cy="137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>
            <a:off x="2107092" y="3792050"/>
            <a:ext cx="13132" cy="137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9889969" y="3792050"/>
            <a:ext cx="13132" cy="137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Straight Connector 60"/>
          <p:cNvCxnSpPr/>
          <p:nvPr/>
        </p:nvCxnSpPr>
        <p:spPr bwMode="auto">
          <a:xfrm>
            <a:off x="7951516" y="3296626"/>
            <a:ext cx="13132" cy="137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/>
          <p:nvPr/>
        </p:nvCxnSpPr>
        <p:spPr bwMode="auto">
          <a:xfrm>
            <a:off x="4062617" y="3296626"/>
            <a:ext cx="13132" cy="137685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1" name="Text Box 27"/>
          <p:cNvSpPr txBox="1">
            <a:spLocks/>
          </p:cNvSpPr>
          <p:nvPr/>
        </p:nvSpPr>
        <p:spPr bwMode="auto">
          <a:xfrm>
            <a:off x="1316648" y="5351925"/>
            <a:ext cx="15940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32" name="Rectangle 128"/>
          <p:cNvSpPr>
            <a:spLocks noChangeArrowheads="1"/>
          </p:cNvSpPr>
          <p:nvPr/>
        </p:nvSpPr>
        <p:spPr bwMode="auto">
          <a:xfrm>
            <a:off x="4535186" y="5655602"/>
            <a:ext cx="29665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Lorem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ipsum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dolor sit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amet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consectetur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adipiscing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elit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sed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eiusmod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tempor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aliqua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veniam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quis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nostrud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laboris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nisi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ut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aliquip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ex</a:t>
            </a:r>
            <a:endParaRPr lang="en-US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3" name="Text Box 27"/>
          <p:cNvSpPr txBox="1">
            <a:spLocks/>
          </p:cNvSpPr>
          <p:nvPr/>
        </p:nvSpPr>
        <p:spPr bwMode="auto">
          <a:xfrm>
            <a:off x="5194417" y="5351925"/>
            <a:ext cx="15940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34" name="Rectangle 128"/>
          <p:cNvSpPr>
            <a:spLocks noChangeArrowheads="1"/>
          </p:cNvSpPr>
          <p:nvPr/>
        </p:nvSpPr>
        <p:spPr bwMode="auto">
          <a:xfrm>
            <a:off x="8440294" y="5655602"/>
            <a:ext cx="29665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Lorem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ipsum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dolor sit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amet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consectetur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adipiscing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elit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sed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eiusmod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tempor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aliqua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veniam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quis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nostrud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laboris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nisi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ut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aliquip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ex</a:t>
            </a:r>
            <a:endParaRPr lang="en-US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5" name="Text Box 27"/>
          <p:cNvSpPr txBox="1">
            <a:spLocks/>
          </p:cNvSpPr>
          <p:nvPr/>
        </p:nvSpPr>
        <p:spPr bwMode="auto">
          <a:xfrm>
            <a:off x="9099525" y="5351925"/>
            <a:ext cx="15940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45" name="Rectangle 128"/>
          <p:cNvSpPr>
            <a:spLocks noChangeArrowheads="1"/>
          </p:cNvSpPr>
          <p:nvPr/>
        </p:nvSpPr>
        <p:spPr bwMode="auto">
          <a:xfrm>
            <a:off x="2608472" y="1990955"/>
            <a:ext cx="29665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Lorem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ipsum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dolor sit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amet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consectetur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adipiscing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elit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sed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eiusmod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tempor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aliqua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veniam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quis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nostrud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laboris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nisi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ut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aliquip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ex</a:t>
            </a:r>
            <a:endParaRPr lang="en-US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6" name="Text Box 27"/>
          <p:cNvSpPr txBox="1">
            <a:spLocks/>
          </p:cNvSpPr>
          <p:nvPr/>
        </p:nvSpPr>
        <p:spPr bwMode="auto">
          <a:xfrm>
            <a:off x="3267703" y="1687278"/>
            <a:ext cx="15940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51" name="Rectangle 128"/>
          <p:cNvSpPr>
            <a:spLocks noChangeArrowheads="1"/>
          </p:cNvSpPr>
          <p:nvPr/>
        </p:nvSpPr>
        <p:spPr bwMode="auto">
          <a:xfrm>
            <a:off x="6475622" y="1990955"/>
            <a:ext cx="29665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Lorem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ipsum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dolor sit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amet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consectetur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adipiscing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elit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sed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eiusmod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tempor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aliqua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veniam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quis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nostrud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laboris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nisi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ut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aliquip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ex</a:t>
            </a:r>
            <a:endParaRPr lang="en-US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2" name="Text Box 27"/>
          <p:cNvSpPr txBox="1">
            <a:spLocks/>
          </p:cNvSpPr>
          <p:nvPr/>
        </p:nvSpPr>
        <p:spPr bwMode="auto">
          <a:xfrm>
            <a:off x="7134853" y="1687278"/>
            <a:ext cx="1594022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53" name="Rectangle 128"/>
          <p:cNvSpPr>
            <a:spLocks noChangeArrowheads="1"/>
          </p:cNvSpPr>
          <p:nvPr/>
        </p:nvSpPr>
        <p:spPr bwMode="auto">
          <a:xfrm>
            <a:off x="657417" y="5655602"/>
            <a:ext cx="29665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Lorem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ipsum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dolor sit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amet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consectetur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adipiscing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elit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sed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do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eiusmod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tempor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aliqua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veniam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quis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nostrud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laboris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nisi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ut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US" altLang="en-US" sz="1100" b="0" dirty="0" err="1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aliquip</a:t>
            </a:r>
            <a:r>
              <a:rPr lang="en-US" altLang="en-US" sz="1100" b="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 ex</a:t>
            </a:r>
            <a:endParaRPr lang="en-US" altLang="en-US" sz="1100" dirty="0">
              <a:solidFill>
                <a:schemeClr val="tx1">
                  <a:lumMod val="50000"/>
                  <a:lumOff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930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/>
          <p:cNvSpPr>
            <a:spLocks noChangeAspect="1"/>
          </p:cNvSpPr>
          <p:nvPr/>
        </p:nvSpPr>
        <p:spPr>
          <a:xfrm>
            <a:off x="6884837" y="3981421"/>
            <a:ext cx="324303" cy="324303"/>
          </a:xfrm>
          <a:prstGeom prst="ellipse">
            <a:avLst/>
          </a:prstGeom>
          <a:solidFill>
            <a:schemeClr val="accent3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1832603" y="3657118"/>
            <a:ext cx="972910" cy="972910"/>
          </a:xfrm>
          <a:prstGeom prst="ellipse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75%</a:t>
            </a:r>
            <a:endParaRPr lang="en-US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5702648" y="3765287"/>
            <a:ext cx="756709" cy="756709"/>
          </a:xfrm>
          <a:prstGeom prst="ellipse">
            <a:avLst/>
          </a:prstGeom>
          <a:solidFill>
            <a:schemeClr val="accent3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30%</a:t>
            </a:r>
            <a:endParaRPr lang="en-US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901629" y="3603067"/>
            <a:ext cx="1081012" cy="1081012"/>
          </a:xfrm>
          <a:prstGeom prst="ellipse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80%</a:t>
            </a:r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3109631" y="3485145"/>
            <a:ext cx="1297214" cy="1297214"/>
          </a:xfrm>
          <a:prstGeom prst="ellipse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95%</a:t>
            </a:r>
            <a:endParaRPr lang="en-US" sz="20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5052428" y="3749044"/>
            <a:ext cx="756709" cy="756709"/>
          </a:xfrm>
          <a:prstGeom prst="ellipse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45%</a:t>
            </a:r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4184390" y="3603067"/>
            <a:ext cx="1081012" cy="1081012"/>
          </a:xfrm>
          <a:prstGeom prst="ellipse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80%</a:t>
            </a:r>
            <a:endParaRPr lang="en-US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4" name="Oval 43"/>
          <p:cNvSpPr>
            <a:spLocks noChangeAspect="1"/>
          </p:cNvSpPr>
          <p:nvPr/>
        </p:nvSpPr>
        <p:spPr>
          <a:xfrm>
            <a:off x="6331519" y="3803094"/>
            <a:ext cx="648607" cy="648607"/>
          </a:xfrm>
          <a:prstGeom prst="ellipse">
            <a:avLst/>
          </a:prstGeom>
          <a:solidFill>
            <a:schemeClr val="accent3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15%</a:t>
            </a:r>
            <a:endParaRPr lang="en-US" sz="11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7126580" y="3377044"/>
            <a:ext cx="1513416" cy="1513416"/>
          </a:xfrm>
          <a:prstGeom prst="ellipse">
            <a:avLst/>
          </a:prstGeom>
          <a:solidFill>
            <a:schemeClr val="accent4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100%</a:t>
            </a:r>
            <a:endParaRPr lang="en-US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8466533" y="3640942"/>
            <a:ext cx="972910" cy="972910"/>
          </a:xfrm>
          <a:prstGeom prst="ellipse">
            <a:avLst/>
          </a:prstGeom>
          <a:solidFill>
            <a:schemeClr val="accent4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85%</a:t>
            </a:r>
            <a:endParaRPr lang="en-US" sz="14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10285241" y="3823304"/>
            <a:ext cx="648607" cy="648607"/>
          </a:xfrm>
          <a:prstGeom prst="ellipse">
            <a:avLst/>
          </a:prstGeom>
          <a:solidFill>
            <a:schemeClr val="accent5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30%</a:t>
            </a:r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9324846" y="3603216"/>
            <a:ext cx="1081012" cy="1081012"/>
          </a:xfrm>
          <a:prstGeom prst="ellipse">
            <a:avLst/>
          </a:prstGeom>
          <a:solidFill>
            <a:schemeClr val="accent5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90%</a:t>
            </a:r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10822371" y="3910510"/>
            <a:ext cx="468000" cy="468000"/>
          </a:xfrm>
          <a:prstGeom prst="ellipse">
            <a:avLst/>
          </a:prstGeom>
          <a:solidFill>
            <a:schemeClr val="accent5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2658809" y="3809449"/>
            <a:ext cx="648607" cy="648607"/>
          </a:xfrm>
          <a:prstGeom prst="ellipse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50%</a:t>
            </a:r>
            <a:endParaRPr lang="en-US" sz="1100" dirty="0">
              <a:solidFill>
                <a:schemeClr val="bg1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50100" y="4876367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901629" y="2219791"/>
            <a:ext cx="24057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Assertively unleash flexible technology whereas equity invested internal or sources. </a:t>
            </a:r>
          </a:p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chemeClr val="accent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BUSINESS ARCHIVE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03951" y="5224159"/>
            <a:ext cx="24057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Assertively unleash flexible technology whereas equity invested internal or sources. </a:t>
            </a:r>
          </a:p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chemeClr val="accent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UNIQUE SOLUTIONS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747210" y="5225295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53960" y="4800710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09738" y="2214923"/>
            <a:ext cx="24057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Assertively unleash flexible technology whereas equity invested internal or sources. </a:t>
            </a:r>
          </a:p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chemeClr val="accent3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CONSULTING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126580" y="5224159"/>
            <a:ext cx="24057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Assertively unleash flexible technology whereas equity invested internal or sources. </a:t>
            </a:r>
          </a:p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chemeClr val="accent4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PROMOTIONS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324846" y="2211126"/>
            <a:ext cx="208615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Assertively unleash flexible technology whereas equity invested internal or </a:t>
            </a:r>
            <a:r>
              <a:rPr lang="en-US" sz="1000" b="1" dirty="0">
                <a:solidFill>
                  <a:schemeClr val="accent5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SMART APP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229086" y="2907906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95744" y="3114557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901630" y="3367979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551850" y="4701692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54136" y="2979059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423836" y="3234303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336200" y="4934454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080392" y="4701692"/>
            <a:ext cx="1024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Business service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828282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Shape 145"/>
          <p:cNvSpPr>
            <a:spLocks noChangeShapeType="1"/>
          </p:cNvSpPr>
          <p:nvPr/>
        </p:nvSpPr>
        <p:spPr bwMode="auto">
          <a:xfrm flipV="1">
            <a:off x="1894681" y="3034082"/>
            <a:ext cx="0" cy="860850"/>
          </a:xfrm>
          <a:prstGeom prst="line">
            <a:avLst/>
          </a:prstGeom>
          <a:noFill/>
          <a:ln w="12700">
            <a:noFill/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6" name="Shape 148"/>
          <p:cNvSpPr>
            <a:spLocks noChangeShapeType="1"/>
          </p:cNvSpPr>
          <p:nvPr/>
        </p:nvSpPr>
        <p:spPr bwMode="auto">
          <a:xfrm flipV="1">
            <a:off x="5961857" y="3034082"/>
            <a:ext cx="0" cy="860850"/>
          </a:xfrm>
          <a:prstGeom prst="line">
            <a:avLst/>
          </a:prstGeom>
          <a:noFill/>
          <a:ln w="12700">
            <a:noFill/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4" name="Shape 151"/>
          <p:cNvSpPr>
            <a:spLocks noChangeShapeType="1"/>
          </p:cNvSpPr>
          <p:nvPr/>
        </p:nvSpPr>
        <p:spPr bwMode="auto">
          <a:xfrm flipV="1">
            <a:off x="10034985" y="3034082"/>
            <a:ext cx="1" cy="860850"/>
          </a:xfrm>
          <a:prstGeom prst="line">
            <a:avLst/>
          </a:prstGeom>
          <a:noFill/>
          <a:ln w="12700">
            <a:noFill/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2" name="Shape 154"/>
          <p:cNvSpPr>
            <a:spLocks noChangeShapeType="1"/>
          </p:cNvSpPr>
          <p:nvPr/>
        </p:nvSpPr>
        <p:spPr bwMode="auto">
          <a:xfrm flipV="1">
            <a:off x="3931840" y="3908425"/>
            <a:ext cx="1" cy="860856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4110" name="Shape 157"/>
          <p:cNvSpPr>
            <a:spLocks noChangeShapeType="1"/>
          </p:cNvSpPr>
          <p:nvPr/>
        </p:nvSpPr>
        <p:spPr bwMode="auto">
          <a:xfrm flipV="1">
            <a:off x="8005365" y="3908425"/>
            <a:ext cx="1" cy="860856"/>
          </a:xfrm>
          <a:prstGeom prst="line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grpSp>
        <p:nvGrpSpPr>
          <p:cNvPr id="4119" name="Group 121"/>
          <p:cNvGrpSpPr>
            <a:grpSpLocks/>
          </p:cNvGrpSpPr>
          <p:nvPr/>
        </p:nvGrpSpPr>
        <p:grpSpPr bwMode="auto">
          <a:xfrm>
            <a:off x="9014204" y="3362325"/>
            <a:ext cx="2563434" cy="1074739"/>
            <a:chOff x="0" y="0"/>
            <a:chExt cx="5126831" cy="2149443"/>
          </a:xfrm>
        </p:grpSpPr>
        <p:sp>
          <p:nvSpPr>
            <p:cNvPr id="4141" name="Shape 117"/>
            <p:cNvSpPr>
              <a:spLocks/>
            </p:cNvSpPr>
            <p:nvPr/>
          </p:nvSpPr>
          <p:spPr bwMode="auto">
            <a:xfrm>
              <a:off x="0" y="565704"/>
              <a:ext cx="5126832" cy="101798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17311" y="0"/>
                  </a:moveTo>
                  <a:lnTo>
                    <a:pt x="17311" y="3924"/>
                  </a:lnTo>
                  <a:lnTo>
                    <a:pt x="580" y="3924"/>
                  </a:lnTo>
                  <a:lnTo>
                    <a:pt x="579" y="3924"/>
                  </a:lnTo>
                  <a:cubicBezTo>
                    <a:pt x="496" y="3924"/>
                    <a:pt x="434" y="3923"/>
                    <a:pt x="381" y="3941"/>
                  </a:cubicBezTo>
                  <a:cubicBezTo>
                    <a:pt x="328" y="3959"/>
                    <a:pt x="284" y="3996"/>
                    <a:pt x="239" y="4067"/>
                  </a:cubicBezTo>
                  <a:cubicBezTo>
                    <a:pt x="191" y="4156"/>
                    <a:pt x="147" y="4297"/>
                    <a:pt x="110" y="4480"/>
                  </a:cubicBezTo>
                  <a:cubicBezTo>
                    <a:pt x="74" y="4663"/>
                    <a:pt x="46" y="4885"/>
                    <a:pt x="28" y="5128"/>
                  </a:cubicBezTo>
                  <a:cubicBezTo>
                    <a:pt x="14" y="5353"/>
                    <a:pt x="9" y="5570"/>
                    <a:pt x="5" y="5836"/>
                  </a:cubicBezTo>
                  <a:cubicBezTo>
                    <a:pt x="1" y="6102"/>
                    <a:pt x="0" y="6421"/>
                    <a:pt x="0" y="6838"/>
                  </a:cubicBezTo>
                  <a:lnTo>
                    <a:pt x="0" y="14754"/>
                  </a:lnTo>
                  <a:cubicBezTo>
                    <a:pt x="0" y="15177"/>
                    <a:pt x="1" y="15496"/>
                    <a:pt x="5" y="15764"/>
                  </a:cubicBezTo>
                  <a:cubicBezTo>
                    <a:pt x="9" y="16032"/>
                    <a:pt x="14" y="16247"/>
                    <a:pt x="28" y="16472"/>
                  </a:cubicBezTo>
                  <a:cubicBezTo>
                    <a:pt x="46" y="16715"/>
                    <a:pt x="74" y="16937"/>
                    <a:pt x="110" y="17120"/>
                  </a:cubicBezTo>
                  <a:cubicBezTo>
                    <a:pt x="147" y="17303"/>
                    <a:pt x="191" y="17444"/>
                    <a:pt x="239" y="17533"/>
                  </a:cubicBezTo>
                  <a:cubicBezTo>
                    <a:pt x="284" y="17604"/>
                    <a:pt x="327" y="17641"/>
                    <a:pt x="380" y="17659"/>
                  </a:cubicBezTo>
                  <a:cubicBezTo>
                    <a:pt x="432" y="17677"/>
                    <a:pt x="496" y="17676"/>
                    <a:pt x="579" y="17676"/>
                  </a:cubicBezTo>
                  <a:lnTo>
                    <a:pt x="17311" y="17676"/>
                  </a:lnTo>
                  <a:lnTo>
                    <a:pt x="17311" y="21600"/>
                  </a:lnTo>
                  <a:lnTo>
                    <a:pt x="21600" y="10804"/>
                  </a:lnTo>
                  <a:lnTo>
                    <a:pt x="17311" y="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42" name="Shape 118"/>
            <p:cNvSpPr>
              <a:spLocks noChangeArrowheads="1"/>
            </p:cNvSpPr>
            <p:nvPr/>
          </p:nvSpPr>
          <p:spPr bwMode="auto">
            <a:xfrm>
              <a:off x="957789" y="0"/>
              <a:ext cx="2149445" cy="2149444"/>
            </a:xfrm>
            <a:prstGeom prst="ellipse">
              <a:avLst/>
            </a:prstGeom>
            <a:solidFill>
              <a:schemeClr val="accent5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43" name="Shape 119"/>
            <p:cNvSpPr>
              <a:spLocks noChangeArrowheads="1"/>
            </p:cNvSpPr>
            <p:nvPr/>
          </p:nvSpPr>
          <p:spPr bwMode="auto">
            <a:xfrm>
              <a:off x="1235505" y="277715"/>
              <a:ext cx="1594015" cy="1594014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44" name="Shape 120"/>
            <p:cNvSpPr>
              <a:spLocks noChangeArrowheads="1"/>
            </p:cNvSpPr>
            <p:nvPr/>
          </p:nvSpPr>
          <p:spPr bwMode="auto">
            <a:xfrm>
              <a:off x="1523610" y="565821"/>
              <a:ext cx="1017803" cy="1017802"/>
            </a:xfrm>
            <a:prstGeom prst="ellipse">
              <a:avLst/>
            </a:prstGeom>
            <a:solidFill>
              <a:schemeClr val="accent5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grpSp>
        <p:nvGrpSpPr>
          <p:cNvPr id="4120" name="Group 126"/>
          <p:cNvGrpSpPr>
            <a:grpSpLocks/>
          </p:cNvGrpSpPr>
          <p:nvPr/>
        </p:nvGrpSpPr>
        <p:grpSpPr bwMode="auto">
          <a:xfrm>
            <a:off x="6978340" y="3362325"/>
            <a:ext cx="2563434" cy="1074739"/>
            <a:chOff x="254000" y="0"/>
            <a:chExt cx="5126831" cy="2149443"/>
          </a:xfrm>
        </p:grpSpPr>
        <p:sp>
          <p:nvSpPr>
            <p:cNvPr id="4137" name="Shape 122"/>
            <p:cNvSpPr>
              <a:spLocks/>
            </p:cNvSpPr>
            <p:nvPr/>
          </p:nvSpPr>
          <p:spPr bwMode="auto">
            <a:xfrm>
              <a:off x="254000" y="565704"/>
              <a:ext cx="5126832" cy="101798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17311" y="0"/>
                  </a:moveTo>
                  <a:lnTo>
                    <a:pt x="17311" y="3924"/>
                  </a:lnTo>
                  <a:lnTo>
                    <a:pt x="580" y="3924"/>
                  </a:lnTo>
                  <a:lnTo>
                    <a:pt x="579" y="3924"/>
                  </a:lnTo>
                  <a:cubicBezTo>
                    <a:pt x="496" y="3924"/>
                    <a:pt x="434" y="3923"/>
                    <a:pt x="381" y="3941"/>
                  </a:cubicBezTo>
                  <a:cubicBezTo>
                    <a:pt x="328" y="3959"/>
                    <a:pt x="284" y="3996"/>
                    <a:pt x="239" y="4067"/>
                  </a:cubicBezTo>
                  <a:cubicBezTo>
                    <a:pt x="191" y="4156"/>
                    <a:pt x="147" y="4297"/>
                    <a:pt x="110" y="4480"/>
                  </a:cubicBezTo>
                  <a:cubicBezTo>
                    <a:pt x="74" y="4663"/>
                    <a:pt x="46" y="4885"/>
                    <a:pt x="28" y="5128"/>
                  </a:cubicBezTo>
                  <a:cubicBezTo>
                    <a:pt x="14" y="5353"/>
                    <a:pt x="9" y="5570"/>
                    <a:pt x="5" y="5836"/>
                  </a:cubicBezTo>
                  <a:cubicBezTo>
                    <a:pt x="1" y="6102"/>
                    <a:pt x="0" y="6421"/>
                    <a:pt x="0" y="6838"/>
                  </a:cubicBezTo>
                  <a:lnTo>
                    <a:pt x="0" y="14754"/>
                  </a:lnTo>
                  <a:cubicBezTo>
                    <a:pt x="0" y="15177"/>
                    <a:pt x="1" y="15496"/>
                    <a:pt x="5" y="15764"/>
                  </a:cubicBezTo>
                  <a:cubicBezTo>
                    <a:pt x="9" y="16032"/>
                    <a:pt x="14" y="16247"/>
                    <a:pt x="28" y="16472"/>
                  </a:cubicBezTo>
                  <a:cubicBezTo>
                    <a:pt x="46" y="16715"/>
                    <a:pt x="74" y="16937"/>
                    <a:pt x="110" y="17120"/>
                  </a:cubicBezTo>
                  <a:cubicBezTo>
                    <a:pt x="147" y="17303"/>
                    <a:pt x="191" y="17444"/>
                    <a:pt x="239" y="17533"/>
                  </a:cubicBezTo>
                  <a:cubicBezTo>
                    <a:pt x="284" y="17604"/>
                    <a:pt x="327" y="17641"/>
                    <a:pt x="380" y="17659"/>
                  </a:cubicBezTo>
                  <a:cubicBezTo>
                    <a:pt x="432" y="17677"/>
                    <a:pt x="496" y="17676"/>
                    <a:pt x="579" y="17676"/>
                  </a:cubicBezTo>
                  <a:lnTo>
                    <a:pt x="17311" y="17676"/>
                  </a:lnTo>
                  <a:lnTo>
                    <a:pt x="17311" y="21600"/>
                  </a:lnTo>
                  <a:lnTo>
                    <a:pt x="21600" y="10804"/>
                  </a:lnTo>
                  <a:lnTo>
                    <a:pt x="17311" y="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38" name="Shape 123"/>
            <p:cNvSpPr>
              <a:spLocks noChangeArrowheads="1"/>
            </p:cNvSpPr>
            <p:nvPr/>
          </p:nvSpPr>
          <p:spPr bwMode="auto">
            <a:xfrm>
              <a:off x="1211789" y="0"/>
              <a:ext cx="2149445" cy="2149444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39" name="Shape 124"/>
            <p:cNvSpPr>
              <a:spLocks noChangeArrowheads="1"/>
            </p:cNvSpPr>
            <p:nvPr/>
          </p:nvSpPr>
          <p:spPr bwMode="auto">
            <a:xfrm>
              <a:off x="1489505" y="277715"/>
              <a:ext cx="1594015" cy="1594014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40" name="Shape 125"/>
            <p:cNvSpPr>
              <a:spLocks noChangeArrowheads="1"/>
            </p:cNvSpPr>
            <p:nvPr/>
          </p:nvSpPr>
          <p:spPr bwMode="auto">
            <a:xfrm>
              <a:off x="1777610" y="565821"/>
              <a:ext cx="1017803" cy="1017802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grpSp>
        <p:nvGrpSpPr>
          <p:cNvPr id="4121" name="Group 131"/>
          <p:cNvGrpSpPr>
            <a:grpSpLocks/>
          </p:cNvGrpSpPr>
          <p:nvPr/>
        </p:nvGrpSpPr>
        <p:grpSpPr bwMode="auto">
          <a:xfrm>
            <a:off x="4942474" y="3362325"/>
            <a:ext cx="2563434" cy="1074739"/>
            <a:chOff x="0" y="0"/>
            <a:chExt cx="5126831" cy="2149443"/>
          </a:xfrm>
        </p:grpSpPr>
        <p:sp>
          <p:nvSpPr>
            <p:cNvPr id="4133" name="Shape 127"/>
            <p:cNvSpPr>
              <a:spLocks/>
            </p:cNvSpPr>
            <p:nvPr/>
          </p:nvSpPr>
          <p:spPr bwMode="auto">
            <a:xfrm>
              <a:off x="0" y="565704"/>
              <a:ext cx="5126832" cy="101798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17311" y="0"/>
                  </a:moveTo>
                  <a:lnTo>
                    <a:pt x="17311" y="3924"/>
                  </a:lnTo>
                  <a:lnTo>
                    <a:pt x="580" y="3924"/>
                  </a:lnTo>
                  <a:lnTo>
                    <a:pt x="579" y="3924"/>
                  </a:lnTo>
                  <a:cubicBezTo>
                    <a:pt x="496" y="3924"/>
                    <a:pt x="434" y="3923"/>
                    <a:pt x="381" y="3941"/>
                  </a:cubicBezTo>
                  <a:cubicBezTo>
                    <a:pt x="328" y="3959"/>
                    <a:pt x="284" y="3996"/>
                    <a:pt x="239" y="4067"/>
                  </a:cubicBezTo>
                  <a:cubicBezTo>
                    <a:pt x="191" y="4156"/>
                    <a:pt x="147" y="4297"/>
                    <a:pt x="110" y="4480"/>
                  </a:cubicBezTo>
                  <a:cubicBezTo>
                    <a:pt x="74" y="4663"/>
                    <a:pt x="46" y="4885"/>
                    <a:pt x="28" y="5128"/>
                  </a:cubicBezTo>
                  <a:cubicBezTo>
                    <a:pt x="14" y="5353"/>
                    <a:pt x="9" y="5570"/>
                    <a:pt x="5" y="5836"/>
                  </a:cubicBezTo>
                  <a:cubicBezTo>
                    <a:pt x="1" y="6102"/>
                    <a:pt x="0" y="6421"/>
                    <a:pt x="0" y="6838"/>
                  </a:cubicBezTo>
                  <a:lnTo>
                    <a:pt x="0" y="14754"/>
                  </a:lnTo>
                  <a:cubicBezTo>
                    <a:pt x="0" y="15177"/>
                    <a:pt x="1" y="15496"/>
                    <a:pt x="5" y="15764"/>
                  </a:cubicBezTo>
                  <a:cubicBezTo>
                    <a:pt x="9" y="16032"/>
                    <a:pt x="14" y="16247"/>
                    <a:pt x="28" y="16472"/>
                  </a:cubicBezTo>
                  <a:cubicBezTo>
                    <a:pt x="46" y="16715"/>
                    <a:pt x="74" y="16937"/>
                    <a:pt x="110" y="17120"/>
                  </a:cubicBezTo>
                  <a:cubicBezTo>
                    <a:pt x="147" y="17303"/>
                    <a:pt x="191" y="17444"/>
                    <a:pt x="239" y="17533"/>
                  </a:cubicBezTo>
                  <a:cubicBezTo>
                    <a:pt x="284" y="17604"/>
                    <a:pt x="327" y="17641"/>
                    <a:pt x="380" y="17659"/>
                  </a:cubicBezTo>
                  <a:cubicBezTo>
                    <a:pt x="432" y="17677"/>
                    <a:pt x="496" y="17676"/>
                    <a:pt x="579" y="17676"/>
                  </a:cubicBezTo>
                  <a:lnTo>
                    <a:pt x="17311" y="17676"/>
                  </a:lnTo>
                  <a:lnTo>
                    <a:pt x="17311" y="21600"/>
                  </a:lnTo>
                  <a:lnTo>
                    <a:pt x="21600" y="10804"/>
                  </a:lnTo>
                  <a:lnTo>
                    <a:pt x="17311" y="0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34" name="Shape 128"/>
            <p:cNvSpPr>
              <a:spLocks noChangeArrowheads="1"/>
            </p:cNvSpPr>
            <p:nvPr/>
          </p:nvSpPr>
          <p:spPr bwMode="auto">
            <a:xfrm>
              <a:off x="957789" y="0"/>
              <a:ext cx="2149445" cy="2149444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35" name="Shape 129"/>
            <p:cNvSpPr>
              <a:spLocks noChangeArrowheads="1"/>
            </p:cNvSpPr>
            <p:nvPr/>
          </p:nvSpPr>
          <p:spPr bwMode="auto">
            <a:xfrm>
              <a:off x="1235505" y="277715"/>
              <a:ext cx="1594015" cy="1594014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36" name="Shape 130"/>
            <p:cNvSpPr>
              <a:spLocks noChangeArrowheads="1"/>
            </p:cNvSpPr>
            <p:nvPr/>
          </p:nvSpPr>
          <p:spPr bwMode="auto">
            <a:xfrm>
              <a:off x="1523610" y="565821"/>
              <a:ext cx="1017803" cy="1017802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grpSp>
        <p:nvGrpSpPr>
          <p:cNvPr id="4122" name="Group 136"/>
          <p:cNvGrpSpPr>
            <a:grpSpLocks/>
          </p:cNvGrpSpPr>
          <p:nvPr/>
        </p:nvGrpSpPr>
        <p:grpSpPr bwMode="auto">
          <a:xfrm>
            <a:off x="2906609" y="3362325"/>
            <a:ext cx="2563434" cy="1074739"/>
            <a:chOff x="254000" y="0"/>
            <a:chExt cx="5126831" cy="2149443"/>
          </a:xfrm>
        </p:grpSpPr>
        <p:sp>
          <p:nvSpPr>
            <p:cNvPr id="4129" name="Shape 132"/>
            <p:cNvSpPr>
              <a:spLocks/>
            </p:cNvSpPr>
            <p:nvPr/>
          </p:nvSpPr>
          <p:spPr bwMode="auto">
            <a:xfrm>
              <a:off x="254000" y="565704"/>
              <a:ext cx="5126832" cy="101798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17311" y="0"/>
                  </a:moveTo>
                  <a:lnTo>
                    <a:pt x="17311" y="3924"/>
                  </a:lnTo>
                  <a:lnTo>
                    <a:pt x="580" y="3924"/>
                  </a:lnTo>
                  <a:lnTo>
                    <a:pt x="579" y="3924"/>
                  </a:lnTo>
                  <a:cubicBezTo>
                    <a:pt x="496" y="3924"/>
                    <a:pt x="434" y="3923"/>
                    <a:pt x="381" y="3941"/>
                  </a:cubicBezTo>
                  <a:cubicBezTo>
                    <a:pt x="328" y="3959"/>
                    <a:pt x="284" y="3996"/>
                    <a:pt x="239" y="4067"/>
                  </a:cubicBezTo>
                  <a:cubicBezTo>
                    <a:pt x="191" y="4156"/>
                    <a:pt x="147" y="4297"/>
                    <a:pt x="110" y="4480"/>
                  </a:cubicBezTo>
                  <a:cubicBezTo>
                    <a:pt x="74" y="4663"/>
                    <a:pt x="46" y="4885"/>
                    <a:pt x="28" y="5128"/>
                  </a:cubicBezTo>
                  <a:cubicBezTo>
                    <a:pt x="14" y="5353"/>
                    <a:pt x="9" y="5570"/>
                    <a:pt x="5" y="5836"/>
                  </a:cubicBezTo>
                  <a:cubicBezTo>
                    <a:pt x="1" y="6102"/>
                    <a:pt x="0" y="6421"/>
                    <a:pt x="0" y="6838"/>
                  </a:cubicBezTo>
                  <a:lnTo>
                    <a:pt x="0" y="14754"/>
                  </a:lnTo>
                  <a:cubicBezTo>
                    <a:pt x="0" y="15177"/>
                    <a:pt x="1" y="15496"/>
                    <a:pt x="5" y="15764"/>
                  </a:cubicBezTo>
                  <a:cubicBezTo>
                    <a:pt x="9" y="16032"/>
                    <a:pt x="14" y="16247"/>
                    <a:pt x="28" y="16472"/>
                  </a:cubicBezTo>
                  <a:cubicBezTo>
                    <a:pt x="46" y="16715"/>
                    <a:pt x="74" y="16937"/>
                    <a:pt x="110" y="17120"/>
                  </a:cubicBezTo>
                  <a:cubicBezTo>
                    <a:pt x="147" y="17303"/>
                    <a:pt x="191" y="17444"/>
                    <a:pt x="239" y="17533"/>
                  </a:cubicBezTo>
                  <a:cubicBezTo>
                    <a:pt x="284" y="17604"/>
                    <a:pt x="327" y="17641"/>
                    <a:pt x="380" y="17659"/>
                  </a:cubicBezTo>
                  <a:cubicBezTo>
                    <a:pt x="432" y="17677"/>
                    <a:pt x="496" y="17676"/>
                    <a:pt x="579" y="17676"/>
                  </a:cubicBezTo>
                  <a:lnTo>
                    <a:pt x="17311" y="17676"/>
                  </a:lnTo>
                  <a:lnTo>
                    <a:pt x="17311" y="21600"/>
                  </a:lnTo>
                  <a:lnTo>
                    <a:pt x="21600" y="10804"/>
                  </a:lnTo>
                  <a:lnTo>
                    <a:pt x="17311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4130" name="Shape 133"/>
            <p:cNvSpPr>
              <a:spLocks noChangeArrowheads="1"/>
            </p:cNvSpPr>
            <p:nvPr/>
          </p:nvSpPr>
          <p:spPr bwMode="auto">
            <a:xfrm>
              <a:off x="1211789" y="0"/>
              <a:ext cx="2149445" cy="2149444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31" name="Shape 134"/>
            <p:cNvSpPr>
              <a:spLocks noChangeArrowheads="1"/>
            </p:cNvSpPr>
            <p:nvPr/>
          </p:nvSpPr>
          <p:spPr bwMode="auto">
            <a:xfrm>
              <a:off x="1489505" y="277715"/>
              <a:ext cx="1594014" cy="1594014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  <p:sp>
          <p:nvSpPr>
            <p:cNvPr id="4132" name="Shape 135"/>
            <p:cNvSpPr>
              <a:spLocks noChangeArrowheads="1"/>
            </p:cNvSpPr>
            <p:nvPr/>
          </p:nvSpPr>
          <p:spPr bwMode="auto">
            <a:xfrm>
              <a:off x="1777610" y="565821"/>
              <a:ext cx="1017803" cy="1017802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70744" y="3362325"/>
            <a:ext cx="2563435" cy="1074740"/>
            <a:chOff x="870744" y="3362325"/>
            <a:chExt cx="2563435" cy="1074740"/>
          </a:xfrm>
        </p:grpSpPr>
        <p:sp>
          <p:nvSpPr>
            <p:cNvPr id="4124" name="Shape 137"/>
            <p:cNvSpPr>
              <a:spLocks/>
            </p:cNvSpPr>
            <p:nvPr/>
          </p:nvSpPr>
          <p:spPr bwMode="auto">
            <a:xfrm>
              <a:off x="870744" y="3645182"/>
              <a:ext cx="2563435" cy="509001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17311" y="0"/>
                  </a:moveTo>
                  <a:lnTo>
                    <a:pt x="17311" y="3924"/>
                  </a:lnTo>
                  <a:lnTo>
                    <a:pt x="580" y="3924"/>
                  </a:lnTo>
                  <a:lnTo>
                    <a:pt x="579" y="3924"/>
                  </a:lnTo>
                  <a:cubicBezTo>
                    <a:pt x="496" y="3924"/>
                    <a:pt x="434" y="3923"/>
                    <a:pt x="381" y="3941"/>
                  </a:cubicBezTo>
                  <a:cubicBezTo>
                    <a:pt x="328" y="3959"/>
                    <a:pt x="284" y="3996"/>
                    <a:pt x="239" y="4067"/>
                  </a:cubicBezTo>
                  <a:cubicBezTo>
                    <a:pt x="191" y="4156"/>
                    <a:pt x="147" y="4297"/>
                    <a:pt x="110" y="4480"/>
                  </a:cubicBezTo>
                  <a:cubicBezTo>
                    <a:pt x="74" y="4663"/>
                    <a:pt x="46" y="4885"/>
                    <a:pt x="28" y="5128"/>
                  </a:cubicBezTo>
                  <a:cubicBezTo>
                    <a:pt x="14" y="5353"/>
                    <a:pt x="9" y="5570"/>
                    <a:pt x="5" y="5836"/>
                  </a:cubicBezTo>
                  <a:cubicBezTo>
                    <a:pt x="1" y="6102"/>
                    <a:pt x="0" y="6421"/>
                    <a:pt x="0" y="6838"/>
                  </a:cubicBezTo>
                  <a:lnTo>
                    <a:pt x="0" y="14754"/>
                  </a:lnTo>
                  <a:cubicBezTo>
                    <a:pt x="0" y="15177"/>
                    <a:pt x="1" y="15496"/>
                    <a:pt x="5" y="15764"/>
                  </a:cubicBezTo>
                  <a:cubicBezTo>
                    <a:pt x="9" y="16032"/>
                    <a:pt x="14" y="16247"/>
                    <a:pt x="28" y="16472"/>
                  </a:cubicBezTo>
                  <a:cubicBezTo>
                    <a:pt x="46" y="16715"/>
                    <a:pt x="74" y="16937"/>
                    <a:pt x="110" y="17120"/>
                  </a:cubicBezTo>
                  <a:cubicBezTo>
                    <a:pt x="147" y="17303"/>
                    <a:pt x="191" y="17444"/>
                    <a:pt x="239" y="17533"/>
                  </a:cubicBezTo>
                  <a:cubicBezTo>
                    <a:pt x="284" y="17604"/>
                    <a:pt x="327" y="17641"/>
                    <a:pt x="380" y="17659"/>
                  </a:cubicBezTo>
                  <a:cubicBezTo>
                    <a:pt x="432" y="17677"/>
                    <a:pt x="496" y="17676"/>
                    <a:pt x="579" y="17676"/>
                  </a:cubicBezTo>
                  <a:lnTo>
                    <a:pt x="17311" y="17676"/>
                  </a:lnTo>
                  <a:lnTo>
                    <a:pt x="17311" y="21600"/>
                  </a:lnTo>
                  <a:lnTo>
                    <a:pt x="21600" y="10804"/>
                  </a:lnTo>
                  <a:lnTo>
                    <a:pt x="17311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grpSp>
          <p:nvGrpSpPr>
            <p:cNvPr id="4125" name="Group 140"/>
            <p:cNvGrpSpPr>
              <a:grpSpLocks/>
            </p:cNvGrpSpPr>
            <p:nvPr/>
          </p:nvGrpSpPr>
          <p:grpSpPr bwMode="auto">
            <a:xfrm>
              <a:off x="1349642" y="3362325"/>
              <a:ext cx="1074730" cy="1074740"/>
              <a:chOff x="0" y="0"/>
              <a:chExt cx="2149443" cy="2149443"/>
            </a:xfrm>
          </p:grpSpPr>
          <p:sp>
            <p:nvSpPr>
              <p:cNvPr id="4127" name="Shape 13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49444" cy="2149444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miter lim="400000"/>
                <a:headEnd/>
                <a:tailEnd/>
              </a:ln>
            </p:spPr>
            <p:txBody>
              <a:bodyPr lIns="25400" tIns="25400" rIns="25400" bIns="25400" anchor="ctr"/>
              <a:lstStyle>
                <a:lvl1pPr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1pPr>
                <a:lvl2pPr marL="742950" indent="-28575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2pPr>
                <a:lvl3pPr marL="11430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3pPr>
                <a:lvl4pPr marL="16002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4pPr>
                <a:lvl5pPr marL="20574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5pPr>
                <a:lvl6pPr marL="25146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6pPr>
                <a:lvl7pPr marL="29718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7pPr>
                <a:lvl8pPr marL="34290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8pPr>
                <a:lvl9pPr marL="38862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9pPr>
              </a:lstStyle>
              <a:p>
                <a:pPr algn="ctr" eaLnBrk="1"/>
                <a:endParaRPr lang="en-US" altLang="en-US" sz="16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endParaRPr>
              </a:p>
            </p:txBody>
          </p:sp>
          <p:sp>
            <p:nvSpPr>
              <p:cNvPr id="4128" name="Shape 139"/>
              <p:cNvSpPr>
                <a:spLocks noChangeArrowheads="1"/>
              </p:cNvSpPr>
              <p:nvPr/>
            </p:nvSpPr>
            <p:spPr bwMode="auto">
              <a:xfrm>
                <a:off x="277715" y="277715"/>
                <a:ext cx="1594015" cy="1594014"/>
              </a:xfrm>
              <a:prstGeom prst="ellipse">
                <a:avLst/>
              </a:prstGeom>
              <a:solidFill>
                <a:srgbClr val="FFFFFF"/>
              </a:solidFill>
              <a:ln w="12700">
                <a:noFill/>
                <a:miter lim="400000"/>
                <a:headEnd/>
                <a:tailEnd/>
              </a:ln>
            </p:spPr>
            <p:txBody>
              <a:bodyPr lIns="25400" tIns="25400" rIns="25400" bIns="25400" anchor="ctr"/>
              <a:lstStyle>
                <a:lvl1pPr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1pPr>
                <a:lvl2pPr marL="742950" indent="-28575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2pPr>
                <a:lvl3pPr marL="11430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3pPr>
                <a:lvl4pPr marL="16002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4pPr>
                <a:lvl5pPr marL="2057400" indent="-228600"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5pPr>
                <a:lvl6pPr marL="25146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6pPr>
                <a:lvl7pPr marL="29718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7pPr>
                <a:lvl8pPr marL="34290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8pPr>
                <a:lvl9pPr marL="3886200" indent="-228600" algn="l" defTabSz="825500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Arial" panose="020B0604020202020204" pitchFamily="34" charset="0"/>
                  </a:defRPr>
                </a:lvl9pPr>
              </a:lstStyle>
              <a:p>
                <a:pPr algn="ctr" eaLnBrk="1"/>
                <a:endParaRPr lang="en-US" altLang="en-US" sz="16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endParaRPr>
              </a:p>
            </p:txBody>
          </p:sp>
        </p:grpSp>
        <p:sp>
          <p:nvSpPr>
            <p:cNvPr id="4126" name="Shape 141"/>
            <p:cNvSpPr>
              <a:spLocks noChangeArrowheads="1"/>
            </p:cNvSpPr>
            <p:nvPr/>
          </p:nvSpPr>
          <p:spPr bwMode="auto">
            <a:xfrm>
              <a:off x="1632555" y="3645240"/>
              <a:ext cx="508905" cy="508909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  <a:miter lim="400000"/>
              <a:headEnd/>
              <a:tailEnd/>
            </a:ln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en-US" altLang="en-US"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endParaRPr>
            </a:p>
          </p:txBody>
        </p:sp>
      </p:grpSp>
      <p:sp>
        <p:nvSpPr>
          <p:cNvPr id="4115" name="Shape 147"/>
          <p:cNvSpPr>
            <a:spLocks noChangeArrowheads="1"/>
          </p:cNvSpPr>
          <p:nvPr/>
        </p:nvSpPr>
        <p:spPr bwMode="auto">
          <a:xfrm>
            <a:off x="4987018" y="2156429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113" name="Shape 150"/>
          <p:cNvSpPr>
            <a:spLocks noChangeArrowheads="1"/>
          </p:cNvSpPr>
          <p:nvPr/>
        </p:nvSpPr>
        <p:spPr bwMode="auto">
          <a:xfrm>
            <a:off x="9061296" y="2156429"/>
            <a:ext cx="1946104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111" name="Shape 153"/>
          <p:cNvSpPr>
            <a:spLocks noChangeArrowheads="1"/>
          </p:cNvSpPr>
          <p:nvPr/>
        </p:nvSpPr>
        <p:spPr bwMode="auto">
          <a:xfrm>
            <a:off x="2946318" y="5127340"/>
            <a:ext cx="1953105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4109" name="Shape 156"/>
          <p:cNvSpPr>
            <a:spLocks noChangeArrowheads="1"/>
          </p:cNvSpPr>
          <p:nvPr/>
        </p:nvSpPr>
        <p:spPr bwMode="auto">
          <a:xfrm>
            <a:off x="7025217" y="5127340"/>
            <a:ext cx="1938770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50" name="AutoShape 35"/>
          <p:cNvSpPr>
            <a:spLocks/>
          </p:cNvSpPr>
          <p:nvPr/>
        </p:nvSpPr>
        <p:spPr bwMode="auto">
          <a:xfrm>
            <a:off x="1796190" y="3775253"/>
            <a:ext cx="181634" cy="24888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625" y="13606"/>
                </a:moveTo>
                <a:cubicBezTo>
                  <a:pt x="13310" y="13606"/>
                  <a:pt x="15412" y="12076"/>
                  <a:pt x="15412" y="10162"/>
                </a:cubicBezTo>
                <a:lnTo>
                  <a:pt x="15412" y="3444"/>
                </a:lnTo>
                <a:cubicBezTo>
                  <a:pt x="15412" y="1488"/>
                  <a:pt x="13194" y="0"/>
                  <a:pt x="10625" y="0"/>
                </a:cubicBezTo>
                <a:cubicBezTo>
                  <a:pt x="8115" y="0"/>
                  <a:pt x="6188" y="1488"/>
                  <a:pt x="6188" y="3444"/>
                </a:cubicBezTo>
                <a:lnTo>
                  <a:pt x="6188" y="10162"/>
                </a:lnTo>
                <a:cubicBezTo>
                  <a:pt x="6188" y="12076"/>
                  <a:pt x="8290" y="13606"/>
                  <a:pt x="10625" y="13606"/>
                </a:cubicBezTo>
                <a:close/>
                <a:moveTo>
                  <a:pt x="18973" y="10162"/>
                </a:moveTo>
                <a:cubicBezTo>
                  <a:pt x="18973" y="13606"/>
                  <a:pt x="14945" y="15987"/>
                  <a:pt x="10625" y="15987"/>
                </a:cubicBezTo>
                <a:cubicBezTo>
                  <a:pt x="6363" y="15987"/>
                  <a:pt x="2627" y="13606"/>
                  <a:pt x="2627" y="10162"/>
                </a:cubicBezTo>
                <a:lnTo>
                  <a:pt x="0" y="10162"/>
                </a:lnTo>
                <a:cubicBezTo>
                  <a:pt x="0" y="14031"/>
                  <a:pt x="4145" y="17263"/>
                  <a:pt x="9165" y="17688"/>
                </a:cubicBezTo>
                <a:lnTo>
                  <a:pt x="9165" y="21600"/>
                </a:lnTo>
                <a:lnTo>
                  <a:pt x="12435" y="21600"/>
                </a:lnTo>
                <a:lnTo>
                  <a:pt x="12435" y="17688"/>
                </a:lnTo>
                <a:cubicBezTo>
                  <a:pt x="17455" y="17263"/>
                  <a:pt x="21600" y="14031"/>
                  <a:pt x="21600" y="10162"/>
                </a:cubicBezTo>
                <a:lnTo>
                  <a:pt x="18973" y="101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 dirty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1" name="AutoShape 46"/>
          <p:cNvSpPr>
            <a:spLocks/>
          </p:cNvSpPr>
          <p:nvPr/>
        </p:nvSpPr>
        <p:spPr bwMode="auto">
          <a:xfrm>
            <a:off x="5830733" y="3763096"/>
            <a:ext cx="262948" cy="267826"/>
          </a:xfrm>
          <a:custGeom>
            <a:avLst/>
            <a:gdLst>
              <a:gd name="T0" fmla="+- 0 10846 93"/>
              <a:gd name="T1" fmla="*/ T0 w 21507"/>
              <a:gd name="T2" fmla="*/ 10754 h 21509"/>
              <a:gd name="T3" fmla="+- 0 10846 93"/>
              <a:gd name="T4" fmla="*/ T3 w 21507"/>
              <a:gd name="T5" fmla="*/ 10754 h 21509"/>
              <a:gd name="T6" fmla="+- 0 10846 93"/>
              <a:gd name="T7" fmla="*/ T6 w 21507"/>
              <a:gd name="T8" fmla="*/ 10754 h 21509"/>
              <a:gd name="T9" fmla="+- 0 10846 93"/>
              <a:gd name="T10" fmla="*/ T9 w 21507"/>
              <a:gd name="T11" fmla="*/ 10754 h 21509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7" h="21509">
                <a:moveTo>
                  <a:pt x="4020" y="0"/>
                </a:moveTo>
                <a:lnTo>
                  <a:pt x="5568" y="2756"/>
                </a:lnTo>
                <a:lnTo>
                  <a:pt x="4020" y="5335"/>
                </a:lnTo>
                <a:lnTo>
                  <a:pt x="6503" y="3745"/>
                </a:lnTo>
                <a:lnTo>
                  <a:pt x="9058" y="5335"/>
                </a:lnTo>
                <a:lnTo>
                  <a:pt x="7690" y="2756"/>
                </a:lnTo>
                <a:lnTo>
                  <a:pt x="9058" y="0"/>
                </a:lnTo>
                <a:lnTo>
                  <a:pt x="6503" y="1555"/>
                </a:lnTo>
                <a:lnTo>
                  <a:pt x="4020" y="0"/>
                </a:lnTo>
                <a:close/>
                <a:moveTo>
                  <a:pt x="16470" y="0"/>
                </a:moveTo>
                <a:lnTo>
                  <a:pt x="17837" y="2756"/>
                </a:lnTo>
                <a:lnTo>
                  <a:pt x="16470" y="5335"/>
                </a:lnTo>
                <a:lnTo>
                  <a:pt x="18952" y="3745"/>
                </a:lnTo>
                <a:lnTo>
                  <a:pt x="21507" y="5335"/>
                </a:lnTo>
                <a:lnTo>
                  <a:pt x="20140" y="2756"/>
                </a:lnTo>
                <a:lnTo>
                  <a:pt x="21507" y="0"/>
                </a:lnTo>
                <a:lnTo>
                  <a:pt x="18952" y="1555"/>
                </a:lnTo>
                <a:lnTo>
                  <a:pt x="16470" y="0"/>
                </a:lnTo>
                <a:close/>
                <a:moveTo>
                  <a:pt x="13124" y="5088"/>
                </a:moveTo>
                <a:cubicBezTo>
                  <a:pt x="12874" y="5088"/>
                  <a:pt x="12662" y="5201"/>
                  <a:pt x="12476" y="5406"/>
                </a:cubicBezTo>
                <a:lnTo>
                  <a:pt x="278" y="17313"/>
                </a:lnTo>
                <a:cubicBezTo>
                  <a:pt x="-93" y="17724"/>
                  <a:pt x="-93" y="18503"/>
                  <a:pt x="278" y="18868"/>
                </a:cubicBezTo>
                <a:lnTo>
                  <a:pt x="2725" y="21235"/>
                </a:lnTo>
                <a:cubicBezTo>
                  <a:pt x="3097" y="21600"/>
                  <a:pt x="3675" y="21600"/>
                  <a:pt x="4092" y="21235"/>
                </a:cubicBezTo>
                <a:lnTo>
                  <a:pt x="16218" y="9328"/>
                </a:lnTo>
                <a:cubicBezTo>
                  <a:pt x="16821" y="8735"/>
                  <a:pt x="16821" y="8148"/>
                  <a:pt x="16218" y="7738"/>
                </a:cubicBezTo>
                <a:lnTo>
                  <a:pt x="13843" y="5406"/>
                </a:lnTo>
                <a:cubicBezTo>
                  <a:pt x="13634" y="5201"/>
                  <a:pt x="13373" y="5088"/>
                  <a:pt x="13124" y="5088"/>
                </a:cubicBezTo>
                <a:close/>
                <a:moveTo>
                  <a:pt x="13052" y="6360"/>
                </a:moveTo>
                <a:lnTo>
                  <a:pt x="15246" y="8515"/>
                </a:lnTo>
                <a:lnTo>
                  <a:pt x="12836" y="11059"/>
                </a:lnTo>
                <a:lnTo>
                  <a:pt x="10641" y="8904"/>
                </a:lnTo>
                <a:lnTo>
                  <a:pt x="13052" y="6360"/>
                </a:lnTo>
                <a:close/>
                <a:moveTo>
                  <a:pt x="16470" y="12225"/>
                </a:moveTo>
                <a:lnTo>
                  <a:pt x="17837" y="14663"/>
                </a:lnTo>
                <a:lnTo>
                  <a:pt x="16470" y="17172"/>
                </a:lnTo>
                <a:lnTo>
                  <a:pt x="18952" y="15829"/>
                </a:lnTo>
                <a:lnTo>
                  <a:pt x="21507" y="17172"/>
                </a:lnTo>
                <a:lnTo>
                  <a:pt x="20140" y="14663"/>
                </a:lnTo>
                <a:lnTo>
                  <a:pt x="21507" y="12225"/>
                </a:lnTo>
                <a:lnTo>
                  <a:pt x="18952" y="13745"/>
                </a:lnTo>
                <a:lnTo>
                  <a:pt x="16470" y="122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2" name="Freeform 114"/>
          <p:cNvSpPr>
            <a:spLocks noEditPoints="1"/>
          </p:cNvSpPr>
          <p:nvPr/>
        </p:nvSpPr>
        <p:spPr bwMode="auto">
          <a:xfrm>
            <a:off x="7872804" y="3778025"/>
            <a:ext cx="259280" cy="233814"/>
          </a:xfrm>
          <a:custGeom>
            <a:avLst/>
            <a:gdLst>
              <a:gd name="T0" fmla="*/ 168 w 169"/>
              <a:gd name="T1" fmla="*/ 36 h 152"/>
              <a:gd name="T2" fmla="*/ 136 w 169"/>
              <a:gd name="T3" fmla="*/ 67 h 152"/>
              <a:gd name="T4" fmla="*/ 133 w 169"/>
              <a:gd name="T5" fmla="*/ 64 h 152"/>
              <a:gd name="T6" fmla="*/ 109 w 169"/>
              <a:gd name="T7" fmla="*/ 46 h 152"/>
              <a:gd name="T8" fmla="*/ 94 w 169"/>
              <a:gd name="T9" fmla="*/ 51 h 152"/>
              <a:gd name="T10" fmla="*/ 85 w 169"/>
              <a:gd name="T11" fmla="*/ 64 h 152"/>
              <a:gd name="T12" fmla="*/ 73 w 169"/>
              <a:gd name="T13" fmla="*/ 91 h 152"/>
              <a:gd name="T14" fmla="*/ 62 w 169"/>
              <a:gd name="T15" fmla="*/ 111 h 152"/>
              <a:gd name="T16" fmla="*/ 46 w 169"/>
              <a:gd name="T17" fmla="*/ 125 h 152"/>
              <a:gd name="T18" fmla="*/ 24 w 169"/>
              <a:gd name="T19" fmla="*/ 130 h 152"/>
              <a:gd name="T20" fmla="*/ 0 w 169"/>
              <a:gd name="T21" fmla="*/ 130 h 152"/>
              <a:gd name="T22" fmla="*/ 0 w 169"/>
              <a:gd name="T23" fmla="*/ 109 h 152"/>
              <a:gd name="T24" fmla="*/ 3 w 169"/>
              <a:gd name="T25" fmla="*/ 106 h 152"/>
              <a:gd name="T26" fmla="*/ 32 w 169"/>
              <a:gd name="T27" fmla="*/ 105 h 152"/>
              <a:gd name="T28" fmla="*/ 43 w 169"/>
              <a:gd name="T29" fmla="*/ 95 h 152"/>
              <a:gd name="T30" fmla="*/ 55 w 169"/>
              <a:gd name="T31" fmla="*/ 71 h 152"/>
              <a:gd name="T32" fmla="*/ 65 w 169"/>
              <a:gd name="T33" fmla="*/ 51 h 152"/>
              <a:gd name="T34" fmla="*/ 78 w 169"/>
              <a:gd name="T35" fmla="*/ 33 h 152"/>
              <a:gd name="T36" fmla="*/ 96 w 169"/>
              <a:gd name="T37" fmla="*/ 23 h 152"/>
              <a:gd name="T38" fmla="*/ 133 w 169"/>
              <a:gd name="T39" fmla="*/ 21 h 152"/>
              <a:gd name="T40" fmla="*/ 134 w 169"/>
              <a:gd name="T41" fmla="*/ 1 h 152"/>
              <a:gd name="T42" fmla="*/ 138 w 169"/>
              <a:gd name="T43" fmla="*/ 1 h 152"/>
              <a:gd name="T44" fmla="*/ 169 w 169"/>
              <a:gd name="T45" fmla="*/ 34 h 152"/>
              <a:gd name="T46" fmla="*/ 50 w 169"/>
              <a:gd name="T47" fmla="*/ 69 h 152"/>
              <a:gd name="T48" fmla="*/ 42 w 169"/>
              <a:gd name="T49" fmla="*/ 56 h 152"/>
              <a:gd name="T50" fmla="*/ 32 w 169"/>
              <a:gd name="T51" fmla="*/ 47 h 152"/>
              <a:gd name="T52" fmla="*/ 3 w 169"/>
              <a:gd name="T53" fmla="*/ 46 h 152"/>
              <a:gd name="T54" fmla="*/ 0 w 169"/>
              <a:gd name="T55" fmla="*/ 43 h 152"/>
              <a:gd name="T56" fmla="*/ 0 w 169"/>
              <a:gd name="T57" fmla="*/ 22 h 152"/>
              <a:gd name="T58" fmla="*/ 24 w 169"/>
              <a:gd name="T59" fmla="*/ 21 h 152"/>
              <a:gd name="T60" fmla="*/ 169 w 169"/>
              <a:gd name="T61" fmla="*/ 118 h 152"/>
              <a:gd name="T62" fmla="*/ 138 w 169"/>
              <a:gd name="T63" fmla="*/ 151 h 152"/>
              <a:gd name="T64" fmla="*/ 134 w 169"/>
              <a:gd name="T65" fmla="*/ 151 h 152"/>
              <a:gd name="T66" fmla="*/ 133 w 169"/>
              <a:gd name="T67" fmla="*/ 130 h 152"/>
              <a:gd name="T68" fmla="*/ 117 w 169"/>
              <a:gd name="T69" fmla="*/ 131 h 152"/>
              <a:gd name="T70" fmla="*/ 103 w 169"/>
              <a:gd name="T71" fmla="*/ 130 h 152"/>
              <a:gd name="T72" fmla="*/ 91 w 169"/>
              <a:gd name="T73" fmla="*/ 127 h 152"/>
              <a:gd name="T74" fmla="*/ 80 w 169"/>
              <a:gd name="T75" fmla="*/ 121 h 152"/>
              <a:gd name="T76" fmla="*/ 70 w 169"/>
              <a:gd name="T77" fmla="*/ 109 h 152"/>
              <a:gd name="T78" fmla="*/ 86 w 169"/>
              <a:gd name="T79" fmla="*/ 90 h 152"/>
              <a:gd name="T80" fmla="*/ 95 w 169"/>
              <a:gd name="T81" fmla="*/ 101 h 152"/>
              <a:gd name="T82" fmla="*/ 109 w 169"/>
              <a:gd name="T83" fmla="*/ 106 h 152"/>
              <a:gd name="T84" fmla="*/ 133 w 169"/>
              <a:gd name="T85" fmla="*/ 88 h 152"/>
              <a:gd name="T86" fmla="*/ 136 w 169"/>
              <a:gd name="T87" fmla="*/ 85 h 152"/>
              <a:gd name="T88" fmla="*/ 168 w 169"/>
              <a:gd name="T89" fmla="*/ 11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69" h="152">
                <a:moveTo>
                  <a:pt x="169" y="34"/>
                </a:moveTo>
                <a:cubicBezTo>
                  <a:pt x="169" y="34"/>
                  <a:pt x="169" y="35"/>
                  <a:pt x="168" y="36"/>
                </a:cubicBezTo>
                <a:cubicBezTo>
                  <a:pt x="138" y="66"/>
                  <a:pt x="138" y="66"/>
                  <a:pt x="138" y="66"/>
                </a:cubicBezTo>
                <a:cubicBezTo>
                  <a:pt x="137" y="67"/>
                  <a:pt x="137" y="67"/>
                  <a:pt x="136" y="67"/>
                </a:cubicBezTo>
                <a:cubicBezTo>
                  <a:pt x="135" y="67"/>
                  <a:pt x="134" y="67"/>
                  <a:pt x="134" y="66"/>
                </a:cubicBezTo>
                <a:cubicBezTo>
                  <a:pt x="133" y="65"/>
                  <a:pt x="133" y="65"/>
                  <a:pt x="133" y="64"/>
                </a:cubicBezTo>
                <a:cubicBezTo>
                  <a:pt x="133" y="46"/>
                  <a:pt x="133" y="46"/>
                  <a:pt x="133" y="46"/>
                </a:cubicBezTo>
                <a:cubicBezTo>
                  <a:pt x="109" y="46"/>
                  <a:pt x="109" y="46"/>
                  <a:pt x="109" y="46"/>
                </a:cubicBezTo>
                <a:cubicBezTo>
                  <a:pt x="106" y="46"/>
                  <a:pt x="103" y="46"/>
                  <a:pt x="100" y="47"/>
                </a:cubicBezTo>
                <a:cubicBezTo>
                  <a:pt x="98" y="48"/>
                  <a:pt x="96" y="49"/>
                  <a:pt x="94" y="51"/>
                </a:cubicBezTo>
                <a:cubicBezTo>
                  <a:pt x="92" y="53"/>
                  <a:pt x="90" y="55"/>
                  <a:pt x="89" y="57"/>
                </a:cubicBezTo>
                <a:cubicBezTo>
                  <a:pt x="88" y="59"/>
                  <a:pt x="86" y="62"/>
                  <a:pt x="85" y="64"/>
                </a:cubicBezTo>
                <a:cubicBezTo>
                  <a:pt x="83" y="68"/>
                  <a:pt x="80" y="74"/>
                  <a:pt x="77" y="81"/>
                </a:cubicBezTo>
                <a:cubicBezTo>
                  <a:pt x="76" y="85"/>
                  <a:pt x="74" y="88"/>
                  <a:pt x="73" y="91"/>
                </a:cubicBezTo>
                <a:cubicBezTo>
                  <a:pt x="71" y="94"/>
                  <a:pt x="70" y="97"/>
                  <a:pt x="68" y="101"/>
                </a:cubicBezTo>
                <a:cubicBezTo>
                  <a:pt x="65" y="105"/>
                  <a:pt x="63" y="108"/>
                  <a:pt x="62" y="111"/>
                </a:cubicBezTo>
                <a:cubicBezTo>
                  <a:pt x="60" y="113"/>
                  <a:pt x="57" y="116"/>
                  <a:pt x="55" y="118"/>
                </a:cubicBezTo>
                <a:cubicBezTo>
                  <a:pt x="52" y="121"/>
                  <a:pt x="49" y="123"/>
                  <a:pt x="46" y="125"/>
                </a:cubicBezTo>
                <a:cubicBezTo>
                  <a:pt x="43" y="126"/>
                  <a:pt x="40" y="128"/>
                  <a:pt x="36" y="129"/>
                </a:cubicBezTo>
                <a:cubicBezTo>
                  <a:pt x="32" y="130"/>
                  <a:pt x="28" y="130"/>
                  <a:pt x="24" y="130"/>
                </a:cubicBezTo>
                <a:cubicBezTo>
                  <a:pt x="3" y="130"/>
                  <a:pt x="3" y="130"/>
                  <a:pt x="3" y="130"/>
                </a:cubicBezTo>
                <a:cubicBezTo>
                  <a:pt x="2" y="130"/>
                  <a:pt x="1" y="130"/>
                  <a:pt x="0" y="130"/>
                </a:cubicBezTo>
                <a:cubicBezTo>
                  <a:pt x="0" y="129"/>
                  <a:pt x="0" y="128"/>
                  <a:pt x="0" y="127"/>
                </a:cubicBezTo>
                <a:cubicBezTo>
                  <a:pt x="0" y="109"/>
                  <a:pt x="0" y="109"/>
                  <a:pt x="0" y="109"/>
                </a:cubicBezTo>
                <a:cubicBezTo>
                  <a:pt x="0" y="108"/>
                  <a:pt x="0" y="108"/>
                  <a:pt x="0" y="107"/>
                </a:cubicBezTo>
                <a:cubicBezTo>
                  <a:pt x="1" y="106"/>
                  <a:pt x="2" y="106"/>
                  <a:pt x="3" y="106"/>
                </a:cubicBezTo>
                <a:cubicBezTo>
                  <a:pt x="24" y="106"/>
                  <a:pt x="24" y="106"/>
                  <a:pt x="24" y="106"/>
                </a:cubicBezTo>
                <a:cubicBezTo>
                  <a:pt x="27" y="106"/>
                  <a:pt x="30" y="106"/>
                  <a:pt x="32" y="105"/>
                </a:cubicBezTo>
                <a:cubicBezTo>
                  <a:pt x="35" y="104"/>
                  <a:pt x="37" y="102"/>
                  <a:pt x="39" y="100"/>
                </a:cubicBezTo>
                <a:cubicBezTo>
                  <a:pt x="40" y="99"/>
                  <a:pt x="42" y="97"/>
                  <a:pt x="43" y="95"/>
                </a:cubicBezTo>
                <a:cubicBezTo>
                  <a:pt x="45" y="93"/>
                  <a:pt x="46" y="90"/>
                  <a:pt x="48" y="87"/>
                </a:cubicBezTo>
                <a:cubicBezTo>
                  <a:pt x="50" y="83"/>
                  <a:pt x="52" y="78"/>
                  <a:pt x="55" y="71"/>
                </a:cubicBezTo>
                <a:cubicBezTo>
                  <a:pt x="57" y="67"/>
                  <a:pt x="58" y="64"/>
                  <a:pt x="60" y="61"/>
                </a:cubicBezTo>
                <a:cubicBezTo>
                  <a:pt x="61" y="58"/>
                  <a:pt x="63" y="55"/>
                  <a:pt x="65" y="51"/>
                </a:cubicBezTo>
                <a:cubicBezTo>
                  <a:pt x="67" y="47"/>
                  <a:pt x="69" y="44"/>
                  <a:pt x="71" y="41"/>
                </a:cubicBezTo>
                <a:cubicBezTo>
                  <a:pt x="73" y="39"/>
                  <a:pt x="75" y="36"/>
                  <a:pt x="78" y="33"/>
                </a:cubicBezTo>
                <a:cubicBezTo>
                  <a:pt x="81" y="31"/>
                  <a:pt x="83" y="29"/>
                  <a:pt x="86" y="27"/>
                </a:cubicBezTo>
                <a:cubicBezTo>
                  <a:pt x="89" y="25"/>
                  <a:pt x="93" y="24"/>
                  <a:pt x="96" y="23"/>
                </a:cubicBezTo>
                <a:cubicBezTo>
                  <a:pt x="100" y="22"/>
                  <a:pt x="104" y="21"/>
                  <a:pt x="109" y="21"/>
                </a:cubicBezTo>
                <a:cubicBezTo>
                  <a:pt x="133" y="21"/>
                  <a:pt x="133" y="21"/>
                  <a:pt x="133" y="21"/>
                </a:cubicBezTo>
                <a:cubicBezTo>
                  <a:pt x="133" y="3"/>
                  <a:pt x="133" y="3"/>
                  <a:pt x="133" y="3"/>
                </a:cubicBezTo>
                <a:cubicBezTo>
                  <a:pt x="133" y="2"/>
                  <a:pt x="133" y="2"/>
                  <a:pt x="134" y="1"/>
                </a:cubicBezTo>
                <a:cubicBezTo>
                  <a:pt x="134" y="1"/>
                  <a:pt x="135" y="0"/>
                  <a:pt x="136" y="0"/>
                </a:cubicBezTo>
                <a:cubicBezTo>
                  <a:pt x="137" y="0"/>
                  <a:pt x="137" y="1"/>
                  <a:pt x="138" y="1"/>
                </a:cubicBezTo>
                <a:cubicBezTo>
                  <a:pt x="168" y="31"/>
                  <a:pt x="168" y="31"/>
                  <a:pt x="168" y="31"/>
                </a:cubicBezTo>
                <a:cubicBezTo>
                  <a:pt x="169" y="32"/>
                  <a:pt x="169" y="33"/>
                  <a:pt x="169" y="34"/>
                </a:cubicBezTo>
                <a:close/>
                <a:moveTo>
                  <a:pt x="63" y="43"/>
                </a:moveTo>
                <a:cubicBezTo>
                  <a:pt x="59" y="49"/>
                  <a:pt x="54" y="57"/>
                  <a:pt x="50" y="69"/>
                </a:cubicBezTo>
                <a:cubicBezTo>
                  <a:pt x="48" y="66"/>
                  <a:pt x="47" y="63"/>
                  <a:pt x="46" y="62"/>
                </a:cubicBezTo>
                <a:cubicBezTo>
                  <a:pt x="45" y="60"/>
                  <a:pt x="44" y="58"/>
                  <a:pt x="42" y="56"/>
                </a:cubicBezTo>
                <a:cubicBezTo>
                  <a:pt x="41" y="53"/>
                  <a:pt x="39" y="52"/>
                  <a:pt x="38" y="50"/>
                </a:cubicBezTo>
                <a:cubicBezTo>
                  <a:pt x="36" y="49"/>
                  <a:pt x="34" y="48"/>
                  <a:pt x="32" y="47"/>
                </a:cubicBezTo>
                <a:cubicBezTo>
                  <a:pt x="29" y="46"/>
                  <a:pt x="27" y="46"/>
                  <a:pt x="24" y="46"/>
                </a:cubicBezTo>
                <a:cubicBezTo>
                  <a:pt x="3" y="46"/>
                  <a:pt x="3" y="46"/>
                  <a:pt x="3" y="46"/>
                </a:cubicBezTo>
                <a:cubicBezTo>
                  <a:pt x="2" y="46"/>
                  <a:pt x="1" y="45"/>
                  <a:pt x="0" y="45"/>
                </a:cubicBezTo>
                <a:cubicBezTo>
                  <a:pt x="0" y="44"/>
                  <a:pt x="0" y="44"/>
                  <a:pt x="0" y="4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0" y="22"/>
                </a:cubicBezTo>
                <a:cubicBezTo>
                  <a:pt x="1" y="22"/>
                  <a:pt x="2" y="21"/>
                  <a:pt x="3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40" y="21"/>
                  <a:pt x="53" y="29"/>
                  <a:pt x="63" y="43"/>
                </a:cubicBezTo>
                <a:close/>
                <a:moveTo>
                  <a:pt x="169" y="118"/>
                </a:moveTo>
                <a:cubicBezTo>
                  <a:pt x="169" y="119"/>
                  <a:pt x="169" y="120"/>
                  <a:pt x="168" y="120"/>
                </a:cubicBezTo>
                <a:cubicBezTo>
                  <a:pt x="138" y="151"/>
                  <a:pt x="138" y="151"/>
                  <a:pt x="138" y="151"/>
                </a:cubicBezTo>
                <a:cubicBezTo>
                  <a:pt x="137" y="151"/>
                  <a:pt x="137" y="152"/>
                  <a:pt x="136" y="152"/>
                </a:cubicBezTo>
                <a:cubicBezTo>
                  <a:pt x="135" y="152"/>
                  <a:pt x="134" y="151"/>
                  <a:pt x="134" y="151"/>
                </a:cubicBezTo>
                <a:cubicBezTo>
                  <a:pt x="133" y="150"/>
                  <a:pt x="133" y="149"/>
                  <a:pt x="133" y="149"/>
                </a:cubicBezTo>
                <a:cubicBezTo>
                  <a:pt x="133" y="130"/>
                  <a:pt x="133" y="130"/>
                  <a:pt x="133" y="130"/>
                </a:cubicBezTo>
                <a:cubicBezTo>
                  <a:pt x="131" y="130"/>
                  <a:pt x="128" y="130"/>
                  <a:pt x="125" y="130"/>
                </a:cubicBezTo>
                <a:cubicBezTo>
                  <a:pt x="121" y="130"/>
                  <a:pt x="119" y="130"/>
                  <a:pt x="117" y="131"/>
                </a:cubicBezTo>
                <a:cubicBezTo>
                  <a:pt x="115" y="131"/>
                  <a:pt x="113" y="131"/>
                  <a:pt x="110" y="130"/>
                </a:cubicBezTo>
                <a:cubicBezTo>
                  <a:pt x="107" y="130"/>
                  <a:pt x="105" y="130"/>
                  <a:pt x="103" y="130"/>
                </a:cubicBezTo>
                <a:cubicBezTo>
                  <a:pt x="102" y="130"/>
                  <a:pt x="100" y="129"/>
                  <a:pt x="97" y="129"/>
                </a:cubicBezTo>
                <a:cubicBezTo>
                  <a:pt x="95" y="129"/>
                  <a:pt x="93" y="128"/>
                  <a:pt x="91" y="127"/>
                </a:cubicBezTo>
                <a:cubicBezTo>
                  <a:pt x="90" y="126"/>
                  <a:pt x="88" y="126"/>
                  <a:pt x="86" y="125"/>
                </a:cubicBezTo>
                <a:cubicBezTo>
                  <a:pt x="84" y="123"/>
                  <a:pt x="82" y="122"/>
                  <a:pt x="80" y="121"/>
                </a:cubicBezTo>
                <a:cubicBezTo>
                  <a:pt x="79" y="119"/>
                  <a:pt x="77" y="118"/>
                  <a:pt x="75" y="116"/>
                </a:cubicBezTo>
                <a:cubicBezTo>
                  <a:pt x="73" y="114"/>
                  <a:pt x="72" y="112"/>
                  <a:pt x="70" y="109"/>
                </a:cubicBezTo>
                <a:cubicBezTo>
                  <a:pt x="74" y="103"/>
                  <a:pt x="78" y="95"/>
                  <a:pt x="83" y="83"/>
                </a:cubicBezTo>
                <a:cubicBezTo>
                  <a:pt x="84" y="86"/>
                  <a:pt x="85" y="88"/>
                  <a:pt x="86" y="90"/>
                </a:cubicBezTo>
                <a:cubicBezTo>
                  <a:pt x="87" y="92"/>
                  <a:pt x="88" y="94"/>
                  <a:pt x="90" y="96"/>
                </a:cubicBezTo>
                <a:cubicBezTo>
                  <a:pt x="92" y="98"/>
                  <a:pt x="93" y="100"/>
                  <a:pt x="95" y="101"/>
                </a:cubicBezTo>
                <a:cubicBezTo>
                  <a:pt x="96" y="103"/>
                  <a:pt x="98" y="104"/>
                  <a:pt x="101" y="105"/>
                </a:cubicBezTo>
                <a:cubicBezTo>
                  <a:pt x="103" y="106"/>
                  <a:pt x="106" y="106"/>
                  <a:pt x="109" y="106"/>
                </a:cubicBezTo>
                <a:cubicBezTo>
                  <a:pt x="133" y="106"/>
                  <a:pt x="133" y="106"/>
                  <a:pt x="133" y="106"/>
                </a:cubicBezTo>
                <a:cubicBezTo>
                  <a:pt x="133" y="88"/>
                  <a:pt x="133" y="88"/>
                  <a:pt x="133" y="88"/>
                </a:cubicBezTo>
                <a:cubicBezTo>
                  <a:pt x="133" y="87"/>
                  <a:pt x="133" y="86"/>
                  <a:pt x="134" y="86"/>
                </a:cubicBezTo>
                <a:cubicBezTo>
                  <a:pt x="134" y="85"/>
                  <a:pt x="135" y="85"/>
                  <a:pt x="136" y="85"/>
                </a:cubicBezTo>
                <a:cubicBezTo>
                  <a:pt x="137" y="85"/>
                  <a:pt x="137" y="85"/>
                  <a:pt x="138" y="86"/>
                </a:cubicBezTo>
                <a:cubicBezTo>
                  <a:pt x="168" y="116"/>
                  <a:pt x="168" y="116"/>
                  <a:pt x="168" y="116"/>
                </a:cubicBezTo>
                <a:cubicBezTo>
                  <a:pt x="169" y="117"/>
                  <a:pt x="169" y="117"/>
                  <a:pt x="169" y="1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208"/>
          <p:cNvSpPr>
            <a:spLocks noEditPoints="1"/>
          </p:cNvSpPr>
          <p:nvPr/>
        </p:nvSpPr>
        <p:spPr bwMode="auto">
          <a:xfrm>
            <a:off x="3795766" y="3783997"/>
            <a:ext cx="284434" cy="226024"/>
          </a:xfrm>
          <a:custGeom>
            <a:avLst/>
            <a:gdLst>
              <a:gd name="T0" fmla="*/ 67 w 170"/>
              <a:gd name="T1" fmla="*/ 0 h 134"/>
              <a:gd name="T2" fmla="*/ 125 w 170"/>
              <a:gd name="T3" fmla="*/ 25 h 134"/>
              <a:gd name="T4" fmla="*/ 125 w 170"/>
              <a:gd name="T5" fmla="*/ 73 h 134"/>
              <a:gd name="T6" fmla="*/ 67 w 170"/>
              <a:gd name="T7" fmla="*/ 97 h 134"/>
              <a:gd name="T8" fmla="*/ 24 w 170"/>
              <a:gd name="T9" fmla="*/ 108 h 134"/>
              <a:gd name="T10" fmla="*/ 16 w 170"/>
              <a:gd name="T11" fmla="*/ 109 h 134"/>
              <a:gd name="T12" fmla="*/ 13 w 170"/>
              <a:gd name="T13" fmla="*/ 107 h 134"/>
              <a:gd name="T14" fmla="*/ 13 w 170"/>
              <a:gd name="T15" fmla="*/ 105 h 134"/>
              <a:gd name="T16" fmla="*/ 13 w 170"/>
              <a:gd name="T17" fmla="*/ 104 h 134"/>
              <a:gd name="T18" fmla="*/ 14 w 170"/>
              <a:gd name="T19" fmla="*/ 103 h 134"/>
              <a:gd name="T20" fmla="*/ 15 w 170"/>
              <a:gd name="T21" fmla="*/ 102 h 134"/>
              <a:gd name="T22" fmla="*/ 19 w 170"/>
              <a:gd name="T23" fmla="*/ 97 h 134"/>
              <a:gd name="T24" fmla="*/ 24 w 170"/>
              <a:gd name="T25" fmla="*/ 91 h 134"/>
              <a:gd name="T26" fmla="*/ 7 w 170"/>
              <a:gd name="T27" fmla="*/ 70 h 134"/>
              <a:gd name="T28" fmla="*/ 9 w 170"/>
              <a:gd name="T29" fmla="*/ 25 h 134"/>
              <a:gd name="T30" fmla="*/ 94 w 170"/>
              <a:gd name="T31" fmla="*/ 17 h 134"/>
              <a:gd name="T32" fmla="*/ 40 w 170"/>
              <a:gd name="T33" fmla="*/ 17 h 134"/>
              <a:gd name="T34" fmla="*/ 13 w 170"/>
              <a:gd name="T35" fmla="*/ 49 h 134"/>
              <a:gd name="T36" fmla="*/ 32 w 170"/>
              <a:gd name="T37" fmla="*/ 76 h 134"/>
              <a:gd name="T38" fmla="*/ 37 w 170"/>
              <a:gd name="T39" fmla="*/ 89 h 134"/>
              <a:gd name="T40" fmla="*/ 47 w 170"/>
              <a:gd name="T41" fmla="*/ 83 h 134"/>
              <a:gd name="T42" fmla="*/ 67 w 170"/>
              <a:gd name="T43" fmla="*/ 85 h 134"/>
              <a:gd name="T44" fmla="*/ 114 w 170"/>
              <a:gd name="T45" fmla="*/ 67 h 134"/>
              <a:gd name="T46" fmla="*/ 114 w 170"/>
              <a:gd name="T47" fmla="*/ 31 h 134"/>
              <a:gd name="T48" fmla="*/ 145 w 170"/>
              <a:gd name="T49" fmla="*/ 111 h 134"/>
              <a:gd name="T50" fmla="*/ 149 w 170"/>
              <a:gd name="T51" fmla="*/ 119 h 134"/>
              <a:gd name="T52" fmla="*/ 154 w 170"/>
              <a:gd name="T53" fmla="*/ 124 h 134"/>
              <a:gd name="T54" fmla="*/ 156 w 170"/>
              <a:gd name="T55" fmla="*/ 127 h 134"/>
              <a:gd name="T56" fmla="*/ 157 w 170"/>
              <a:gd name="T57" fmla="*/ 128 h 134"/>
              <a:gd name="T58" fmla="*/ 158 w 170"/>
              <a:gd name="T59" fmla="*/ 129 h 134"/>
              <a:gd name="T60" fmla="*/ 158 w 170"/>
              <a:gd name="T61" fmla="*/ 130 h 134"/>
              <a:gd name="T62" fmla="*/ 156 w 170"/>
              <a:gd name="T63" fmla="*/ 133 h 134"/>
              <a:gd name="T64" fmla="*/ 146 w 170"/>
              <a:gd name="T65" fmla="*/ 132 h 134"/>
              <a:gd name="T66" fmla="*/ 103 w 170"/>
              <a:gd name="T67" fmla="*/ 121 h 134"/>
              <a:gd name="T68" fmla="*/ 67 w 170"/>
              <a:gd name="T69" fmla="*/ 109 h 134"/>
              <a:gd name="T70" fmla="*/ 121 w 170"/>
              <a:gd name="T71" fmla="*/ 93 h 134"/>
              <a:gd name="T72" fmla="*/ 146 w 170"/>
              <a:gd name="T73" fmla="*/ 49 h 134"/>
              <a:gd name="T74" fmla="*/ 163 w 170"/>
              <a:gd name="T75" fmla="*/ 51 h 134"/>
              <a:gd name="T76" fmla="*/ 163 w 170"/>
              <a:gd name="T77" fmla="*/ 94 h 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70" h="134">
                <a:moveTo>
                  <a:pt x="34" y="7"/>
                </a:moveTo>
                <a:cubicBezTo>
                  <a:pt x="44" y="3"/>
                  <a:pt x="55" y="0"/>
                  <a:pt x="67" y="0"/>
                </a:cubicBezTo>
                <a:cubicBezTo>
                  <a:pt x="79" y="0"/>
                  <a:pt x="90" y="3"/>
                  <a:pt x="100" y="7"/>
                </a:cubicBezTo>
                <a:cubicBezTo>
                  <a:pt x="111" y="11"/>
                  <a:pt x="119" y="17"/>
                  <a:pt x="125" y="25"/>
                </a:cubicBezTo>
                <a:cubicBezTo>
                  <a:pt x="131" y="32"/>
                  <a:pt x="134" y="40"/>
                  <a:pt x="134" y="49"/>
                </a:cubicBezTo>
                <a:cubicBezTo>
                  <a:pt x="134" y="58"/>
                  <a:pt x="131" y="66"/>
                  <a:pt x="125" y="73"/>
                </a:cubicBezTo>
                <a:cubicBezTo>
                  <a:pt x="119" y="81"/>
                  <a:pt x="111" y="86"/>
                  <a:pt x="100" y="91"/>
                </a:cubicBezTo>
                <a:cubicBezTo>
                  <a:pt x="90" y="95"/>
                  <a:pt x="79" y="97"/>
                  <a:pt x="67" y="97"/>
                </a:cubicBezTo>
                <a:cubicBezTo>
                  <a:pt x="62" y="97"/>
                  <a:pt x="56" y="97"/>
                  <a:pt x="50" y="96"/>
                </a:cubicBezTo>
                <a:cubicBezTo>
                  <a:pt x="43" y="101"/>
                  <a:pt x="34" y="105"/>
                  <a:pt x="24" y="108"/>
                </a:cubicBezTo>
                <a:cubicBezTo>
                  <a:pt x="22" y="108"/>
                  <a:pt x="19" y="109"/>
                  <a:pt x="16" y="109"/>
                </a:cubicBezTo>
                <a:cubicBezTo>
                  <a:pt x="16" y="109"/>
                  <a:pt x="16" y="109"/>
                  <a:pt x="16" y="109"/>
                </a:cubicBezTo>
                <a:cubicBezTo>
                  <a:pt x="15" y="109"/>
                  <a:pt x="14" y="109"/>
                  <a:pt x="14" y="109"/>
                </a:cubicBezTo>
                <a:cubicBezTo>
                  <a:pt x="13" y="108"/>
                  <a:pt x="13" y="107"/>
                  <a:pt x="13" y="107"/>
                </a:cubicBezTo>
                <a:cubicBezTo>
                  <a:pt x="13" y="106"/>
                  <a:pt x="13" y="106"/>
                  <a:pt x="13" y="106"/>
                </a:cubicBezTo>
                <a:cubicBezTo>
                  <a:pt x="13" y="106"/>
                  <a:pt x="13" y="106"/>
                  <a:pt x="13" y="105"/>
                </a:cubicBezTo>
                <a:cubicBezTo>
                  <a:pt x="13" y="105"/>
                  <a:pt x="13" y="105"/>
                  <a:pt x="13" y="105"/>
                </a:cubicBezTo>
                <a:cubicBezTo>
                  <a:pt x="13" y="105"/>
                  <a:pt x="13" y="104"/>
                  <a:pt x="13" y="104"/>
                </a:cubicBezTo>
                <a:cubicBezTo>
                  <a:pt x="13" y="104"/>
                  <a:pt x="13" y="104"/>
                  <a:pt x="13" y="104"/>
                </a:cubicBezTo>
                <a:cubicBezTo>
                  <a:pt x="13" y="104"/>
                  <a:pt x="14" y="103"/>
                  <a:pt x="14" y="103"/>
                </a:cubicBezTo>
                <a:cubicBezTo>
                  <a:pt x="14" y="103"/>
                  <a:pt x="14" y="103"/>
                  <a:pt x="14" y="103"/>
                </a:cubicBezTo>
                <a:cubicBezTo>
                  <a:pt x="14" y="103"/>
                  <a:pt x="14" y="103"/>
                  <a:pt x="15" y="102"/>
                </a:cubicBezTo>
                <a:cubicBezTo>
                  <a:pt x="15" y="102"/>
                  <a:pt x="16" y="101"/>
                  <a:pt x="17" y="100"/>
                </a:cubicBezTo>
                <a:cubicBezTo>
                  <a:pt x="18" y="99"/>
                  <a:pt x="19" y="98"/>
                  <a:pt x="19" y="97"/>
                </a:cubicBezTo>
                <a:cubicBezTo>
                  <a:pt x="20" y="97"/>
                  <a:pt x="20" y="96"/>
                  <a:pt x="21" y="95"/>
                </a:cubicBezTo>
                <a:cubicBezTo>
                  <a:pt x="22" y="93"/>
                  <a:pt x="23" y="92"/>
                  <a:pt x="24" y="91"/>
                </a:cubicBezTo>
                <a:cubicBezTo>
                  <a:pt x="24" y="90"/>
                  <a:pt x="25" y="88"/>
                  <a:pt x="26" y="87"/>
                </a:cubicBezTo>
                <a:cubicBezTo>
                  <a:pt x="18" y="82"/>
                  <a:pt x="12" y="77"/>
                  <a:pt x="7" y="70"/>
                </a:cubicBezTo>
                <a:cubicBezTo>
                  <a:pt x="3" y="63"/>
                  <a:pt x="0" y="56"/>
                  <a:pt x="0" y="49"/>
                </a:cubicBezTo>
                <a:cubicBezTo>
                  <a:pt x="0" y="40"/>
                  <a:pt x="3" y="32"/>
                  <a:pt x="9" y="25"/>
                </a:cubicBezTo>
                <a:cubicBezTo>
                  <a:pt x="15" y="17"/>
                  <a:pt x="23" y="11"/>
                  <a:pt x="34" y="7"/>
                </a:cubicBezTo>
                <a:close/>
                <a:moveTo>
                  <a:pt x="94" y="17"/>
                </a:moveTo>
                <a:cubicBezTo>
                  <a:pt x="86" y="14"/>
                  <a:pt x="77" y="13"/>
                  <a:pt x="67" y="13"/>
                </a:cubicBezTo>
                <a:cubicBezTo>
                  <a:pt x="57" y="13"/>
                  <a:pt x="48" y="14"/>
                  <a:pt x="40" y="17"/>
                </a:cubicBezTo>
                <a:cubicBezTo>
                  <a:pt x="32" y="21"/>
                  <a:pt x="25" y="25"/>
                  <a:pt x="20" y="31"/>
                </a:cubicBezTo>
                <a:cubicBezTo>
                  <a:pt x="15" y="36"/>
                  <a:pt x="13" y="42"/>
                  <a:pt x="13" y="49"/>
                </a:cubicBezTo>
                <a:cubicBezTo>
                  <a:pt x="13" y="54"/>
                  <a:pt x="14" y="59"/>
                  <a:pt x="18" y="64"/>
                </a:cubicBezTo>
                <a:cubicBezTo>
                  <a:pt x="21" y="69"/>
                  <a:pt x="26" y="73"/>
                  <a:pt x="32" y="76"/>
                </a:cubicBezTo>
                <a:cubicBezTo>
                  <a:pt x="41" y="82"/>
                  <a:pt x="41" y="82"/>
                  <a:pt x="41" y="82"/>
                </a:cubicBezTo>
                <a:cubicBezTo>
                  <a:pt x="37" y="89"/>
                  <a:pt x="37" y="89"/>
                  <a:pt x="37" y="89"/>
                </a:cubicBezTo>
                <a:cubicBezTo>
                  <a:pt x="40" y="88"/>
                  <a:pt x="42" y="87"/>
                  <a:pt x="43" y="86"/>
                </a:cubicBezTo>
                <a:cubicBezTo>
                  <a:pt x="47" y="83"/>
                  <a:pt x="47" y="83"/>
                  <a:pt x="47" y="83"/>
                </a:cubicBezTo>
                <a:cubicBezTo>
                  <a:pt x="53" y="84"/>
                  <a:pt x="53" y="84"/>
                  <a:pt x="53" y="84"/>
                </a:cubicBezTo>
                <a:cubicBezTo>
                  <a:pt x="57" y="85"/>
                  <a:pt x="62" y="85"/>
                  <a:pt x="67" y="85"/>
                </a:cubicBezTo>
                <a:cubicBezTo>
                  <a:pt x="77" y="85"/>
                  <a:pt x="86" y="84"/>
                  <a:pt x="94" y="80"/>
                </a:cubicBezTo>
                <a:cubicBezTo>
                  <a:pt x="102" y="77"/>
                  <a:pt x="109" y="73"/>
                  <a:pt x="114" y="67"/>
                </a:cubicBezTo>
                <a:cubicBezTo>
                  <a:pt x="119" y="61"/>
                  <a:pt x="121" y="55"/>
                  <a:pt x="121" y="49"/>
                </a:cubicBezTo>
                <a:cubicBezTo>
                  <a:pt x="121" y="42"/>
                  <a:pt x="119" y="36"/>
                  <a:pt x="114" y="31"/>
                </a:cubicBezTo>
                <a:cubicBezTo>
                  <a:pt x="109" y="25"/>
                  <a:pt x="102" y="21"/>
                  <a:pt x="94" y="17"/>
                </a:cubicBezTo>
                <a:close/>
                <a:moveTo>
                  <a:pt x="145" y="111"/>
                </a:moveTo>
                <a:cubicBezTo>
                  <a:pt x="145" y="112"/>
                  <a:pt x="146" y="114"/>
                  <a:pt x="147" y="115"/>
                </a:cubicBezTo>
                <a:cubicBezTo>
                  <a:pt x="147" y="116"/>
                  <a:pt x="148" y="118"/>
                  <a:pt x="149" y="119"/>
                </a:cubicBezTo>
                <a:cubicBezTo>
                  <a:pt x="150" y="120"/>
                  <a:pt x="151" y="121"/>
                  <a:pt x="151" y="121"/>
                </a:cubicBezTo>
                <a:cubicBezTo>
                  <a:pt x="152" y="122"/>
                  <a:pt x="152" y="123"/>
                  <a:pt x="154" y="124"/>
                </a:cubicBezTo>
                <a:cubicBezTo>
                  <a:pt x="155" y="125"/>
                  <a:pt x="155" y="126"/>
                  <a:pt x="156" y="127"/>
                </a:cubicBezTo>
                <a:cubicBezTo>
                  <a:pt x="156" y="127"/>
                  <a:pt x="156" y="127"/>
                  <a:pt x="156" y="127"/>
                </a:cubicBezTo>
                <a:cubicBezTo>
                  <a:pt x="156" y="127"/>
                  <a:pt x="156" y="127"/>
                  <a:pt x="157" y="128"/>
                </a:cubicBezTo>
                <a:cubicBezTo>
                  <a:pt x="157" y="128"/>
                  <a:pt x="157" y="128"/>
                  <a:pt x="157" y="128"/>
                </a:cubicBezTo>
                <a:cubicBezTo>
                  <a:pt x="157" y="128"/>
                  <a:pt x="157" y="128"/>
                  <a:pt x="157" y="129"/>
                </a:cubicBezTo>
                <a:cubicBezTo>
                  <a:pt x="157" y="129"/>
                  <a:pt x="157" y="129"/>
                  <a:pt x="158" y="129"/>
                </a:cubicBezTo>
                <a:cubicBezTo>
                  <a:pt x="158" y="129"/>
                  <a:pt x="158" y="129"/>
                  <a:pt x="158" y="130"/>
                </a:cubicBezTo>
                <a:cubicBezTo>
                  <a:pt x="158" y="130"/>
                  <a:pt x="158" y="130"/>
                  <a:pt x="158" y="130"/>
                </a:cubicBezTo>
                <a:cubicBezTo>
                  <a:pt x="158" y="130"/>
                  <a:pt x="158" y="131"/>
                  <a:pt x="158" y="131"/>
                </a:cubicBezTo>
                <a:cubicBezTo>
                  <a:pt x="157" y="132"/>
                  <a:pt x="157" y="132"/>
                  <a:pt x="156" y="133"/>
                </a:cubicBezTo>
                <a:cubicBezTo>
                  <a:pt x="156" y="133"/>
                  <a:pt x="155" y="134"/>
                  <a:pt x="154" y="134"/>
                </a:cubicBezTo>
                <a:cubicBezTo>
                  <a:pt x="151" y="133"/>
                  <a:pt x="148" y="133"/>
                  <a:pt x="146" y="132"/>
                </a:cubicBezTo>
                <a:cubicBezTo>
                  <a:pt x="136" y="130"/>
                  <a:pt x="128" y="125"/>
                  <a:pt x="120" y="120"/>
                </a:cubicBezTo>
                <a:cubicBezTo>
                  <a:pt x="114" y="121"/>
                  <a:pt x="109" y="121"/>
                  <a:pt x="103" y="121"/>
                </a:cubicBezTo>
                <a:cubicBezTo>
                  <a:pt x="86" y="121"/>
                  <a:pt x="71" y="117"/>
                  <a:pt x="59" y="109"/>
                </a:cubicBezTo>
                <a:cubicBezTo>
                  <a:pt x="62" y="109"/>
                  <a:pt x="65" y="109"/>
                  <a:pt x="67" y="109"/>
                </a:cubicBezTo>
                <a:cubicBezTo>
                  <a:pt x="77" y="109"/>
                  <a:pt x="87" y="108"/>
                  <a:pt x="96" y="105"/>
                </a:cubicBezTo>
                <a:cubicBezTo>
                  <a:pt x="106" y="102"/>
                  <a:pt x="114" y="98"/>
                  <a:pt x="121" y="93"/>
                </a:cubicBezTo>
                <a:cubicBezTo>
                  <a:pt x="129" y="87"/>
                  <a:pt x="135" y="80"/>
                  <a:pt x="139" y="73"/>
                </a:cubicBezTo>
                <a:cubicBezTo>
                  <a:pt x="144" y="65"/>
                  <a:pt x="146" y="57"/>
                  <a:pt x="146" y="49"/>
                </a:cubicBezTo>
                <a:cubicBezTo>
                  <a:pt x="146" y="44"/>
                  <a:pt x="145" y="39"/>
                  <a:pt x="143" y="34"/>
                </a:cubicBezTo>
                <a:cubicBezTo>
                  <a:pt x="152" y="39"/>
                  <a:pt x="158" y="45"/>
                  <a:pt x="163" y="51"/>
                </a:cubicBezTo>
                <a:cubicBezTo>
                  <a:pt x="167" y="58"/>
                  <a:pt x="170" y="65"/>
                  <a:pt x="170" y="73"/>
                </a:cubicBezTo>
                <a:cubicBezTo>
                  <a:pt x="170" y="81"/>
                  <a:pt x="168" y="88"/>
                  <a:pt x="163" y="94"/>
                </a:cubicBezTo>
                <a:cubicBezTo>
                  <a:pt x="159" y="101"/>
                  <a:pt x="153" y="106"/>
                  <a:pt x="145" y="11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AutoShape 13"/>
          <p:cNvSpPr>
            <a:spLocks/>
          </p:cNvSpPr>
          <p:nvPr/>
        </p:nvSpPr>
        <p:spPr bwMode="auto">
          <a:xfrm>
            <a:off x="9914915" y="3780187"/>
            <a:ext cx="228232" cy="22983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517" y="0"/>
                </a:moveTo>
                <a:lnTo>
                  <a:pt x="2083" y="0"/>
                </a:lnTo>
                <a:cubicBezTo>
                  <a:pt x="840" y="0"/>
                  <a:pt x="0" y="1032"/>
                  <a:pt x="0" y="2063"/>
                </a:cubicBezTo>
                <a:lnTo>
                  <a:pt x="0" y="21600"/>
                </a:lnTo>
                <a:lnTo>
                  <a:pt x="4367" y="17273"/>
                </a:lnTo>
                <a:lnTo>
                  <a:pt x="19517" y="17273"/>
                </a:lnTo>
                <a:cubicBezTo>
                  <a:pt x="20559" y="17273"/>
                  <a:pt x="21600" y="16242"/>
                  <a:pt x="21600" y="15010"/>
                </a:cubicBezTo>
                <a:lnTo>
                  <a:pt x="21600" y="2063"/>
                </a:lnTo>
                <a:cubicBezTo>
                  <a:pt x="21600" y="1032"/>
                  <a:pt x="20559" y="0"/>
                  <a:pt x="19517" y="0"/>
                </a:cubicBezTo>
                <a:close/>
                <a:moveTo>
                  <a:pt x="17233" y="12947"/>
                </a:moveTo>
                <a:lnTo>
                  <a:pt x="4367" y="12947"/>
                </a:lnTo>
                <a:lnTo>
                  <a:pt x="4367" y="10684"/>
                </a:lnTo>
                <a:lnTo>
                  <a:pt x="17233" y="10684"/>
                </a:lnTo>
                <a:lnTo>
                  <a:pt x="17233" y="12947"/>
                </a:lnTo>
                <a:close/>
                <a:moveTo>
                  <a:pt x="17233" y="9652"/>
                </a:moveTo>
                <a:lnTo>
                  <a:pt x="4367" y="9652"/>
                </a:lnTo>
                <a:lnTo>
                  <a:pt x="4367" y="7622"/>
                </a:lnTo>
                <a:lnTo>
                  <a:pt x="17233" y="7622"/>
                </a:lnTo>
                <a:lnTo>
                  <a:pt x="17233" y="9652"/>
                </a:lnTo>
                <a:close/>
                <a:moveTo>
                  <a:pt x="17233" y="6390"/>
                </a:moveTo>
                <a:lnTo>
                  <a:pt x="4367" y="6390"/>
                </a:lnTo>
                <a:lnTo>
                  <a:pt x="4367" y="4327"/>
                </a:lnTo>
                <a:lnTo>
                  <a:pt x="17233" y="4327"/>
                </a:lnTo>
                <a:lnTo>
                  <a:pt x="17233" y="63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solidFill>
                <a:srgbClr val="A6AAA9"/>
              </a:solidFill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56" name="Text Box 27"/>
          <p:cNvSpPr txBox="1">
            <a:spLocks/>
          </p:cNvSpPr>
          <p:nvPr/>
        </p:nvSpPr>
        <p:spPr bwMode="auto">
          <a:xfrm>
            <a:off x="3125207" y="4827541"/>
            <a:ext cx="1595328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58" name="Text Box 27"/>
          <p:cNvSpPr txBox="1">
            <a:spLocks/>
          </p:cNvSpPr>
          <p:nvPr/>
        </p:nvSpPr>
        <p:spPr bwMode="auto">
          <a:xfrm>
            <a:off x="1097017" y="1821690"/>
            <a:ext cx="1595328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59" name="Text Box 27"/>
          <p:cNvSpPr txBox="1">
            <a:spLocks/>
          </p:cNvSpPr>
          <p:nvPr/>
        </p:nvSpPr>
        <p:spPr bwMode="auto">
          <a:xfrm>
            <a:off x="7204780" y="4827541"/>
            <a:ext cx="1595328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60" name="Text Box 27"/>
          <p:cNvSpPr txBox="1">
            <a:spLocks/>
          </p:cNvSpPr>
          <p:nvPr/>
        </p:nvSpPr>
        <p:spPr bwMode="auto">
          <a:xfrm>
            <a:off x="5161072" y="1821690"/>
            <a:ext cx="1595328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61" name="Text Box 27"/>
          <p:cNvSpPr txBox="1">
            <a:spLocks/>
          </p:cNvSpPr>
          <p:nvPr/>
        </p:nvSpPr>
        <p:spPr bwMode="auto">
          <a:xfrm>
            <a:off x="9225127" y="1821690"/>
            <a:ext cx="1595328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/>
            <a:r>
              <a:rPr lang="en-US" sz="1600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5" name="Shape 147"/>
          <p:cNvSpPr>
            <a:spLocks noChangeArrowheads="1"/>
          </p:cNvSpPr>
          <p:nvPr/>
        </p:nvSpPr>
        <p:spPr bwMode="auto">
          <a:xfrm>
            <a:off x="912740" y="2156429"/>
            <a:ext cx="1948533" cy="75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spcBef>
                <a:spcPts val="2950"/>
              </a:spcBef>
            </a:pP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Lorem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ipsum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dolor sit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amet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consectetuer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adipiscing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elit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,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sed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diam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nonummy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nibh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euismod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tincidunt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ut</a:t>
            </a:r>
            <a:r>
              <a:rPr lang="en-US" altLang="en-US" sz="115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</a:t>
            </a:r>
            <a:r>
              <a:rPr lang="en-US" altLang="en-US" sz="115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laoreet</a:t>
            </a:r>
            <a:endParaRPr lang="en-US" altLang="en-US" sz="115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91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2353151" y="5171743"/>
            <a:ext cx="1808682" cy="1927557"/>
            <a:chOff x="-1" y="0"/>
            <a:chExt cx="3617404" cy="3855807"/>
          </a:xfrm>
          <a:solidFill>
            <a:schemeClr val="accent1"/>
          </a:solidFill>
        </p:grpSpPr>
        <p:sp>
          <p:nvSpPr>
            <p:cNvPr id="3076" name="Rectangle 4"/>
            <p:cNvSpPr>
              <a:spLocks/>
            </p:cNvSpPr>
            <p:nvPr/>
          </p:nvSpPr>
          <p:spPr bwMode="auto">
            <a:xfrm>
              <a:off x="-1" y="1282677"/>
              <a:ext cx="656745" cy="2573130"/>
            </a:xfrm>
            <a:prstGeom prst="rect">
              <a:avLst/>
            </a:prstGeom>
            <a:grpFill/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077" name="Rectangle 5"/>
            <p:cNvSpPr>
              <a:spLocks/>
            </p:cNvSpPr>
            <p:nvPr/>
          </p:nvSpPr>
          <p:spPr bwMode="auto">
            <a:xfrm rot="16200000">
              <a:off x="2098047" y="-862611"/>
              <a:ext cx="656745" cy="2381967"/>
            </a:xfrm>
            <a:prstGeom prst="rect">
              <a:avLst/>
            </a:prstGeom>
            <a:grpFill/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078" name="AutoShape 6"/>
            <p:cNvSpPr>
              <a:spLocks/>
            </p:cNvSpPr>
            <p:nvPr/>
          </p:nvSpPr>
          <p:spPr bwMode="auto">
            <a:xfrm>
              <a:off x="1236751" y="1085"/>
              <a:ext cx="1366045" cy="6441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0472" y="16926"/>
                    <a:pt x="18996" y="12521"/>
                    <a:pt x="17138" y="8624"/>
                  </a:cubicBezTo>
                  <a:cubicBezTo>
                    <a:pt x="15465" y="5114"/>
                    <a:pt x="13612" y="2247"/>
                    <a:pt x="1164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079" name="AutoShape 7"/>
            <p:cNvSpPr>
              <a:spLocks/>
            </p:cNvSpPr>
            <p:nvPr/>
          </p:nvSpPr>
          <p:spPr bwMode="auto">
            <a:xfrm>
              <a:off x="1279" y="1283785"/>
              <a:ext cx="644129" cy="131524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11224"/>
                  </a:lnTo>
                  <a:cubicBezTo>
                    <a:pt x="2256" y="13293"/>
                    <a:pt x="5161" y="15237"/>
                    <a:pt x="8704" y="16992"/>
                  </a:cubicBezTo>
                  <a:cubicBezTo>
                    <a:pt x="12582" y="18912"/>
                    <a:pt x="16952" y="20430"/>
                    <a:pt x="21600" y="21600"/>
                  </a:cubicBez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080" name="AutoShape 8"/>
            <p:cNvSpPr>
              <a:spLocks/>
            </p:cNvSpPr>
            <p:nvPr/>
          </p:nvSpPr>
          <p:spPr bwMode="auto">
            <a:xfrm>
              <a:off x="2877" y="793"/>
              <a:ext cx="2572921" cy="2573130"/>
            </a:xfrm>
            <a:custGeom>
              <a:avLst/>
              <a:gdLst>
                <a:gd name="T0" fmla="+- 0 10800 961"/>
                <a:gd name="T1" fmla="*/ T0 w 19679"/>
                <a:gd name="T2" fmla="*/ 10297 h 20595"/>
                <a:gd name="T3" fmla="+- 0 10800 961"/>
                <a:gd name="T4" fmla="*/ T3 w 19679"/>
                <a:gd name="T5" fmla="*/ 10297 h 20595"/>
                <a:gd name="T6" fmla="+- 0 10800 961"/>
                <a:gd name="T7" fmla="*/ T6 w 19679"/>
                <a:gd name="T8" fmla="*/ 10297 h 20595"/>
                <a:gd name="T9" fmla="+- 0 10800 961"/>
                <a:gd name="T10" fmla="*/ T9 w 19679"/>
                <a:gd name="T11" fmla="*/ 10297 h 20595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9679" h="20595">
                  <a:moveTo>
                    <a:pt x="9839" y="0"/>
                  </a:moveTo>
                  <a:cubicBezTo>
                    <a:pt x="7321" y="0"/>
                    <a:pt x="4803" y="1007"/>
                    <a:pt x="2882" y="3018"/>
                  </a:cubicBezTo>
                  <a:cubicBezTo>
                    <a:pt x="-961" y="7039"/>
                    <a:pt x="-961" y="13557"/>
                    <a:pt x="2882" y="17579"/>
                  </a:cubicBezTo>
                  <a:cubicBezTo>
                    <a:pt x="6725" y="21600"/>
                    <a:pt x="12953" y="21600"/>
                    <a:pt x="16796" y="17579"/>
                  </a:cubicBezTo>
                  <a:cubicBezTo>
                    <a:pt x="20639" y="13557"/>
                    <a:pt x="20639" y="7039"/>
                    <a:pt x="16796" y="3018"/>
                  </a:cubicBezTo>
                  <a:cubicBezTo>
                    <a:pt x="14875" y="1007"/>
                    <a:pt x="12357" y="0"/>
                    <a:pt x="9839" y="0"/>
                  </a:cubicBezTo>
                  <a:close/>
                  <a:moveTo>
                    <a:pt x="9839" y="5222"/>
                  </a:moveTo>
                  <a:cubicBezTo>
                    <a:pt x="11080" y="5222"/>
                    <a:pt x="12322" y="5718"/>
                    <a:pt x="13269" y="6709"/>
                  </a:cubicBezTo>
                  <a:cubicBezTo>
                    <a:pt x="15163" y="8691"/>
                    <a:pt x="15163" y="11905"/>
                    <a:pt x="13269" y="13888"/>
                  </a:cubicBezTo>
                  <a:cubicBezTo>
                    <a:pt x="11375" y="15870"/>
                    <a:pt x="8303" y="15870"/>
                    <a:pt x="6409" y="13888"/>
                  </a:cubicBezTo>
                  <a:cubicBezTo>
                    <a:pt x="4515" y="11905"/>
                    <a:pt x="4515" y="8691"/>
                    <a:pt x="6409" y="6709"/>
                  </a:cubicBezTo>
                  <a:cubicBezTo>
                    <a:pt x="7356" y="5718"/>
                    <a:pt x="8598" y="5222"/>
                    <a:pt x="9839" y="5222"/>
                  </a:cubicBezTo>
                  <a:close/>
                </a:path>
              </a:pathLst>
            </a:custGeom>
            <a:grpFill/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</p:grpSp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3586372" y="4216815"/>
            <a:ext cx="1820287" cy="1286730"/>
            <a:chOff x="0" y="-1"/>
            <a:chExt cx="3640614" cy="2573923"/>
          </a:xfrm>
          <a:solidFill>
            <a:schemeClr val="accent2"/>
          </a:solidFill>
        </p:grpSpPr>
        <p:sp>
          <p:nvSpPr>
            <p:cNvPr id="3082" name="AutoShape 10"/>
            <p:cNvSpPr>
              <a:spLocks/>
            </p:cNvSpPr>
            <p:nvPr/>
          </p:nvSpPr>
          <p:spPr bwMode="auto">
            <a:xfrm>
              <a:off x="0" y="1910159"/>
              <a:ext cx="1163638" cy="6568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303" y="4913"/>
                    <a:pt x="3072" y="9527"/>
                    <a:pt x="5363" y="13586"/>
                  </a:cubicBezTo>
                  <a:cubicBezTo>
                    <a:pt x="7194" y="16830"/>
                    <a:pt x="9234" y="19475"/>
                    <a:pt x="11389" y="21600"/>
                  </a:cubicBez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26088" y="-1"/>
              <a:ext cx="3614526" cy="2573923"/>
              <a:chOff x="0" y="0"/>
              <a:chExt cx="3614526" cy="2573922"/>
            </a:xfrm>
            <a:grpFill/>
          </p:grpSpPr>
          <p:sp>
            <p:nvSpPr>
              <p:cNvPr id="3084" name="Rectangle 12"/>
              <p:cNvSpPr>
                <a:spLocks/>
              </p:cNvSpPr>
              <p:nvPr/>
            </p:nvSpPr>
            <p:spPr bwMode="auto">
              <a:xfrm rot="16200000">
                <a:off x="2095169" y="-862611"/>
                <a:ext cx="656747" cy="2381967"/>
              </a:xfrm>
              <a:prstGeom prst="rect">
                <a:avLst/>
              </a:pr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85" name="AutoShape 13"/>
              <p:cNvSpPr>
                <a:spLocks/>
              </p:cNvSpPr>
              <p:nvPr/>
            </p:nvSpPr>
            <p:spPr bwMode="auto">
              <a:xfrm>
                <a:off x="1233874" y="1084"/>
                <a:ext cx="1366045" cy="64413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0472" y="16926"/>
                      <a:pt x="18996" y="12521"/>
                      <a:pt x="17138" y="8624"/>
                    </a:cubicBezTo>
                    <a:cubicBezTo>
                      <a:pt x="15465" y="5114"/>
                      <a:pt x="13612" y="2247"/>
                      <a:pt x="1164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4000"/>
                </a:schemeClr>
              </a:solidFill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86" name="AutoShape 14"/>
              <p:cNvSpPr>
                <a:spLocks/>
              </p:cNvSpPr>
              <p:nvPr/>
            </p:nvSpPr>
            <p:spPr bwMode="auto">
              <a:xfrm>
                <a:off x="0" y="792"/>
                <a:ext cx="2572921" cy="2573130"/>
              </a:xfrm>
              <a:custGeom>
                <a:avLst/>
                <a:gdLst>
                  <a:gd name="T0" fmla="+- 0 10800 961"/>
                  <a:gd name="T1" fmla="*/ T0 w 19679"/>
                  <a:gd name="T2" fmla="*/ 10297 h 20595"/>
                  <a:gd name="T3" fmla="+- 0 10800 961"/>
                  <a:gd name="T4" fmla="*/ T3 w 19679"/>
                  <a:gd name="T5" fmla="*/ 10297 h 20595"/>
                  <a:gd name="T6" fmla="+- 0 10800 961"/>
                  <a:gd name="T7" fmla="*/ T6 w 19679"/>
                  <a:gd name="T8" fmla="*/ 10297 h 20595"/>
                  <a:gd name="T9" fmla="+- 0 10800 961"/>
                  <a:gd name="T10" fmla="*/ T9 w 19679"/>
                  <a:gd name="T11" fmla="*/ 10297 h 20595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19679" h="20595">
                    <a:moveTo>
                      <a:pt x="9839" y="0"/>
                    </a:moveTo>
                    <a:cubicBezTo>
                      <a:pt x="7321" y="0"/>
                      <a:pt x="4803" y="1007"/>
                      <a:pt x="2882" y="3018"/>
                    </a:cubicBezTo>
                    <a:cubicBezTo>
                      <a:pt x="-961" y="7039"/>
                      <a:pt x="-961" y="13557"/>
                      <a:pt x="2882" y="17579"/>
                    </a:cubicBezTo>
                    <a:cubicBezTo>
                      <a:pt x="6725" y="21600"/>
                      <a:pt x="12953" y="21600"/>
                      <a:pt x="16796" y="17579"/>
                    </a:cubicBezTo>
                    <a:cubicBezTo>
                      <a:pt x="20639" y="13557"/>
                      <a:pt x="20639" y="7039"/>
                      <a:pt x="16796" y="3018"/>
                    </a:cubicBezTo>
                    <a:cubicBezTo>
                      <a:pt x="14875" y="1007"/>
                      <a:pt x="12357" y="0"/>
                      <a:pt x="9839" y="0"/>
                    </a:cubicBezTo>
                    <a:close/>
                    <a:moveTo>
                      <a:pt x="9839" y="5222"/>
                    </a:moveTo>
                    <a:cubicBezTo>
                      <a:pt x="11080" y="5222"/>
                      <a:pt x="12322" y="5718"/>
                      <a:pt x="13269" y="6709"/>
                    </a:cubicBezTo>
                    <a:cubicBezTo>
                      <a:pt x="15163" y="8691"/>
                      <a:pt x="15163" y="11905"/>
                      <a:pt x="13269" y="13888"/>
                    </a:cubicBezTo>
                    <a:cubicBezTo>
                      <a:pt x="11375" y="15870"/>
                      <a:pt x="8303" y="15870"/>
                      <a:pt x="6409" y="13888"/>
                    </a:cubicBezTo>
                    <a:cubicBezTo>
                      <a:pt x="4515" y="11905"/>
                      <a:pt x="4515" y="8691"/>
                      <a:pt x="6409" y="6709"/>
                    </a:cubicBezTo>
                    <a:cubicBezTo>
                      <a:pt x="7356" y="5718"/>
                      <a:pt x="8598" y="5222"/>
                      <a:pt x="9839" y="5222"/>
                    </a:cubicBezTo>
                    <a:close/>
                  </a:path>
                </a:pathLst>
              </a:cu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</p:grpSp>
      </p:grpSp>
      <p:grpSp>
        <p:nvGrpSpPr>
          <p:cNvPr id="3087" name="Group 15"/>
          <p:cNvGrpSpPr>
            <a:grpSpLocks/>
          </p:cNvGrpSpPr>
          <p:nvPr/>
        </p:nvGrpSpPr>
        <p:grpSpPr bwMode="auto">
          <a:xfrm>
            <a:off x="4836968" y="3265912"/>
            <a:ext cx="1820287" cy="1286730"/>
            <a:chOff x="0" y="-1"/>
            <a:chExt cx="3640614" cy="2573923"/>
          </a:xfrm>
          <a:solidFill>
            <a:schemeClr val="accent3"/>
          </a:solidFill>
        </p:grpSpPr>
        <p:sp>
          <p:nvSpPr>
            <p:cNvPr id="3088" name="AutoShape 16"/>
            <p:cNvSpPr>
              <a:spLocks/>
            </p:cNvSpPr>
            <p:nvPr/>
          </p:nvSpPr>
          <p:spPr bwMode="auto">
            <a:xfrm>
              <a:off x="0" y="1910159"/>
              <a:ext cx="1163638" cy="6568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303" y="4913"/>
                    <a:pt x="3072" y="9527"/>
                    <a:pt x="5363" y="13586"/>
                  </a:cubicBezTo>
                  <a:cubicBezTo>
                    <a:pt x="7194" y="16830"/>
                    <a:pt x="9234" y="19475"/>
                    <a:pt x="11389" y="21600"/>
                  </a:cubicBez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26088" y="-1"/>
              <a:ext cx="3614526" cy="2573923"/>
              <a:chOff x="0" y="0"/>
              <a:chExt cx="3614526" cy="2573922"/>
            </a:xfrm>
            <a:grpFill/>
          </p:grpSpPr>
          <p:sp>
            <p:nvSpPr>
              <p:cNvPr id="3090" name="Rectangle 18"/>
              <p:cNvSpPr>
                <a:spLocks/>
              </p:cNvSpPr>
              <p:nvPr/>
            </p:nvSpPr>
            <p:spPr bwMode="auto">
              <a:xfrm rot="16200000">
                <a:off x="2095169" y="-862611"/>
                <a:ext cx="656747" cy="2381967"/>
              </a:xfrm>
              <a:prstGeom prst="rect">
                <a:avLst/>
              </a:pr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91" name="AutoShape 19"/>
              <p:cNvSpPr>
                <a:spLocks/>
              </p:cNvSpPr>
              <p:nvPr/>
            </p:nvSpPr>
            <p:spPr bwMode="auto">
              <a:xfrm>
                <a:off x="1233874" y="1084"/>
                <a:ext cx="1366045" cy="64413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0472" y="16926"/>
                      <a:pt x="18996" y="12521"/>
                      <a:pt x="17138" y="8624"/>
                    </a:cubicBezTo>
                    <a:cubicBezTo>
                      <a:pt x="15465" y="5114"/>
                      <a:pt x="13612" y="2247"/>
                      <a:pt x="1164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4000"/>
                </a:schemeClr>
              </a:solidFill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92" name="AutoShape 20"/>
              <p:cNvSpPr>
                <a:spLocks/>
              </p:cNvSpPr>
              <p:nvPr/>
            </p:nvSpPr>
            <p:spPr bwMode="auto">
              <a:xfrm>
                <a:off x="0" y="792"/>
                <a:ext cx="2572921" cy="2573130"/>
              </a:xfrm>
              <a:custGeom>
                <a:avLst/>
                <a:gdLst>
                  <a:gd name="T0" fmla="+- 0 10800 961"/>
                  <a:gd name="T1" fmla="*/ T0 w 19679"/>
                  <a:gd name="T2" fmla="*/ 10297 h 20595"/>
                  <a:gd name="T3" fmla="+- 0 10800 961"/>
                  <a:gd name="T4" fmla="*/ T3 w 19679"/>
                  <a:gd name="T5" fmla="*/ 10297 h 20595"/>
                  <a:gd name="T6" fmla="+- 0 10800 961"/>
                  <a:gd name="T7" fmla="*/ T6 w 19679"/>
                  <a:gd name="T8" fmla="*/ 10297 h 20595"/>
                  <a:gd name="T9" fmla="+- 0 10800 961"/>
                  <a:gd name="T10" fmla="*/ T9 w 19679"/>
                  <a:gd name="T11" fmla="*/ 10297 h 20595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19679" h="20595">
                    <a:moveTo>
                      <a:pt x="9839" y="0"/>
                    </a:moveTo>
                    <a:cubicBezTo>
                      <a:pt x="7321" y="0"/>
                      <a:pt x="4803" y="1007"/>
                      <a:pt x="2882" y="3018"/>
                    </a:cubicBezTo>
                    <a:cubicBezTo>
                      <a:pt x="-961" y="7039"/>
                      <a:pt x="-961" y="13557"/>
                      <a:pt x="2882" y="17579"/>
                    </a:cubicBezTo>
                    <a:cubicBezTo>
                      <a:pt x="6725" y="21600"/>
                      <a:pt x="12953" y="21600"/>
                      <a:pt x="16796" y="17579"/>
                    </a:cubicBezTo>
                    <a:cubicBezTo>
                      <a:pt x="20639" y="13557"/>
                      <a:pt x="20639" y="7039"/>
                      <a:pt x="16796" y="3018"/>
                    </a:cubicBezTo>
                    <a:cubicBezTo>
                      <a:pt x="14875" y="1007"/>
                      <a:pt x="12357" y="0"/>
                      <a:pt x="9839" y="0"/>
                    </a:cubicBezTo>
                    <a:close/>
                    <a:moveTo>
                      <a:pt x="9839" y="5222"/>
                    </a:moveTo>
                    <a:cubicBezTo>
                      <a:pt x="11080" y="5222"/>
                      <a:pt x="12322" y="5718"/>
                      <a:pt x="13269" y="6709"/>
                    </a:cubicBezTo>
                    <a:cubicBezTo>
                      <a:pt x="15163" y="8691"/>
                      <a:pt x="15163" y="11905"/>
                      <a:pt x="13269" y="13888"/>
                    </a:cubicBezTo>
                    <a:cubicBezTo>
                      <a:pt x="11375" y="15870"/>
                      <a:pt x="8303" y="15870"/>
                      <a:pt x="6409" y="13888"/>
                    </a:cubicBezTo>
                    <a:cubicBezTo>
                      <a:pt x="4515" y="11905"/>
                      <a:pt x="4515" y="8691"/>
                      <a:pt x="6409" y="6709"/>
                    </a:cubicBezTo>
                    <a:cubicBezTo>
                      <a:pt x="7356" y="5718"/>
                      <a:pt x="8598" y="5222"/>
                      <a:pt x="9839" y="5222"/>
                    </a:cubicBezTo>
                    <a:close/>
                  </a:path>
                </a:pathLst>
              </a:cu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</p:grpSp>
      </p:grp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6076642" y="2312145"/>
            <a:ext cx="1820287" cy="1286730"/>
            <a:chOff x="0" y="-1"/>
            <a:chExt cx="3640614" cy="2573923"/>
          </a:xfrm>
          <a:solidFill>
            <a:schemeClr val="accent4"/>
          </a:solidFill>
        </p:grpSpPr>
        <p:sp>
          <p:nvSpPr>
            <p:cNvPr id="3094" name="AutoShape 22"/>
            <p:cNvSpPr>
              <a:spLocks/>
            </p:cNvSpPr>
            <p:nvPr/>
          </p:nvSpPr>
          <p:spPr bwMode="auto">
            <a:xfrm>
              <a:off x="0" y="1910159"/>
              <a:ext cx="1163638" cy="6568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303" y="4913"/>
                    <a:pt x="3072" y="9527"/>
                    <a:pt x="5363" y="13586"/>
                  </a:cubicBezTo>
                  <a:cubicBezTo>
                    <a:pt x="7194" y="16830"/>
                    <a:pt x="9234" y="19475"/>
                    <a:pt x="11389" y="21600"/>
                  </a:cubicBez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grpSp>
          <p:nvGrpSpPr>
            <p:cNvPr id="3095" name="Group 23"/>
            <p:cNvGrpSpPr>
              <a:grpSpLocks/>
            </p:cNvGrpSpPr>
            <p:nvPr/>
          </p:nvGrpSpPr>
          <p:grpSpPr bwMode="auto">
            <a:xfrm>
              <a:off x="26088" y="-1"/>
              <a:ext cx="3614526" cy="2573923"/>
              <a:chOff x="0" y="0"/>
              <a:chExt cx="3614526" cy="2573922"/>
            </a:xfrm>
            <a:grpFill/>
          </p:grpSpPr>
          <p:sp>
            <p:nvSpPr>
              <p:cNvPr id="3096" name="Rectangle 24"/>
              <p:cNvSpPr>
                <a:spLocks/>
              </p:cNvSpPr>
              <p:nvPr/>
            </p:nvSpPr>
            <p:spPr bwMode="auto">
              <a:xfrm rot="16200000">
                <a:off x="2095169" y="-862611"/>
                <a:ext cx="656747" cy="2381967"/>
              </a:xfrm>
              <a:prstGeom prst="rect">
                <a:avLst/>
              </a:pr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97" name="AutoShape 25"/>
              <p:cNvSpPr>
                <a:spLocks/>
              </p:cNvSpPr>
              <p:nvPr/>
            </p:nvSpPr>
            <p:spPr bwMode="auto">
              <a:xfrm>
                <a:off x="1233874" y="1084"/>
                <a:ext cx="1366045" cy="64413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0472" y="16926"/>
                      <a:pt x="18996" y="12521"/>
                      <a:pt x="17138" y="8624"/>
                    </a:cubicBezTo>
                    <a:cubicBezTo>
                      <a:pt x="15465" y="5114"/>
                      <a:pt x="13612" y="2247"/>
                      <a:pt x="1164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4000"/>
                </a:schemeClr>
              </a:solidFill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098" name="AutoShape 26"/>
              <p:cNvSpPr>
                <a:spLocks/>
              </p:cNvSpPr>
              <p:nvPr/>
            </p:nvSpPr>
            <p:spPr bwMode="auto">
              <a:xfrm>
                <a:off x="0" y="792"/>
                <a:ext cx="2572921" cy="2573130"/>
              </a:xfrm>
              <a:custGeom>
                <a:avLst/>
                <a:gdLst>
                  <a:gd name="T0" fmla="+- 0 10800 961"/>
                  <a:gd name="T1" fmla="*/ T0 w 19679"/>
                  <a:gd name="T2" fmla="*/ 10297 h 20595"/>
                  <a:gd name="T3" fmla="+- 0 10800 961"/>
                  <a:gd name="T4" fmla="*/ T3 w 19679"/>
                  <a:gd name="T5" fmla="*/ 10297 h 20595"/>
                  <a:gd name="T6" fmla="+- 0 10800 961"/>
                  <a:gd name="T7" fmla="*/ T6 w 19679"/>
                  <a:gd name="T8" fmla="*/ 10297 h 20595"/>
                  <a:gd name="T9" fmla="+- 0 10800 961"/>
                  <a:gd name="T10" fmla="*/ T9 w 19679"/>
                  <a:gd name="T11" fmla="*/ 10297 h 20595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19679" h="20595">
                    <a:moveTo>
                      <a:pt x="9839" y="0"/>
                    </a:moveTo>
                    <a:cubicBezTo>
                      <a:pt x="7321" y="0"/>
                      <a:pt x="4803" y="1007"/>
                      <a:pt x="2882" y="3018"/>
                    </a:cubicBezTo>
                    <a:cubicBezTo>
                      <a:pt x="-961" y="7039"/>
                      <a:pt x="-961" y="13557"/>
                      <a:pt x="2882" y="17579"/>
                    </a:cubicBezTo>
                    <a:cubicBezTo>
                      <a:pt x="6725" y="21600"/>
                      <a:pt x="12953" y="21600"/>
                      <a:pt x="16796" y="17579"/>
                    </a:cubicBezTo>
                    <a:cubicBezTo>
                      <a:pt x="20639" y="13557"/>
                      <a:pt x="20639" y="7039"/>
                      <a:pt x="16796" y="3018"/>
                    </a:cubicBezTo>
                    <a:cubicBezTo>
                      <a:pt x="14875" y="1007"/>
                      <a:pt x="12357" y="0"/>
                      <a:pt x="9839" y="0"/>
                    </a:cubicBezTo>
                    <a:close/>
                    <a:moveTo>
                      <a:pt x="9839" y="5222"/>
                    </a:moveTo>
                    <a:cubicBezTo>
                      <a:pt x="11080" y="5222"/>
                      <a:pt x="12322" y="5718"/>
                      <a:pt x="13269" y="6709"/>
                    </a:cubicBezTo>
                    <a:cubicBezTo>
                      <a:pt x="15163" y="8691"/>
                      <a:pt x="15163" y="11905"/>
                      <a:pt x="13269" y="13888"/>
                    </a:cubicBezTo>
                    <a:cubicBezTo>
                      <a:pt x="11375" y="15870"/>
                      <a:pt x="8303" y="15870"/>
                      <a:pt x="6409" y="13888"/>
                    </a:cubicBezTo>
                    <a:cubicBezTo>
                      <a:pt x="4515" y="11905"/>
                      <a:pt x="4515" y="8691"/>
                      <a:pt x="6409" y="6709"/>
                    </a:cubicBezTo>
                    <a:cubicBezTo>
                      <a:pt x="7356" y="5718"/>
                      <a:pt x="8598" y="5222"/>
                      <a:pt x="9839" y="5222"/>
                    </a:cubicBezTo>
                    <a:close/>
                  </a:path>
                </a:pathLst>
              </a:cu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</p:grpSp>
      </p:grpSp>
      <p:grpSp>
        <p:nvGrpSpPr>
          <p:cNvPr id="3099" name="Group 27"/>
          <p:cNvGrpSpPr>
            <a:grpSpLocks/>
          </p:cNvGrpSpPr>
          <p:nvPr/>
        </p:nvGrpSpPr>
        <p:grpSpPr bwMode="auto">
          <a:xfrm>
            <a:off x="7318098" y="1357796"/>
            <a:ext cx="1820287" cy="1286730"/>
            <a:chOff x="0" y="-1"/>
            <a:chExt cx="3640614" cy="2573923"/>
          </a:xfrm>
          <a:solidFill>
            <a:schemeClr val="accent5"/>
          </a:solidFill>
        </p:grpSpPr>
        <p:sp>
          <p:nvSpPr>
            <p:cNvPr id="3100" name="AutoShape 28"/>
            <p:cNvSpPr>
              <a:spLocks/>
            </p:cNvSpPr>
            <p:nvPr/>
          </p:nvSpPr>
          <p:spPr bwMode="auto">
            <a:xfrm>
              <a:off x="0" y="1910159"/>
              <a:ext cx="1163638" cy="6568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303" y="4913"/>
                    <a:pt x="3072" y="9527"/>
                    <a:pt x="5363" y="13586"/>
                  </a:cubicBezTo>
                  <a:cubicBezTo>
                    <a:pt x="7194" y="16830"/>
                    <a:pt x="9234" y="19475"/>
                    <a:pt x="11389" y="21600"/>
                  </a:cubicBez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grpSp>
          <p:nvGrpSpPr>
            <p:cNvPr id="3101" name="Group 29"/>
            <p:cNvGrpSpPr>
              <a:grpSpLocks/>
            </p:cNvGrpSpPr>
            <p:nvPr/>
          </p:nvGrpSpPr>
          <p:grpSpPr bwMode="auto">
            <a:xfrm>
              <a:off x="26088" y="-1"/>
              <a:ext cx="3614526" cy="2573923"/>
              <a:chOff x="0" y="0"/>
              <a:chExt cx="3614526" cy="2573922"/>
            </a:xfrm>
            <a:grpFill/>
          </p:grpSpPr>
          <p:sp>
            <p:nvSpPr>
              <p:cNvPr id="3102" name="Rectangle 30"/>
              <p:cNvSpPr>
                <a:spLocks/>
              </p:cNvSpPr>
              <p:nvPr/>
            </p:nvSpPr>
            <p:spPr bwMode="auto">
              <a:xfrm rot="16200000">
                <a:off x="2095169" y="-862611"/>
                <a:ext cx="656747" cy="2381967"/>
              </a:xfrm>
              <a:prstGeom prst="rect">
                <a:avLst/>
              </a:pr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103" name="AutoShape 31"/>
              <p:cNvSpPr>
                <a:spLocks/>
              </p:cNvSpPr>
              <p:nvPr/>
            </p:nvSpPr>
            <p:spPr bwMode="auto">
              <a:xfrm>
                <a:off x="1233874" y="1084"/>
                <a:ext cx="1366045" cy="64413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0472" y="16926"/>
                      <a:pt x="18996" y="12521"/>
                      <a:pt x="17138" y="8624"/>
                    </a:cubicBezTo>
                    <a:cubicBezTo>
                      <a:pt x="15465" y="5114"/>
                      <a:pt x="13612" y="2247"/>
                      <a:pt x="1164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alpha val="4000"/>
                </a:schemeClr>
              </a:solidFill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  <p:sp>
            <p:nvSpPr>
              <p:cNvPr id="3104" name="AutoShape 32"/>
              <p:cNvSpPr>
                <a:spLocks/>
              </p:cNvSpPr>
              <p:nvPr/>
            </p:nvSpPr>
            <p:spPr bwMode="auto">
              <a:xfrm>
                <a:off x="0" y="792"/>
                <a:ext cx="2572921" cy="2573130"/>
              </a:xfrm>
              <a:custGeom>
                <a:avLst/>
                <a:gdLst>
                  <a:gd name="T0" fmla="+- 0 10800 961"/>
                  <a:gd name="T1" fmla="*/ T0 w 19679"/>
                  <a:gd name="T2" fmla="*/ 10297 h 20595"/>
                  <a:gd name="T3" fmla="+- 0 10800 961"/>
                  <a:gd name="T4" fmla="*/ T3 w 19679"/>
                  <a:gd name="T5" fmla="*/ 10297 h 20595"/>
                  <a:gd name="T6" fmla="+- 0 10800 961"/>
                  <a:gd name="T7" fmla="*/ T6 w 19679"/>
                  <a:gd name="T8" fmla="*/ 10297 h 20595"/>
                  <a:gd name="T9" fmla="+- 0 10800 961"/>
                  <a:gd name="T10" fmla="*/ T9 w 19679"/>
                  <a:gd name="T11" fmla="*/ 10297 h 20595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  <a:cxn ang="0">
                    <a:pos x="T7" y="T8"/>
                  </a:cxn>
                  <a:cxn ang="0">
                    <a:pos x="T10" y="T11"/>
                  </a:cxn>
                </a:cxnLst>
                <a:rect l="0" t="0" r="r" b="b"/>
                <a:pathLst>
                  <a:path w="19679" h="20595">
                    <a:moveTo>
                      <a:pt x="9839" y="0"/>
                    </a:moveTo>
                    <a:cubicBezTo>
                      <a:pt x="7321" y="0"/>
                      <a:pt x="4803" y="1007"/>
                      <a:pt x="2882" y="3018"/>
                    </a:cubicBezTo>
                    <a:cubicBezTo>
                      <a:pt x="-961" y="7039"/>
                      <a:pt x="-961" y="13557"/>
                      <a:pt x="2882" y="17579"/>
                    </a:cubicBezTo>
                    <a:cubicBezTo>
                      <a:pt x="6725" y="21600"/>
                      <a:pt x="12953" y="21600"/>
                      <a:pt x="16796" y="17579"/>
                    </a:cubicBezTo>
                    <a:cubicBezTo>
                      <a:pt x="20639" y="13557"/>
                      <a:pt x="20639" y="7039"/>
                      <a:pt x="16796" y="3018"/>
                    </a:cubicBezTo>
                    <a:cubicBezTo>
                      <a:pt x="14875" y="1007"/>
                      <a:pt x="12357" y="0"/>
                      <a:pt x="9839" y="0"/>
                    </a:cubicBezTo>
                    <a:close/>
                    <a:moveTo>
                      <a:pt x="9839" y="5222"/>
                    </a:moveTo>
                    <a:cubicBezTo>
                      <a:pt x="11080" y="5222"/>
                      <a:pt x="12322" y="5718"/>
                      <a:pt x="13269" y="6709"/>
                    </a:cubicBezTo>
                    <a:cubicBezTo>
                      <a:pt x="15163" y="8691"/>
                      <a:pt x="15163" y="11905"/>
                      <a:pt x="13269" y="13888"/>
                    </a:cubicBezTo>
                    <a:cubicBezTo>
                      <a:pt x="11375" y="15870"/>
                      <a:pt x="8303" y="15870"/>
                      <a:pt x="6409" y="13888"/>
                    </a:cubicBezTo>
                    <a:cubicBezTo>
                      <a:pt x="4515" y="11905"/>
                      <a:pt x="4515" y="8691"/>
                      <a:pt x="6409" y="6709"/>
                    </a:cubicBezTo>
                    <a:cubicBezTo>
                      <a:pt x="7356" y="5718"/>
                      <a:pt x="8598" y="5222"/>
                      <a:pt x="9839" y="5222"/>
                    </a:cubicBezTo>
                    <a:close/>
                  </a:path>
                </a:pathLst>
              </a:custGeom>
              <a:grpFill/>
              <a:ln w="12700" cap="flat" cmpd="sng">
                <a:noFill/>
                <a:prstDash val="solid"/>
                <a:miter lim="400000"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25400" tIns="25400" rIns="25400" bIns="25400" anchor="ctr"/>
              <a:lstStyle/>
              <a:p>
                <a:endParaRPr lang="ar-IQ" sz="1600">
                  <a:solidFill>
                    <a:srgbClr val="FFFFFF"/>
                  </a:solidFill>
                  <a:latin typeface="Helvetica Light" charset="0"/>
                  <a:ea typeface="Helvetica Light" charset="0"/>
                  <a:cs typeface="Helvetica Light" charset="0"/>
                  <a:sym typeface="Helvetica Light" charset="0"/>
                </a:endParaRPr>
              </a:p>
            </p:txBody>
          </p:sp>
        </p:grpSp>
      </p:grpSp>
      <p:grpSp>
        <p:nvGrpSpPr>
          <p:cNvPr id="3105" name="Group 33"/>
          <p:cNvGrpSpPr>
            <a:grpSpLocks/>
          </p:cNvGrpSpPr>
          <p:nvPr/>
        </p:nvGrpSpPr>
        <p:grpSpPr bwMode="auto">
          <a:xfrm>
            <a:off x="8536276" y="-241300"/>
            <a:ext cx="1301383" cy="1927160"/>
            <a:chOff x="0" y="0"/>
            <a:chExt cx="2602796" cy="3855013"/>
          </a:xfrm>
          <a:solidFill>
            <a:schemeClr val="accent6"/>
          </a:solidFill>
        </p:grpSpPr>
        <p:sp>
          <p:nvSpPr>
            <p:cNvPr id="3106" name="Rectangle 34"/>
            <p:cNvSpPr>
              <a:spLocks/>
            </p:cNvSpPr>
            <p:nvPr/>
          </p:nvSpPr>
          <p:spPr bwMode="auto">
            <a:xfrm rot="10800000">
              <a:off x="1946050" y="0"/>
              <a:ext cx="656746" cy="2573129"/>
            </a:xfrm>
            <a:prstGeom prst="rect">
              <a:avLst/>
            </a:prstGeom>
            <a:grpFill/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107" name="AutoShape 35"/>
            <p:cNvSpPr>
              <a:spLocks/>
            </p:cNvSpPr>
            <p:nvPr/>
          </p:nvSpPr>
          <p:spPr bwMode="auto">
            <a:xfrm rot="10800000">
              <a:off x="0" y="3210592"/>
              <a:ext cx="1366044" cy="6441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0472" y="16926"/>
                    <a:pt x="18996" y="12521"/>
                    <a:pt x="17138" y="8624"/>
                  </a:cubicBezTo>
                  <a:cubicBezTo>
                    <a:pt x="15465" y="5114"/>
                    <a:pt x="13612" y="2247"/>
                    <a:pt x="11641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108" name="AutoShape 36"/>
            <p:cNvSpPr>
              <a:spLocks/>
            </p:cNvSpPr>
            <p:nvPr/>
          </p:nvSpPr>
          <p:spPr bwMode="auto">
            <a:xfrm rot="10800000">
              <a:off x="1957387" y="1256776"/>
              <a:ext cx="644129" cy="131524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0" y="11224"/>
                  </a:lnTo>
                  <a:cubicBezTo>
                    <a:pt x="2256" y="13293"/>
                    <a:pt x="5161" y="15237"/>
                    <a:pt x="8704" y="16992"/>
                  </a:cubicBezTo>
                  <a:cubicBezTo>
                    <a:pt x="12582" y="18912"/>
                    <a:pt x="16952" y="20430"/>
                    <a:pt x="21600" y="21600"/>
                  </a:cubicBez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4000"/>
              </a:schemeClr>
            </a:solidFill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3109" name="AutoShape 37"/>
            <p:cNvSpPr>
              <a:spLocks/>
            </p:cNvSpPr>
            <p:nvPr/>
          </p:nvSpPr>
          <p:spPr bwMode="auto">
            <a:xfrm rot="10800000">
              <a:off x="26998" y="1281883"/>
              <a:ext cx="2572921" cy="2573130"/>
            </a:xfrm>
            <a:custGeom>
              <a:avLst/>
              <a:gdLst>
                <a:gd name="T0" fmla="+- 0 10800 961"/>
                <a:gd name="T1" fmla="*/ T0 w 19679"/>
                <a:gd name="T2" fmla="*/ 10297 h 20595"/>
                <a:gd name="T3" fmla="+- 0 10800 961"/>
                <a:gd name="T4" fmla="*/ T3 w 19679"/>
                <a:gd name="T5" fmla="*/ 10297 h 20595"/>
                <a:gd name="T6" fmla="+- 0 10800 961"/>
                <a:gd name="T7" fmla="*/ T6 w 19679"/>
                <a:gd name="T8" fmla="*/ 10297 h 20595"/>
                <a:gd name="T9" fmla="+- 0 10800 961"/>
                <a:gd name="T10" fmla="*/ T9 w 19679"/>
                <a:gd name="T11" fmla="*/ 10297 h 20595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9679" h="20595">
                  <a:moveTo>
                    <a:pt x="9839" y="0"/>
                  </a:moveTo>
                  <a:cubicBezTo>
                    <a:pt x="7321" y="0"/>
                    <a:pt x="4803" y="1007"/>
                    <a:pt x="2882" y="3018"/>
                  </a:cubicBezTo>
                  <a:cubicBezTo>
                    <a:pt x="-961" y="7039"/>
                    <a:pt x="-961" y="13557"/>
                    <a:pt x="2882" y="17579"/>
                  </a:cubicBezTo>
                  <a:cubicBezTo>
                    <a:pt x="6725" y="21600"/>
                    <a:pt x="12953" y="21600"/>
                    <a:pt x="16796" y="17579"/>
                  </a:cubicBezTo>
                  <a:cubicBezTo>
                    <a:pt x="20639" y="13557"/>
                    <a:pt x="20639" y="7039"/>
                    <a:pt x="16796" y="3018"/>
                  </a:cubicBezTo>
                  <a:cubicBezTo>
                    <a:pt x="14875" y="1007"/>
                    <a:pt x="12357" y="0"/>
                    <a:pt x="9839" y="0"/>
                  </a:cubicBezTo>
                  <a:close/>
                  <a:moveTo>
                    <a:pt x="9839" y="5222"/>
                  </a:moveTo>
                  <a:cubicBezTo>
                    <a:pt x="11080" y="5222"/>
                    <a:pt x="12322" y="5718"/>
                    <a:pt x="13269" y="6709"/>
                  </a:cubicBezTo>
                  <a:cubicBezTo>
                    <a:pt x="15163" y="8691"/>
                    <a:pt x="15163" y="11905"/>
                    <a:pt x="13269" y="13888"/>
                  </a:cubicBezTo>
                  <a:cubicBezTo>
                    <a:pt x="11375" y="15870"/>
                    <a:pt x="8303" y="15870"/>
                    <a:pt x="6409" y="13888"/>
                  </a:cubicBezTo>
                  <a:cubicBezTo>
                    <a:pt x="4515" y="11905"/>
                    <a:pt x="4515" y="8691"/>
                    <a:pt x="6409" y="6709"/>
                  </a:cubicBezTo>
                  <a:cubicBezTo>
                    <a:pt x="7356" y="5718"/>
                    <a:pt x="8598" y="5222"/>
                    <a:pt x="9839" y="5222"/>
                  </a:cubicBezTo>
                  <a:close/>
                </a:path>
              </a:pathLst>
            </a:custGeom>
            <a:grpFill/>
            <a:ln w="12700" cap="flat" cmpd="sng">
              <a:noFill/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160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</p:grpSp>
      <p:sp>
        <p:nvSpPr>
          <p:cNvPr id="97" name="Rectangle 128"/>
          <p:cNvSpPr>
            <a:spLocks noChangeArrowheads="1"/>
          </p:cNvSpPr>
          <p:nvPr/>
        </p:nvSpPr>
        <p:spPr bwMode="auto">
          <a:xfrm>
            <a:off x="3566347" y="992640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8" name="Text Box 27"/>
          <p:cNvSpPr txBox="1">
            <a:spLocks/>
          </p:cNvSpPr>
          <p:nvPr/>
        </p:nvSpPr>
        <p:spPr bwMode="auto">
          <a:xfrm>
            <a:off x="3619567" y="677557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6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100" name="Rectangle 128"/>
          <p:cNvSpPr>
            <a:spLocks noChangeArrowheads="1"/>
          </p:cNvSpPr>
          <p:nvPr/>
        </p:nvSpPr>
        <p:spPr bwMode="auto">
          <a:xfrm>
            <a:off x="2111644" y="2206909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1" name="Text Box 27"/>
          <p:cNvSpPr txBox="1">
            <a:spLocks/>
          </p:cNvSpPr>
          <p:nvPr/>
        </p:nvSpPr>
        <p:spPr bwMode="auto">
          <a:xfrm>
            <a:off x="2164864" y="1891826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4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103" name="Rectangle 128"/>
          <p:cNvSpPr>
            <a:spLocks noChangeArrowheads="1"/>
          </p:cNvSpPr>
          <p:nvPr/>
        </p:nvSpPr>
        <p:spPr bwMode="auto">
          <a:xfrm>
            <a:off x="717634" y="3419229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4" name="Text Box 27"/>
          <p:cNvSpPr txBox="1">
            <a:spLocks/>
          </p:cNvSpPr>
          <p:nvPr/>
        </p:nvSpPr>
        <p:spPr bwMode="auto">
          <a:xfrm>
            <a:off x="770854" y="3104146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112" name="Rectangle 128"/>
          <p:cNvSpPr>
            <a:spLocks noChangeArrowheads="1"/>
          </p:cNvSpPr>
          <p:nvPr/>
        </p:nvSpPr>
        <p:spPr bwMode="auto">
          <a:xfrm>
            <a:off x="6762907" y="4394339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3" name="Text Box 27"/>
          <p:cNvSpPr txBox="1">
            <a:spLocks/>
          </p:cNvSpPr>
          <p:nvPr/>
        </p:nvSpPr>
        <p:spPr bwMode="auto">
          <a:xfrm>
            <a:off x="6816127" y="4079256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115" name="Rectangle 128"/>
          <p:cNvSpPr>
            <a:spLocks noChangeArrowheads="1"/>
          </p:cNvSpPr>
          <p:nvPr/>
        </p:nvSpPr>
        <p:spPr bwMode="auto">
          <a:xfrm>
            <a:off x="5368897" y="5606659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6" name="Text Box 27"/>
          <p:cNvSpPr txBox="1">
            <a:spLocks/>
          </p:cNvSpPr>
          <p:nvPr/>
        </p:nvSpPr>
        <p:spPr bwMode="auto">
          <a:xfrm>
            <a:off x="5422117" y="5291576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118" name="Rectangle 128"/>
          <p:cNvSpPr>
            <a:spLocks noChangeArrowheads="1"/>
          </p:cNvSpPr>
          <p:nvPr/>
        </p:nvSpPr>
        <p:spPr bwMode="auto">
          <a:xfrm>
            <a:off x="8217610" y="3180070"/>
            <a:ext cx="33437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humour, or words which don't look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cs typeface="Arial" panose="020B0604020202020204" pitchFamily="34" charset="0"/>
              </a:rPr>
              <a:t>been industry's dummy </a:t>
            </a:r>
            <a:r>
              <a:rPr lang="id-ID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suame</a:t>
            </a:r>
            <a:endParaRPr lang="ar-IQ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9" name="Text Box 27"/>
          <p:cNvSpPr txBox="1">
            <a:spLocks/>
          </p:cNvSpPr>
          <p:nvPr/>
        </p:nvSpPr>
        <p:spPr bwMode="auto">
          <a:xfrm>
            <a:off x="8270830" y="2864987"/>
            <a:ext cx="1749330" cy="28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200" dirty="0">
                <a:solidFill>
                  <a:schemeClr val="accent5"/>
                </a:solidFill>
                <a:latin typeface="+mj-lt"/>
                <a:cs typeface="Arial" panose="020B0604020202020204" pitchFamily="34" charset="0"/>
              </a:rPr>
              <a:t>SUBTITLE 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05104" y="5553095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01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949930" y="4598768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02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196883" y="3649126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03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440200" y="2696214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04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685186" y="1747369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05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8900289" y="781082"/>
            <a:ext cx="58541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06</a:t>
            </a:r>
            <a:endParaRPr lang="ar-IQ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39366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Line 2"/>
          <p:cNvSpPr>
            <a:spLocks noChangeShapeType="1"/>
          </p:cNvSpPr>
          <p:nvPr/>
        </p:nvSpPr>
        <p:spPr bwMode="auto">
          <a:xfrm>
            <a:off x="1250183" y="4138151"/>
            <a:ext cx="9632225" cy="0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0" name="Line 4"/>
          <p:cNvSpPr>
            <a:spLocks noChangeShapeType="1"/>
          </p:cNvSpPr>
          <p:nvPr/>
        </p:nvSpPr>
        <p:spPr bwMode="auto">
          <a:xfrm flipH="1">
            <a:off x="1298821" y="3064333"/>
            <a:ext cx="0" cy="1073818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1" name="AutoShape 5"/>
          <p:cNvSpPr>
            <a:spLocks/>
          </p:cNvSpPr>
          <p:nvPr/>
        </p:nvSpPr>
        <p:spPr bwMode="auto">
          <a:xfrm rot="5400000">
            <a:off x="905399" y="2363905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2" name="Oval 6"/>
          <p:cNvSpPr>
            <a:spLocks/>
          </p:cNvSpPr>
          <p:nvPr/>
        </p:nvSpPr>
        <p:spPr bwMode="auto">
          <a:xfrm>
            <a:off x="1241094" y="4070093"/>
            <a:ext cx="115454" cy="11543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4" name="Line 9"/>
          <p:cNvSpPr>
            <a:spLocks noChangeShapeType="1"/>
          </p:cNvSpPr>
          <p:nvPr/>
        </p:nvSpPr>
        <p:spPr bwMode="auto">
          <a:xfrm rot="10800000" flipH="1">
            <a:off x="2897749" y="4138151"/>
            <a:ext cx="0" cy="1081726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5" name="AutoShape 10"/>
          <p:cNvSpPr>
            <a:spLocks/>
          </p:cNvSpPr>
          <p:nvPr/>
        </p:nvSpPr>
        <p:spPr bwMode="auto">
          <a:xfrm rot="16200000">
            <a:off x="2504325" y="5212018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6" name="Oval 11"/>
          <p:cNvSpPr>
            <a:spLocks/>
          </p:cNvSpPr>
          <p:nvPr/>
        </p:nvSpPr>
        <p:spPr bwMode="auto">
          <a:xfrm rot="10800000">
            <a:off x="2840022" y="4083298"/>
            <a:ext cx="115454" cy="11543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8" name="Line 14"/>
          <p:cNvSpPr>
            <a:spLocks noChangeShapeType="1"/>
          </p:cNvSpPr>
          <p:nvPr/>
        </p:nvSpPr>
        <p:spPr bwMode="auto">
          <a:xfrm flipH="1">
            <a:off x="4496674" y="3064333"/>
            <a:ext cx="0" cy="1026442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49" name="AutoShape 15"/>
          <p:cNvSpPr>
            <a:spLocks/>
          </p:cNvSpPr>
          <p:nvPr/>
        </p:nvSpPr>
        <p:spPr bwMode="auto">
          <a:xfrm rot="5400000">
            <a:off x="4103252" y="2363905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0" name="Oval 16"/>
          <p:cNvSpPr>
            <a:spLocks/>
          </p:cNvSpPr>
          <p:nvPr/>
        </p:nvSpPr>
        <p:spPr bwMode="auto">
          <a:xfrm>
            <a:off x="4438946" y="4070093"/>
            <a:ext cx="115455" cy="11543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2" name="Line 19"/>
          <p:cNvSpPr>
            <a:spLocks noChangeShapeType="1"/>
          </p:cNvSpPr>
          <p:nvPr/>
        </p:nvSpPr>
        <p:spPr bwMode="auto">
          <a:xfrm rot="10800000" flipH="1">
            <a:off x="6095602" y="4138150"/>
            <a:ext cx="0" cy="1081725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3" name="AutoShape 20"/>
          <p:cNvSpPr>
            <a:spLocks/>
          </p:cNvSpPr>
          <p:nvPr/>
        </p:nvSpPr>
        <p:spPr bwMode="auto">
          <a:xfrm rot="16200000">
            <a:off x="5702178" y="5212018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4" name="Oval 21"/>
          <p:cNvSpPr>
            <a:spLocks/>
          </p:cNvSpPr>
          <p:nvPr/>
        </p:nvSpPr>
        <p:spPr bwMode="auto">
          <a:xfrm rot="10800000">
            <a:off x="6037874" y="4083298"/>
            <a:ext cx="115454" cy="11543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6" name="Line 24"/>
          <p:cNvSpPr>
            <a:spLocks noChangeShapeType="1"/>
          </p:cNvSpPr>
          <p:nvPr/>
        </p:nvSpPr>
        <p:spPr bwMode="auto">
          <a:xfrm flipH="1">
            <a:off x="7694528" y="3064333"/>
            <a:ext cx="0" cy="1073818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7" name="AutoShape 25"/>
          <p:cNvSpPr>
            <a:spLocks/>
          </p:cNvSpPr>
          <p:nvPr/>
        </p:nvSpPr>
        <p:spPr bwMode="auto">
          <a:xfrm rot="5400000">
            <a:off x="7301105" y="2363905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8" name="Oval 26"/>
          <p:cNvSpPr>
            <a:spLocks/>
          </p:cNvSpPr>
          <p:nvPr/>
        </p:nvSpPr>
        <p:spPr bwMode="auto">
          <a:xfrm>
            <a:off x="7636801" y="4070093"/>
            <a:ext cx="115454" cy="11543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0" name="Line 29"/>
          <p:cNvSpPr>
            <a:spLocks noChangeShapeType="1"/>
          </p:cNvSpPr>
          <p:nvPr/>
        </p:nvSpPr>
        <p:spPr bwMode="auto">
          <a:xfrm flipH="1">
            <a:off x="10892382" y="3064332"/>
            <a:ext cx="0" cy="1063477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1" name="AutoShape 30"/>
          <p:cNvSpPr>
            <a:spLocks/>
          </p:cNvSpPr>
          <p:nvPr/>
        </p:nvSpPr>
        <p:spPr bwMode="auto">
          <a:xfrm rot="5400000">
            <a:off x="10498960" y="2363905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2" name="Oval 31"/>
          <p:cNvSpPr>
            <a:spLocks/>
          </p:cNvSpPr>
          <p:nvPr/>
        </p:nvSpPr>
        <p:spPr bwMode="auto">
          <a:xfrm>
            <a:off x="10834654" y="4070093"/>
            <a:ext cx="115455" cy="11543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4" name="Line 34"/>
          <p:cNvSpPr>
            <a:spLocks noChangeShapeType="1"/>
          </p:cNvSpPr>
          <p:nvPr/>
        </p:nvSpPr>
        <p:spPr bwMode="auto">
          <a:xfrm rot="10800000" flipH="1">
            <a:off x="9293456" y="4138150"/>
            <a:ext cx="0" cy="1081727"/>
          </a:xfrm>
          <a:prstGeom prst="line">
            <a:avLst/>
          </a:prstGeom>
          <a:noFill/>
          <a:ln w="12700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5" name="AutoShape 35"/>
          <p:cNvSpPr>
            <a:spLocks/>
          </p:cNvSpPr>
          <p:nvPr/>
        </p:nvSpPr>
        <p:spPr bwMode="auto">
          <a:xfrm rot="16200000">
            <a:off x="8900032" y="5212018"/>
            <a:ext cx="786845" cy="708287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6" name="Oval 36"/>
          <p:cNvSpPr>
            <a:spLocks/>
          </p:cNvSpPr>
          <p:nvPr/>
        </p:nvSpPr>
        <p:spPr bwMode="auto">
          <a:xfrm rot="10800000">
            <a:off x="9235727" y="4083298"/>
            <a:ext cx="115454" cy="11543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192" name="Shape 2525"/>
          <p:cNvSpPr/>
          <p:nvPr/>
        </p:nvSpPr>
        <p:spPr>
          <a:xfrm>
            <a:off x="1159159" y="25782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3" name="Shape 2528"/>
          <p:cNvSpPr/>
          <p:nvPr/>
        </p:nvSpPr>
        <p:spPr>
          <a:xfrm>
            <a:off x="4395102" y="2578226"/>
            <a:ext cx="20314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4" name="Shape 2547"/>
          <p:cNvSpPr/>
          <p:nvPr/>
        </p:nvSpPr>
        <p:spPr>
          <a:xfrm>
            <a:off x="2758084" y="5426497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73" y="17379"/>
                </a:moveTo>
                <a:lnTo>
                  <a:pt x="15643" y="14949"/>
                </a:lnTo>
                <a:cubicBezTo>
                  <a:pt x="16600" y="13832"/>
                  <a:pt x="17182" y="12386"/>
                  <a:pt x="17182" y="10800"/>
                </a:cubicBezTo>
                <a:cubicBezTo>
                  <a:pt x="17182" y="9214"/>
                  <a:pt x="16600" y="7767"/>
                  <a:pt x="15643" y="6651"/>
                </a:cubicBezTo>
                <a:lnTo>
                  <a:pt x="18073" y="4221"/>
                </a:lnTo>
                <a:cubicBezTo>
                  <a:pt x="19649" y="5963"/>
                  <a:pt x="20618" y="8266"/>
                  <a:pt x="20618" y="10800"/>
                </a:cubicBezTo>
                <a:cubicBezTo>
                  <a:pt x="20618" y="13335"/>
                  <a:pt x="19649" y="15637"/>
                  <a:pt x="18073" y="17379"/>
                </a:cubicBezTo>
                <a:moveTo>
                  <a:pt x="10800" y="20619"/>
                </a:moveTo>
                <a:cubicBezTo>
                  <a:pt x="8265" y="20619"/>
                  <a:pt x="5963" y="19650"/>
                  <a:pt x="4221" y="18073"/>
                </a:cubicBezTo>
                <a:lnTo>
                  <a:pt x="6651" y="15643"/>
                </a:lnTo>
                <a:cubicBezTo>
                  <a:pt x="7767" y="16600"/>
                  <a:pt x="9214" y="17182"/>
                  <a:pt x="10800" y="17182"/>
                </a:cubicBezTo>
                <a:cubicBezTo>
                  <a:pt x="12386" y="17182"/>
                  <a:pt x="13833" y="16600"/>
                  <a:pt x="14949" y="15643"/>
                </a:cubicBezTo>
                <a:lnTo>
                  <a:pt x="17379" y="18073"/>
                </a:lnTo>
                <a:cubicBezTo>
                  <a:pt x="15637" y="19650"/>
                  <a:pt x="13334" y="20619"/>
                  <a:pt x="10800" y="20619"/>
                </a:cubicBezTo>
                <a:moveTo>
                  <a:pt x="982" y="10800"/>
                </a:moveTo>
                <a:cubicBezTo>
                  <a:pt x="982" y="8266"/>
                  <a:pt x="1950" y="5963"/>
                  <a:pt x="3527" y="4221"/>
                </a:cubicBezTo>
                <a:lnTo>
                  <a:pt x="5957" y="6651"/>
                </a:lnTo>
                <a:cubicBezTo>
                  <a:pt x="4999" y="7767"/>
                  <a:pt x="4418" y="9214"/>
                  <a:pt x="4418" y="10800"/>
                </a:cubicBezTo>
                <a:cubicBezTo>
                  <a:pt x="4418" y="12386"/>
                  <a:pt x="4999" y="13832"/>
                  <a:pt x="5957" y="14949"/>
                </a:cubicBezTo>
                <a:lnTo>
                  <a:pt x="3527" y="17379"/>
                </a:lnTo>
                <a:cubicBezTo>
                  <a:pt x="1950" y="15637"/>
                  <a:pt x="982" y="13335"/>
                  <a:pt x="982" y="10800"/>
                </a:cubicBezTo>
                <a:moveTo>
                  <a:pt x="16200" y="10800"/>
                </a:moveTo>
                <a:cubicBezTo>
                  <a:pt x="16200" y="13782"/>
                  <a:pt x="13782" y="16200"/>
                  <a:pt x="10800" y="16200"/>
                </a:cubicBezTo>
                <a:cubicBezTo>
                  <a:pt x="7817" y="16200"/>
                  <a:pt x="5400" y="13782"/>
                  <a:pt x="5400" y="10800"/>
                </a:cubicBez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200" y="7817"/>
                  <a:pt x="16200" y="10800"/>
                </a:cubicBezTo>
                <a:moveTo>
                  <a:pt x="10800" y="982"/>
                </a:moveTo>
                <a:cubicBezTo>
                  <a:pt x="13334" y="982"/>
                  <a:pt x="15637" y="1950"/>
                  <a:pt x="17379" y="3527"/>
                </a:cubicBezTo>
                <a:lnTo>
                  <a:pt x="14949" y="5957"/>
                </a:lnTo>
                <a:cubicBezTo>
                  <a:pt x="13832" y="4999"/>
                  <a:pt x="12386" y="4418"/>
                  <a:pt x="10800" y="4418"/>
                </a:cubicBezTo>
                <a:cubicBezTo>
                  <a:pt x="9214" y="4418"/>
                  <a:pt x="7767" y="4999"/>
                  <a:pt x="6651" y="5957"/>
                </a:cubicBezTo>
                <a:lnTo>
                  <a:pt x="4221" y="3527"/>
                </a:lnTo>
                <a:cubicBezTo>
                  <a:pt x="5963" y="1950"/>
                  <a:pt x="8265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5" name="Shape 2591"/>
          <p:cNvSpPr/>
          <p:nvPr/>
        </p:nvSpPr>
        <p:spPr>
          <a:xfrm>
            <a:off x="9153790" y="5426498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6" name="Shape 2616"/>
          <p:cNvSpPr/>
          <p:nvPr/>
        </p:nvSpPr>
        <p:spPr>
          <a:xfrm>
            <a:off x="5955936" y="5439163"/>
            <a:ext cx="279328" cy="253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7" name="Shape 2618"/>
          <p:cNvSpPr/>
          <p:nvPr/>
        </p:nvSpPr>
        <p:spPr>
          <a:xfrm>
            <a:off x="7554880" y="2578220"/>
            <a:ext cx="279301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8" name="Shape 2624"/>
          <p:cNvSpPr/>
          <p:nvPr/>
        </p:nvSpPr>
        <p:spPr>
          <a:xfrm>
            <a:off x="10752720" y="257822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9" name="TextBox 46"/>
          <p:cNvSpPr txBox="1">
            <a:spLocks noChangeArrowheads="1"/>
          </p:cNvSpPr>
          <p:nvPr/>
        </p:nvSpPr>
        <p:spPr bwMode="auto">
          <a:xfrm>
            <a:off x="901212" y="1861064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1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2018</a:t>
            </a:r>
          </a:p>
        </p:txBody>
      </p:sp>
      <p:sp>
        <p:nvSpPr>
          <p:cNvPr id="200" name="TextBox 46"/>
          <p:cNvSpPr txBox="1">
            <a:spLocks noChangeArrowheads="1"/>
          </p:cNvSpPr>
          <p:nvPr/>
        </p:nvSpPr>
        <p:spPr bwMode="auto">
          <a:xfrm>
            <a:off x="4091185" y="1861064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3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2020</a:t>
            </a:r>
          </a:p>
        </p:txBody>
      </p:sp>
      <p:sp>
        <p:nvSpPr>
          <p:cNvPr id="201" name="TextBox 46"/>
          <p:cNvSpPr txBox="1">
            <a:spLocks noChangeArrowheads="1"/>
          </p:cNvSpPr>
          <p:nvPr/>
        </p:nvSpPr>
        <p:spPr bwMode="auto">
          <a:xfrm>
            <a:off x="7290569" y="1861064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5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2022</a:t>
            </a:r>
          </a:p>
        </p:txBody>
      </p:sp>
      <p:sp>
        <p:nvSpPr>
          <p:cNvPr id="202" name="TextBox 46"/>
          <p:cNvSpPr txBox="1">
            <a:spLocks noChangeArrowheads="1"/>
          </p:cNvSpPr>
          <p:nvPr/>
        </p:nvSpPr>
        <p:spPr bwMode="auto">
          <a:xfrm>
            <a:off x="10488422" y="1861064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1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2024</a:t>
            </a:r>
          </a:p>
        </p:txBody>
      </p:sp>
      <p:sp>
        <p:nvSpPr>
          <p:cNvPr id="203" name="TextBox 46"/>
          <p:cNvSpPr txBox="1">
            <a:spLocks noChangeArrowheads="1"/>
          </p:cNvSpPr>
          <p:nvPr/>
        </p:nvSpPr>
        <p:spPr bwMode="auto">
          <a:xfrm>
            <a:off x="2498011" y="6094832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2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2019</a:t>
            </a:r>
          </a:p>
        </p:txBody>
      </p:sp>
      <p:sp>
        <p:nvSpPr>
          <p:cNvPr id="204" name="TextBox 46"/>
          <p:cNvSpPr txBox="1">
            <a:spLocks noChangeArrowheads="1"/>
          </p:cNvSpPr>
          <p:nvPr/>
        </p:nvSpPr>
        <p:spPr bwMode="auto">
          <a:xfrm>
            <a:off x="5691642" y="6094832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4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2021</a:t>
            </a:r>
          </a:p>
        </p:txBody>
      </p:sp>
      <p:sp>
        <p:nvSpPr>
          <p:cNvPr id="205" name="TextBox 46"/>
          <p:cNvSpPr txBox="1">
            <a:spLocks noChangeArrowheads="1"/>
          </p:cNvSpPr>
          <p:nvPr/>
        </p:nvSpPr>
        <p:spPr bwMode="auto">
          <a:xfrm>
            <a:off x="8889493" y="6094832"/>
            <a:ext cx="8079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600" spc="300" dirty="0">
                <a:solidFill>
                  <a:schemeClr val="accent6"/>
                </a:solidFill>
                <a:latin typeface="Lato Heavy"/>
                <a:ea typeface="Impact" panose="020B0806030902050204" pitchFamily="34" charset="0"/>
                <a:cs typeface="Impact" panose="020B0806030902050204" pitchFamily="34" charset="0"/>
              </a:rPr>
              <a:t>2023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14088" y="455554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73100" y="489159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709193" y="455554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/>
                </a:solidFill>
                <a:latin typeface="+mj-lt"/>
              </a:rPr>
              <a:t>Insert title here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468205" y="489159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918962" y="455554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5"/>
                </a:solidFill>
                <a:latin typeface="+mj-lt"/>
              </a:rPr>
              <a:t>Insert title here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677974" y="489159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107646" y="4555548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9866658" y="4891596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08718" y="2285075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+mj-lt"/>
              </a:rPr>
              <a:t>Insert title here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267730" y="2621123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305080" y="2285075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4"/>
                </a:solidFill>
                <a:latin typeface="+mj-lt"/>
              </a:rPr>
              <a:t>Insert title here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064092" y="2621123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111352" y="2285075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2"/>
                </a:solidFill>
                <a:latin typeface="+mj-lt"/>
              </a:rPr>
              <a:t>Insert title here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870364" y="2621123"/>
            <a:ext cx="2051445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</p:spTree>
    <p:extLst>
      <p:ext uri="{BB962C8B-B14F-4D97-AF65-F5344CB8AC3E}">
        <p14:creationId xmlns:p14="http://schemas.microsoft.com/office/powerpoint/2010/main" val="3671812703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199763" y="1903258"/>
            <a:ext cx="758186" cy="758186"/>
            <a:chOff x="8227064" y="2714830"/>
            <a:chExt cx="758186" cy="758186"/>
          </a:xfrm>
        </p:grpSpPr>
        <p:sp>
          <p:nvSpPr>
            <p:cNvPr id="4" name="Oval 3"/>
            <p:cNvSpPr/>
            <p:nvPr/>
          </p:nvSpPr>
          <p:spPr>
            <a:xfrm>
              <a:off x="8227064" y="2714830"/>
              <a:ext cx="758186" cy="75818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  <p:sp>
          <p:nvSpPr>
            <p:cNvPr id="5" name="Pie 4"/>
            <p:cNvSpPr/>
            <p:nvPr/>
          </p:nvSpPr>
          <p:spPr>
            <a:xfrm>
              <a:off x="8230034" y="2717800"/>
              <a:ext cx="752246" cy="752246"/>
            </a:xfrm>
            <a:prstGeom prst="pie">
              <a:avLst>
                <a:gd name="adj1" fmla="val 16244407"/>
                <a:gd name="adj2" fmla="val 10417479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8285008" y="2772774"/>
              <a:ext cx="642298" cy="642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127656" y="1903258"/>
            <a:ext cx="758186" cy="758186"/>
            <a:chOff x="8227064" y="2714830"/>
            <a:chExt cx="758186" cy="758186"/>
          </a:xfrm>
        </p:grpSpPr>
        <p:sp>
          <p:nvSpPr>
            <p:cNvPr id="8" name="Oval 7"/>
            <p:cNvSpPr/>
            <p:nvPr/>
          </p:nvSpPr>
          <p:spPr>
            <a:xfrm>
              <a:off x="8227064" y="2714830"/>
              <a:ext cx="758186" cy="75818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  <p:sp>
          <p:nvSpPr>
            <p:cNvPr id="9" name="Pie 8"/>
            <p:cNvSpPr/>
            <p:nvPr/>
          </p:nvSpPr>
          <p:spPr>
            <a:xfrm>
              <a:off x="8230034" y="2717800"/>
              <a:ext cx="752246" cy="752246"/>
            </a:xfrm>
            <a:prstGeom prst="pie">
              <a:avLst>
                <a:gd name="adj1" fmla="val 16244407"/>
                <a:gd name="adj2" fmla="val 1041747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8285008" y="2772774"/>
              <a:ext cx="642298" cy="642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061118" y="1903258"/>
            <a:ext cx="758186" cy="758186"/>
            <a:chOff x="8227064" y="2714830"/>
            <a:chExt cx="758186" cy="758186"/>
          </a:xfrm>
        </p:grpSpPr>
        <p:sp>
          <p:nvSpPr>
            <p:cNvPr id="12" name="Oval 11"/>
            <p:cNvSpPr/>
            <p:nvPr/>
          </p:nvSpPr>
          <p:spPr>
            <a:xfrm>
              <a:off x="8227064" y="2714830"/>
              <a:ext cx="758186" cy="75818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  <p:sp>
          <p:nvSpPr>
            <p:cNvPr id="13" name="Pie 12"/>
            <p:cNvSpPr/>
            <p:nvPr/>
          </p:nvSpPr>
          <p:spPr>
            <a:xfrm>
              <a:off x="8230034" y="2717800"/>
              <a:ext cx="752246" cy="752246"/>
            </a:xfrm>
            <a:prstGeom prst="pie">
              <a:avLst>
                <a:gd name="adj1" fmla="val 16244407"/>
                <a:gd name="adj2" fmla="val 1041747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8285008" y="2772774"/>
              <a:ext cx="642298" cy="6422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dirty="0"/>
            </a:p>
          </p:txBody>
        </p:sp>
      </p:grpSp>
      <p:sp>
        <p:nvSpPr>
          <p:cNvPr id="15" name="AutoShape 1"/>
          <p:cNvSpPr>
            <a:spLocks/>
          </p:cNvSpPr>
          <p:nvPr/>
        </p:nvSpPr>
        <p:spPr bwMode="auto">
          <a:xfrm>
            <a:off x="4518026" y="-189707"/>
            <a:ext cx="3210719" cy="7101682"/>
          </a:xfrm>
          <a:custGeom>
            <a:avLst/>
            <a:gdLst>
              <a:gd name="T0" fmla="*/ 3210561 w 20355"/>
              <a:gd name="T1" fmla="*/ 7101681 h 21600"/>
              <a:gd name="T2" fmla="*/ 3210561 w 20355"/>
              <a:gd name="T3" fmla="*/ 7101681 h 21600"/>
              <a:gd name="T4" fmla="*/ 3210561 w 20355"/>
              <a:gd name="T5" fmla="*/ 7101681 h 21600"/>
              <a:gd name="T6" fmla="*/ 3210561 w 20355"/>
              <a:gd name="T7" fmla="*/ 710168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355" h="21600">
                <a:moveTo>
                  <a:pt x="0" y="21538"/>
                </a:moveTo>
                <a:lnTo>
                  <a:pt x="8" y="17094"/>
                </a:lnTo>
                <a:cubicBezTo>
                  <a:pt x="-63" y="15386"/>
                  <a:pt x="2702" y="13959"/>
                  <a:pt x="6258" y="13867"/>
                </a:cubicBezTo>
                <a:cubicBezTo>
                  <a:pt x="8652" y="13805"/>
                  <a:pt x="10911" y="14401"/>
                  <a:pt x="12085" y="15404"/>
                </a:cubicBezTo>
                <a:cubicBezTo>
                  <a:pt x="13228" y="16516"/>
                  <a:pt x="16417" y="16658"/>
                  <a:pt x="17968" y="15666"/>
                </a:cubicBezTo>
                <a:cubicBezTo>
                  <a:pt x="19560" y="14647"/>
                  <a:pt x="18292" y="13183"/>
                  <a:pt x="15664" y="13005"/>
                </a:cubicBezTo>
                <a:cubicBezTo>
                  <a:pt x="13741" y="12977"/>
                  <a:pt x="11924" y="12575"/>
                  <a:pt x="10631" y="11892"/>
                </a:cubicBezTo>
                <a:cubicBezTo>
                  <a:pt x="9579" y="11335"/>
                  <a:pt x="8944" y="10626"/>
                  <a:pt x="8829" y="9876"/>
                </a:cubicBezTo>
                <a:cubicBezTo>
                  <a:pt x="8834" y="9541"/>
                  <a:pt x="8609" y="9215"/>
                  <a:pt x="8188" y="8947"/>
                </a:cubicBezTo>
                <a:cubicBezTo>
                  <a:pt x="7563" y="8551"/>
                  <a:pt x="6581" y="8321"/>
                  <a:pt x="5545" y="8331"/>
                </a:cubicBezTo>
                <a:cubicBezTo>
                  <a:pt x="4058" y="8389"/>
                  <a:pt x="2597" y="8121"/>
                  <a:pt x="1570" y="7602"/>
                </a:cubicBezTo>
                <a:cubicBezTo>
                  <a:pt x="658" y="7141"/>
                  <a:pt x="173" y="6522"/>
                  <a:pt x="247" y="5888"/>
                </a:cubicBezTo>
                <a:cubicBezTo>
                  <a:pt x="353" y="4984"/>
                  <a:pt x="1543" y="4193"/>
                  <a:pt x="3296" y="3858"/>
                </a:cubicBezTo>
                <a:cubicBezTo>
                  <a:pt x="5097" y="3514"/>
                  <a:pt x="7152" y="3715"/>
                  <a:pt x="8529" y="4370"/>
                </a:cubicBezTo>
                <a:cubicBezTo>
                  <a:pt x="9363" y="4787"/>
                  <a:pt x="10463" y="5058"/>
                  <a:pt x="11655" y="5141"/>
                </a:cubicBezTo>
                <a:cubicBezTo>
                  <a:pt x="12818" y="5222"/>
                  <a:pt x="14003" y="5118"/>
                  <a:pt x="15032" y="4846"/>
                </a:cubicBezTo>
                <a:cubicBezTo>
                  <a:pt x="16167" y="4537"/>
                  <a:pt x="17035" y="4044"/>
                  <a:pt x="17480" y="3456"/>
                </a:cubicBezTo>
                <a:cubicBezTo>
                  <a:pt x="18016" y="2747"/>
                  <a:pt x="17897" y="1963"/>
                  <a:pt x="17154" y="1298"/>
                </a:cubicBezTo>
                <a:cubicBezTo>
                  <a:pt x="16875" y="1104"/>
                  <a:pt x="16660" y="891"/>
                  <a:pt x="16516" y="665"/>
                </a:cubicBezTo>
                <a:cubicBezTo>
                  <a:pt x="16447" y="557"/>
                  <a:pt x="16395" y="448"/>
                  <a:pt x="16360" y="336"/>
                </a:cubicBezTo>
                <a:cubicBezTo>
                  <a:pt x="16325" y="225"/>
                  <a:pt x="16307" y="113"/>
                  <a:pt x="16306" y="0"/>
                </a:cubicBezTo>
                <a:lnTo>
                  <a:pt x="18114" y="18"/>
                </a:lnTo>
                <a:cubicBezTo>
                  <a:pt x="18103" y="90"/>
                  <a:pt x="18103" y="162"/>
                  <a:pt x="18112" y="233"/>
                </a:cubicBezTo>
                <a:cubicBezTo>
                  <a:pt x="18121" y="305"/>
                  <a:pt x="18141" y="376"/>
                  <a:pt x="18170" y="446"/>
                </a:cubicBezTo>
                <a:cubicBezTo>
                  <a:pt x="18225" y="576"/>
                  <a:pt x="18312" y="702"/>
                  <a:pt x="18432" y="821"/>
                </a:cubicBezTo>
                <a:cubicBezTo>
                  <a:pt x="19457" y="1651"/>
                  <a:pt x="19718" y="2647"/>
                  <a:pt x="19153" y="3573"/>
                </a:cubicBezTo>
                <a:cubicBezTo>
                  <a:pt x="18646" y="4402"/>
                  <a:pt x="17510" y="5111"/>
                  <a:pt x="15968" y="5559"/>
                </a:cubicBezTo>
                <a:cubicBezTo>
                  <a:pt x="14738" y="5854"/>
                  <a:pt x="13369" y="5993"/>
                  <a:pt x="11995" y="5960"/>
                </a:cubicBezTo>
                <a:cubicBezTo>
                  <a:pt x="11121" y="5939"/>
                  <a:pt x="10265" y="5851"/>
                  <a:pt x="9472" y="5688"/>
                </a:cubicBezTo>
                <a:cubicBezTo>
                  <a:pt x="8722" y="5534"/>
                  <a:pt x="8031" y="5314"/>
                  <a:pt x="7438" y="5038"/>
                </a:cubicBezTo>
                <a:cubicBezTo>
                  <a:pt x="6420" y="4463"/>
                  <a:pt x="4817" y="4383"/>
                  <a:pt x="3609" y="4709"/>
                </a:cubicBezTo>
                <a:cubicBezTo>
                  <a:pt x="2665" y="4963"/>
                  <a:pt x="2028" y="5452"/>
                  <a:pt x="2025" y="6047"/>
                </a:cubicBezTo>
                <a:cubicBezTo>
                  <a:pt x="2020" y="6901"/>
                  <a:pt x="3496" y="7581"/>
                  <a:pt x="5273" y="7543"/>
                </a:cubicBezTo>
                <a:cubicBezTo>
                  <a:pt x="6800" y="7501"/>
                  <a:pt x="8282" y="7797"/>
                  <a:pt x="9297" y="8346"/>
                </a:cubicBezTo>
                <a:cubicBezTo>
                  <a:pt x="10029" y="8742"/>
                  <a:pt x="10463" y="9244"/>
                  <a:pt x="10528" y="9773"/>
                </a:cubicBezTo>
                <a:cubicBezTo>
                  <a:pt x="10575" y="10335"/>
                  <a:pt x="11012" y="10873"/>
                  <a:pt x="11768" y="11303"/>
                </a:cubicBezTo>
                <a:cubicBezTo>
                  <a:pt x="12689" y="11826"/>
                  <a:pt x="14010" y="12149"/>
                  <a:pt x="15433" y="12200"/>
                </a:cubicBezTo>
                <a:cubicBezTo>
                  <a:pt x="19223" y="12273"/>
                  <a:pt x="21537" y="14229"/>
                  <a:pt x="19727" y="15828"/>
                </a:cubicBezTo>
                <a:cubicBezTo>
                  <a:pt x="17851" y="17486"/>
                  <a:pt x="12954" y="17571"/>
                  <a:pt x="10834" y="15982"/>
                </a:cubicBezTo>
                <a:cubicBezTo>
                  <a:pt x="9428" y="14623"/>
                  <a:pt x="5743" y="14253"/>
                  <a:pt x="3319" y="15227"/>
                </a:cubicBezTo>
                <a:cubicBezTo>
                  <a:pt x="2203" y="15676"/>
                  <a:pt x="1620" y="16359"/>
                  <a:pt x="1760" y="17055"/>
                </a:cubicBezTo>
                <a:lnTo>
                  <a:pt x="1760" y="21600"/>
                </a:lnTo>
                <a:lnTo>
                  <a:pt x="0" y="21538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100000">
                <a:schemeClr val="accent3"/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900" dirty="0"/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836570" y="4337844"/>
            <a:ext cx="1177131" cy="1177131"/>
            <a:chOff x="0" y="0"/>
            <a:chExt cx="2353730" cy="2353730"/>
          </a:xfrm>
        </p:grpSpPr>
        <p:sp>
          <p:nvSpPr>
            <p:cNvPr id="17" name="Oval 16"/>
            <p:cNvSpPr>
              <a:spLocks/>
            </p:cNvSpPr>
            <p:nvPr/>
          </p:nvSpPr>
          <p:spPr bwMode="auto">
            <a:xfrm>
              <a:off x="0" y="0"/>
              <a:ext cx="2353730" cy="23537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18" name="Oval 17"/>
            <p:cNvSpPr>
              <a:spLocks/>
            </p:cNvSpPr>
            <p:nvPr/>
          </p:nvSpPr>
          <p:spPr bwMode="auto">
            <a:xfrm>
              <a:off x="411069" y="411069"/>
              <a:ext cx="1531592" cy="153159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34820" y="2677319"/>
            <a:ext cx="1177131" cy="1176338"/>
            <a:chOff x="0" y="0"/>
            <a:chExt cx="2353730" cy="2353730"/>
          </a:xfrm>
        </p:grpSpPr>
        <p:sp>
          <p:nvSpPr>
            <p:cNvPr id="20" name="Oval 19"/>
            <p:cNvSpPr>
              <a:spLocks/>
            </p:cNvSpPr>
            <p:nvPr/>
          </p:nvSpPr>
          <p:spPr bwMode="auto">
            <a:xfrm>
              <a:off x="0" y="0"/>
              <a:ext cx="2353730" cy="23537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411069" y="411346"/>
              <a:ext cx="1531592" cy="153103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6473032" y="735012"/>
            <a:ext cx="1176338" cy="1177132"/>
            <a:chOff x="0" y="0"/>
            <a:chExt cx="2353730" cy="2353730"/>
          </a:xfrm>
        </p:grpSpPr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0" y="0"/>
              <a:ext cx="2353730" cy="23537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411346" y="411070"/>
              <a:ext cx="1531036" cy="153159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4053682" y="5076031"/>
            <a:ext cx="1177131" cy="1177131"/>
            <a:chOff x="0" y="0"/>
            <a:chExt cx="2353730" cy="2353730"/>
          </a:xfrm>
        </p:grpSpPr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0" y="0"/>
              <a:ext cx="2353730" cy="23537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411069" y="411069"/>
              <a:ext cx="1531592" cy="153159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sp>
        <p:nvSpPr>
          <p:cNvPr id="28" name="Rectangle 27"/>
          <p:cNvSpPr>
            <a:spLocks/>
          </p:cNvSpPr>
          <p:nvPr/>
        </p:nvSpPr>
        <p:spPr bwMode="auto">
          <a:xfrm>
            <a:off x="6482557" y="1163278"/>
            <a:ext cx="1157288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18</a:t>
            </a:r>
            <a:endParaRPr lang="x-none" altLang="x-none" sz="175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5545138" y="3104790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19</a:t>
            </a:r>
            <a:endParaRPr lang="x-none" altLang="x-none" sz="175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6846888" y="4766109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20</a:t>
            </a:r>
            <a:endParaRPr lang="x-none" altLang="x-none" sz="175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4064001" y="5504296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21</a:t>
            </a:r>
            <a:endParaRPr lang="x-none" altLang="x-none" sz="175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2300554" y="5158637"/>
            <a:ext cx="1400703" cy="34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r" defTabSz="457200">
              <a:lnSpc>
                <a:spcPct val="120000"/>
              </a:lnSpc>
              <a:defRPr/>
            </a:pPr>
            <a:r>
              <a:rPr lang="en-US" sz="1600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34" name="Rectangle 33"/>
          <p:cNvSpPr>
            <a:spLocks/>
          </p:cNvSpPr>
          <p:nvPr/>
        </p:nvSpPr>
        <p:spPr bwMode="auto">
          <a:xfrm>
            <a:off x="973932" y="5482431"/>
            <a:ext cx="2727325" cy="66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algn="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mag dolor sit amet, consectetuer adipiscng elit, sed exerci diam nonummy sit nibh euismod erat tincidunt ut laoreet dolore magna aliquam ullamcorper suscipit lobortis 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3784884" y="2716265"/>
            <a:ext cx="1407308" cy="34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r" defTabSz="457200">
              <a:lnSpc>
                <a:spcPct val="120000"/>
              </a:lnSpc>
              <a:defRPr/>
            </a:pPr>
            <a:r>
              <a:rPr lang="en-US" sz="1600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2324890" y="3040060"/>
            <a:ext cx="2727324" cy="66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algn="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mag dolor sit amet, consectetuer adipiscng elit, sed exerci diam nonummy sit nibh euismod erat tincidunt ut laoreet dolore magna aliquam ullamcorper suscipit lobortis </a:t>
            </a:r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8474081" y="4377187"/>
            <a:ext cx="1407308" cy="34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600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40" name="Rectangle 39"/>
          <p:cNvSpPr>
            <a:spLocks/>
          </p:cNvSpPr>
          <p:nvPr/>
        </p:nvSpPr>
        <p:spPr bwMode="auto">
          <a:xfrm>
            <a:off x="8474081" y="4700586"/>
            <a:ext cx="2727325" cy="66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mag dolor sit amet, consectetuer adipiscng elit, sed exerci diam nonummy sit nibh euismod erat tincidunt ut laoreet dolore magna aliquam ullamcorper suscipit lobortis </a:t>
            </a:r>
          </a:p>
        </p:txBody>
      </p:sp>
      <p:sp>
        <p:nvSpPr>
          <p:cNvPr id="42" name="Rectangle 41"/>
          <p:cNvSpPr>
            <a:spLocks/>
          </p:cNvSpPr>
          <p:nvPr/>
        </p:nvSpPr>
        <p:spPr bwMode="auto">
          <a:xfrm>
            <a:off x="8181981" y="774355"/>
            <a:ext cx="1407308" cy="34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600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43" name="Rectangle 42"/>
          <p:cNvSpPr>
            <a:spLocks/>
          </p:cNvSpPr>
          <p:nvPr/>
        </p:nvSpPr>
        <p:spPr bwMode="auto">
          <a:xfrm>
            <a:off x="8181981" y="1097755"/>
            <a:ext cx="2727325" cy="66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mag dolor sit amet, consectetuer adipiscng elit, sed exerci diam nonummy sit nibh euismod erat tincidunt ut laoreet dolore magna aliquam ullamcorper suscipit lobortis </a:t>
            </a:r>
          </a:p>
        </p:txBody>
      </p:sp>
      <p:sp>
        <p:nvSpPr>
          <p:cNvPr id="44" name="Oval 43"/>
          <p:cNvSpPr>
            <a:spLocks/>
          </p:cNvSpPr>
          <p:nvPr/>
        </p:nvSpPr>
        <p:spPr bwMode="auto">
          <a:xfrm>
            <a:off x="8278025" y="1985962"/>
            <a:ext cx="601663" cy="600869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45" name="Rectangle 44"/>
          <p:cNvSpPr>
            <a:spLocks/>
          </p:cNvSpPr>
          <p:nvPr/>
        </p:nvSpPr>
        <p:spPr bwMode="auto">
          <a:xfrm>
            <a:off x="8322475" y="2164569"/>
            <a:ext cx="538956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2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53%</a:t>
            </a:r>
          </a:p>
        </p:txBody>
      </p:sp>
      <p:sp>
        <p:nvSpPr>
          <p:cNvPr id="46" name="Oval 45"/>
          <p:cNvSpPr>
            <a:spLocks/>
          </p:cNvSpPr>
          <p:nvPr/>
        </p:nvSpPr>
        <p:spPr bwMode="auto">
          <a:xfrm>
            <a:off x="9205918" y="1985962"/>
            <a:ext cx="601663" cy="600869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47" name="Rectangle 46"/>
          <p:cNvSpPr>
            <a:spLocks/>
          </p:cNvSpPr>
          <p:nvPr/>
        </p:nvSpPr>
        <p:spPr bwMode="auto">
          <a:xfrm>
            <a:off x="9249575" y="2164569"/>
            <a:ext cx="538956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25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64%</a:t>
            </a:r>
          </a:p>
        </p:txBody>
      </p:sp>
      <p:sp>
        <p:nvSpPr>
          <p:cNvPr id="48" name="Oval 47"/>
          <p:cNvSpPr>
            <a:spLocks/>
          </p:cNvSpPr>
          <p:nvPr/>
        </p:nvSpPr>
        <p:spPr bwMode="auto">
          <a:xfrm>
            <a:off x="10133018" y="1985962"/>
            <a:ext cx="601663" cy="600869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49" name="Rectangle 48"/>
          <p:cNvSpPr>
            <a:spLocks/>
          </p:cNvSpPr>
          <p:nvPr/>
        </p:nvSpPr>
        <p:spPr bwMode="auto">
          <a:xfrm>
            <a:off x="10177468" y="2164569"/>
            <a:ext cx="538957" cy="243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250" b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charset="0"/>
                <a:sym typeface="Arial" charset="0"/>
              </a:rPr>
              <a:t>27%</a:t>
            </a:r>
          </a:p>
        </p:txBody>
      </p:sp>
      <p:sp>
        <p:nvSpPr>
          <p:cNvPr id="50" name="AutoShape 39"/>
          <p:cNvSpPr>
            <a:spLocks/>
          </p:cNvSpPr>
          <p:nvPr/>
        </p:nvSpPr>
        <p:spPr bwMode="auto">
          <a:xfrm rot="16200000">
            <a:off x="5194698" y="5989241"/>
            <a:ext cx="1102519" cy="635000"/>
          </a:xfrm>
          <a:prstGeom prst="rightArrow">
            <a:avLst>
              <a:gd name="adj1" fmla="val 49398"/>
              <a:gd name="adj2" fmla="val 72529"/>
            </a:avLst>
          </a:prstGeom>
          <a:solidFill>
            <a:srgbClr val="E7E9E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1924840" y="3800091"/>
            <a:ext cx="3101975" cy="243655"/>
            <a:chOff x="0" y="-13443"/>
            <a:chExt cx="6203222" cy="486400"/>
          </a:xfrm>
        </p:grpSpPr>
        <p:sp>
          <p:nvSpPr>
            <p:cNvPr id="52" name="AutoShape 41"/>
            <p:cNvSpPr>
              <a:spLocks/>
            </p:cNvSpPr>
            <p:nvPr/>
          </p:nvSpPr>
          <p:spPr bwMode="auto">
            <a:xfrm>
              <a:off x="1234930" y="155283"/>
              <a:ext cx="4968292" cy="14894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Helvetica Light" charset="0"/>
              </a:endParaRPr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 bwMode="auto">
            <a:xfrm>
              <a:off x="0" y="-13443"/>
              <a:ext cx="1077786" cy="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r" eaLnBrk="1">
                <a:defRPr/>
              </a:pPr>
              <a:r>
                <a:rPr lang="x-none" altLang="x-none" sz="1250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charset="0"/>
                  <a:sym typeface="Arial" charset="0"/>
                </a:rPr>
                <a:t>53%</a:t>
              </a:r>
            </a:p>
          </p:txBody>
        </p:sp>
        <p:sp>
          <p:nvSpPr>
            <p:cNvPr id="54" name="AutoShape 43"/>
            <p:cNvSpPr>
              <a:spLocks/>
            </p:cNvSpPr>
            <p:nvPr/>
          </p:nvSpPr>
          <p:spPr bwMode="auto">
            <a:xfrm>
              <a:off x="1234930" y="155283"/>
              <a:ext cx="2852402" cy="148946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Helvetica Light" charset="0"/>
              </a:endParaRP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1924840" y="4070760"/>
            <a:ext cx="3101975" cy="243655"/>
            <a:chOff x="0" y="-13443"/>
            <a:chExt cx="6203222" cy="486400"/>
          </a:xfrm>
        </p:grpSpPr>
        <p:sp>
          <p:nvSpPr>
            <p:cNvPr id="56" name="AutoShape 45"/>
            <p:cNvSpPr>
              <a:spLocks/>
            </p:cNvSpPr>
            <p:nvPr/>
          </p:nvSpPr>
          <p:spPr bwMode="auto">
            <a:xfrm>
              <a:off x="1234930" y="155283"/>
              <a:ext cx="4968292" cy="148946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Helvetica Light" charset="0"/>
              </a:endParaRPr>
            </a:p>
          </p:txBody>
        </p:sp>
        <p:sp>
          <p:nvSpPr>
            <p:cNvPr id="57" name="Rectangle 56"/>
            <p:cNvSpPr>
              <a:spLocks/>
            </p:cNvSpPr>
            <p:nvPr/>
          </p:nvSpPr>
          <p:spPr bwMode="auto">
            <a:xfrm>
              <a:off x="0" y="-13443"/>
              <a:ext cx="1077786" cy="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>
              <a:spAutoFit/>
            </a:bodyPr>
            <a:lstStyle/>
            <a:p>
              <a:pPr algn="r" eaLnBrk="1">
                <a:defRPr/>
              </a:pPr>
              <a:r>
                <a:rPr lang="x-none" altLang="x-none" sz="1250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charset="0"/>
                  <a:sym typeface="Arial" charset="0"/>
                </a:rPr>
                <a:t>72%</a:t>
              </a:r>
            </a:p>
          </p:txBody>
        </p:sp>
        <p:sp>
          <p:nvSpPr>
            <p:cNvPr id="58" name="AutoShape 47"/>
            <p:cNvSpPr>
              <a:spLocks/>
            </p:cNvSpPr>
            <p:nvPr/>
          </p:nvSpPr>
          <p:spPr bwMode="auto">
            <a:xfrm>
              <a:off x="1234930" y="155283"/>
              <a:ext cx="3874632" cy="148946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Helvetica Light" charset="0"/>
              </a:endParaRPr>
            </a:p>
          </p:txBody>
        </p:sp>
      </p:grpSp>
      <p:graphicFrame>
        <p:nvGraphicFramePr>
          <p:cNvPr id="59" name="Chart 58"/>
          <p:cNvGraphicFramePr/>
          <p:nvPr/>
        </p:nvGraphicFramePr>
        <p:xfrm>
          <a:off x="8424081" y="5374433"/>
          <a:ext cx="2432838" cy="1066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3470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/>
          </p:cNvSpPr>
          <p:nvPr/>
        </p:nvSpPr>
        <p:spPr bwMode="auto">
          <a:xfrm rot="5400000">
            <a:off x="1570415" y="1980951"/>
            <a:ext cx="9050338" cy="2896097"/>
          </a:xfrm>
          <a:custGeom>
            <a:avLst/>
            <a:gdLst>
              <a:gd name="T0" fmla="*/ 10800 w 21600"/>
              <a:gd name="T1" fmla="+- 0 10795 85"/>
              <a:gd name="T2" fmla="*/ 10795 h 21420"/>
              <a:gd name="T3" fmla="*/ 10800 w 21600"/>
              <a:gd name="T4" fmla="+- 0 10795 85"/>
              <a:gd name="T5" fmla="*/ 10795 h 21420"/>
              <a:gd name="T6" fmla="*/ 10800 w 21600"/>
              <a:gd name="T7" fmla="+- 0 10795 85"/>
              <a:gd name="T8" fmla="*/ 10795 h 21420"/>
              <a:gd name="T9" fmla="*/ 10800 w 21600"/>
              <a:gd name="T10" fmla="+- 0 10795 85"/>
              <a:gd name="T11" fmla="*/ 10795 h 2142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420">
                <a:moveTo>
                  <a:pt x="422" y="14261"/>
                </a:moveTo>
                <a:lnTo>
                  <a:pt x="0" y="14261"/>
                </a:lnTo>
                <a:lnTo>
                  <a:pt x="0" y="7043"/>
                </a:lnTo>
                <a:cubicBezTo>
                  <a:pt x="34" y="3124"/>
                  <a:pt x="1069" y="1"/>
                  <a:pt x="2334" y="0"/>
                </a:cubicBezTo>
                <a:cubicBezTo>
                  <a:pt x="3599" y="0"/>
                  <a:pt x="4634" y="3121"/>
                  <a:pt x="4668" y="7041"/>
                </a:cubicBezTo>
                <a:lnTo>
                  <a:pt x="4668" y="14304"/>
                </a:lnTo>
                <a:cubicBezTo>
                  <a:pt x="4680" y="17548"/>
                  <a:pt x="5534" y="20155"/>
                  <a:pt x="6581" y="20139"/>
                </a:cubicBezTo>
                <a:cubicBezTo>
                  <a:pt x="7628" y="20124"/>
                  <a:pt x="8475" y="17488"/>
                  <a:pt x="8476" y="14241"/>
                </a:cubicBezTo>
                <a:lnTo>
                  <a:pt x="8476" y="7081"/>
                </a:lnTo>
                <a:cubicBezTo>
                  <a:pt x="8504" y="3084"/>
                  <a:pt x="9572" y="-85"/>
                  <a:pt x="10862" y="3"/>
                </a:cubicBezTo>
                <a:cubicBezTo>
                  <a:pt x="12107" y="87"/>
                  <a:pt x="13109" y="3199"/>
                  <a:pt x="13134" y="7058"/>
                </a:cubicBezTo>
                <a:lnTo>
                  <a:pt x="13134" y="14299"/>
                </a:lnTo>
                <a:cubicBezTo>
                  <a:pt x="13145" y="17555"/>
                  <a:pt x="14005" y="20166"/>
                  <a:pt x="15056" y="20131"/>
                </a:cubicBezTo>
                <a:cubicBezTo>
                  <a:pt x="16097" y="20097"/>
                  <a:pt x="16935" y="17470"/>
                  <a:pt x="16935" y="14243"/>
                </a:cubicBezTo>
                <a:lnTo>
                  <a:pt x="16935" y="7073"/>
                </a:lnTo>
                <a:cubicBezTo>
                  <a:pt x="16964" y="3161"/>
                  <a:pt x="17993" y="32"/>
                  <a:pt x="19255" y="13"/>
                </a:cubicBezTo>
                <a:cubicBezTo>
                  <a:pt x="20525" y="-6"/>
                  <a:pt x="21566" y="3122"/>
                  <a:pt x="21600" y="7055"/>
                </a:cubicBezTo>
                <a:lnTo>
                  <a:pt x="21600" y="14303"/>
                </a:lnTo>
                <a:lnTo>
                  <a:pt x="21167" y="14303"/>
                </a:lnTo>
                <a:lnTo>
                  <a:pt x="21167" y="7041"/>
                </a:lnTo>
                <a:cubicBezTo>
                  <a:pt x="21133" y="3893"/>
                  <a:pt x="20309" y="1380"/>
                  <a:pt x="19292" y="1329"/>
                </a:cubicBezTo>
                <a:cubicBezTo>
                  <a:pt x="18257" y="1278"/>
                  <a:pt x="17396" y="3793"/>
                  <a:pt x="17352" y="7000"/>
                </a:cubicBezTo>
                <a:lnTo>
                  <a:pt x="17352" y="14288"/>
                </a:lnTo>
                <a:cubicBezTo>
                  <a:pt x="17343" y="18183"/>
                  <a:pt x="16334" y="21346"/>
                  <a:pt x="15078" y="21419"/>
                </a:cubicBezTo>
                <a:cubicBezTo>
                  <a:pt x="13784" y="21494"/>
                  <a:pt x="12719" y="18288"/>
                  <a:pt x="12705" y="14279"/>
                </a:cubicBezTo>
                <a:lnTo>
                  <a:pt x="12705" y="7049"/>
                </a:lnTo>
                <a:cubicBezTo>
                  <a:pt x="12673" y="3965"/>
                  <a:pt x="11879" y="1480"/>
                  <a:pt x="10885" y="1347"/>
                </a:cubicBezTo>
                <a:cubicBezTo>
                  <a:pt x="9829" y="1207"/>
                  <a:pt x="8935" y="3734"/>
                  <a:pt x="8884" y="7004"/>
                </a:cubicBezTo>
                <a:lnTo>
                  <a:pt x="8884" y="14295"/>
                </a:lnTo>
                <a:cubicBezTo>
                  <a:pt x="8872" y="18162"/>
                  <a:pt x="7875" y="21305"/>
                  <a:pt x="6628" y="21408"/>
                </a:cubicBezTo>
                <a:cubicBezTo>
                  <a:pt x="5323" y="21515"/>
                  <a:pt x="4244" y="18290"/>
                  <a:pt x="4231" y="14247"/>
                </a:cubicBezTo>
                <a:lnTo>
                  <a:pt x="4231" y="7075"/>
                </a:lnTo>
                <a:cubicBezTo>
                  <a:pt x="4206" y="3940"/>
                  <a:pt x="3392" y="1416"/>
                  <a:pt x="2380" y="1339"/>
                </a:cubicBezTo>
                <a:cubicBezTo>
                  <a:pt x="1340" y="1259"/>
                  <a:pt x="471" y="3777"/>
                  <a:pt x="428" y="6999"/>
                </a:cubicBezTo>
                <a:lnTo>
                  <a:pt x="422" y="142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4" name="AutoShape 8"/>
          <p:cNvSpPr>
            <a:spLocks/>
          </p:cNvSpPr>
          <p:nvPr/>
        </p:nvSpPr>
        <p:spPr bwMode="auto">
          <a:xfrm>
            <a:off x="5019580" y="1047152"/>
            <a:ext cx="1209770" cy="1209956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02</a:t>
            </a:r>
            <a:endParaRPr lang="ar-IQ" sz="2000" dirty="0">
              <a:solidFill>
                <a:schemeClr val="accent2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18953" y="2940642"/>
            <a:ext cx="2306175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lnSpc>
                <a:spcPct val="120000"/>
              </a:lnSpc>
              <a:defRPr/>
            </a:pPr>
            <a:r>
              <a:rPr lang="en-US" sz="1400" b="1" dirty="0">
                <a:solidFill>
                  <a:schemeClr val="accent3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7" name="Rectangle 6"/>
          <p:cNvSpPr/>
          <p:nvPr/>
        </p:nvSpPr>
        <p:spPr>
          <a:xfrm>
            <a:off x="2011680" y="3296424"/>
            <a:ext cx="3813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 sunt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43930" y="4705856"/>
            <a:ext cx="2306175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400" b="1" dirty="0">
                <a:solidFill>
                  <a:schemeClr val="accent4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43931" y="5061638"/>
            <a:ext cx="37355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 sunt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43930" y="1151073"/>
            <a:ext cx="2306175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400" b="1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43930" y="1506855"/>
            <a:ext cx="37355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>
                <a:solidFill>
                  <a:schemeClr val="tx1">
                    <a:lumMod val="50000"/>
                    <a:lumOff val="50000"/>
                  </a:schemeClr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 sunt</a:t>
            </a:r>
            <a:endParaRPr lang="ar-IQ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AutoShape 8"/>
          <p:cNvSpPr>
            <a:spLocks/>
          </p:cNvSpPr>
          <p:nvPr/>
        </p:nvSpPr>
        <p:spPr bwMode="auto">
          <a:xfrm>
            <a:off x="5979559" y="2837218"/>
            <a:ext cx="1209770" cy="1209956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chemeClr val="accent3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03</a:t>
            </a:r>
            <a:endParaRPr lang="ar-IQ" sz="2000" dirty="0">
              <a:solidFill>
                <a:schemeClr val="accent3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5" name="AutoShape 8"/>
          <p:cNvSpPr>
            <a:spLocks/>
          </p:cNvSpPr>
          <p:nvPr/>
        </p:nvSpPr>
        <p:spPr bwMode="auto">
          <a:xfrm>
            <a:off x="5019580" y="4601935"/>
            <a:ext cx="1209770" cy="1209956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chemeClr val="accent4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04</a:t>
            </a:r>
            <a:endParaRPr lang="ar-IQ" sz="2000" dirty="0">
              <a:solidFill>
                <a:schemeClr val="accent4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" name="AutoShape 8"/>
          <p:cNvSpPr>
            <a:spLocks/>
          </p:cNvSpPr>
          <p:nvPr/>
        </p:nvSpPr>
        <p:spPr bwMode="auto">
          <a:xfrm>
            <a:off x="5979559" y="6278052"/>
            <a:ext cx="1209770" cy="1209956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chemeClr val="accent5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05</a:t>
            </a:r>
            <a:endParaRPr lang="ar-IQ" sz="2000" dirty="0">
              <a:solidFill>
                <a:schemeClr val="accent5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>
            <a:off x="5979559" y="-717565"/>
            <a:ext cx="1209770" cy="1209956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chemeClr val="accent3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01</a:t>
            </a:r>
            <a:endParaRPr lang="ar-IQ" sz="2000" dirty="0">
              <a:solidFill>
                <a:schemeClr val="accent3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23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/>
          </p:cNvSpPr>
          <p:nvPr/>
        </p:nvSpPr>
        <p:spPr bwMode="auto">
          <a:xfrm rot="5400000">
            <a:off x="1570415" y="1980951"/>
            <a:ext cx="9050338" cy="2896097"/>
          </a:xfrm>
          <a:custGeom>
            <a:avLst/>
            <a:gdLst>
              <a:gd name="T0" fmla="*/ 10800 w 21600"/>
              <a:gd name="T1" fmla="+- 0 10795 85"/>
              <a:gd name="T2" fmla="*/ 10795 h 21420"/>
              <a:gd name="T3" fmla="*/ 10800 w 21600"/>
              <a:gd name="T4" fmla="+- 0 10795 85"/>
              <a:gd name="T5" fmla="*/ 10795 h 21420"/>
              <a:gd name="T6" fmla="*/ 10800 w 21600"/>
              <a:gd name="T7" fmla="+- 0 10795 85"/>
              <a:gd name="T8" fmla="*/ 10795 h 21420"/>
              <a:gd name="T9" fmla="*/ 10800 w 21600"/>
              <a:gd name="T10" fmla="+- 0 10795 85"/>
              <a:gd name="T11" fmla="*/ 10795 h 2142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420">
                <a:moveTo>
                  <a:pt x="422" y="14261"/>
                </a:moveTo>
                <a:lnTo>
                  <a:pt x="0" y="14261"/>
                </a:lnTo>
                <a:lnTo>
                  <a:pt x="0" y="7043"/>
                </a:lnTo>
                <a:cubicBezTo>
                  <a:pt x="34" y="3124"/>
                  <a:pt x="1069" y="1"/>
                  <a:pt x="2334" y="0"/>
                </a:cubicBezTo>
                <a:cubicBezTo>
                  <a:pt x="3599" y="0"/>
                  <a:pt x="4634" y="3121"/>
                  <a:pt x="4668" y="7041"/>
                </a:cubicBezTo>
                <a:lnTo>
                  <a:pt x="4668" y="14304"/>
                </a:lnTo>
                <a:cubicBezTo>
                  <a:pt x="4680" y="17548"/>
                  <a:pt x="5534" y="20155"/>
                  <a:pt x="6581" y="20139"/>
                </a:cubicBezTo>
                <a:cubicBezTo>
                  <a:pt x="7628" y="20124"/>
                  <a:pt x="8475" y="17488"/>
                  <a:pt x="8476" y="14241"/>
                </a:cubicBezTo>
                <a:lnTo>
                  <a:pt x="8476" y="7081"/>
                </a:lnTo>
                <a:cubicBezTo>
                  <a:pt x="8504" y="3084"/>
                  <a:pt x="9572" y="-85"/>
                  <a:pt x="10862" y="3"/>
                </a:cubicBezTo>
                <a:cubicBezTo>
                  <a:pt x="12107" y="87"/>
                  <a:pt x="13109" y="3199"/>
                  <a:pt x="13134" y="7058"/>
                </a:cubicBezTo>
                <a:lnTo>
                  <a:pt x="13134" y="14299"/>
                </a:lnTo>
                <a:cubicBezTo>
                  <a:pt x="13145" y="17555"/>
                  <a:pt x="14005" y="20166"/>
                  <a:pt x="15056" y="20131"/>
                </a:cubicBezTo>
                <a:cubicBezTo>
                  <a:pt x="16097" y="20097"/>
                  <a:pt x="16935" y="17470"/>
                  <a:pt x="16935" y="14243"/>
                </a:cubicBezTo>
                <a:lnTo>
                  <a:pt x="16935" y="7073"/>
                </a:lnTo>
                <a:cubicBezTo>
                  <a:pt x="16964" y="3161"/>
                  <a:pt x="17993" y="32"/>
                  <a:pt x="19255" y="13"/>
                </a:cubicBezTo>
                <a:cubicBezTo>
                  <a:pt x="20525" y="-6"/>
                  <a:pt x="21566" y="3122"/>
                  <a:pt x="21600" y="7055"/>
                </a:cubicBezTo>
                <a:lnTo>
                  <a:pt x="21600" y="14303"/>
                </a:lnTo>
                <a:lnTo>
                  <a:pt x="21167" y="14303"/>
                </a:lnTo>
                <a:lnTo>
                  <a:pt x="21167" y="7041"/>
                </a:lnTo>
                <a:cubicBezTo>
                  <a:pt x="21133" y="3893"/>
                  <a:pt x="20309" y="1380"/>
                  <a:pt x="19292" y="1329"/>
                </a:cubicBezTo>
                <a:cubicBezTo>
                  <a:pt x="18257" y="1278"/>
                  <a:pt x="17396" y="3793"/>
                  <a:pt x="17352" y="7000"/>
                </a:cubicBezTo>
                <a:lnTo>
                  <a:pt x="17352" y="14288"/>
                </a:lnTo>
                <a:cubicBezTo>
                  <a:pt x="17343" y="18183"/>
                  <a:pt x="16334" y="21346"/>
                  <a:pt x="15078" y="21419"/>
                </a:cubicBezTo>
                <a:cubicBezTo>
                  <a:pt x="13784" y="21494"/>
                  <a:pt x="12719" y="18288"/>
                  <a:pt x="12705" y="14279"/>
                </a:cubicBezTo>
                <a:lnTo>
                  <a:pt x="12705" y="7049"/>
                </a:lnTo>
                <a:cubicBezTo>
                  <a:pt x="12673" y="3965"/>
                  <a:pt x="11879" y="1480"/>
                  <a:pt x="10885" y="1347"/>
                </a:cubicBezTo>
                <a:cubicBezTo>
                  <a:pt x="9829" y="1207"/>
                  <a:pt x="8935" y="3734"/>
                  <a:pt x="8884" y="7004"/>
                </a:cubicBezTo>
                <a:lnTo>
                  <a:pt x="8884" y="14295"/>
                </a:lnTo>
                <a:cubicBezTo>
                  <a:pt x="8872" y="18162"/>
                  <a:pt x="7875" y="21305"/>
                  <a:pt x="6628" y="21408"/>
                </a:cubicBezTo>
                <a:cubicBezTo>
                  <a:pt x="5323" y="21515"/>
                  <a:pt x="4244" y="18290"/>
                  <a:pt x="4231" y="14247"/>
                </a:cubicBezTo>
                <a:lnTo>
                  <a:pt x="4231" y="7075"/>
                </a:lnTo>
                <a:cubicBezTo>
                  <a:pt x="4206" y="3940"/>
                  <a:pt x="3392" y="1416"/>
                  <a:pt x="2380" y="1339"/>
                </a:cubicBezTo>
                <a:cubicBezTo>
                  <a:pt x="1340" y="1259"/>
                  <a:pt x="471" y="3777"/>
                  <a:pt x="428" y="6999"/>
                </a:cubicBezTo>
                <a:lnTo>
                  <a:pt x="422" y="1426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4" name="AutoShape 3"/>
          <p:cNvSpPr>
            <a:spLocks/>
          </p:cNvSpPr>
          <p:nvPr/>
        </p:nvSpPr>
        <p:spPr bwMode="auto">
          <a:xfrm rot="5400000">
            <a:off x="5969078" y="-717657"/>
            <a:ext cx="1192727" cy="1192911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1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5" name="AutoShape 4"/>
          <p:cNvSpPr>
            <a:spLocks/>
          </p:cNvSpPr>
          <p:nvPr/>
        </p:nvSpPr>
        <p:spPr bwMode="auto">
          <a:xfrm rot="5400000">
            <a:off x="5969078" y="6375671"/>
            <a:ext cx="1192727" cy="1192912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chemeClr val="accent5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" name="AutoShape 6"/>
          <p:cNvSpPr>
            <a:spLocks/>
          </p:cNvSpPr>
          <p:nvPr/>
        </p:nvSpPr>
        <p:spPr bwMode="auto">
          <a:xfrm>
            <a:off x="5028903" y="1055767"/>
            <a:ext cx="4881066" cy="119272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" name="AutoShape 8"/>
          <p:cNvSpPr>
            <a:spLocks/>
          </p:cNvSpPr>
          <p:nvPr/>
        </p:nvSpPr>
        <p:spPr bwMode="auto">
          <a:xfrm>
            <a:off x="5235181" y="1262786"/>
            <a:ext cx="778568" cy="778688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1</a:t>
            </a:r>
            <a:endParaRPr lang="ar-IQ" sz="2000" dirty="0">
              <a:solidFill>
                <a:srgbClr val="FFFFFF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8" name="AutoShape 13"/>
          <p:cNvSpPr>
            <a:spLocks/>
          </p:cNvSpPr>
          <p:nvPr/>
        </p:nvSpPr>
        <p:spPr bwMode="auto">
          <a:xfrm>
            <a:off x="2299494" y="2845336"/>
            <a:ext cx="4881066" cy="119272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9" name="AutoShape 15"/>
          <p:cNvSpPr>
            <a:spLocks/>
          </p:cNvSpPr>
          <p:nvPr/>
        </p:nvSpPr>
        <p:spPr bwMode="auto">
          <a:xfrm>
            <a:off x="6209063" y="3052356"/>
            <a:ext cx="778568" cy="778688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2</a:t>
            </a:r>
            <a:endParaRPr lang="ar-IQ" sz="2000" dirty="0">
              <a:solidFill>
                <a:srgbClr val="FFFFFF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" name="AutoShape 18"/>
          <p:cNvSpPr>
            <a:spLocks/>
          </p:cNvSpPr>
          <p:nvPr/>
        </p:nvSpPr>
        <p:spPr bwMode="auto">
          <a:xfrm>
            <a:off x="5028903" y="4610550"/>
            <a:ext cx="4881066" cy="119272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" name="AutoShape 20"/>
          <p:cNvSpPr>
            <a:spLocks/>
          </p:cNvSpPr>
          <p:nvPr/>
        </p:nvSpPr>
        <p:spPr bwMode="auto">
          <a:xfrm>
            <a:off x="5235182" y="4817569"/>
            <a:ext cx="778567" cy="778688"/>
          </a:xfrm>
          <a:custGeom>
            <a:avLst/>
            <a:gdLst>
              <a:gd name="T0" fmla="+- 0 10800 961"/>
              <a:gd name="T1" fmla="*/ T0 w 19678"/>
              <a:gd name="T2" fmla="*/ 10297 h 20595"/>
              <a:gd name="T3" fmla="+- 0 10800 961"/>
              <a:gd name="T4" fmla="*/ T3 w 19678"/>
              <a:gd name="T5" fmla="*/ 10297 h 20595"/>
              <a:gd name="T6" fmla="+- 0 10800 961"/>
              <a:gd name="T7" fmla="*/ T6 w 19678"/>
              <a:gd name="T8" fmla="*/ 10297 h 20595"/>
              <a:gd name="T9" fmla="+- 0 10800 961"/>
              <a:gd name="T10" fmla="*/ T9 w 19678"/>
              <a:gd name="T11" fmla="*/ 10297 h 20595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8" h="20595">
                <a:moveTo>
                  <a:pt x="9839" y="0"/>
                </a:moveTo>
                <a:cubicBezTo>
                  <a:pt x="7321" y="0"/>
                  <a:pt x="4804" y="1004"/>
                  <a:pt x="2882" y="3015"/>
                </a:cubicBezTo>
                <a:cubicBezTo>
                  <a:pt x="-961" y="7036"/>
                  <a:pt x="-961" y="13557"/>
                  <a:pt x="2882" y="17578"/>
                </a:cubicBezTo>
                <a:cubicBezTo>
                  <a:pt x="6725" y="21600"/>
                  <a:pt x="12953" y="21600"/>
                  <a:pt x="16796" y="17578"/>
                </a:cubicBezTo>
                <a:cubicBezTo>
                  <a:pt x="20639" y="13557"/>
                  <a:pt x="20639" y="7036"/>
                  <a:pt x="16796" y="3015"/>
                </a:cubicBezTo>
                <a:cubicBezTo>
                  <a:pt x="14874" y="1004"/>
                  <a:pt x="12357" y="0"/>
                  <a:pt x="9839" y="0"/>
                </a:cubicBezTo>
                <a:close/>
                <a:moveTo>
                  <a:pt x="9839" y="3039"/>
                </a:moveTo>
                <a:cubicBezTo>
                  <a:pt x="11614" y="3039"/>
                  <a:pt x="13389" y="3746"/>
                  <a:pt x="14743" y="5163"/>
                </a:cubicBezTo>
                <a:cubicBezTo>
                  <a:pt x="17452" y="7997"/>
                  <a:pt x="17452" y="12592"/>
                  <a:pt x="14743" y="15427"/>
                </a:cubicBezTo>
                <a:cubicBezTo>
                  <a:pt x="12035" y="18262"/>
                  <a:pt x="7643" y="18262"/>
                  <a:pt x="4935" y="15427"/>
                </a:cubicBezTo>
                <a:cubicBezTo>
                  <a:pt x="2226" y="12592"/>
                  <a:pt x="2226" y="7997"/>
                  <a:pt x="4935" y="5163"/>
                </a:cubicBezTo>
                <a:cubicBezTo>
                  <a:pt x="6289" y="3746"/>
                  <a:pt x="8064" y="3039"/>
                  <a:pt x="9839" y="3039"/>
                </a:cubicBezTo>
                <a:close/>
              </a:path>
            </a:pathLst>
          </a:cu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pPr algn="ctr"/>
            <a:r>
              <a:rPr lang="en-US" sz="2000" dirty="0">
                <a:solidFill>
                  <a:srgbClr val="FFFFFF"/>
                </a:solidFill>
                <a:latin typeface="+mj-lt"/>
                <a:ea typeface="Helvetica Light" charset="0"/>
                <a:cs typeface="Helvetica Light" charset="0"/>
                <a:sym typeface="Helvetica Light" charset="0"/>
              </a:rPr>
              <a:t>3</a:t>
            </a:r>
            <a:endParaRPr lang="ar-IQ" sz="1600" dirty="0">
              <a:solidFill>
                <a:srgbClr val="FFFFFF"/>
              </a:solidFill>
              <a:latin typeface="+mj-lt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62935" y="2940643"/>
            <a:ext cx="1858237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lnSpc>
                <a:spcPct val="120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97610" y="3296424"/>
            <a:ext cx="33161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1100" dirty="0">
                <a:solidFill>
                  <a:schemeClr val="bg1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</a:t>
            </a:r>
            <a:endParaRPr lang="ar-IQ" sz="11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55248" y="4705857"/>
            <a:ext cx="1858237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55249" y="5061638"/>
            <a:ext cx="33161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bg1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</a:t>
            </a:r>
            <a:endParaRPr lang="ar-IQ" sz="11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55248" y="1151074"/>
            <a:ext cx="1858237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lnSpc>
                <a:spcPct val="120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255249" y="1506855"/>
            <a:ext cx="33161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100" dirty="0">
                <a:solidFill>
                  <a:schemeClr val="bg1"/>
                </a:solidFill>
                <a:ea typeface="Open Sans Light" panose="020B0306030504020204" pitchFamily="34" charset="0"/>
                <a:cs typeface="Open Sans Light" panose="020B0306030504020204" pitchFamily="34" charset="0"/>
              </a:rPr>
              <a:t>Suitable for all categories business and personal presentation, eaque ipsa quae ab illo inventore architecto beatae vitae dicta</a:t>
            </a:r>
            <a:endParaRPr lang="ar-IQ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608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/>
          </p:cNvSpPr>
          <p:nvPr/>
        </p:nvSpPr>
        <p:spPr bwMode="auto">
          <a:xfrm>
            <a:off x="708025" y="3645043"/>
            <a:ext cx="10775157" cy="634952"/>
          </a:xfrm>
          <a:prstGeom prst="roundRect">
            <a:avLst>
              <a:gd name="adj" fmla="val 50000"/>
            </a:avLst>
          </a:prstGeom>
          <a:noFill/>
          <a:ln w="279400" cap="flat" cmpd="sng">
            <a:solidFill>
              <a:schemeClr val="bg1">
                <a:lumMod val="85000"/>
                <a:alpha val="2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5" name="AutoShape 3"/>
          <p:cNvSpPr>
            <a:spLocks/>
          </p:cNvSpPr>
          <p:nvPr/>
        </p:nvSpPr>
        <p:spPr bwMode="auto">
          <a:xfrm>
            <a:off x="1017824" y="3947290"/>
            <a:ext cx="10163417" cy="16979"/>
          </a:xfrm>
          <a:prstGeom prst="roundRect">
            <a:avLst>
              <a:gd name="adj" fmla="val 50000"/>
            </a:avLst>
          </a:prstGeom>
          <a:solidFill>
            <a:srgbClr val="D8D6DA"/>
          </a:solidFill>
          <a:ln w="279400" cap="flat" cmpd="sng">
            <a:solidFill>
              <a:schemeClr val="bg1">
                <a:lumMod val="85000"/>
              </a:schemeClr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77" name="Oval 5"/>
          <p:cNvSpPr>
            <a:spLocks/>
          </p:cNvSpPr>
          <p:nvPr/>
        </p:nvSpPr>
        <p:spPr bwMode="auto">
          <a:xfrm>
            <a:off x="1538115" y="2764985"/>
            <a:ext cx="2337686" cy="2337675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chemeClr val="accent1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1" name="Oval 9"/>
          <p:cNvSpPr>
            <a:spLocks/>
          </p:cNvSpPr>
          <p:nvPr/>
        </p:nvSpPr>
        <p:spPr bwMode="auto">
          <a:xfrm>
            <a:off x="4545387" y="2392390"/>
            <a:ext cx="3114874" cy="3114859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chemeClr val="accent2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r>
              <a:rPr lang="en-US" sz="1600" dirty="0">
                <a:solidFill>
                  <a:srgbClr val="FFFFFF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rPr>
              <a:t>s</a:t>
            </a:r>
            <a:endParaRPr lang="ar-IQ" sz="1600" dirty="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3086" name="Oval 14"/>
          <p:cNvSpPr>
            <a:spLocks/>
          </p:cNvSpPr>
          <p:nvPr/>
        </p:nvSpPr>
        <p:spPr bwMode="auto">
          <a:xfrm>
            <a:off x="8337553" y="2786941"/>
            <a:ext cx="2337686" cy="2337675"/>
          </a:xfrm>
          <a:prstGeom prst="ellipse">
            <a:avLst/>
          </a:prstGeom>
          <a:solidFill>
            <a:srgbClr val="FFFFFF"/>
          </a:solidFill>
          <a:ln w="76200" cap="flat" cmpd="sng">
            <a:solidFill>
              <a:schemeClr val="accent3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663669" y="1689954"/>
            <a:ext cx="1970467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20000"/>
              </a:lnSpc>
              <a:defRPr/>
            </a:pPr>
            <a:r>
              <a:rPr lang="en-US" sz="1400" dirty="0">
                <a:solidFill>
                  <a:schemeClr val="accent1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55160" y="2020997"/>
            <a:ext cx="290359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</a:t>
            </a:r>
            <a:endParaRPr lang="ar-IQ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464925" y="1689954"/>
            <a:ext cx="1970467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20000"/>
              </a:lnSpc>
              <a:defRPr/>
            </a:pPr>
            <a:r>
              <a:rPr lang="en-US" sz="1400" dirty="0">
                <a:solidFill>
                  <a:schemeClr val="accent3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056416" y="2020997"/>
            <a:ext cx="290359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</a:t>
            </a:r>
            <a:endParaRPr lang="ar-IQ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17591" y="5655096"/>
            <a:ext cx="1970467" cy="330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20000"/>
              </a:lnSpc>
              <a:defRPr/>
            </a:pPr>
            <a:r>
              <a:rPr lang="en-US" sz="1400" dirty="0">
                <a:solidFill>
                  <a:schemeClr val="accent2"/>
                </a:solidFill>
                <a:latin typeface="+mj-lt"/>
                <a:ea typeface="ＭＳ Ｐゴシック" charset="0"/>
                <a:cs typeface="Roboto" charset="0"/>
                <a:sym typeface="Roboto" charset="0"/>
              </a:rPr>
              <a:t>ADD TITLE HERE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51026" y="5986139"/>
            <a:ext cx="290359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randomised words which don't look even slightly beration in some form, by injected humour</a:t>
            </a:r>
            <a:endParaRPr lang="ar-IQ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25992" y="4429615"/>
            <a:ext cx="156193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400" b="1" dirty="0">
                <a:solidFill>
                  <a:schemeClr val="accent1"/>
                </a:solidFill>
                <a:latin typeface="+mj-lt"/>
              </a:rPr>
              <a:t>TEXT HERE</a:t>
            </a:r>
            <a:endParaRPr lang="ar-IQ" sz="14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2" name="Shape 2781"/>
          <p:cNvSpPr/>
          <p:nvPr/>
        </p:nvSpPr>
        <p:spPr>
          <a:xfrm>
            <a:off x="2449495" y="3609101"/>
            <a:ext cx="514926" cy="514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41" name="Shape 2753"/>
          <p:cNvSpPr/>
          <p:nvPr/>
        </p:nvSpPr>
        <p:spPr>
          <a:xfrm>
            <a:off x="5892172" y="3625098"/>
            <a:ext cx="421304" cy="514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44" name="TextBox 43"/>
          <p:cNvSpPr txBox="1"/>
          <p:nvPr/>
        </p:nvSpPr>
        <p:spPr>
          <a:xfrm>
            <a:off x="5321858" y="4429615"/>
            <a:ext cx="156193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400" b="1" dirty="0">
                <a:solidFill>
                  <a:schemeClr val="accent2"/>
                </a:solidFill>
                <a:latin typeface="+mj-lt"/>
              </a:rPr>
              <a:t>TEXT HERE</a:t>
            </a:r>
            <a:endParaRPr lang="ar-IQ" sz="14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3" name="Shape 2786"/>
          <p:cNvSpPr/>
          <p:nvPr/>
        </p:nvSpPr>
        <p:spPr>
          <a:xfrm>
            <a:off x="9249118" y="3654449"/>
            <a:ext cx="514556" cy="4681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45" name="TextBox 44"/>
          <p:cNvSpPr txBox="1"/>
          <p:nvPr/>
        </p:nvSpPr>
        <p:spPr>
          <a:xfrm>
            <a:off x="8725430" y="4429615"/>
            <a:ext cx="1561933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1400" b="1" dirty="0">
                <a:solidFill>
                  <a:schemeClr val="accent3"/>
                </a:solidFill>
                <a:latin typeface="+mj-lt"/>
              </a:rPr>
              <a:t>TEXT HERE</a:t>
            </a:r>
            <a:endParaRPr lang="ar-IQ" sz="14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26699" y="2998769"/>
            <a:ext cx="10502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spc="300" dirty="0">
                <a:solidFill>
                  <a:schemeClr val="accent1"/>
                </a:solidFill>
                <a:latin typeface="Roboto Bk" pitchFamily="2" charset="0"/>
                <a:ea typeface="Roboto Bk" pitchFamily="2" charset="0"/>
              </a:rPr>
              <a:t>2018</a:t>
            </a:r>
            <a:endParaRPr lang="ar-IQ" sz="2400" spc="300" dirty="0">
              <a:solidFill>
                <a:schemeClr val="accent1"/>
              </a:solidFill>
              <a:latin typeface="Roboto Bk" pitchFamily="2" charset="0"/>
              <a:ea typeface="Roboto Bk" pitchFamily="2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5622565" y="2998769"/>
            <a:ext cx="10502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spc="300" dirty="0">
                <a:solidFill>
                  <a:schemeClr val="accent2"/>
                </a:solidFill>
                <a:latin typeface="Roboto Bk" pitchFamily="2" charset="0"/>
                <a:ea typeface="Roboto Bk" pitchFamily="2" charset="0"/>
              </a:rPr>
              <a:t>2019</a:t>
            </a:r>
            <a:endParaRPr lang="ar-IQ" sz="2400" spc="300" dirty="0">
              <a:solidFill>
                <a:schemeClr val="accent2"/>
              </a:solidFill>
              <a:latin typeface="Roboto Bk" pitchFamily="2" charset="0"/>
              <a:ea typeface="Roboto Bk" pitchFamily="2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9026137" y="2998769"/>
            <a:ext cx="10502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spc="300" dirty="0">
                <a:solidFill>
                  <a:schemeClr val="accent3"/>
                </a:solidFill>
                <a:latin typeface="Roboto Bk" pitchFamily="2" charset="0"/>
                <a:ea typeface="Roboto Bk" pitchFamily="2" charset="0"/>
              </a:rPr>
              <a:t>2020</a:t>
            </a:r>
            <a:endParaRPr lang="ar-IQ" sz="2400" spc="300" dirty="0">
              <a:solidFill>
                <a:schemeClr val="accent3"/>
              </a:solidFill>
              <a:latin typeface="Roboto Bk" pitchFamily="2" charset="0"/>
              <a:ea typeface="Roboto B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805578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form 87"/>
          <p:cNvSpPr>
            <a:spLocks noChangeArrowheads="1"/>
          </p:cNvSpPr>
          <p:nvPr/>
        </p:nvSpPr>
        <p:spPr bwMode="auto">
          <a:xfrm>
            <a:off x="648628" y="1585627"/>
            <a:ext cx="1980586" cy="3760142"/>
          </a:xfrm>
          <a:custGeom>
            <a:avLst/>
            <a:gdLst>
              <a:gd name="connsiteX0" fmla="*/ 35116 w 1980586"/>
              <a:gd name="connsiteY0" fmla="*/ 0 h 3760142"/>
              <a:gd name="connsiteX1" fmla="*/ 1945470 w 1980586"/>
              <a:gd name="connsiteY1" fmla="*/ 0 h 3760142"/>
              <a:gd name="connsiteX2" fmla="*/ 1980586 w 1980586"/>
              <a:gd name="connsiteY2" fmla="*/ 35116 h 3760142"/>
              <a:gd name="connsiteX3" fmla="*/ 1980586 w 1980586"/>
              <a:gd name="connsiteY3" fmla="*/ 3725026 h 3760142"/>
              <a:gd name="connsiteX4" fmla="*/ 1945470 w 1980586"/>
              <a:gd name="connsiteY4" fmla="*/ 3760142 h 3760142"/>
              <a:gd name="connsiteX5" fmla="*/ 35116 w 1980586"/>
              <a:gd name="connsiteY5" fmla="*/ 3760142 h 3760142"/>
              <a:gd name="connsiteX6" fmla="*/ 0 w 1980586"/>
              <a:gd name="connsiteY6" fmla="*/ 3725026 h 3760142"/>
              <a:gd name="connsiteX7" fmla="*/ 0 w 1980586"/>
              <a:gd name="connsiteY7" fmla="*/ 35116 h 3760142"/>
              <a:gd name="connsiteX8" fmla="*/ 35116 w 1980586"/>
              <a:gd name="connsiteY8" fmla="*/ 0 h 376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0586" h="3760142">
                <a:moveTo>
                  <a:pt x="35116" y="0"/>
                </a:moveTo>
                <a:lnTo>
                  <a:pt x="1945470" y="0"/>
                </a:lnTo>
                <a:cubicBezTo>
                  <a:pt x="1964864" y="0"/>
                  <a:pt x="1980586" y="15722"/>
                  <a:pt x="1980586" y="35116"/>
                </a:cubicBezTo>
                <a:lnTo>
                  <a:pt x="1980586" y="3725026"/>
                </a:lnTo>
                <a:cubicBezTo>
                  <a:pt x="1980586" y="3744420"/>
                  <a:pt x="1964864" y="3760142"/>
                  <a:pt x="1945470" y="3760142"/>
                </a:cubicBezTo>
                <a:lnTo>
                  <a:pt x="35116" y="3760142"/>
                </a:lnTo>
                <a:cubicBezTo>
                  <a:pt x="15722" y="3760142"/>
                  <a:pt x="0" y="3744420"/>
                  <a:pt x="0" y="3725026"/>
                </a:cubicBezTo>
                <a:lnTo>
                  <a:pt x="0" y="35116"/>
                </a:lnTo>
                <a:cubicBezTo>
                  <a:pt x="0" y="15722"/>
                  <a:pt x="15722" y="0"/>
                  <a:pt x="35116" y="0"/>
                </a:cubicBez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endParaRPr lang="en-US" altLang="en-US"/>
          </a:p>
        </p:txBody>
      </p:sp>
      <p:sp>
        <p:nvSpPr>
          <p:cNvPr id="89" name="Freeform 88"/>
          <p:cNvSpPr>
            <a:spLocks noChangeArrowheads="1"/>
          </p:cNvSpPr>
          <p:nvPr/>
        </p:nvSpPr>
        <p:spPr bwMode="auto">
          <a:xfrm>
            <a:off x="648628" y="1831175"/>
            <a:ext cx="1980586" cy="744665"/>
          </a:xfrm>
          <a:custGeom>
            <a:avLst/>
            <a:gdLst>
              <a:gd name="connsiteX0" fmla="*/ 0 w 1980586"/>
              <a:gd name="connsiteY0" fmla="*/ 0 h 744665"/>
              <a:gd name="connsiteX1" fmla="*/ 1980586 w 1980586"/>
              <a:gd name="connsiteY1" fmla="*/ 0 h 744665"/>
              <a:gd name="connsiteX2" fmla="*/ 1980586 w 1980586"/>
              <a:gd name="connsiteY2" fmla="*/ 744665 h 744665"/>
              <a:gd name="connsiteX3" fmla="*/ 0 w 1980586"/>
              <a:gd name="connsiteY3" fmla="*/ 744665 h 744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586" h="744665">
                <a:moveTo>
                  <a:pt x="0" y="0"/>
                </a:moveTo>
                <a:lnTo>
                  <a:pt x="1980586" y="0"/>
                </a:lnTo>
                <a:lnTo>
                  <a:pt x="1980586" y="744665"/>
                </a:lnTo>
                <a:lnTo>
                  <a:pt x="0" y="7446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3" name="TextBox 46"/>
          <p:cNvSpPr txBox="1">
            <a:spLocks noChangeArrowheads="1"/>
          </p:cNvSpPr>
          <p:nvPr/>
        </p:nvSpPr>
        <p:spPr bwMode="auto">
          <a:xfrm>
            <a:off x="1100785" y="2017403"/>
            <a:ext cx="9497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b="0" dirty="0">
                <a:solidFill>
                  <a:srgbClr val="FFFFFF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Step 1</a:t>
            </a: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754319" y="2853003"/>
            <a:ext cx="175878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of the printing and typesetting industry.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the industry's standard dummy text ever since.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The 1500s, when an unknown printer took a galley of type</a:t>
            </a:r>
          </a:p>
        </p:txBody>
      </p:sp>
      <p:sp>
        <p:nvSpPr>
          <p:cNvPr id="87" name="Freeform 86"/>
          <p:cNvSpPr>
            <a:spLocks noChangeArrowheads="1"/>
          </p:cNvSpPr>
          <p:nvPr/>
        </p:nvSpPr>
        <p:spPr bwMode="auto">
          <a:xfrm>
            <a:off x="2864946" y="1585627"/>
            <a:ext cx="1980586" cy="3760142"/>
          </a:xfrm>
          <a:custGeom>
            <a:avLst/>
            <a:gdLst>
              <a:gd name="connsiteX0" fmla="*/ 35116 w 1980586"/>
              <a:gd name="connsiteY0" fmla="*/ 0 h 3760142"/>
              <a:gd name="connsiteX1" fmla="*/ 1945470 w 1980586"/>
              <a:gd name="connsiteY1" fmla="*/ 0 h 3760142"/>
              <a:gd name="connsiteX2" fmla="*/ 1980586 w 1980586"/>
              <a:gd name="connsiteY2" fmla="*/ 35116 h 3760142"/>
              <a:gd name="connsiteX3" fmla="*/ 1980586 w 1980586"/>
              <a:gd name="connsiteY3" fmla="*/ 3725026 h 3760142"/>
              <a:gd name="connsiteX4" fmla="*/ 1945470 w 1980586"/>
              <a:gd name="connsiteY4" fmla="*/ 3760142 h 3760142"/>
              <a:gd name="connsiteX5" fmla="*/ 35116 w 1980586"/>
              <a:gd name="connsiteY5" fmla="*/ 3760142 h 3760142"/>
              <a:gd name="connsiteX6" fmla="*/ 0 w 1980586"/>
              <a:gd name="connsiteY6" fmla="*/ 3725026 h 3760142"/>
              <a:gd name="connsiteX7" fmla="*/ 0 w 1980586"/>
              <a:gd name="connsiteY7" fmla="*/ 35116 h 3760142"/>
              <a:gd name="connsiteX8" fmla="*/ 35116 w 1980586"/>
              <a:gd name="connsiteY8" fmla="*/ 0 h 376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0586" h="3760142">
                <a:moveTo>
                  <a:pt x="35116" y="0"/>
                </a:moveTo>
                <a:lnTo>
                  <a:pt x="1945470" y="0"/>
                </a:lnTo>
                <a:cubicBezTo>
                  <a:pt x="1964864" y="0"/>
                  <a:pt x="1980586" y="15722"/>
                  <a:pt x="1980586" y="35116"/>
                </a:cubicBezTo>
                <a:lnTo>
                  <a:pt x="1980586" y="3725026"/>
                </a:lnTo>
                <a:cubicBezTo>
                  <a:pt x="1980586" y="3744420"/>
                  <a:pt x="1964864" y="3760142"/>
                  <a:pt x="1945470" y="3760142"/>
                </a:cubicBezTo>
                <a:lnTo>
                  <a:pt x="35116" y="3760142"/>
                </a:lnTo>
                <a:cubicBezTo>
                  <a:pt x="15722" y="3760142"/>
                  <a:pt x="0" y="3744420"/>
                  <a:pt x="0" y="3725026"/>
                </a:cubicBezTo>
                <a:lnTo>
                  <a:pt x="0" y="35116"/>
                </a:lnTo>
                <a:cubicBezTo>
                  <a:pt x="0" y="15722"/>
                  <a:pt x="15722" y="0"/>
                  <a:pt x="35116" y="0"/>
                </a:cubicBez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endParaRPr lang="en-US" altLang="en-US"/>
          </a:p>
        </p:txBody>
      </p:sp>
      <p:sp>
        <p:nvSpPr>
          <p:cNvPr id="86" name="Freeform 85"/>
          <p:cNvSpPr>
            <a:spLocks noChangeArrowheads="1"/>
          </p:cNvSpPr>
          <p:nvPr/>
        </p:nvSpPr>
        <p:spPr bwMode="auto">
          <a:xfrm>
            <a:off x="2864946" y="1831175"/>
            <a:ext cx="1980586" cy="744665"/>
          </a:xfrm>
          <a:custGeom>
            <a:avLst/>
            <a:gdLst>
              <a:gd name="connsiteX0" fmla="*/ 0 w 1980586"/>
              <a:gd name="connsiteY0" fmla="*/ 0 h 744665"/>
              <a:gd name="connsiteX1" fmla="*/ 1980586 w 1980586"/>
              <a:gd name="connsiteY1" fmla="*/ 0 h 744665"/>
              <a:gd name="connsiteX2" fmla="*/ 1980586 w 1980586"/>
              <a:gd name="connsiteY2" fmla="*/ 744665 h 744665"/>
              <a:gd name="connsiteX3" fmla="*/ 0 w 1980586"/>
              <a:gd name="connsiteY3" fmla="*/ 744665 h 744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586" h="744665">
                <a:moveTo>
                  <a:pt x="0" y="0"/>
                </a:moveTo>
                <a:lnTo>
                  <a:pt x="1980586" y="0"/>
                </a:lnTo>
                <a:lnTo>
                  <a:pt x="1980586" y="744665"/>
                </a:lnTo>
                <a:lnTo>
                  <a:pt x="0" y="74466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21" name="TextBox 46"/>
          <p:cNvSpPr txBox="1">
            <a:spLocks noChangeArrowheads="1"/>
          </p:cNvSpPr>
          <p:nvPr/>
        </p:nvSpPr>
        <p:spPr bwMode="auto">
          <a:xfrm>
            <a:off x="3300941" y="2017403"/>
            <a:ext cx="9915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b="0">
                <a:solidFill>
                  <a:srgbClr val="FFFFFF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Step 2</a:t>
            </a: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2970637" y="2853003"/>
            <a:ext cx="175878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of the printing and typesetting industry.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the industry's standard dummy text ever since.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The 1500s, when an unknown printer took a galley of type</a:t>
            </a:r>
          </a:p>
        </p:txBody>
      </p:sp>
      <p:sp>
        <p:nvSpPr>
          <p:cNvPr id="84" name="Freeform 83"/>
          <p:cNvSpPr>
            <a:spLocks noChangeArrowheads="1"/>
          </p:cNvSpPr>
          <p:nvPr/>
        </p:nvSpPr>
        <p:spPr bwMode="auto">
          <a:xfrm>
            <a:off x="5081264" y="1585627"/>
            <a:ext cx="1980586" cy="3760142"/>
          </a:xfrm>
          <a:custGeom>
            <a:avLst/>
            <a:gdLst>
              <a:gd name="connsiteX0" fmla="*/ 35116 w 1980586"/>
              <a:gd name="connsiteY0" fmla="*/ 0 h 3760142"/>
              <a:gd name="connsiteX1" fmla="*/ 1945470 w 1980586"/>
              <a:gd name="connsiteY1" fmla="*/ 0 h 3760142"/>
              <a:gd name="connsiteX2" fmla="*/ 1980586 w 1980586"/>
              <a:gd name="connsiteY2" fmla="*/ 35116 h 3760142"/>
              <a:gd name="connsiteX3" fmla="*/ 1980586 w 1980586"/>
              <a:gd name="connsiteY3" fmla="*/ 3725026 h 3760142"/>
              <a:gd name="connsiteX4" fmla="*/ 1945470 w 1980586"/>
              <a:gd name="connsiteY4" fmla="*/ 3760142 h 3760142"/>
              <a:gd name="connsiteX5" fmla="*/ 35116 w 1980586"/>
              <a:gd name="connsiteY5" fmla="*/ 3760142 h 3760142"/>
              <a:gd name="connsiteX6" fmla="*/ 0 w 1980586"/>
              <a:gd name="connsiteY6" fmla="*/ 3725026 h 3760142"/>
              <a:gd name="connsiteX7" fmla="*/ 0 w 1980586"/>
              <a:gd name="connsiteY7" fmla="*/ 35116 h 3760142"/>
              <a:gd name="connsiteX8" fmla="*/ 35116 w 1980586"/>
              <a:gd name="connsiteY8" fmla="*/ 0 h 376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0586" h="3760142">
                <a:moveTo>
                  <a:pt x="35116" y="0"/>
                </a:moveTo>
                <a:lnTo>
                  <a:pt x="1945470" y="0"/>
                </a:lnTo>
                <a:cubicBezTo>
                  <a:pt x="1964864" y="0"/>
                  <a:pt x="1980586" y="15722"/>
                  <a:pt x="1980586" y="35116"/>
                </a:cubicBezTo>
                <a:lnTo>
                  <a:pt x="1980586" y="3725026"/>
                </a:lnTo>
                <a:cubicBezTo>
                  <a:pt x="1980586" y="3744420"/>
                  <a:pt x="1964864" y="3760142"/>
                  <a:pt x="1945470" y="3760142"/>
                </a:cubicBezTo>
                <a:lnTo>
                  <a:pt x="35116" y="3760142"/>
                </a:lnTo>
                <a:cubicBezTo>
                  <a:pt x="15722" y="3760142"/>
                  <a:pt x="0" y="3744420"/>
                  <a:pt x="0" y="3725026"/>
                </a:cubicBezTo>
                <a:lnTo>
                  <a:pt x="0" y="35116"/>
                </a:lnTo>
                <a:cubicBezTo>
                  <a:pt x="0" y="15722"/>
                  <a:pt x="15722" y="0"/>
                  <a:pt x="35116" y="0"/>
                </a:cubicBez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endParaRPr lang="en-US" altLang="en-US"/>
          </a:p>
        </p:txBody>
      </p:sp>
      <p:sp>
        <p:nvSpPr>
          <p:cNvPr id="85" name="Freeform 84"/>
          <p:cNvSpPr>
            <a:spLocks noChangeArrowheads="1"/>
          </p:cNvSpPr>
          <p:nvPr/>
        </p:nvSpPr>
        <p:spPr bwMode="auto">
          <a:xfrm>
            <a:off x="5081264" y="1831175"/>
            <a:ext cx="1980586" cy="744665"/>
          </a:xfrm>
          <a:custGeom>
            <a:avLst/>
            <a:gdLst>
              <a:gd name="connsiteX0" fmla="*/ 0 w 1980586"/>
              <a:gd name="connsiteY0" fmla="*/ 0 h 744665"/>
              <a:gd name="connsiteX1" fmla="*/ 1980586 w 1980586"/>
              <a:gd name="connsiteY1" fmla="*/ 0 h 744665"/>
              <a:gd name="connsiteX2" fmla="*/ 1980586 w 1980586"/>
              <a:gd name="connsiteY2" fmla="*/ 744665 h 744665"/>
              <a:gd name="connsiteX3" fmla="*/ 0 w 1980586"/>
              <a:gd name="connsiteY3" fmla="*/ 744665 h 744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586" h="744665">
                <a:moveTo>
                  <a:pt x="0" y="0"/>
                </a:moveTo>
                <a:lnTo>
                  <a:pt x="1980586" y="0"/>
                </a:lnTo>
                <a:lnTo>
                  <a:pt x="1980586" y="744665"/>
                </a:lnTo>
                <a:lnTo>
                  <a:pt x="0" y="744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29" name="TextBox 46"/>
          <p:cNvSpPr txBox="1">
            <a:spLocks noChangeArrowheads="1"/>
          </p:cNvSpPr>
          <p:nvPr/>
        </p:nvSpPr>
        <p:spPr bwMode="auto">
          <a:xfrm>
            <a:off x="5513528" y="2017403"/>
            <a:ext cx="10012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b="0" dirty="0">
                <a:solidFill>
                  <a:srgbClr val="FFFFFF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Step 3</a:t>
            </a:r>
          </a:p>
        </p:txBody>
      </p:sp>
      <p:sp>
        <p:nvSpPr>
          <p:cNvPr id="30" name="TextBox 8"/>
          <p:cNvSpPr txBox="1">
            <a:spLocks noChangeArrowheads="1"/>
          </p:cNvSpPr>
          <p:nvPr/>
        </p:nvSpPr>
        <p:spPr bwMode="auto">
          <a:xfrm>
            <a:off x="5199654" y="2853003"/>
            <a:ext cx="1808269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of the printing and typesetting industry.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the industry's standard dummy text ever since.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The 1500s, when an unknown printer took a galley of type and</a:t>
            </a:r>
          </a:p>
        </p:txBody>
      </p:sp>
      <p:sp>
        <p:nvSpPr>
          <p:cNvPr id="83" name="Freeform 82"/>
          <p:cNvSpPr>
            <a:spLocks noChangeArrowheads="1"/>
          </p:cNvSpPr>
          <p:nvPr/>
        </p:nvSpPr>
        <p:spPr bwMode="auto">
          <a:xfrm>
            <a:off x="7297582" y="1585627"/>
            <a:ext cx="1980586" cy="3760142"/>
          </a:xfrm>
          <a:custGeom>
            <a:avLst/>
            <a:gdLst>
              <a:gd name="connsiteX0" fmla="*/ 35116 w 1980586"/>
              <a:gd name="connsiteY0" fmla="*/ 0 h 3760142"/>
              <a:gd name="connsiteX1" fmla="*/ 1945470 w 1980586"/>
              <a:gd name="connsiteY1" fmla="*/ 0 h 3760142"/>
              <a:gd name="connsiteX2" fmla="*/ 1980586 w 1980586"/>
              <a:gd name="connsiteY2" fmla="*/ 35116 h 3760142"/>
              <a:gd name="connsiteX3" fmla="*/ 1980586 w 1980586"/>
              <a:gd name="connsiteY3" fmla="*/ 3725026 h 3760142"/>
              <a:gd name="connsiteX4" fmla="*/ 1945470 w 1980586"/>
              <a:gd name="connsiteY4" fmla="*/ 3760142 h 3760142"/>
              <a:gd name="connsiteX5" fmla="*/ 35116 w 1980586"/>
              <a:gd name="connsiteY5" fmla="*/ 3760142 h 3760142"/>
              <a:gd name="connsiteX6" fmla="*/ 0 w 1980586"/>
              <a:gd name="connsiteY6" fmla="*/ 3725026 h 3760142"/>
              <a:gd name="connsiteX7" fmla="*/ 0 w 1980586"/>
              <a:gd name="connsiteY7" fmla="*/ 35116 h 3760142"/>
              <a:gd name="connsiteX8" fmla="*/ 35116 w 1980586"/>
              <a:gd name="connsiteY8" fmla="*/ 0 h 376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0586" h="3760142">
                <a:moveTo>
                  <a:pt x="35116" y="0"/>
                </a:moveTo>
                <a:lnTo>
                  <a:pt x="1945470" y="0"/>
                </a:lnTo>
                <a:cubicBezTo>
                  <a:pt x="1964864" y="0"/>
                  <a:pt x="1980586" y="15722"/>
                  <a:pt x="1980586" y="35116"/>
                </a:cubicBezTo>
                <a:lnTo>
                  <a:pt x="1980586" y="3725026"/>
                </a:lnTo>
                <a:cubicBezTo>
                  <a:pt x="1980586" y="3744420"/>
                  <a:pt x="1964864" y="3760142"/>
                  <a:pt x="1945470" y="3760142"/>
                </a:cubicBezTo>
                <a:lnTo>
                  <a:pt x="35116" y="3760142"/>
                </a:lnTo>
                <a:cubicBezTo>
                  <a:pt x="15722" y="3760142"/>
                  <a:pt x="0" y="3744420"/>
                  <a:pt x="0" y="3725026"/>
                </a:cubicBezTo>
                <a:lnTo>
                  <a:pt x="0" y="35116"/>
                </a:lnTo>
                <a:cubicBezTo>
                  <a:pt x="0" y="15722"/>
                  <a:pt x="15722" y="0"/>
                  <a:pt x="35116" y="0"/>
                </a:cubicBez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endParaRPr lang="en-US" altLang="en-US"/>
          </a:p>
        </p:txBody>
      </p:sp>
      <p:sp>
        <p:nvSpPr>
          <p:cNvPr id="82" name="Freeform 81"/>
          <p:cNvSpPr>
            <a:spLocks noChangeArrowheads="1"/>
          </p:cNvSpPr>
          <p:nvPr/>
        </p:nvSpPr>
        <p:spPr bwMode="auto">
          <a:xfrm>
            <a:off x="7297582" y="1831175"/>
            <a:ext cx="1980586" cy="744665"/>
          </a:xfrm>
          <a:custGeom>
            <a:avLst/>
            <a:gdLst>
              <a:gd name="connsiteX0" fmla="*/ 0 w 1980586"/>
              <a:gd name="connsiteY0" fmla="*/ 0 h 744665"/>
              <a:gd name="connsiteX1" fmla="*/ 1980586 w 1980586"/>
              <a:gd name="connsiteY1" fmla="*/ 0 h 744665"/>
              <a:gd name="connsiteX2" fmla="*/ 1980586 w 1980586"/>
              <a:gd name="connsiteY2" fmla="*/ 744665 h 744665"/>
              <a:gd name="connsiteX3" fmla="*/ 0 w 1980586"/>
              <a:gd name="connsiteY3" fmla="*/ 744665 h 744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586" h="744665">
                <a:moveTo>
                  <a:pt x="0" y="0"/>
                </a:moveTo>
                <a:lnTo>
                  <a:pt x="1980586" y="0"/>
                </a:lnTo>
                <a:lnTo>
                  <a:pt x="1980586" y="744665"/>
                </a:lnTo>
                <a:lnTo>
                  <a:pt x="0" y="7446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37" name="TextBox 46"/>
          <p:cNvSpPr txBox="1">
            <a:spLocks noChangeArrowheads="1"/>
          </p:cNvSpPr>
          <p:nvPr/>
        </p:nvSpPr>
        <p:spPr bwMode="auto">
          <a:xfrm>
            <a:off x="7733990" y="2017403"/>
            <a:ext cx="9905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b="0" dirty="0">
                <a:solidFill>
                  <a:srgbClr val="FFFFFF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Step 4</a:t>
            </a:r>
          </a:p>
        </p:txBody>
      </p:sp>
      <p:sp>
        <p:nvSpPr>
          <p:cNvPr id="38" name="TextBox 8"/>
          <p:cNvSpPr txBox="1">
            <a:spLocks noChangeArrowheads="1"/>
          </p:cNvSpPr>
          <p:nvPr/>
        </p:nvSpPr>
        <p:spPr bwMode="auto">
          <a:xfrm>
            <a:off x="7403273" y="2853003"/>
            <a:ext cx="177935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of the printing and typesetting industry.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the industry's standard dummy text ever since.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The 1500s, when an unknown printer took a galley of type and</a:t>
            </a:r>
          </a:p>
        </p:txBody>
      </p:sp>
      <p:sp>
        <p:nvSpPr>
          <p:cNvPr id="81" name="Freeform 80"/>
          <p:cNvSpPr>
            <a:spLocks noChangeArrowheads="1"/>
          </p:cNvSpPr>
          <p:nvPr/>
        </p:nvSpPr>
        <p:spPr bwMode="auto">
          <a:xfrm>
            <a:off x="9513899" y="1585627"/>
            <a:ext cx="1980586" cy="3760142"/>
          </a:xfrm>
          <a:custGeom>
            <a:avLst/>
            <a:gdLst>
              <a:gd name="connsiteX0" fmla="*/ 35116 w 1980586"/>
              <a:gd name="connsiteY0" fmla="*/ 0 h 3760142"/>
              <a:gd name="connsiteX1" fmla="*/ 1945470 w 1980586"/>
              <a:gd name="connsiteY1" fmla="*/ 0 h 3760142"/>
              <a:gd name="connsiteX2" fmla="*/ 1980586 w 1980586"/>
              <a:gd name="connsiteY2" fmla="*/ 35116 h 3760142"/>
              <a:gd name="connsiteX3" fmla="*/ 1980586 w 1980586"/>
              <a:gd name="connsiteY3" fmla="*/ 3725026 h 3760142"/>
              <a:gd name="connsiteX4" fmla="*/ 1945470 w 1980586"/>
              <a:gd name="connsiteY4" fmla="*/ 3760142 h 3760142"/>
              <a:gd name="connsiteX5" fmla="*/ 35116 w 1980586"/>
              <a:gd name="connsiteY5" fmla="*/ 3760142 h 3760142"/>
              <a:gd name="connsiteX6" fmla="*/ 0 w 1980586"/>
              <a:gd name="connsiteY6" fmla="*/ 3725026 h 3760142"/>
              <a:gd name="connsiteX7" fmla="*/ 0 w 1980586"/>
              <a:gd name="connsiteY7" fmla="*/ 35116 h 3760142"/>
              <a:gd name="connsiteX8" fmla="*/ 35116 w 1980586"/>
              <a:gd name="connsiteY8" fmla="*/ 0 h 3760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0586" h="3760142">
                <a:moveTo>
                  <a:pt x="35116" y="0"/>
                </a:moveTo>
                <a:lnTo>
                  <a:pt x="1945470" y="0"/>
                </a:lnTo>
                <a:cubicBezTo>
                  <a:pt x="1964864" y="0"/>
                  <a:pt x="1980586" y="15722"/>
                  <a:pt x="1980586" y="35116"/>
                </a:cubicBezTo>
                <a:lnTo>
                  <a:pt x="1980586" y="3725026"/>
                </a:lnTo>
                <a:cubicBezTo>
                  <a:pt x="1980586" y="3744420"/>
                  <a:pt x="1964864" y="3760142"/>
                  <a:pt x="1945470" y="3760142"/>
                </a:cubicBezTo>
                <a:lnTo>
                  <a:pt x="35116" y="3760142"/>
                </a:lnTo>
                <a:cubicBezTo>
                  <a:pt x="15722" y="3760142"/>
                  <a:pt x="0" y="3744420"/>
                  <a:pt x="0" y="3725026"/>
                </a:cubicBezTo>
                <a:lnTo>
                  <a:pt x="0" y="35116"/>
                </a:lnTo>
                <a:cubicBezTo>
                  <a:pt x="0" y="15722"/>
                  <a:pt x="15722" y="0"/>
                  <a:pt x="35116" y="0"/>
                </a:cubicBezTo>
                <a:close/>
              </a:path>
            </a:pathLst>
          </a:custGeom>
          <a:solidFill>
            <a:schemeClr val="bg1">
              <a:lumMod val="95000"/>
              <a:alpha val="52000"/>
            </a:schemeClr>
          </a:solidFill>
          <a:ln>
            <a:noFill/>
          </a:ln>
        </p:spPr>
        <p:txBody>
          <a:bodyPr wrap="square" lIns="0" tIns="0" rIns="0" bIns="0" anchor="ctr">
            <a:no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endParaRPr lang="en-US" altLang="en-US"/>
          </a:p>
        </p:txBody>
      </p:sp>
      <p:sp>
        <p:nvSpPr>
          <p:cNvPr id="80" name="Freeform 79"/>
          <p:cNvSpPr>
            <a:spLocks noChangeArrowheads="1"/>
          </p:cNvSpPr>
          <p:nvPr/>
        </p:nvSpPr>
        <p:spPr bwMode="auto">
          <a:xfrm>
            <a:off x="9513899" y="1831175"/>
            <a:ext cx="1980586" cy="744665"/>
          </a:xfrm>
          <a:custGeom>
            <a:avLst/>
            <a:gdLst>
              <a:gd name="connsiteX0" fmla="*/ 0 w 1980586"/>
              <a:gd name="connsiteY0" fmla="*/ 0 h 744665"/>
              <a:gd name="connsiteX1" fmla="*/ 1980586 w 1980586"/>
              <a:gd name="connsiteY1" fmla="*/ 0 h 744665"/>
              <a:gd name="connsiteX2" fmla="*/ 1980586 w 1980586"/>
              <a:gd name="connsiteY2" fmla="*/ 744665 h 744665"/>
              <a:gd name="connsiteX3" fmla="*/ 0 w 1980586"/>
              <a:gd name="connsiteY3" fmla="*/ 744665 h 744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586" h="744665">
                <a:moveTo>
                  <a:pt x="0" y="0"/>
                </a:moveTo>
                <a:lnTo>
                  <a:pt x="1980586" y="0"/>
                </a:lnTo>
                <a:lnTo>
                  <a:pt x="1980586" y="744665"/>
                </a:lnTo>
                <a:lnTo>
                  <a:pt x="0" y="74466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45" name="TextBox 46"/>
          <p:cNvSpPr txBox="1">
            <a:spLocks noChangeArrowheads="1"/>
          </p:cNvSpPr>
          <p:nvPr/>
        </p:nvSpPr>
        <p:spPr bwMode="auto">
          <a:xfrm>
            <a:off x="9945334" y="2017403"/>
            <a:ext cx="1003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2000" b="0">
                <a:solidFill>
                  <a:srgbClr val="FFFFFF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Step 5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90698" y="5244247"/>
            <a:ext cx="9420662" cy="1152373"/>
            <a:chOff x="1390698" y="5244247"/>
            <a:chExt cx="9420662" cy="1152373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1660541" y="5896846"/>
              <a:ext cx="8868219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" name="TextBox 46"/>
            <p:cNvSpPr txBox="1">
              <a:spLocks noChangeArrowheads="1"/>
            </p:cNvSpPr>
            <p:nvPr/>
          </p:nvSpPr>
          <p:spPr bwMode="auto">
            <a:xfrm>
              <a:off x="1390698" y="6119621"/>
              <a:ext cx="50077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1pPr>
              <a:lvl2pPr marL="742950" indent="-28575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2pPr>
              <a:lvl3pPr marL="11430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3pPr>
              <a:lvl4pPr marL="16002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4pPr>
              <a:lvl5pPr marL="20574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9pPr>
            </a:lstStyle>
            <a:p>
              <a:pPr algn="ctr" eaLnBrk="1"/>
              <a:r>
                <a:rPr lang="en-US" altLang="en-US" sz="1200" dirty="0">
                  <a:solidFill>
                    <a:srgbClr val="7A777C"/>
                  </a:solidFill>
                  <a:latin typeface="+mj-lt"/>
                  <a:ea typeface="Impact" panose="020B0806030902050204" pitchFamily="34" charset="0"/>
                  <a:cs typeface="Impact" panose="020B0806030902050204" pitchFamily="34" charset="0"/>
                </a:rPr>
                <a:t>Jan</a:t>
              </a: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 flipV="1">
              <a:off x="1661663" y="5440466"/>
              <a:ext cx="0" cy="3242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dash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6" name="TextBox 46"/>
            <p:cNvSpPr txBox="1">
              <a:spLocks noChangeArrowheads="1"/>
            </p:cNvSpPr>
            <p:nvPr/>
          </p:nvSpPr>
          <p:spPr bwMode="auto">
            <a:xfrm>
              <a:off x="3600385" y="6119621"/>
              <a:ext cx="51989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1pPr>
              <a:lvl2pPr marL="742950" indent="-28575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2pPr>
              <a:lvl3pPr marL="11430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3pPr>
              <a:lvl4pPr marL="16002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4pPr>
              <a:lvl5pPr marL="20574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9pPr>
            </a:lstStyle>
            <a:p>
              <a:pPr algn="ctr" eaLnBrk="1"/>
              <a:r>
                <a:rPr lang="en-US" altLang="en-US" sz="1200" dirty="0">
                  <a:solidFill>
                    <a:srgbClr val="7A777C"/>
                  </a:solidFill>
                  <a:latin typeface="+mj-lt"/>
                  <a:ea typeface="Impact" panose="020B0806030902050204" pitchFamily="34" charset="0"/>
                  <a:cs typeface="Impact" panose="020B0806030902050204" pitchFamily="34" charset="0"/>
                </a:rPr>
                <a:t>Feb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V="1">
              <a:off x="3877981" y="5440466"/>
              <a:ext cx="0" cy="3242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dash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4" name="TextBox 46"/>
            <p:cNvSpPr txBox="1">
              <a:spLocks noChangeArrowheads="1"/>
            </p:cNvSpPr>
            <p:nvPr/>
          </p:nvSpPr>
          <p:spPr bwMode="auto">
            <a:xfrm>
              <a:off x="5802611" y="6119621"/>
              <a:ext cx="56050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1pPr>
              <a:lvl2pPr marL="742950" indent="-28575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2pPr>
              <a:lvl3pPr marL="11430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3pPr>
              <a:lvl4pPr marL="16002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4pPr>
              <a:lvl5pPr marL="20574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9pPr>
            </a:lstStyle>
            <a:p>
              <a:pPr algn="ctr" eaLnBrk="1"/>
              <a:r>
                <a:rPr lang="en-US" altLang="en-US" sz="1200" dirty="0">
                  <a:solidFill>
                    <a:srgbClr val="7A777C"/>
                  </a:solidFill>
                  <a:latin typeface="+mj-lt"/>
                  <a:ea typeface="Impact" panose="020B0806030902050204" pitchFamily="34" charset="0"/>
                  <a:cs typeface="Impact" panose="020B0806030902050204" pitchFamily="34" charset="0"/>
                </a:rPr>
                <a:t>Mar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 flipV="1">
              <a:off x="6094298" y="5440466"/>
              <a:ext cx="0" cy="3242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dash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32" name="TextBox 46"/>
            <p:cNvSpPr txBox="1">
              <a:spLocks noChangeArrowheads="1"/>
            </p:cNvSpPr>
            <p:nvPr/>
          </p:nvSpPr>
          <p:spPr bwMode="auto">
            <a:xfrm>
              <a:off x="8037164" y="6119621"/>
              <a:ext cx="50794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1pPr>
              <a:lvl2pPr marL="742950" indent="-28575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2pPr>
              <a:lvl3pPr marL="11430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3pPr>
              <a:lvl4pPr marL="16002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4pPr>
              <a:lvl5pPr marL="20574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9pPr>
            </a:lstStyle>
            <a:p>
              <a:pPr algn="ctr" eaLnBrk="1"/>
              <a:r>
                <a:rPr lang="en-US" altLang="en-US" sz="1200">
                  <a:solidFill>
                    <a:srgbClr val="7A777C"/>
                  </a:solidFill>
                  <a:latin typeface="+mj-lt"/>
                  <a:ea typeface="Impact" panose="020B0806030902050204" pitchFamily="34" charset="0"/>
                  <a:cs typeface="Impact" panose="020B0806030902050204" pitchFamily="34" charset="0"/>
                </a:rPr>
                <a:t>Apr</a:t>
              </a:r>
            </a:p>
          </p:txBody>
        </p:sp>
        <p:cxnSp>
          <p:nvCxnSpPr>
            <p:cNvPr id="35" name="Straight Connector 34"/>
            <p:cNvCxnSpPr/>
            <p:nvPr/>
          </p:nvCxnSpPr>
          <p:spPr bwMode="auto">
            <a:xfrm flipV="1">
              <a:off x="8310617" y="5440466"/>
              <a:ext cx="0" cy="3242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dash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40" name="TextBox 46"/>
            <p:cNvSpPr txBox="1">
              <a:spLocks noChangeArrowheads="1"/>
            </p:cNvSpPr>
            <p:nvPr/>
          </p:nvSpPr>
          <p:spPr bwMode="auto">
            <a:xfrm>
              <a:off x="10226959" y="6119621"/>
              <a:ext cx="58440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1pPr>
              <a:lvl2pPr marL="742950" indent="-28575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2pPr>
              <a:lvl3pPr marL="11430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3pPr>
              <a:lvl4pPr marL="16002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4pPr>
              <a:lvl5pPr marL="2057400" indent="-228600"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3000" b="1">
                  <a:solidFill>
                    <a:srgbClr val="000000"/>
                  </a:solidFill>
                  <a:latin typeface="Helvetica Neue" charset="0"/>
                  <a:ea typeface="Helvetica Neue" charset="0"/>
                  <a:cs typeface="Helvetica Neue" charset="0"/>
                  <a:sym typeface="Helvetica Neue" charset="0"/>
                </a:defRPr>
              </a:lvl9pPr>
            </a:lstStyle>
            <a:p>
              <a:pPr algn="ctr" eaLnBrk="1"/>
              <a:r>
                <a:rPr lang="en-US" altLang="en-US" sz="1200" dirty="0">
                  <a:solidFill>
                    <a:srgbClr val="7A777C"/>
                  </a:solidFill>
                  <a:latin typeface="+mj-lt"/>
                  <a:ea typeface="Impact" panose="020B0806030902050204" pitchFamily="34" charset="0"/>
                  <a:cs typeface="Impact" panose="020B0806030902050204" pitchFamily="34" charset="0"/>
                </a:rPr>
                <a:t>May</a:t>
              </a:r>
            </a:p>
          </p:txBody>
        </p:sp>
        <p:cxnSp>
          <p:nvCxnSpPr>
            <p:cNvPr id="43" name="Straight Connector 42"/>
            <p:cNvCxnSpPr/>
            <p:nvPr/>
          </p:nvCxnSpPr>
          <p:spPr bwMode="auto">
            <a:xfrm flipV="1">
              <a:off x="10526934" y="5440466"/>
              <a:ext cx="0" cy="3242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ADAAB0"/>
              </a:solidFill>
              <a:prstDash val="dash"/>
              <a:miter lim="4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8" name="Oval 57"/>
            <p:cNvSpPr/>
            <p:nvPr/>
          </p:nvSpPr>
          <p:spPr>
            <a:xfrm>
              <a:off x="1564533" y="5244247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0" name="Oval 59"/>
            <p:cNvSpPr/>
            <p:nvPr/>
          </p:nvSpPr>
          <p:spPr>
            <a:xfrm>
              <a:off x="3781972" y="5244247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1" name="Oval 60"/>
            <p:cNvSpPr/>
            <p:nvPr/>
          </p:nvSpPr>
          <p:spPr>
            <a:xfrm>
              <a:off x="3781972" y="5800838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2" name="Oval 61"/>
            <p:cNvSpPr/>
            <p:nvPr/>
          </p:nvSpPr>
          <p:spPr>
            <a:xfrm>
              <a:off x="6004172" y="5244247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3" name="Oval 62"/>
            <p:cNvSpPr/>
            <p:nvPr/>
          </p:nvSpPr>
          <p:spPr>
            <a:xfrm>
              <a:off x="6004172" y="5800838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4" name="Oval 63"/>
            <p:cNvSpPr/>
            <p:nvPr/>
          </p:nvSpPr>
          <p:spPr>
            <a:xfrm>
              <a:off x="8220488" y="5244247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5" name="Oval 64"/>
            <p:cNvSpPr/>
            <p:nvPr/>
          </p:nvSpPr>
          <p:spPr>
            <a:xfrm>
              <a:off x="8220488" y="5800838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6" name="Oval 65"/>
            <p:cNvSpPr/>
            <p:nvPr/>
          </p:nvSpPr>
          <p:spPr>
            <a:xfrm>
              <a:off x="10430925" y="5244247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67" name="Oval 66"/>
            <p:cNvSpPr/>
            <p:nvPr/>
          </p:nvSpPr>
          <p:spPr>
            <a:xfrm>
              <a:off x="10430925" y="5800838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  <p:sp>
          <p:nvSpPr>
            <p:cNvPr id="48" name="Oval 47"/>
            <p:cNvSpPr/>
            <p:nvPr/>
          </p:nvSpPr>
          <p:spPr>
            <a:xfrm>
              <a:off x="1564533" y="5800838"/>
              <a:ext cx="192016" cy="192016"/>
            </a:xfrm>
            <a:prstGeom prst="ellipse">
              <a:avLst/>
            </a:prstGeom>
            <a:solidFill>
              <a:schemeClr val="bg1"/>
            </a:solidFill>
            <a:ln w="349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IQ" sz="1600"/>
            </a:p>
          </p:txBody>
        </p:sp>
      </p:grpSp>
      <p:sp>
        <p:nvSpPr>
          <p:cNvPr id="47" name="TextBox 8"/>
          <p:cNvSpPr txBox="1">
            <a:spLocks noChangeArrowheads="1"/>
          </p:cNvSpPr>
          <p:nvPr/>
        </p:nvSpPr>
        <p:spPr bwMode="auto">
          <a:xfrm>
            <a:off x="9621107" y="2853003"/>
            <a:ext cx="177935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of the printing and typesetting industry.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the industry's standard dummy text ever since. </a:t>
            </a:r>
          </a:p>
          <a:p>
            <a:pPr marL="0" indent="0" eaLnBrk="1">
              <a:buClr>
                <a:schemeClr val="tx2"/>
              </a:buClr>
            </a:pPr>
            <a:endParaRPr lang="en-US" altLang="en-US" sz="105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eaLnBrk="1">
              <a:buClr>
                <a:schemeClr val="tx2"/>
              </a:buClr>
            </a:pP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The 1500s, when an unknown printer took a galley of type and</a:t>
            </a:r>
          </a:p>
        </p:txBody>
      </p:sp>
    </p:spTree>
    <p:extLst>
      <p:ext uri="{BB962C8B-B14F-4D97-AF65-F5344CB8AC3E}">
        <p14:creationId xmlns:p14="http://schemas.microsoft.com/office/powerpoint/2010/main" val="192787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177925"/>
            <a:ext cx="11158538" cy="231775"/>
          </a:xfrm>
        </p:spPr>
        <p:txBody>
          <a:bodyPr/>
          <a:lstStyle/>
          <a:p>
            <a:r>
              <a:rPr lang="en-US" altLang="en-US" dirty="0">
                <a:sym typeface="Arial" charset="0"/>
              </a:rPr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cxnSp>
        <p:nvCxnSpPr>
          <p:cNvPr id="144" name="Straight Connector 143"/>
          <p:cNvCxnSpPr/>
          <p:nvPr/>
        </p:nvCxnSpPr>
        <p:spPr bwMode="auto">
          <a:xfrm>
            <a:off x="1174428" y="2909976"/>
            <a:ext cx="0" cy="20982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5" name="Straight Connector 144"/>
          <p:cNvCxnSpPr/>
          <p:nvPr/>
        </p:nvCxnSpPr>
        <p:spPr bwMode="auto">
          <a:xfrm>
            <a:off x="1174428" y="5360243"/>
            <a:ext cx="0" cy="7040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6" name="Straight Connector 145"/>
          <p:cNvCxnSpPr/>
          <p:nvPr/>
        </p:nvCxnSpPr>
        <p:spPr bwMode="auto">
          <a:xfrm>
            <a:off x="3880341" y="2909976"/>
            <a:ext cx="0" cy="20982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7" name="Straight Connector 146"/>
          <p:cNvCxnSpPr/>
          <p:nvPr/>
        </p:nvCxnSpPr>
        <p:spPr bwMode="auto">
          <a:xfrm>
            <a:off x="3879524" y="5360243"/>
            <a:ext cx="0" cy="7040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8" name="Straight Connector 147"/>
          <p:cNvCxnSpPr/>
          <p:nvPr/>
        </p:nvCxnSpPr>
        <p:spPr bwMode="auto">
          <a:xfrm>
            <a:off x="6586253" y="2909976"/>
            <a:ext cx="0" cy="20982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9" name="Straight Connector 148"/>
          <p:cNvCxnSpPr/>
          <p:nvPr/>
        </p:nvCxnSpPr>
        <p:spPr bwMode="auto">
          <a:xfrm>
            <a:off x="6585437" y="5360243"/>
            <a:ext cx="0" cy="7040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0" name="Straight Connector 149"/>
          <p:cNvCxnSpPr/>
          <p:nvPr/>
        </p:nvCxnSpPr>
        <p:spPr bwMode="auto">
          <a:xfrm>
            <a:off x="9292166" y="2909976"/>
            <a:ext cx="0" cy="209824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1" name="Straight Connector 150"/>
          <p:cNvCxnSpPr/>
          <p:nvPr/>
        </p:nvCxnSpPr>
        <p:spPr bwMode="auto">
          <a:xfrm>
            <a:off x="9291349" y="5360243"/>
            <a:ext cx="0" cy="7040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52" name="Freeform 151"/>
          <p:cNvSpPr/>
          <p:nvPr/>
        </p:nvSpPr>
        <p:spPr bwMode="auto">
          <a:xfrm>
            <a:off x="791369" y="5090712"/>
            <a:ext cx="10742792" cy="185404"/>
          </a:xfrm>
          <a:custGeom>
            <a:avLst/>
            <a:gdLst>
              <a:gd name="connsiteX0" fmla="*/ 0 w 10742792"/>
              <a:gd name="connsiteY0" fmla="*/ 92701 h 185404"/>
              <a:gd name="connsiteX1" fmla="*/ 0 w 10742792"/>
              <a:gd name="connsiteY1" fmla="*/ 92702 h 185404"/>
              <a:gd name="connsiteX2" fmla="*/ 0 w 10742792"/>
              <a:gd name="connsiteY2" fmla="*/ 92702 h 185404"/>
              <a:gd name="connsiteX3" fmla="*/ 92702 w 10742792"/>
              <a:gd name="connsiteY3" fmla="*/ 0 h 185404"/>
              <a:gd name="connsiteX4" fmla="*/ 10650090 w 10742792"/>
              <a:gd name="connsiteY4" fmla="*/ 0 h 185404"/>
              <a:gd name="connsiteX5" fmla="*/ 10742792 w 10742792"/>
              <a:gd name="connsiteY5" fmla="*/ 92702 h 185404"/>
              <a:gd name="connsiteX6" fmla="*/ 10742791 w 10742792"/>
              <a:gd name="connsiteY6" fmla="*/ 92702 h 185404"/>
              <a:gd name="connsiteX7" fmla="*/ 10650089 w 10742792"/>
              <a:gd name="connsiteY7" fmla="*/ 185404 h 185404"/>
              <a:gd name="connsiteX8" fmla="*/ 92702 w 10742792"/>
              <a:gd name="connsiteY8" fmla="*/ 185403 h 185404"/>
              <a:gd name="connsiteX9" fmla="*/ 7285 w 10742792"/>
              <a:gd name="connsiteY9" fmla="*/ 128785 h 185404"/>
              <a:gd name="connsiteX10" fmla="*/ 0 w 10742792"/>
              <a:gd name="connsiteY10" fmla="*/ 92702 h 185404"/>
              <a:gd name="connsiteX11" fmla="*/ 7285 w 10742792"/>
              <a:gd name="connsiteY11" fmla="*/ 56618 h 185404"/>
              <a:gd name="connsiteX12" fmla="*/ 92702 w 10742792"/>
              <a:gd name="connsiteY12" fmla="*/ 0 h 18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742792" h="185404">
                <a:moveTo>
                  <a:pt x="0" y="92701"/>
                </a:moveTo>
                <a:lnTo>
                  <a:pt x="0" y="92702"/>
                </a:lnTo>
                <a:lnTo>
                  <a:pt x="0" y="92702"/>
                </a:lnTo>
                <a:close/>
                <a:moveTo>
                  <a:pt x="92702" y="0"/>
                </a:moveTo>
                <a:lnTo>
                  <a:pt x="10650090" y="0"/>
                </a:lnTo>
                <a:cubicBezTo>
                  <a:pt x="10701288" y="0"/>
                  <a:pt x="10742792" y="41504"/>
                  <a:pt x="10742792" y="92702"/>
                </a:cubicBezTo>
                <a:lnTo>
                  <a:pt x="10742791" y="92702"/>
                </a:lnTo>
                <a:cubicBezTo>
                  <a:pt x="10742791" y="143900"/>
                  <a:pt x="10701287" y="185404"/>
                  <a:pt x="10650089" y="185404"/>
                </a:cubicBezTo>
                <a:lnTo>
                  <a:pt x="92702" y="185403"/>
                </a:lnTo>
                <a:cubicBezTo>
                  <a:pt x="54304" y="185403"/>
                  <a:pt x="21358" y="162057"/>
                  <a:pt x="7285" y="128785"/>
                </a:cubicBezTo>
                <a:lnTo>
                  <a:pt x="0" y="92702"/>
                </a:lnTo>
                <a:lnTo>
                  <a:pt x="7285" y="56618"/>
                </a:lnTo>
                <a:cubicBezTo>
                  <a:pt x="21358" y="23346"/>
                  <a:pt x="54304" y="0"/>
                  <a:pt x="92702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53" name="Freeform 152"/>
          <p:cNvSpPr/>
          <p:nvPr/>
        </p:nvSpPr>
        <p:spPr bwMode="auto">
          <a:xfrm>
            <a:off x="791369" y="5090712"/>
            <a:ext cx="4630190" cy="185404"/>
          </a:xfrm>
          <a:custGeom>
            <a:avLst/>
            <a:gdLst>
              <a:gd name="connsiteX0" fmla="*/ 0 w 4630190"/>
              <a:gd name="connsiteY0" fmla="*/ 92701 h 185404"/>
              <a:gd name="connsiteX1" fmla="*/ 0 w 4630190"/>
              <a:gd name="connsiteY1" fmla="*/ 92702 h 185404"/>
              <a:gd name="connsiteX2" fmla="*/ 0 w 4630190"/>
              <a:gd name="connsiteY2" fmla="*/ 92702 h 185404"/>
              <a:gd name="connsiteX3" fmla="*/ 92702 w 4630190"/>
              <a:gd name="connsiteY3" fmla="*/ 0 h 185404"/>
              <a:gd name="connsiteX4" fmla="*/ 4537488 w 4630190"/>
              <a:gd name="connsiteY4" fmla="*/ 0 h 185404"/>
              <a:gd name="connsiteX5" fmla="*/ 4630190 w 4630190"/>
              <a:gd name="connsiteY5" fmla="*/ 92702 h 185404"/>
              <a:gd name="connsiteX6" fmla="*/ 4630189 w 4630190"/>
              <a:gd name="connsiteY6" fmla="*/ 92702 h 185404"/>
              <a:gd name="connsiteX7" fmla="*/ 4537487 w 4630190"/>
              <a:gd name="connsiteY7" fmla="*/ 185404 h 185404"/>
              <a:gd name="connsiteX8" fmla="*/ 92702 w 4630190"/>
              <a:gd name="connsiteY8" fmla="*/ 185403 h 185404"/>
              <a:gd name="connsiteX9" fmla="*/ 7285 w 4630190"/>
              <a:gd name="connsiteY9" fmla="*/ 128785 h 185404"/>
              <a:gd name="connsiteX10" fmla="*/ 0 w 4630190"/>
              <a:gd name="connsiteY10" fmla="*/ 92702 h 185404"/>
              <a:gd name="connsiteX11" fmla="*/ 7285 w 4630190"/>
              <a:gd name="connsiteY11" fmla="*/ 56618 h 185404"/>
              <a:gd name="connsiteX12" fmla="*/ 92702 w 4630190"/>
              <a:gd name="connsiteY12" fmla="*/ 0 h 18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30190" h="185404">
                <a:moveTo>
                  <a:pt x="0" y="92701"/>
                </a:moveTo>
                <a:lnTo>
                  <a:pt x="0" y="92702"/>
                </a:lnTo>
                <a:lnTo>
                  <a:pt x="0" y="92702"/>
                </a:lnTo>
                <a:close/>
                <a:moveTo>
                  <a:pt x="92702" y="0"/>
                </a:moveTo>
                <a:lnTo>
                  <a:pt x="4537488" y="0"/>
                </a:lnTo>
                <a:cubicBezTo>
                  <a:pt x="4588686" y="0"/>
                  <a:pt x="4630190" y="41504"/>
                  <a:pt x="4630190" y="92702"/>
                </a:cubicBezTo>
                <a:lnTo>
                  <a:pt x="4630189" y="92702"/>
                </a:lnTo>
                <a:cubicBezTo>
                  <a:pt x="4630189" y="143900"/>
                  <a:pt x="4588685" y="185404"/>
                  <a:pt x="4537487" y="185404"/>
                </a:cubicBezTo>
                <a:lnTo>
                  <a:pt x="92702" y="185403"/>
                </a:lnTo>
                <a:cubicBezTo>
                  <a:pt x="54304" y="185403"/>
                  <a:pt x="21358" y="162057"/>
                  <a:pt x="7285" y="128785"/>
                </a:cubicBezTo>
                <a:lnTo>
                  <a:pt x="0" y="92702"/>
                </a:lnTo>
                <a:lnTo>
                  <a:pt x="7285" y="56618"/>
                </a:lnTo>
                <a:cubicBezTo>
                  <a:pt x="21358" y="23346"/>
                  <a:pt x="54304" y="0"/>
                  <a:pt x="92702" y="0"/>
                </a:cubicBezTo>
                <a:close/>
              </a:path>
            </a:pathLst>
          </a:custGeom>
          <a:solidFill>
            <a:schemeClr val="accent3"/>
          </a:solidFill>
          <a:ln w="381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54" name="Rectangle 61"/>
          <p:cNvSpPr>
            <a:spLocks noChangeArrowheads="1"/>
          </p:cNvSpPr>
          <p:nvPr/>
        </p:nvSpPr>
        <p:spPr bwMode="auto">
          <a:xfrm>
            <a:off x="1323023" y="3088769"/>
            <a:ext cx="2160375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sit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amet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consectetur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adipiscing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sed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eiusmod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tempor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incididunt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Labore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et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magna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aliqua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enim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ad minim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veniam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quis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commodo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consequat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aute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Irure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reprehenderit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voluptate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esse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cillum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culpa qui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officia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5" name="TextBox 46"/>
          <p:cNvSpPr txBox="1">
            <a:spLocks noChangeArrowheads="1"/>
          </p:cNvSpPr>
          <p:nvPr/>
        </p:nvSpPr>
        <p:spPr bwMode="auto">
          <a:xfrm>
            <a:off x="1673424" y="2673853"/>
            <a:ext cx="8407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 dirty="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2020</a:t>
            </a:r>
            <a:endParaRPr lang="en-US" altLang="en-US" sz="1800" dirty="0">
              <a:solidFill>
                <a:schemeClr val="accent1"/>
              </a:solidFill>
              <a:latin typeface="+mj-lt"/>
              <a:ea typeface="Impact" panose="020B0806030902050204" pitchFamily="34" charset="0"/>
              <a:cs typeface="Impact" panose="020B0806030902050204" pitchFamily="34" charset="0"/>
              <a:sym typeface="Arial" panose="020B0604020202020204" pitchFamily="34" charset="0"/>
            </a:endParaRPr>
          </a:p>
        </p:txBody>
      </p:sp>
      <p:sp>
        <p:nvSpPr>
          <p:cNvPr id="156" name="Freeform 155"/>
          <p:cNvSpPr>
            <a:spLocks noChangeArrowheads="1"/>
          </p:cNvSpPr>
          <p:nvPr/>
        </p:nvSpPr>
        <p:spPr bwMode="auto">
          <a:xfrm>
            <a:off x="1108468" y="5115888"/>
            <a:ext cx="132492" cy="132492"/>
          </a:xfrm>
          <a:custGeom>
            <a:avLst/>
            <a:gdLst>
              <a:gd name="connsiteX0" fmla="*/ 66246 w 132492"/>
              <a:gd name="connsiteY0" fmla="*/ 0 h 132492"/>
              <a:gd name="connsiteX1" fmla="*/ 132492 w 132492"/>
              <a:gd name="connsiteY1" fmla="*/ 66246 h 132492"/>
              <a:gd name="connsiteX2" fmla="*/ 66246 w 132492"/>
              <a:gd name="connsiteY2" fmla="*/ 132492 h 132492"/>
              <a:gd name="connsiteX3" fmla="*/ 0 w 132492"/>
              <a:gd name="connsiteY3" fmla="*/ 66246 h 132492"/>
              <a:gd name="connsiteX4" fmla="*/ 66246 w 132492"/>
              <a:gd name="connsiteY4" fmla="*/ 0 h 132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492" h="132492">
                <a:moveTo>
                  <a:pt x="66246" y="0"/>
                </a:moveTo>
                <a:cubicBezTo>
                  <a:pt x="102833" y="0"/>
                  <a:pt x="132492" y="29659"/>
                  <a:pt x="132492" y="66246"/>
                </a:cubicBezTo>
                <a:cubicBezTo>
                  <a:pt x="132492" y="102833"/>
                  <a:pt x="102833" y="132492"/>
                  <a:pt x="66246" y="132492"/>
                </a:cubicBezTo>
                <a:cubicBezTo>
                  <a:pt x="29659" y="132492"/>
                  <a:pt x="0" y="102833"/>
                  <a:pt x="0" y="66246"/>
                </a:cubicBezTo>
                <a:cubicBezTo>
                  <a:pt x="0" y="29659"/>
                  <a:pt x="29659" y="0"/>
                  <a:pt x="662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88" name="AutoShape 35"/>
          <p:cNvSpPr>
            <a:spLocks/>
          </p:cNvSpPr>
          <p:nvPr/>
        </p:nvSpPr>
        <p:spPr bwMode="auto">
          <a:xfrm rot="5400000">
            <a:off x="776978" y="2004701"/>
            <a:ext cx="809935" cy="728878"/>
          </a:xfrm>
          <a:custGeom>
            <a:avLst/>
            <a:gdLst>
              <a:gd name="T0" fmla="*/ 2147483646 w 21593"/>
              <a:gd name="T1" fmla="*/ 2147483646 h 21584"/>
              <a:gd name="T2" fmla="*/ 2147483646 w 21593"/>
              <a:gd name="T3" fmla="*/ 2147483646 h 21584"/>
              <a:gd name="T4" fmla="*/ 2147483646 w 21593"/>
              <a:gd name="T5" fmla="*/ 2147483646 h 21584"/>
              <a:gd name="T6" fmla="*/ 2147483646 w 21593"/>
              <a:gd name="T7" fmla="*/ 2147483646 h 215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/>
          <a:p>
            <a:endParaRPr lang="ar-IQ" sz="1600"/>
          </a:p>
        </p:txBody>
      </p:sp>
      <p:sp>
        <p:nvSpPr>
          <p:cNvPr id="158" name="Freeform 157"/>
          <p:cNvSpPr>
            <a:spLocks noChangeArrowheads="1"/>
          </p:cNvSpPr>
          <p:nvPr/>
        </p:nvSpPr>
        <p:spPr bwMode="auto">
          <a:xfrm>
            <a:off x="938558" y="5861237"/>
            <a:ext cx="1630049" cy="389514"/>
          </a:xfrm>
          <a:custGeom>
            <a:avLst/>
            <a:gdLst>
              <a:gd name="connsiteX0" fmla="*/ 0 w 1630049"/>
              <a:gd name="connsiteY0" fmla="*/ 194756 h 389514"/>
              <a:gd name="connsiteX1" fmla="*/ 0 w 1630049"/>
              <a:gd name="connsiteY1" fmla="*/ 194757 h 389514"/>
              <a:gd name="connsiteX2" fmla="*/ 0 w 1630049"/>
              <a:gd name="connsiteY2" fmla="*/ 194757 h 389514"/>
              <a:gd name="connsiteX3" fmla="*/ 194757 w 1630049"/>
              <a:gd name="connsiteY3" fmla="*/ 0 h 389514"/>
              <a:gd name="connsiteX4" fmla="*/ 1435292 w 1630049"/>
              <a:gd name="connsiteY4" fmla="*/ 0 h 389514"/>
              <a:gd name="connsiteX5" fmla="*/ 1630049 w 1630049"/>
              <a:gd name="connsiteY5" fmla="*/ 194757 h 389514"/>
              <a:gd name="connsiteX6" fmla="*/ 1630048 w 1630049"/>
              <a:gd name="connsiteY6" fmla="*/ 194757 h 389514"/>
              <a:gd name="connsiteX7" fmla="*/ 1435291 w 1630049"/>
              <a:gd name="connsiteY7" fmla="*/ 389514 h 389514"/>
              <a:gd name="connsiteX8" fmla="*/ 194757 w 1630049"/>
              <a:gd name="connsiteY8" fmla="*/ 389513 h 389514"/>
              <a:gd name="connsiteX9" fmla="*/ 15305 w 1630049"/>
              <a:gd name="connsiteY9" fmla="*/ 270564 h 389514"/>
              <a:gd name="connsiteX10" fmla="*/ 0 w 1630049"/>
              <a:gd name="connsiteY10" fmla="*/ 194757 h 389514"/>
              <a:gd name="connsiteX11" fmla="*/ 15305 w 1630049"/>
              <a:gd name="connsiteY11" fmla="*/ 118949 h 389514"/>
              <a:gd name="connsiteX12" fmla="*/ 194757 w 1630049"/>
              <a:gd name="connsiteY12" fmla="*/ 0 h 389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30049" h="389514">
                <a:moveTo>
                  <a:pt x="0" y="194756"/>
                </a:moveTo>
                <a:lnTo>
                  <a:pt x="0" y="194757"/>
                </a:lnTo>
                <a:lnTo>
                  <a:pt x="0" y="194757"/>
                </a:lnTo>
                <a:close/>
                <a:moveTo>
                  <a:pt x="194757" y="0"/>
                </a:moveTo>
                <a:lnTo>
                  <a:pt x="1435292" y="0"/>
                </a:lnTo>
                <a:cubicBezTo>
                  <a:pt x="1542853" y="0"/>
                  <a:pt x="1630049" y="87196"/>
                  <a:pt x="1630049" y="194757"/>
                </a:cubicBezTo>
                <a:lnTo>
                  <a:pt x="1630048" y="194757"/>
                </a:lnTo>
                <a:cubicBezTo>
                  <a:pt x="1630048" y="302318"/>
                  <a:pt x="1542852" y="389514"/>
                  <a:pt x="1435291" y="389514"/>
                </a:cubicBezTo>
                <a:lnTo>
                  <a:pt x="194757" y="389513"/>
                </a:lnTo>
                <a:cubicBezTo>
                  <a:pt x="114086" y="389513"/>
                  <a:pt x="44871" y="340466"/>
                  <a:pt x="15305" y="270564"/>
                </a:cubicBezTo>
                <a:lnTo>
                  <a:pt x="0" y="194757"/>
                </a:lnTo>
                <a:lnTo>
                  <a:pt x="15305" y="118949"/>
                </a:lnTo>
                <a:cubicBezTo>
                  <a:pt x="44871" y="49048"/>
                  <a:pt x="114086" y="0"/>
                  <a:pt x="1947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59" name="TextBox 46"/>
          <p:cNvSpPr txBox="1">
            <a:spLocks noChangeArrowheads="1"/>
          </p:cNvSpPr>
          <p:nvPr/>
        </p:nvSpPr>
        <p:spPr bwMode="auto">
          <a:xfrm>
            <a:off x="1320512" y="5906173"/>
            <a:ext cx="10365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200" b="0" dirty="0">
                <a:solidFill>
                  <a:schemeClr val="bg1"/>
                </a:solidFill>
                <a:latin typeface="+mn-lt"/>
                <a:ea typeface="Impact" panose="020B0806030902050204" pitchFamily="34" charset="0"/>
                <a:cs typeface="Impact" panose="020B0806030902050204" pitchFamily="34" charset="0"/>
              </a:rPr>
              <a:t>Read more</a:t>
            </a:r>
          </a:p>
        </p:txBody>
      </p:sp>
      <p:sp>
        <p:nvSpPr>
          <p:cNvPr id="160" name="Freeform 159"/>
          <p:cNvSpPr>
            <a:spLocks noChangeArrowheads="1"/>
          </p:cNvSpPr>
          <p:nvPr/>
        </p:nvSpPr>
        <p:spPr bwMode="auto">
          <a:xfrm>
            <a:off x="1107795" y="5983683"/>
            <a:ext cx="132492" cy="132492"/>
          </a:xfrm>
          <a:custGeom>
            <a:avLst/>
            <a:gdLst>
              <a:gd name="connsiteX0" fmla="*/ 66246 w 132492"/>
              <a:gd name="connsiteY0" fmla="*/ 0 h 132492"/>
              <a:gd name="connsiteX1" fmla="*/ 132492 w 132492"/>
              <a:gd name="connsiteY1" fmla="*/ 66246 h 132492"/>
              <a:gd name="connsiteX2" fmla="*/ 66246 w 132492"/>
              <a:gd name="connsiteY2" fmla="*/ 132492 h 132492"/>
              <a:gd name="connsiteX3" fmla="*/ 0 w 132492"/>
              <a:gd name="connsiteY3" fmla="*/ 66246 h 132492"/>
              <a:gd name="connsiteX4" fmla="*/ 66246 w 132492"/>
              <a:gd name="connsiteY4" fmla="*/ 0 h 132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492" h="132492">
                <a:moveTo>
                  <a:pt x="66246" y="0"/>
                </a:moveTo>
                <a:cubicBezTo>
                  <a:pt x="102833" y="0"/>
                  <a:pt x="132492" y="29659"/>
                  <a:pt x="132492" y="66246"/>
                </a:cubicBezTo>
                <a:cubicBezTo>
                  <a:pt x="132492" y="102833"/>
                  <a:pt x="102833" y="132492"/>
                  <a:pt x="66246" y="132492"/>
                </a:cubicBezTo>
                <a:cubicBezTo>
                  <a:pt x="29659" y="132492"/>
                  <a:pt x="0" y="102833"/>
                  <a:pt x="0" y="66246"/>
                </a:cubicBezTo>
                <a:cubicBezTo>
                  <a:pt x="0" y="29659"/>
                  <a:pt x="29659" y="0"/>
                  <a:pt x="6624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61" name="Rectangle 63"/>
          <p:cNvSpPr>
            <a:spLocks noChangeArrowheads="1"/>
          </p:cNvSpPr>
          <p:nvPr/>
        </p:nvSpPr>
        <p:spPr bwMode="auto">
          <a:xfrm>
            <a:off x="4028991" y="3088845"/>
            <a:ext cx="2160319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sit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amet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consectetur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adipiscing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sed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eiusmod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tempor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incididunt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Labore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et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magna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aliqua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enim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ad minim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veniam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quis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commodo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consequat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aute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Irure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reprehenderit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voluptate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esse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cillum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culpa qui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officia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2" name="TextBox 46"/>
          <p:cNvSpPr txBox="1">
            <a:spLocks noChangeArrowheads="1"/>
          </p:cNvSpPr>
          <p:nvPr/>
        </p:nvSpPr>
        <p:spPr bwMode="auto">
          <a:xfrm>
            <a:off x="4379164" y="2674428"/>
            <a:ext cx="8663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 dirty="0">
                <a:solidFill>
                  <a:schemeClr val="accent2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2021</a:t>
            </a:r>
            <a:endParaRPr lang="en-US" altLang="en-US" sz="1800" dirty="0">
              <a:solidFill>
                <a:schemeClr val="accent2"/>
              </a:solidFill>
              <a:latin typeface="+mj-lt"/>
              <a:ea typeface="Impact" panose="020B0806030902050204" pitchFamily="34" charset="0"/>
              <a:cs typeface="Impact" panose="020B0806030902050204" pitchFamily="34" charset="0"/>
              <a:sym typeface="Arial" panose="020B0604020202020204" pitchFamily="34" charset="0"/>
            </a:endParaRPr>
          </a:p>
        </p:txBody>
      </p:sp>
      <p:sp>
        <p:nvSpPr>
          <p:cNvPr id="163" name="Freeform 162"/>
          <p:cNvSpPr>
            <a:spLocks noChangeArrowheads="1"/>
          </p:cNvSpPr>
          <p:nvPr/>
        </p:nvSpPr>
        <p:spPr bwMode="auto">
          <a:xfrm>
            <a:off x="3814183" y="5116032"/>
            <a:ext cx="132314" cy="132314"/>
          </a:xfrm>
          <a:custGeom>
            <a:avLst/>
            <a:gdLst>
              <a:gd name="connsiteX0" fmla="*/ 66157 w 132314"/>
              <a:gd name="connsiteY0" fmla="*/ 0 h 132314"/>
              <a:gd name="connsiteX1" fmla="*/ 132314 w 132314"/>
              <a:gd name="connsiteY1" fmla="*/ 66157 h 132314"/>
              <a:gd name="connsiteX2" fmla="*/ 66157 w 132314"/>
              <a:gd name="connsiteY2" fmla="*/ 132314 h 132314"/>
              <a:gd name="connsiteX3" fmla="*/ 0 w 132314"/>
              <a:gd name="connsiteY3" fmla="*/ 66157 h 132314"/>
              <a:gd name="connsiteX4" fmla="*/ 66157 w 132314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14" h="132314">
                <a:moveTo>
                  <a:pt x="66157" y="0"/>
                </a:moveTo>
                <a:cubicBezTo>
                  <a:pt x="102695" y="0"/>
                  <a:pt x="132314" y="29619"/>
                  <a:pt x="132314" y="66157"/>
                </a:cubicBezTo>
                <a:cubicBezTo>
                  <a:pt x="132314" y="102695"/>
                  <a:pt x="102695" y="132314"/>
                  <a:pt x="66157" y="132314"/>
                </a:cubicBezTo>
                <a:cubicBezTo>
                  <a:pt x="29619" y="132314"/>
                  <a:pt x="0" y="102695"/>
                  <a:pt x="0" y="66157"/>
                </a:cubicBezTo>
                <a:cubicBezTo>
                  <a:pt x="0" y="29619"/>
                  <a:pt x="29619" y="0"/>
                  <a:pt x="66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64" name="Freeform 163"/>
          <p:cNvSpPr>
            <a:spLocks noChangeArrowheads="1"/>
          </p:cNvSpPr>
          <p:nvPr/>
        </p:nvSpPr>
        <p:spPr bwMode="auto">
          <a:xfrm>
            <a:off x="3644297" y="5833960"/>
            <a:ext cx="1630246" cy="444316"/>
          </a:xfrm>
          <a:custGeom>
            <a:avLst/>
            <a:gdLst>
              <a:gd name="connsiteX0" fmla="*/ 0 w 1630246"/>
              <a:gd name="connsiteY0" fmla="*/ 222157 h 444316"/>
              <a:gd name="connsiteX1" fmla="*/ 0 w 1630246"/>
              <a:gd name="connsiteY1" fmla="*/ 222158 h 444316"/>
              <a:gd name="connsiteX2" fmla="*/ 0 w 1630246"/>
              <a:gd name="connsiteY2" fmla="*/ 222158 h 444316"/>
              <a:gd name="connsiteX3" fmla="*/ 222158 w 1630246"/>
              <a:gd name="connsiteY3" fmla="*/ 0 h 444316"/>
              <a:gd name="connsiteX4" fmla="*/ 1408088 w 1630246"/>
              <a:gd name="connsiteY4" fmla="*/ 0 h 444316"/>
              <a:gd name="connsiteX5" fmla="*/ 1630246 w 1630246"/>
              <a:gd name="connsiteY5" fmla="*/ 222158 h 444316"/>
              <a:gd name="connsiteX6" fmla="*/ 1630245 w 1630246"/>
              <a:gd name="connsiteY6" fmla="*/ 222158 h 444316"/>
              <a:gd name="connsiteX7" fmla="*/ 1408087 w 1630246"/>
              <a:gd name="connsiteY7" fmla="*/ 444316 h 444316"/>
              <a:gd name="connsiteX8" fmla="*/ 222158 w 1630246"/>
              <a:gd name="connsiteY8" fmla="*/ 444315 h 444316"/>
              <a:gd name="connsiteX9" fmla="*/ 17458 w 1630246"/>
              <a:gd name="connsiteY9" fmla="*/ 308631 h 444316"/>
              <a:gd name="connsiteX10" fmla="*/ 0 w 1630246"/>
              <a:gd name="connsiteY10" fmla="*/ 222158 h 444316"/>
              <a:gd name="connsiteX11" fmla="*/ 17458 w 1630246"/>
              <a:gd name="connsiteY11" fmla="*/ 135685 h 444316"/>
              <a:gd name="connsiteX12" fmla="*/ 222158 w 1630246"/>
              <a:gd name="connsiteY12" fmla="*/ 0 h 44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30246" h="444316">
                <a:moveTo>
                  <a:pt x="0" y="222157"/>
                </a:moveTo>
                <a:lnTo>
                  <a:pt x="0" y="222158"/>
                </a:lnTo>
                <a:lnTo>
                  <a:pt x="0" y="222158"/>
                </a:lnTo>
                <a:close/>
                <a:moveTo>
                  <a:pt x="222158" y="0"/>
                </a:moveTo>
                <a:lnTo>
                  <a:pt x="1408088" y="0"/>
                </a:lnTo>
                <a:cubicBezTo>
                  <a:pt x="1530782" y="0"/>
                  <a:pt x="1630246" y="99464"/>
                  <a:pt x="1630246" y="222158"/>
                </a:cubicBezTo>
                <a:lnTo>
                  <a:pt x="1630245" y="222158"/>
                </a:lnTo>
                <a:cubicBezTo>
                  <a:pt x="1630245" y="344852"/>
                  <a:pt x="1530781" y="444316"/>
                  <a:pt x="1408087" y="444316"/>
                </a:cubicBezTo>
                <a:lnTo>
                  <a:pt x="222158" y="444315"/>
                </a:lnTo>
                <a:cubicBezTo>
                  <a:pt x="130138" y="444315"/>
                  <a:pt x="51184" y="388367"/>
                  <a:pt x="17458" y="308631"/>
                </a:cubicBezTo>
                <a:lnTo>
                  <a:pt x="0" y="222158"/>
                </a:lnTo>
                <a:lnTo>
                  <a:pt x="17458" y="135685"/>
                </a:lnTo>
                <a:cubicBezTo>
                  <a:pt x="51184" y="55949"/>
                  <a:pt x="130138" y="0"/>
                  <a:pt x="2221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65" name="TextBox 46"/>
          <p:cNvSpPr txBox="1">
            <a:spLocks noChangeArrowheads="1"/>
          </p:cNvSpPr>
          <p:nvPr/>
        </p:nvSpPr>
        <p:spPr bwMode="auto">
          <a:xfrm>
            <a:off x="4026306" y="5906380"/>
            <a:ext cx="10366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200" b="0">
                <a:solidFill>
                  <a:schemeClr val="bg1"/>
                </a:solidFill>
                <a:latin typeface="+mn-lt"/>
                <a:ea typeface="Impact" panose="020B0806030902050204" pitchFamily="34" charset="0"/>
                <a:cs typeface="Impact" panose="020B0806030902050204" pitchFamily="34" charset="0"/>
              </a:rPr>
              <a:t>Read more</a:t>
            </a:r>
          </a:p>
        </p:txBody>
      </p:sp>
      <p:sp>
        <p:nvSpPr>
          <p:cNvPr id="166" name="Freeform 165"/>
          <p:cNvSpPr>
            <a:spLocks noChangeArrowheads="1"/>
          </p:cNvSpPr>
          <p:nvPr/>
        </p:nvSpPr>
        <p:spPr bwMode="auto">
          <a:xfrm>
            <a:off x="3813367" y="5983427"/>
            <a:ext cx="132314" cy="132314"/>
          </a:xfrm>
          <a:custGeom>
            <a:avLst/>
            <a:gdLst>
              <a:gd name="connsiteX0" fmla="*/ 66157 w 132314"/>
              <a:gd name="connsiteY0" fmla="*/ 0 h 132314"/>
              <a:gd name="connsiteX1" fmla="*/ 132314 w 132314"/>
              <a:gd name="connsiteY1" fmla="*/ 66157 h 132314"/>
              <a:gd name="connsiteX2" fmla="*/ 66157 w 132314"/>
              <a:gd name="connsiteY2" fmla="*/ 132314 h 132314"/>
              <a:gd name="connsiteX3" fmla="*/ 0 w 132314"/>
              <a:gd name="connsiteY3" fmla="*/ 66157 h 132314"/>
              <a:gd name="connsiteX4" fmla="*/ 66157 w 132314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14" h="132314">
                <a:moveTo>
                  <a:pt x="66157" y="0"/>
                </a:moveTo>
                <a:cubicBezTo>
                  <a:pt x="102695" y="0"/>
                  <a:pt x="132314" y="29619"/>
                  <a:pt x="132314" y="66157"/>
                </a:cubicBezTo>
                <a:cubicBezTo>
                  <a:pt x="132314" y="102695"/>
                  <a:pt x="102695" y="132314"/>
                  <a:pt x="66157" y="132314"/>
                </a:cubicBezTo>
                <a:cubicBezTo>
                  <a:pt x="29619" y="132314"/>
                  <a:pt x="0" y="102695"/>
                  <a:pt x="0" y="66157"/>
                </a:cubicBezTo>
                <a:cubicBezTo>
                  <a:pt x="0" y="29619"/>
                  <a:pt x="29619" y="0"/>
                  <a:pt x="66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67" name="Rectangle 104"/>
          <p:cNvSpPr>
            <a:spLocks noChangeArrowheads="1"/>
          </p:cNvSpPr>
          <p:nvPr/>
        </p:nvSpPr>
        <p:spPr bwMode="auto">
          <a:xfrm>
            <a:off x="6734086" y="3088845"/>
            <a:ext cx="2160319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sit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amet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consectetur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adipiscing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sed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eiusmod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tempor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incididunt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Labore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et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magna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aliqua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enim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ad minim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veniam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quis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commodo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consequat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aute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Irure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reprehenderit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voluptate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esse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cillum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culpa qui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officia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8" name="TextBox 46"/>
          <p:cNvSpPr txBox="1">
            <a:spLocks noChangeArrowheads="1"/>
          </p:cNvSpPr>
          <p:nvPr/>
        </p:nvSpPr>
        <p:spPr bwMode="auto">
          <a:xfrm>
            <a:off x="7085077" y="2674428"/>
            <a:ext cx="8000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 dirty="0">
                <a:solidFill>
                  <a:schemeClr val="accent3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2022</a:t>
            </a:r>
            <a:endParaRPr lang="en-US" altLang="en-US" sz="1800" dirty="0">
              <a:solidFill>
                <a:schemeClr val="accent3"/>
              </a:solidFill>
              <a:latin typeface="+mj-lt"/>
              <a:ea typeface="Impact" panose="020B0806030902050204" pitchFamily="34" charset="0"/>
              <a:cs typeface="Impact" panose="020B0806030902050204" pitchFamily="34" charset="0"/>
              <a:sym typeface="Arial" panose="020B0604020202020204" pitchFamily="34" charset="0"/>
            </a:endParaRPr>
          </a:p>
        </p:txBody>
      </p:sp>
      <p:sp>
        <p:nvSpPr>
          <p:cNvPr id="169" name="Freeform 168"/>
          <p:cNvSpPr>
            <a:spLocks noChangeArrowheads="1"/>
          </p:cNvSpPr>
          <p:nvPr/>
        </p:nvSpPr>
        <p:spPr bwMode="auto">
          <a:xfrm>
            <a:off x="6520096" y="5116032"/>
            <a:ext cx="132314" cy="132314"/>
          </a:xfrm>
          <a:custGeom>
            <a:avLst/>
            <a:gdLst>
              <a:gd name="connsiteX0" fmla="*/ 66157 w 132314"/>
              <a:gd name="connsiteY0" fmla="*/ 0 h 132314"/>
              <a:gd name="connsiteX1" fmla="*/ 132314 w 132314"/>
              <a:gd name="connsiteY1" fmla="*/ 66157 h 132314"/>
              <a:gd name="connsiteX2" fmla="*/ 66157 w 132314"/>
              <a:gd name="connsiteY2" fmla="*/ 132314 h 132314"/>
              <a:gd name="connsiteX3" fmla="*/ 0 w 132314"/>
              <a:gd name="connsiteY3" fmla="*/ 66157 h 132314"/>
              <a:gd name="connsiteX4" fmla="*/ 66157 w 132314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14" h="132314">
                <a:moveTo>
                  <a:pt x="66157" y="0"/>
                </a:moveTo>
                <a:cubicBezTo>
                  <a:pt x="102695" y="0"/>
                  <a:pt x="132314" y="29619"/>
                  <a:pt x="132314" y="66157"/>
                </a:cubicBezTo>
                <a:cubicBezTo>
                  <a:pt x="132314" y="102695"/>
                  <a:pt x="102695" y="132314"/>
                  <a:pt x="66157" y="132314"/>
                </a:cubicBezTo>
                <a:cubicBezTo>
                  <a:pt x="29619" y="132314"/>
                  <a:pt x="0" y="102695"/>
                  <a:pt x="0" y="66157"/>
                </a:cubicBezTo>
                <a:cubicBezTo>
                  <a:pt x="0" y="29619"/>
                  <a:pt x="29619" y="0"/>
                  <a:pt x="66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0" name="Freeform 169"/>
          <p:cNvSpPr>
            <a:spLocks noChangeArrowheads="1"/>
          </p:cNvSpPr>
          <p:nvPr/>
        </p:nvSpPr>
        <p:spPr bwMode="auto">
          <a:xfrm>
            <a:off x="6350211" y="5861361"/>
            <a:ext cx="1629429" cy="389514"/>
          </a:xfrm>
          <a:custGeom>
            <a:avLst/>
            <a:gdLst>
              <a:gd name="connsiteX0" fmla="*/ 0 w 1629429"/>
              <a:gd name="connsiteY0" fmla="*/ 194756 h 389514"/>
              <a:gd name="connsiteX1" fmla="*/ 0 w 1629429"/>
              <a:gd name="connsiteY1" fmla="*/ 194757 h 389514"/>
              <a:gd name="connsiteX2" fmla="*/ 0 w 1629429"/>
              <a:gd name="connsiteY2" fmla="*/ 194757 h 389514"/>
              <a:gd name="connsiteX3" fmla="*/ 194757 w 1629429"/>
              <a:gd name="connsiteY3" fmla="*/ 0 h 389514"/>
              <a:gd name="connsiteX4" fmla="*/ 1434672 w 1629429"/>
              <a:gd name="connsiteY4" fmla="*/ 0 h 389514"/>
              <a:gd name="connsiteX5" fmla="*/ 1629429 w 1629429"/>
              <a:gd name="connsiteY5" fmla="*/ 194757 h 389514"/>
              <a:gd name="connsiteX6" fmla="*/ 1629428 w 1629429"/>
              <a:gd name="connsiteY6" fmla="*/ 194757 h 389514"/>
              <a:gd name="connsiteX7" fmla="*/ 1434671 w 1629429"/>
              <a:gd name="connsiteY7" fmla="*/ 389514 h 389514"/>
              <a:gd name="connsiteX8" fmla="*/ 194757 w 1629429"/>
              <a:gd name="connsiteY8" fmla="*/ 389513 h 389514"/>
              <a:gd name="connsiteX9" fmla="*/ 15305 w 1629429"/>
              <a:gd name="connsiteY9" fmla="*/ 270564 h 389514"/>
              <a:gd name="connsiteX10" fmla="*/ 0 w 1629429"/>
              <a:gd name="connsiteY10" fmla="*/ 194757 h 389514"/>
              <a:gd name="connsiteX11" fmla="*/ 15305 w 1629429"/>
              <a:gd name="connsiteY11" fmla="*/ 118949 h 389514"/>
              <a:gd name="connsiteX12" fmla="*/ 194757 w 1629429"/>
              <a:gd name="connsiteY12" fmla="*/ 0 h 389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29429" h="389514">
                <a:moveTo>
                  <a:pt x="0" y="194756"/>
                </a:moveTo>
                <a:lnTo>
                  <a:pt x="0" y="194757"/>
                </a:lnTo>
                <a:lnTo>
                  <a:pt x="0" y="194757"/>
                </a:lnTo>
                <a:close/>
                <a:moveTo>
                  <a:pt x="194757" y="0"/>
                </a:moveTo>
                <a:lnTo>
                  <a:pt x="1434672" y="0"/>
                </a:lnTo>
                <a:cubicBezTo>
                  <a:pt x="1542233" y="0"/>
                  <a:pt x="1629429" y="87196"/>
                  <a:pt x="1629429" y="194757"/>
                </a:cubicBezTo>
                <a:lnTo>
                  <a:pt x="1629428" y="194757"/>
                </a:lnTo>
                <a:cubicBezTo>
                  <a:pt x="1629428" y="302318"/>
                  <a:pt x="1542232" y="389514"/>
                  <a:pt x="1434671" y="389514"/>
                </a:cubicBezTo>
                <a:lnTo>
                  <a:pt x="194757" y="389513"/>
                </a:lnTo>
                <a:cubicBezTo>
                  <a:pt x="114087" y="389513"/>
                  <a:pt x="44871" y="340466"/>
                  <a:pt x="15305" y="270564"/>
                </a:cubicBezTo>
                <a:lnTo>
                  <a:pt x="0" y="194757"/>
                </a:lnTo>
                <a:lnTo>
                  <a:pt x="15305" y="118949"/>
                </a:lnTo>
                <a:cubicBezTo>
                  <a:pt x="44871" y="49048"/>
                  <a:pt x="114087" y="0"/>
                  <a:pt x="19475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1" name="TextBox 46"/>
          <p:cNvSpPr txBox="1">
            <a:spLocks noChangeArrowheads="1"/>
          </p:cNvSpPr>
          <p:nvPr/>
        </p:nvSpPr>
        <p:spPr bwMode="auto">
          <a:xfrm>
            <a:off x="6731995" y="5906380"/>
            <a:ext cx="103612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200" b="0">
                <a:solidFill>
                  <a:schemeClr val="bg1"/>
                </a:solidFill>
                <a:latin typeface="+mn-lt"/>
                <a:ea typeface="Impact" panose="020B0806030902050204" pitchFamily="34" charset="0"/>
                <a:cs typeface="Impact" panose="020B0806030902050204" pitchFamily="34" charset="0"/>
              </a:rPr>
              <a:t>Read more</a:t>
            </a:r>
          </a:p>
        </p:txBody>
      </p:sp>
      <p:sp>
        <p:nvSpPr>
          <p:cNvPr id="172" name="Freeform 171"/>
          <p:cNvSpPr>
            <a:spLocks noChangeArrowheads="1"/>
          </p:cNvSpPr>
          <p:nvPr/>
        </p:nvSpPr>
        <p:spPr bwMode="auto">
          <a:xfrm>
            <a:off x="6519279" y="5983427"/>
            <a:ext cx="132314" cy="132314"/>
          </a:xfrm>
          <a:custGeom>
            <a:avLst/>
            <a:gdLst>
              <a:gd name="connsiteX0" fmla="*/ 66157 w 132314"/>
              <a:gd name="connsiteY0" fmla="*/ 0 h 132314"/>
              <a:gd name="connsiteX1" fmla="*/ 132314 w 132314"/>
              <a:gd name="connsiteY1" fmla="*/ 66157 h 132314"/>
              <a:gd name="connsiteX2" fmla="*/ 66157 w 132314"/>
              <a:gd name="connsiteY2" fmla="*/ 132314 h 132314"/>
              <a:gd name="connsiteX3" fmla="*/ 0 w 132314"/>
              <a:gd name="connsiteY3" fmla="*/ 66157 h 132314"/>
              <a:gd name="connsiteX4" fmla="*/ 66157 w 132314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14" h="132314">
                <a:moveTo>
                  <a:pt x="66157" y="0"/>
                </a:moveTo>
                <a:cubicBezTo>
                  <a:pt x="102695" y="0"/>
                  <a:pt x="132314" y="29619"/>
                  <a:pt x="132314" y="66157"/>
                </a:cubicBezTo>
                <a:cubicBezTo>
                  <a:pt x="132314" y="102695"/>
                  <a:pt x="102695" y="132314"/>
                  <a:pt x="66157" y="132314"/>
                </a:cubicBezTo>
                <a:cubicBezTo>
                  <a:pt x="29619" y="132314"/>
                  <a:pt x="0" y="102695"/>
                  <a:pt x="0" y="66157"/>
                </a:cubicBezTo>
                <a:cubicBezTo>
                  <a:pt x="0" y="29619"/>
                  <a:pt x="29619" y="0"/>
                  <a:pt x="66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3" name="Rectangle 117"/>
          <p:cNvSpPr>
            <a:spLocks noChangeArrowheads="1"/>
          </p:cNvSpPr>
          <p:nvPr/>
        </p:nvSpPr>
        <p:spPr bwMode="auto">
          <a:xfrm>
            <a:off x="9439998" y="3088845"/>
            <a:ext cx="216032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 ipsum dolor sit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amet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consectetur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adipiscing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sed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eiusmod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tempor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incididunt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Labore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et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magna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aliqua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Ut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enim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ad minim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veniam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quis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commodo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consequat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Duis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aute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Irure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dolor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reprehenderit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in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voluptate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velit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esse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cillum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dolore</a:t>
            </a:r>
            <a:r>
              <a:rPr lang="en-US" altLang="en-US" sz="9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culpa qui </a:t>
            </a:r>
            <a:r>
              <a:rPr lang="en-US" altLang="en-US" sz="90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officia</a:t>
            </a:r>
            <a:endParaRPr lang="en-US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4" name="TextBox 46"/>
          <p:cNvSpPr txBox="1">
            <a:spLocks noChangeArrowheads="1"/>
          </p:cNvSpPr>
          <p:nvPr/>
        </p:nvSpPr>
        <p:spPr bwMode="auto">
          <a:xfrm>
            <a:off x="9790172" y="2674428"/>
            <a:ext cx="8098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>
                <a:solidFill>
                  <a:schemeClr val="accent4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2023</a:t>
            </a:r>
            <a:endParaRPr lang="en-US" altLang="en-US" sz="1800">
              <a:solidFill>
                <a:schemeClr val="accent4"/>
              </a:solidFill>
              <a:latin typeface="+mj-lt"/>
              <a:ea typeface="Impact" panose="020B0806030902050204" pitchFamily="34" charset="0"/>
              <a:cs typeface="Impact" panose="020B0806030902050204" pitchFamily="34" charset="0"/>
              <a:sym typeface="Arial" panose="020B0604020202020204" pitchFamily="34" charset="0"/>
            </a:endParaRPr>
          </a:p>
        </p:txBody>
      </p:sp>
      <p:sp>
        <p:nvSpPr>
          <p:cNvPr id="175" name="Freeform 174"/>
          <p:cNvSpPr>
            <a:spLocks noChangeArrowheads="1"/>
          </p:cNvSpPr>
          <p:nvPr/>
        </p:nvSpPr>
        <p:spPr bwMode="auto">
          <a:xfrm>
            <a:off x="9225191" y="5116032"/>
            <a:ext cx="133132" cy="132314"/>
          </a:xfrm>
          <a:custGeom>
            <a:avLst/>
            <a:gdLst>
              <a:gd name="connsiteX0" fmla="*/ 66566 w 133132"/>
              <a:gd name="connsiteY0" fmla="*/ 0 h 132314"/>
              <a:gd name="connsiteX1" fmla="*/ 133132 w 133132"/>
              <a:gd name="connsiteY1" fmla="*/ 66157 h 132314"/>
              <a:gd name="connsiteX2" fmla="*/ 66566 w 133132"/>
              <a:gd name="connsiteY2" fmla="*/ 132314 h 132314"/>
              <a:gd name="connsiteX3" fmla="*/ 0 w 133132"/>
              <a:gd name="connsiteY3" fmla="*/ 66157 h 132314"/>
              <a:gd name="connsiteX4" fmla="*/ 66566 w 133132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132" h="132314">
                <a:moveTo>
                  <a:pt x="66566" y="0"/>
                </a:moveTo>
                <a:cubicBezTo>
                  <a:pt x="103329" y="0"/>
                  <a:pt x="133132" y="29619"/>
                  <a:pt x="133132" y="66157"/>
                </a:cubicBezTo>
                <a:cubicBezTo>
                  <a:pt x="133132" y="102695"/>
                  <a:pt x="103329" y="132314"/>
                  <a:pt x="66566" y="132314"/>
                </a:cubicBezTo>
                <a:cubicBezTo>
                  <a:pt x="29803" y="132314"/>
                  <a:pt x="0" y="102695"/>
                  <a:pt x="0" y="66157"/>
                </a:cubicBezTo>
                <a:cubicBezTo>
                  <a:pt x="0" y="29619"/>
                  <a:pt x="29803" y="0"/>
                  <a:pt x="665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6" name="Freeform 175"/>
          <p:cNvSpPr>
            <a:spLocks noChangeArrowheads="1"/>
          </p:cNvSpPr>
          <p:nvPr/>
        </p:nvSpPr>
        <p:spPr bwMode="auto">
          <a:xfrm>
            <a:off x="9055306" y="5833960"/>
            <a:ext cx="1630246" cy="444316"/>
          </a:xfrm>
          <a:custGeom>
            <a:avLst/>
            <a:gdLst>
              <a:gd name="connsiteX0" fmla="*/ 0 w 1630246"/>
              <a:gd name="connsiteY0" fmla="*/ 222157 h 444316"/>
              <a:gd name="connsiteX1" fmla="*/ 0 w 1630246"/>
              <a:gd name="connsiteY1" fmla="*/ 222158 h 444316"/>
              <a:gd name="connsiteX2" fmla="*/ 0 w 1630246"/>
              <a:gd name="connsiteY2" fmla="*/ 222158 h 444316"/>
              <a:gd name="connsiteX3" fmla="*/ 222158 w 1630246"/>
              <a:gd name="connsiteY3" fmla="*/ 0 h 444316"/>
              <a:gd name="connsiteX4" fmla="*/ 1408088 w 1630246"/>
              <a:gd name="connsiteY4" fmla="*/ 0 h 444316"/>
              <a:gd name="connsiteX5" fmla="*/ 1630246 w 1630246"/>
              <a:gd name="connsiteY5" fmla="*/ 222158 h 444316"/>
              <a:gd name="connsiteX6" fmla="*/ 1630245 w 1630246"/>
              <a:gd name="connsiteY6" fmla="*/ 222158 h 444316"/>
              <a:gd name="connsiteX7" fmla="*/ 1408087 w 1630246"/>
              <a:gd name="connsiteY7" fmla="*/ 444316 h 444316"/>
              <a:gd name="connsiteX8" fmla="*/ 222158 w 1630246"/>
              <a:gd name="connsiteY8" fmla="*/ 444315 h 444316"/>
              <a:gd name="connsiteX9" fmla="*/ 17458 w 1630246"/>
              <a:gd name="connsiteY9" fmla="*/ 308631 h 444316"/>
              <a:gd name="connsiteX10" fmla="*/ 0 w 1630246"/>
              <a:gd name="connsiteY10" fmla="*/ 222158 h 444316"/>
              <a:gd name="connsiteX11" fmla="*/ 17458 w 1630246"/>
              <a:gd name="connsiteY11" fmla="*/ 135685 h 444316"/>
              <a:gd name="connsiteX12" fmla="*/ 222158 w 1630246"/>
              <a:gd name="connsiteY12" fmla="*/ 0 h 444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30246" h="444316">
                <a:moveTo>
                  <a:pt x="0" y="222157"/>
                </a:moveTo>
                <a:lnTo>
                  <a:pt x="0" y="222158"/>
                </a:lnTo>
                <a:lnTo>
                  <a:pt x="0" y="222158"/>
                </a:lnTo>
                <a:close/>
                <a:moveTo>
                  <a:pt x="222158" y="0"/>
                </a:moveTo>
                <a:lnTo>
                  <a:pt x="1408088" y="0"/>
                </a:lnTo>
                <a:cubicBezTo>
                  <a:pt x="1530782" y="0"/>
                  <a:pt x="1630246" y="99464"/>
                  <a:pt x="1630246" y="222158"/>
                </a:cubicBezTo>
                <a:lnTo>
                  <a:pt x="1630245" y="222158"/>
                </a:lnTo>
                <a:cubicBezTo>
                  <a:pt x="1630245" y="344852"/>
                  <a:pt x="1530781" y="444316"/>
                  <a:pt x="1408087" y="444316"/>
                </a:cubicBezTo>
                <a:lnTo>
                  <a:pt x="222158" y="444315"/>
                </a:lnTo>
                <a:cubicBezTo>
                  <a:pt x="130138" y="444315"/>
                  <a:pt x="51184" y="388367"/>
                  <a:pt x="17458" y="308631"/>
                </a:cubicBezTo>
                <a:lnTo>
                  <a:pt x="0" y="222158"/>
                </a:lnTo>
                <a:lnTo>
                  <a:pt x="17458" y="135685"/>
                </a:lnTo>
                <a:cubicBezTo>
                  <a:pt x="51184" y="55949"/>
                  <a:pt x="130138" y="0"/>
                  <a:pt x="22215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7" name="TextBox 46"/>
          <p:cNvSpPr txBox="1">
            <a:spLocks noChangeArrowheads="1"/>
          </p:cNvSpPr>
          <p:nvPr/>
        </p:nvSpPr>
        <p:spPr bwMode="auto">
          <a:xfrm>
            <a:off x="9437314" y="5906380"/>
            <a:ext cx="10366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200" b="0" dirty="0">
                <a:solidFill>
                  <a:schemeClr val="bg1"/>
                </a:solidFill>
                <a:latin typeface="+mn-lt"/>
                <a:ea typeface="Impact" panose="020B0806030902050204" pitchFamily="34" charset="0"/>
                <a:cs typeface="Impact" panose="020B0806030902050204" pitchFamily="34" charset="0"/>
              </a:rPr>
              <a:t>Read more</a:t>
            </a:r>
          </a:p>
        </p:txBody>
      </p:sp>
      <p:sp>
        <p:nvSpPr>
          <p:cNvPr id="178" name="Freeform 177"/>
          <p:cNvSpPr>
            <a:spLocks noChangeArrowheads="1"/>
          </p:cNvSpPr>
          <p:nvPr/>
        </p:nvSpPr>
        <p:spPr bwMode="auto">
          <a:xfrm>
            <a:off x="9225192" y="5983427"/>
            <a:ext cx="132314" cy="132314"/>
          </a:xfrm>
          <a:custGeom>
            <a:avLst/>
            <a:gdLst>
              <a:gd name="connsiteX0" fmla="*/ 66157 w 132314"/>
              <a:gd name="connsiteY0" fmla="*/ 0 h 132314"/>
              <a:gd name="connsiteX1" fmla="*/ 132314 w 132314"/>
              <a:gd name="connsiteY1" fmla="*/ 66157 h 132314"/>
              <a:gd name="connsiteX2" fmla="*/ 66157 w 132314"/>
              <a:gd name="connsiteY2" fmla="*/ 132314 h 132314"/>
              <a:gd name="connsiteX3" fmla="*/ 0 w 132314"/>
              <a:gd name="connsiteY3" fmla="*/ 66157 h 132314"/>
              <a:gd name="connsiteX4" fmla="*/ 66157 w 132314"/>
              <a:gd name="connsiteY4" fmla="*/ 0 h 132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14" h="132314">
                <a:moveTo>
                  <a:pt x="66157" y="0"/>
                </a:moveTo>
                <a:cubicBezTo>
                  <a:pt x="102695" y="0"/>
                  <a:pt x="132314" y="29619"/>
                  <a:pt x="132314" y="66157"/>
                </a:cubicBezTo>
                <a:cubicBezTo>
                  <a:pt x="132314" y="102695"/>
                  <a:pt x="102695" y="132314"/>
                  <a:pt x="66157" y="132314"/>
                </a:cubicBezTo>
                <a:cubicBezTo>
                  <a:pt x="29619" y="132314"/>
                  <a:pt x="0" y="102695"/>
                  <a:pt x="0" y="66157"/>
                </a:cubicBezTo>
                <a:cubicBezTo>
                  <a:pt x="0" y="29619"/>
                  <a:pt x="29619" y="0"/>
                  <a:pt x="661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79" name="AutoShape 35"/>
          <p:cNvSpPr>
            <a:spLocks/>
          </p:cNvSpPr>
          <p:nvPr/>
        </p:nvSpPr>
        <p:spPr bwMode="auto">
          <a:xfrm rot="5400000">
            <a:off x="3482581" y="2005011"/>
            <a:ext cx="810222" cy="728546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50800" tIns="50800" rIns="50800" bIns="50800" anchor="ctr"/>
          <a:lstStyle/>
          <a:p>
            <a:pPr>
              <a:defRPr/>
            </a:pPr>
            <a:endParaRPr lang="en-US" altLang="en-US" sz="3200" b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81" name="AutoShape 35"/>
          <p:cNvSpPr>
            <a:spLocks/>
          </p:cNvSpPr>
          <p:nvPr/>
        </p:nvSpPr>
        <p:spPr bwMode="auto">
          <a:xfrm rot="5400000">
            <a:off x="6188901" y="2003786"/>
            <a:ext cx="809405" cy="728546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50800" tIns="50800" rIns="50800" bIns="50800" anchor="ctr"/>
          <a:lstStyle/>
          <a:p>
            <a:pPr>
              <a:defRPr/>
            </a:pPr>
            <a:endParaRPr lang="en-US" altLang="en-US" sz="3200" b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83" name="AutoShape 35"/>
          <p:cNvSpPr>
            <a:spLocks/>
          </p:cNvSpPr>
          <p:nvPr/>
        </p:nvSpPr>
        <p:spPr bwMode="auto">
          <a:xfrm rot="5400000">
            <a:off x="8894406" y="2003377"/>
            <a:ext cx="809405" cy="729363"/>
          </a:xfrm>
          <a:custGeom>
            <a:avLst/>
            <a:gdLst>
              <a:gd name="T0" fmla="+- 0 10802 6"/>
              <a:gd name="T1" fmla="*/ T0 w 21593"/>
              <a:gd name="T2" fmla="+- 0 10804 12"/>
              <a:gd name="T3" fmla="*/ 10804 h 21584"/>
              <a:gd name="T4" fmla="+- 0 10802 6"/>
              <a:gd name="T5" fmla="*/ T4 w 21593"/>
              <a:gd name="T6" fmla="+- 0 10804 12"/>
              <a:gd name="T7" fmla="*/ 10804 h 21584"/>
              <a:gd name="T8" fmla="+- 0 10802 6"/>
              <a:gd name="T9" fmla="*/ T8 w 21593"/>
              <a:gd name="T10" fmla="+- 0 10804 12"/>
              <a:gd name="T11" fmla="*/ 10804 h 21584"/>
              <a:gd name="T12" fmla="+- 0 10802 6"/>
              <a:gd name="T13" fmla="*/ T12 w 21593"/>
              <a:gd name="T14" fmla="+- 0 10804 12"/>
              <a:gd name="T15" fmla="*/ 10804 h 2158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93" h="21584">
                <a:moveTo>
                  <a:pt x="6657" y="1"/>
                </a:moveTo>
                <a:cubicBezTo>
                  <a:pt x="6252" y="-4"/>
                  <a:pt x="5853" y="101"/>
                  <a:pt x="5494" y="306"/>
                </a:cubicBezTo>
                <a:cubicBezTo>
                  <a:pt x="5116" y="522"/>
                  <a:pt x="4795" y="842"/>
                  <a:pt x="4560" y="1236"/>
                </a:cubicBezTo>
                <a:lnTo>
                  <a:pt x="259" y="9428"/>
                </a:lnTo>
                <a:cubicBezTo>
                  <a:pt x="95" y="9832"/>
                  <a:pt x="7" y="10270"/>
                  <a:pt x="1" y="10714"/>
                </a:cubicBezTo>
                <a:cubicBezTo>
                  <a:pt x="-6" y="11191"/>
                  <a:pt x="82" y="11664"/>
                  <a:pt x="259" y="12100"/>
                </a:cubicBezTo>
                <a:lnTo>
                  <a:pt x="4418" y="20185"/>
                </a:lnTo>
                <a:cubicBezTo>
                  <a:pt x="4637" y="20610"/>
                  <a:pt x="4953" y="20962"/>
                  <a:pt x="5334" y="21208"/>
                </a:cubicBezTo>
                <a:cubicBezTo>
                  <a:pt x="5698" y="21443"/>
                  <a:pt x="6110" y="21572"/>
                  <a:pt x="6531" y="21584"/>
                </a:cubicBezTo>
                <a:lnTo>
                  <a:pt x="14739" y="21584"/>
                </a:lnTo>
                <a:cubicBezTo>
                  <a:pt x="15238" y="21588"/>
                  <a:pt x="15730" y="21447"/>
                  <a:pt x="16164" y="21172"/>
                </a:cubicBezTo>
                <a:cubicBezTo>
                  <a:pt x="16546" y="20929"/>
                  <a:pt x="16872" y="20591"/>
                  <a:pt x="17115" y="20183"/>
                </a:cubicBezTo>
                <a:lnTo>
                  <a:pt x="21227" y="12302"/>
                </a:lnTo>
                <a:cubicBezTo>
                  <a:pt x="21468" y="11849"/>
                  <a:pt x="21594" y="11332"/>
                  <a:pt x="21593" y="10807"/>
                </a:cubicBezTo>
                <a:cubicBezTo>
                  <a:pt x="21592" y="10284"/>
                  <a:pt x="21466" y="9771"/>
                  <a:pt x="21227" y="9321"/>
                </a:cubicBezTo>
                <a:lnTo>
                  <a:pt x="17012" y="1258"/>
                </a:lnTo>
                <a:cubicBezTo>
                  <a:pt x="16793" y="865"/>
                  <a:pt x="16485" y="543"/>
                  <a:pt x="16120" y="322"/>
                </a:cubicBezTo>
                <a:cubicBezTo>
                  <a:pt x="15750" y="99"/>
                  <a:pt x="15333" y="-12"/>
                  <a:pt x="14912" y="1"/>
                </a:cubicBezTo>
                <a:lnTo>
                  <a:pt x="665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50800" tIns="50800" rIns="50800" bIns="50800" anchor="ctr"/>
          <a:lstStyle/>
          <a:p>
            <a:pPr>
              <a:defRPr/>
            </a:pPr>
            <a:endParaRPr lang="en-US" altLang="en-US" sz="3200" b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90" name="Shape 2753"/>
          <p:cNvSpPr/>
          <p:nvPr/>
        </p:nvSpPr>
        <p:spPr>
          <a:xfrm>
            <a:off x="3773422" y="2229620"/>
            <a:ext cx="22854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/>
          </a:p>
        </p:txBody>
      </p:sp>
      <p:sp>
        <p:nvSpPr>
          <p:cNvPr id="191" name="Shape 2774"/>
          <p:cNvSpPr/>
          <p:nvPr/>
        </p:nvSpPr>
        <p:spPr>
          <a:xfrm>
            <a:off x="6453939" y="2228395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7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39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39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1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6200" y="5891"/>
                </a:moveTo>
                <a:cubicBezTo>
                  <a:pt x="16471" y="5891"/>
                  <a:pt x="16691" y="6111"/>
                  <a:pt x="16691" y="6382"/>
                </a:cubicBezTo>
                <a:cubicBezTo>
                  <a:pt x="16691" y="6653"/>
                  <a:pt x="16471" y="6873"/>
                  <a:pt x="16200" y="6873"/>
                </a:cubicBezTo>
                <a:cubicBezTo>
                  <a:pt x="15929" y="6873"/>
                  <a:pt x="15709" y="6653"/>
                  <a:pt x="15709" y="6382"/>
                </a:cubicBezTo>
                <a:cubicBezTo>
                  <a:pt x="15709" y="6111"/>
                  <a:pt x="15929" y="5891"/>
                  <a:pt x="16200" y="5891"/>
                </a:cubicBezTo>
                <a:moveTo>
                  <a:pt x="16200" y="7855"/>
                </a:moveTo>
                <a:cubicBezTo>
                  <a:pt x="17013" y="7855"/>
                  <a:pt x="17673" y="7196"/>
                  <a:pt x="17673" y="6382"/>
                </a:cubicBezTo>
                <a:cubicBezTo>
                  <a:pt x="17673" y="5569"/>
                  <a:pt x="17013" y="4909"/>
                  <a:pt x="16200" y="4909"/>
                </a:cubicBezTo>
                <a:cubicBezTo>
                  <a:pt x="15387" y="4909"/>
                  <a:pt x="14727" y="5569"/>
                  <a:pt x="14727" y="6382"/>
                </a:cubicBezTo>
                <a:cubicBezTo>
                  <a:pt x="14727" y="7196"/>
                  <a:pt x="15387" y="7855"/>
                  <a:pt x="16200" y="7855"/>
                </a:cubicBezTo>
                <a:moveTo>
                  <a:pt x="8422" y="8135"/>
                </a:moveTo>
                <a:lnTo>
                  <a:pt x="11926" y="11638"/>
                </a:lnTo>
                <a:cubicBezTo>
                  <a:pt x="12015" y="11727"/>
                  <a:pt x="12138" y="11782"/>
                  <a:pt x="12273" y="11782"/>
                </a:cubicBezTo>
                <a:cubicBezTo>
                  <a:pt x="12408" y="11782"/>
                  <a:pt x="12531" y="11727"/>
                  <a:pt x="12620" y="11638"/>
                </a:cubicBezTo>
                <a:lnTo>
                  <a:pt x="14183" y="10075"/>
                </a:lnTo>
                <a:lnTo>
                  <a:pt x="16200" y="12764"/>
                </a:lnTo>
                <a:lnTo>
                  <a:pt x="5336" y="12764"/>
                </a:lnTo>
                <a:cubicBezTo>
                  <a:pt x="5336" y="12764"/>
                  <a:pt x="8422" y="8135"/>
                  <a:pt x="8422" y="8135"/>
                </a:cubicBezTo>
                <a:close/>
                <a:moveTo>
                  <a:pt x="4418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cubicBezTo>
                  <a:pt x="17673" y="13144"/>
                  <a:pt x="17630" y="13047"/>
                  <a:pt x="17568" y="12965"/>
                </a:cubicBezTo>
                <a:lnTo>
                  <a:pt x="17575" y="12960"/>
                </a:lnTo>
                <a:lnTo>
                  <a:pt x="14629" y="9033"/>
                </a:lnTo>
                <a:lnTo>
                  <a:pt x="14622" y="9038"/>
                </a:lnTo>
                <a:cubicBezTo>
                  <a:pt x="14533" y="8919"/>
                  <a:pt x="14397" y="8836"/>
                  <a:pt x="14236" y="8836"/>
                </a:cubicBezTo>
                <a:cubicBezTo>
                  <a:pt x="14101" y="8836"/>
                  <a:pt x="13978" y="8891"/>
                  <a:pt x="13889" y="8980"/>
                </a:cubicBezTo>
                <a:lnTo>
                  <a:pt x="12273" y="10597"/>
                </a:lnTo>
                <a:lnTo>
                  <a:pt x="8693" y="7017"/>
                </a:lnTo>
                <a:cubicBezTo>
                  <a:pt x="8604" y="6928"/>
                  <a:pt x="8481" y="6873"/>
                  <a:pt x="8345" y="6873"/>
                </a:cubicBezTo>
                <a:cubicBezTo>
                  <a:pt x="8175" y="6873"/>
                  <a:pt x="8033" y="6965"/>
                  <a:pt x="7945" y="7097"/>
                </a:cubicBezTo>
                <a:lnTo>
                  <a:pt x="7937" y="7091"/>
                </a:lnTo>
                <a:lnTo>
                  <a:pt x="4010" y="12982"/>
                </a:lnTo>
                <a:lnTo>
                  <a:pt x="4017" y="12988"/>
                </a:lnTo>
                <a:cubicBezTo>
                  <a:pt x="3965" y="13066"/>
                  <a:pt x="3927" y="13154"/>
                  <a:pt x="3927" y="13255"/>
                </a:cubicBezTo>
                <a:cubicBezTo>
                  <a:pt x="3927" y="13526"/>
                  <a:pt x="4147" y="13745"/>
                  <a:pt x="4418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92" name="Shape 2781"/>
          <p:cNvSpPr/>
          <p:nvPr/>
        </p:nvSpPr>
        <p:spPr>
          <a:xfrm>
            <a:off x="1042281" y="2229476"/>
            <a:ext cx="279328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  <p:sp>
        <p:nvSpPr>
          <p:cNvPr id="193" name="Shape 2786"/>
          <p:cNvSpPr/>
          <p:nvPr/>
        </p:nvSpPr>
        <p:spPr>
          <a:xfrm>
            <a:off x="9159545" y="2241083"/>
            <a:ext cx="279127" cy="253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/>
          </a:p>
        </p:txBody>
      </p:sp>
    </p:spTree>
    <p:extLst>
      <p:ext uri="{BB962C8B-B14F-4D97-AF65-F5344CB8AC3E}">
        <p14:creationId xmlns:p14="http://schemas.microsoft.com/office/powerpoint/2010/main" val="126478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474" y="2629361"/>
            <a:ext cx="3652772" cy="2220019"/>
            <a:chOff x="7620474" y="2222961"/>
            <a:chExt cx="3652772" cy="2220019"/>
          </a:xfrm>
        </p:grpSpPr>
        <p:sp>
          <p:nvSpPr>
            <p:cNvPr id="14" name="Freeform 13"/>
            <p:cNvSpPr/>
            <p:nvPr/>
          </p:nvSpPr>
          <p:spPr>
            <a:xfrm>
              <a:off x="9444544" y="2222961"/>
              <a:ext cx="1828702" cy="2220019"/>
            </a:xfrm>
            <a:custGeom>
              <a:avLst/>
              <a:gdLst>
                <a:gd name="connsiteX0" fmla="*/ 0 w 2179320"/>
                <a:gd name="connsiteY0" fmla="*/ 0 h 2118360"/>
                <a:gd name="connsiteX1" fmla="*/ 2179320 w 2179320"/>
                <a:gd name="connsiteY1" fmla="*/ 0 h 2118360"/>
                <a:gd name="connsiteX2" fmla="*/ 2179320 w 2179320"/>
                <a:gd name="connsiteY2" fmla="*/ 2118360 h 2118360"/>
                <a:gd name="connsiteX3" fmla="*/ 15240 w 217932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79320" h="2118360">
                  <a:moveTo>
                    <a:pt x="0" y="0"/>
                  </a:moveTo>
                  <a:lnTo>
                    <a:pt x="2179320" y="0"/>
                  </a:lnTo>
                  <a:lnTo>
                    <a:pt x="2179320" y="2118360"/>
                  </a:lnTo>
                  <a:lnTo>
                    <a:pt x="15240" y="2118360"/>
                  </a:lnTo>
                </a:path>
              </a:pathLst>
            </a:custGeom>
            <a:ln w="12700">
              <a:solidFill>
                <a:schemeClr val="bg1">
                  <a:lumMod val="7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 flipH="1">
              <a:off x="7620474" y="2222961"/>
              <a:ext cx="1828702" cy="2220019"/>
            </a:xfrm>
            <a:custGeom>
              <a:avLst/>
              <a:gdLst>
                <a:gd name="connsiteX0" fmla="*/ 0 w 2179320"/>
                <a:gd name="connsiteY0" fmla="*/ 0 h 2118360"/>
                <a:gd name="connsiteX1" fmla="*/ 2179320 w 2179320"/>
                <a:gd name="connsiteY1" fmla="*/ 0 h 2118360"/>
                <a:gd name="connsiteX2" fmla="*/ 2179320 w 2179320"/>
                <a:gd name="connsiteY2" fmla="*/ 2118360 h 2118360"/>
                <a:gd name="connsiteX3" fmla="*/ 15240 w 2179320"/>
                <a:gd name="connsiteY3" fmla="*/ 2118360 h 2118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79320" h="2118360">
                  <a:moveTo>
                    <a:pt x="0" y="0"/>
                  </a:moveTo>
                  <a:lnTo>
                    <a:pt x="2179320" y="0"/>
                  </a:lnTo>
                  <a:lnTo>
                    <a:pt x="2179320" y="2118360"/>
                  </a:lnTo>
                  <a:lnTo>
                    <a:pt x="15240" y="2118360"/>
                  </a:lnTo>
                </a:path>
              </a:pathLst>
            </a:custGeom>
            <a:ln w="25400">
              <a:noFill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2173266" y="2674720"/>
            <a:ext cx="18288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173266" y="4849380"/>
            <a:ext cx="18288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08905" y="2674720"/>
            <a:ext cx="18288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08905" y="4849380"/>
            <a:ext cx="18288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23250" y="2264218"/>
            <a:ext cx="1050288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l"/>
            <a:r>
              <a:rPr lang="en-US" sz="4800" spc="600" dirty="0">
                <a:latin typeface="Roboto Bk" pitchFamily="2" charset="0"/>
                <a:ea typeface="Roboto Bk" pitchFamily="2" charset="0"/>
              </a:rPr>
              <a:t>01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3250" y="4425815"/>
            <a:ext cx="857927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>
              <a:defRPr sz="5400" spc="-150">
                <a:solidFill>
                  <a:schemeClr val="tx2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r>
              <a:rPr lang="en-US" sz="4800" dirty="0">
                <a:solidFill>
                  <a:schemeClr val="accent6"/>
                </a:solidFill>
                <a:latin typeface="Roboto Bk" pitchFamily="2" charset="0"/>
                <a:ea typeface="Roboto Bk" pitchFamily="2" charset="0"/>
              </a:rPr>
              <a:t>06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58889" y="2264218"/>
            <a:ext cx="857927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>
              <a:defRPr sz="5400" spc="-150">
                <a:solidFill>
                  <a:schemeClr val="tx2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r>
              <a:rPr lang="en-US" sz="4800" dirty="0">
                <a:solidFill>
                  <a:schemeClr val="accent2"/>
                </a:solidFill>
                <a:latin typeface="Roboto Bk" pitchFamily="2" charset="0"/>
                <a:ea typeface="Roboto Bk" pitchFamily="2" charset="0"/>
              </a:rPr>
              <a:t>02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58889" y="4425815"/>
            <a:ext cx="857927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>
              <a:defRPr sz="5400" spc="-150">
                <a:solidFill>
                  <a:schemeClr val="tx2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r>
              <a:rPr lang="en-US" sz="4800" dirty="0">
                <a:solidFill>
                  <a:schemeClr val="accent5"/>
                </a:solidFill>
                <a:latin typeface="Roboto Bk" pitchFamily="2" charset="0"/>
                <a:ea typeface="Roboto Bk" pitchFamily="2" charset="0"/>
              </a:rPr>
              <a:t>05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4528" y="2264218"/>
            <a:ext cx="857927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>
              <a:defRPr sz="5400" spc="-150">
                <a:solidFill>
                  <a:schemeClr val="tx2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r>
              <a:rPr lang="en-US" sz="4800" dirty="0">
                <a:solidFill>
                  <a:schemeClr val="accent3"/>
                </a:solidFill>
                <a:latin typeface="Roboto Bk" pitchFamily="2" charset="0"/>
                <a:ea typeface="Roboto Bk" pitchFamily="2" charset="0"/>
              </a:rPr>
              <a:t>03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94528" y="4425815"/>
            <a:ext cx="857927" cy="738664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>
              <a:defRPr sz="5400" spc="-150">
                <a:solidFill>
                  <a:schemeClr val="tx2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r>
              <a:rPr lang="en-US" sz="4800" dirty="0">
                <a:solidFill>
                  <a:schemeClr val="accent4"/>
                </a:solidFill>
                <a:latin typeface="Roboto Bk" pitchFamily="2" charset="0"/>
                <a:ea typeface="Roboto Bk" pitchFamily="2" charset="0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9377" y="3057115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9376" y="3418563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85015" y="3057115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85014" y="3418563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82759" y="3057115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082758" y="3418563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49377" y="5231774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49376" y="5593222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485015" y="5231774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85014" y="5593222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82759" y="5231774"/>
            <a:ext cx="1456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Insert title here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082758" y="5593222"/>
            <a:ext cx="280050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 aperiam.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257127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971451" y="2384695"/>
            <a:ext cx="1140056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l"/>
            <a:r>
              <a:rPr lang="en-US" sz="5400" spc="600" dirty="0">
                <a:latin typeface="Roboto Bk" pitchFamily="2" charset="0"/>
                <a:ea typeface="Roboto Bk" pitchFamily="2" charset="0"/>
              </a:rPr>
              <a:t>01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1451" y="3192330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</a:t>
            </a:r>
            <a:r>
              <a:rPr lang="id-ID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title here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71452" y="3871467"/>
            <a:ext cx="18646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There are many variation majority have suffered alteration in some form, randomized words which don't look even slightly believable. If you are going to use a passage to anything embarrassing middle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2296791" y="2833297"/>
            <a:ext cx="1014777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743715" y="2384695"/>
            <a:ext cx="94769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l"/>
            <a:r>
              <a:rPr lang="en-US" sz="5400" spc="-150" dirty="0">
                <a:solidFill>
                  <a:schemeClr val="accent2"/>
                </a:solidFill>
                <a:latin typeface="Roboto Bk" pitchFamily="2" charset="0"/>
                <a:ea typeface="Roboto Bk" pitchFamily="2" charset="0"/>
              </a:rPr>
              <a:t>02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43715" y="3192330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</a:t>
            </a:r>
            <a:r>
              <a:rPr lang="id-ID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title here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743716" y="3871467"/>
            <a:ext cx="18646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There are many variation majority have suffered alteration in some form, randomized words which don't look even slightly believable. If you are going to use a passage to anything embarrassing middle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138786" y="2833297"/>
            <a:ext cx="1014777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515979" y="2384695"/>
            <a:ext cx="94769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l"/>
            <a:r>
              <a:rPr lang="en-US" sz="5400" spc="-150" dirty="0">
                <a:solidFill>
                  <a:schemeClr val="accent3"/>
                </a:solidFill>
                <a:latin typeface="Roboto Bk" pitchFamily="2" charset="0"/>
                <a:ea typeface="Roboto Bk" pitchFamily="2" charset="0"/>
              </a:rPr>
              <a:t>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15979" y="3192330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</a:t>
            </a:r>
            <a:r>
              <a:rPr lang="id-ID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title here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515980" y="3871467"/>
            <a:ext cx="18646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There are many variation majority have suffered alteration in some form, randomized words which don't look even slightly believable. If you are going to use a passage to anything embarrassing middle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7894218" y="2833297"/>
            <a:ext cx="1014777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288243" y="2384695"/>
            <a:ext cx="947695" cy="830997"/>
          </a:xfrm>
          <a:prstGeom prst="rect">
            <a:avLst/>
          </a:prstGeom>
          <a:noFill/>
        </p:spPr>
        <p:txBody>
          <a:bodyPr wrap="none" lIns="91440" tIns="0" rIns="91440" bIns="0" rtlCol="0">
            <a:spAutoFit/>
          </a:bodyPr>
          <a:lstStyle>
            <a:defPPr>
              <a:defRPr lang="en-US"/>
            </a:defPPr>
            <a:lvl1pPr algn="r">
              <a:defRPr sz="4000">
                <a:solidFill>
                  <a:schemeClr val="accent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l"/>
            <a:r>
              <a:rPr lang="en-US" sz="5400" spc="-150" dirty="0">
                <a:solidFill>
                  <a:schemeClr val="accent4"/>
                </a:solidFill>
                <a:latin typeface="Roboto Bk" pitchFamily="2" charset="0"/>
                <a:ea typeface="Roboto Bk" pitchFamily="2" charset="0"/>
              </a:rPr>
              <a:t>04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288243" y="3192330"/>
            <a:ext cx="15694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Insert</a:t>
            </a:r>
            <a:r>
              <a:rPr lang="id-ID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title here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288244" y="3871467"/>
            <a:ext cx="18646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There are many variation majority have suffered alteration in some form, randomized words which don't look even slightly believable. If you are going to use a passage to anything embarrassing middle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271909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5" name="AutoShape 15"/>
          <p:cNvSpPr>
            <a:spLocks/>
          </p:cNvSpPr>
          <p:nvPr/>
        </p:nvSpPr>
        <p:spPr bwMode="auto">
          <a:xfrm>
            <a:off x="8936271" y="3761907"/>
            <a:ext cx="1103413" cy="1871795"/>
          </a:xfrm>
          <a:custGeom>
            <a:avLst/>
            <a:gdLst>
              <a:gd name="T0" fmla="*/ 1103413 w 21600"/>
              <a:gd name="T1" fmla="*/ 1871533 h 21600"/>
              <a:gd name="T2" fmla="*/ 1103413 w 21600"/>
              <a:gd name="T3" fmla="*/ 1871533 h 21600"/>
              <a:gd name="T4" fmla="*/ 1103413 w 21600"/>
              <a:gd name="T5" fmla="*/ 1871533 h 21600"/>
              <a:gd name="T6" fmla="*/ 1103413 w 21600"/>
              <a:gd name="T7" fmla="*/ 187153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0085"/>
                  <a:pt x="0" y="18570"/>
                  <a:pt x="0" y="17055"/>
                </a:cubicBezTo>
                <a:cubicBezTo>
                  <a:pt x="0" y="11827"/>
                  <a:pt x="0" y="6598"/>
                  <a:pt x="0" y="1370"/>
                </a:cubicBezTo>
                <a:cubicBezTo>
                  <a:pt x="0" y="1175"/>
                  <a:pt x="0" y="1027"/>
                  <a:pt x="14" y="902"/>
                </a:cubicBezTo>
                <a:cubicBezTo>
                  <a:pt x="28" y="778"/>
                  <a:pt x="57" y="675"/>
                  <a:pt x="113" y="570"/>
                </a:cubicBezTo>
                <a:cubicBezTo>
                  <a:pt x="185" y="455"/>
                  <a:pt x="297" y="351"/>
                  <a:pt x="441" y="267"/>
                </a:cubicBezTo>
                <a:cubicBezTo>
                  <a:pt x="585" y="182"/>
                  <a:pt x="760" y="116"/>
                  <a:pt x="955" y="74"/>
                </a:cubicBezTo>
                <a:cubicBezTo>
                  <a:pt x="1134" y="40"/>
                  <a:pt x="1308" y="23"/>
                  <a:pt x="1521" y="15"/>
                </a:cubicBezTo>
                <a:cubicBezTo>
                  <a:pt x="1734" y="7"/>
                  <a:pt x="1986" y="7"/>
                  <a:pt x="2323" y="7"/>
                </a:cubicBezTo>
                <a:lnTo>
                  <a:pt x="2312" y="7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6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6" name="AutoShape 16"/>
          <p:cNvSpPr>
            <a:spLocks/>
          </p:cNvSpPr>
          <p:nvPr/>
        </p:nvSpPr>
        <p:spPr bwMode="auto">
          <a:xfrm>
            <a:off x="10429514" y="4333488"/>
            <a:ext cx="1103413" cy="1300214"/>
          </a:xfrm>
          <a:custGeom>
            <a:avLst/>
            <a:gdLst>
              <a:gd name="T0" fmla="*/ 1103413 w 21600"/>
              <a:gd name="T1" fmla="*/ 1300032 h 21600"/>
              <a:gd name="T2" fmla="*/ 1103413 w 21600"/>
              <a:gd name="T3" fmla="*/ 1300032 h 21600"/>
              <a:gd name="T4" fmla="*/ 1103413 w 21600"/>
              <a:gd name="T5" fmla="*/ 1300032 h 21600"/>
              <a:gd name="T6" fmla="*/ 1103413 w 21600"/>
              <a:gd name="T7" fmla="*/ 13000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19419"/>
                  <a:pt x="0" y="17238"/>
                  <a:pt x="0" y="15057"/>
                </a:cubicBezTo>
                <a:cubicBezTo>
                  <a:pt x="0" y="10696"/>
                  <a:pt x="0" y="6334"/>
                  <a:pt x="0" y="1972"/>
                </a:cubicBezTo>
                <a:cubicBezTo>
                  <a:pt x="0" y="1691"/>
                  <a:pt x="0" y="1479"/>
                  <a:pt x="14" y="1299"/>
                </a:cubicBezTo>
                <a:cubicBezTo>
                  <a:pt x="28" y="1120"/>
                  <a:pt x="57" y="972"/>
                  <a:pt x="113" y="820"/>
                </a:cubicBezTo>
                <a:cubicBezTo>
                  <a:pt x="185" y="654"/>
                  <a:pt x="297" y="506"/>
                  <a:pt x="441" y="384"/>
                </a:cubicBezTo>
                <a:cubicBezTo>
                  <a:pt x="585" y="262"/>
                  <a:pt x="760" y="166"/>
                  <a:pt x="955" y="106"/>
                </a:cubicBezTo>
                <a:cubicBezTo>
                  <a:pt x="1134" y="58"/>
                  <a:pt x="1308" y="34"/>
                  <a:pt x="1521" y="22"/>
                </a:cubicBezTo>
                <a:cubicBezTo>
                  <a:pt x="1734" y="10"/>
                  <a:pt x="1986" y="10"/>
                  <a:pt x="2323" y="10"/>
                </a:cubicBezTo>
                <a:lnTo>
                  <a:pt x="2312" y="10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0" name="AutoShape 10"/>
          <p:cNvSpPr>
            <a:spLocks/>
          </p:cNvSpPr>
          <p:nvPr/>
        </p:nvSpPr>
        <p:spPr bwMode="auto">
          <a:xfrm>
            <a:off x="1483600" y="4333488"/>
            <a:ext cx="1103413" cy="1300214"/>
          </a:xfrm>
          <a:custGeom>
            <a:avLst/>
            <a:gdLst>
              <a:gd name="T0" fmla="*/ 1103413 w 21600"/>
              <a:gd name="T1" fmla="*/ 1300032 h 21600"/>
              <a:gd name="T2" fmla="*/ 1103413 w 21600"/>
              <a:gd name="T3" fmla="*/ 1300032 h 21600"/>
              <a:gd name="T4" fmla="*/ 1103413 w 21600"/>
              <a:gd name="T5" fmla="*/ 1300032 h 21600"/>
              <a:gd name="T6" fmla="*/ 1103413 w 21600"/>
              <a:gd name="T7" fmla="*/ 13000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19419"/>
                  <a:pt x="0" y="17238"/>
                  <a:pt x="0" y="15057"/>
                </a:cubicBezTo>
                <a:cubicBezTo>
                  <a:pt x="0" y="10696"/>
                  <a:pt x="0" y="6334"/>
                  <a:pt x="0" y="1972"/>
                </a:cubicBezTo>
                <a:cubicBezTo>
                  <a:pt x="0" y="1691"/>
                  <a:pt x="0" y="1479"/>
                  <a:pt x="14" y="1299"/>
                </a:cubicBezTo>
                <a:cubicBezTo>
                  <a:pt x="28" y="1120"/>
                  <a:pt x="57" y="972"/>
                  <a:pt x="113" y="820"/>
                </a:cubicBezTo>
                <a:cubicBezTo>
                  <a:pt x="185" y="654"/>
                  <a:pt x="297" y="506"/>
                  <a:pt x="441" y="384"/>
                </a:cubicBezTo>
                <a:cubicBezTo>
                  <a:pt x="585" y="262"/>
                  <a:pt x="760" y="166"/>
                  <a:pt x="955" y="106"/>
                </a:cubicBezTo>
                <a:cubicBezTo>
                  <a:pt x="1134" y="58"/>
                  <a:pt x="1308" y="34"/>
                  <a:pt x="1521" y="22"/>
                </a:cubicBezTo>
                <a:cubicBezTo>
                  <a:pt x="1734" y="10"/>
                  <a:pt x="1986" y="10"/>
                  <a:pt x="2323" y="10"/>
                </a:cubicBezTo>
                <a:lnTo>
                  <a:pt x="2312" y="10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2" name="AutoShape 12"/>
          <p:cNvSpPr>
            <a:spLocks/>
          </p:cNvSpPr>
          <p:nvPr/>
        </p:nvSpPr>
        <p:spPr bwMode="auto">
          <a:xfrm>
            <a:off x="4474829" y="2682255"/>
            <a:ext cx="1103413" cy="2951447"/>
          </a:xfrm>
          <a:custGeom>
            <a:avLst/>
            <a:gdLst>
              <a:gd name="T0" fmla="*/ 1103413 w 21600"/>
              <a:gd name="T1" fmla="*/ 2951032 h 21600"/>
              <a:gd name="T2" fmla="*/ 1103413 w 21600"/>
              <a:gd name="T3" fmla="*/ 2951032 h 21600"/>
              <a:gd name="T4" fmla="*/ 1103413 w 21600"/>
              <a:gd name="T5" fmla="*/ 2951032 h 21600"/>
              <a:gd name="T6" fmla="*/ 1103413 w 21600"/>
              <a:gd name="T7" fmla="*/ 29510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0639"/>
                  <a:pt x="0" y="19679"/>
                  <a:pt x="0" y="18718"/>
                </a:cubicBezTo>
                <a:cubicBezTo>
                  <a:pt x="0" y="12768"/>
                  <a:pt x="0" y="6819"/>
                  <a:pt x="0" y="869"/>
                </a:cubicBezTo>
                <a:cubicBezTo>
                  <a:pt x="0" y="745"/>
                  <a:pt x="0" y="652"/>
                  <a:pt x="14" y="572"/>
                </a:cubicBezTo>
                <a:cubicBezTo>
                  <a:pt x="28" y="493"/>
                  <a:pt x="57" y="428"/>
                  <a:pt x="113" y="361"/>
                </a:cubicBezTo>
                <a:cubicBezTo>
                  <a:pt x="185" y="288"/>
                  <a:pt x="297" y="223"/>
                  <a:pt x="441" y="169"/>
                </a:cubicBezTo>
                <a:cubicBezTo>
                  <a:pt x="585" y="115"/>
                  <a:pt x="760" y="73"/>
                  <a:pt x="955" y="47"/>
                </a:cubicBezTo>
                <a:cubicBezTo>
                  <a:pt x="1134" y="25"/>
                  <a:pt x="1308" y="15"/>
                  <a:pt x="1521" y="10"/>
                </a:cubicBezTo>
                <a:cubicBezTo>
                  <a:pt x="1734" y="4"/>
                  <a:pt x="1986" y="4"/>
                  <a:pt x="2323" y="4"/>
                </a:cubicBezTo>
                <a:lnTo>
                  <a:pt x="2312" y="4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3" name="AutoShape 13"/>
          <p:cNvSpPr>
            <a:spLocks/>
          </p:cNvSpPr>
          <p:nvPr/>
        </p:nvSpPr>
        <p:spPr bwMode="auto">
          <a:xfrm>
            <a:off x="2979214" y="3825416"/>
            <a:ext cx="1103413" cy="1808286"/>
          </a:xfrm>
          <a:custGeom>
            <a:avLst/>
            <a:gdLst>
              <a:gd name="T0" fmla="*/ 1103413 w 21600"/>
              <a:gd name="T1" fmla="*/ 1808033 h 21600"/>
              <a:gd name="T2" fmla="*/ 1103413 w 21600"/>
              <a:gd name="T3" fmla="*/ 1808033 h 21600"/>
              <a:gd name="T4" fmla="*/ 1103413 w 21600"/>
              <a:gd name="T5" fmla="*/ 1808033 h 21600"/>
              <a:gd name="T6" fmla="*/ 1103413 w 21600"/>
              <a:gd name="T7" fmla="*/ 180803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0032"/>
                  <a:pt x="0" y="18464"/>
                  <a:pt x="0" y="16896"/>
                </a:cubicBezTo>
                <a:cubicBezTo>
                  <a:pt x="0" y="11737"/>
                  <a:pt x="0" y="6577"/>
                  <a:pt x="0" y="1418"/>
                </a:cubicBezTo>
                <a:cubicBezTo>
                  <a:pt x="0" y="1216"/>
                  <a:pt x="0" y="1063"/>
                  <a:pt x="14" y="934"/>
                </a:cubicBezTo>
                <a:cubicBezTo>
                  <a:pt x="28" y="805"/>
                  <a:pt x="57" y="699"/>
                  <a:pt x="113" y="590"/>
                </a:cubicBezTo>
                <a:cubicBezTo>
                  <a:pt x="185" y="471"/>
                  <a:pt x="297" y="364"/>
                  <a:pt x="441" y="276"/>
                </a:cubicBezTo>
                <a:cubicBezTo>
                  <a:pt x="585" y="188"/>
                  <a:pt x="760" y="120"/>
                  <a:pt x="955" y="76"/>
                </a:cubicBezTo>
                <a:cubicBezTo>
                  <a:pt x="1134" y="42"/>
                  <a:pt x="1308" y="24"/>
                  <a:pt x="1521" y="16"/>
                </a:cubicBezTo>
                <a:cubicBezTo>
                  <a:pt x="1734" y="7"/>
                  <a:pt x="1986" y="7"/>
                  <a:pt x="2323" y="7"/>
                </a:cubicBezTo>
                <a:lnTo>
                  <a:pt x="2312" y="7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4" name="AutoShape 14"/>
          <p:cNvSpPr>
            <a:spLocks/>
          </p:cNvSpPr>
          <p:nvPr/>
        </p:nvSpPr>
        <p:spPr bwMode="auto">
          <a:xfrm>
            <a:off x="7453357" y="2999800"/>
            <a:ext cx="1103413" cy="2633902"/>
          </a:xfrm>
          <a:custGeom>
            <a:avLst/>
            <a:gdLst>
              <a:gd name="T0" fmla="*/ 1103413 w 21600"/>
              <a:gd name="T1" fmla="*/ 2633533 h 21600"/>
              <a:gd name="T2" fmla="*/ 1103413 w 21600"/>
              <a:gd name="T3" fmla="*/ 2633533 h 21600"/>
              <a:gd name="T4" fmla="*/ 1103413 w 21600"/>
              <a:gd name="T5" fmla="*/ 2633533 h 21600"/>
              <a:gd name="T6" fmla="*/ 1103413 w 21600"/>
              <a:gd name="T7" fmla="*/ 263353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0523"/>
                  <a:pt x="0" y="19447"/>
                  <a:pt x="0" y="18370"/>
                </a:cubicBezTo>
                <a:cubicBezTo>
                  <a:pt x="0" y="12571"/>
                  <a:pt x="0" y="6773"/>
                  <a:pt x="0" y="974"/>
                </a:cubicBezTo>
                <a:cubicBezTo>
                  <a:pt x="0" y="835"/>
                  <a:pt x="0" y="730"/>
                  <a:pt x="14" y="641"/>
                </a:cubicBezTo>
                <a:cubicBezTo>
                  <a:pt x="28" y="553"/>
                  <a:pt x="57" y="480"/>
                  <a:pt x="113" y="405"/>
                </a:cubicBezTo>
                <a:cubicBezTo>
                  <a:pt x="185" y="323"/>
                  <a:pt x="297" y="250"/>
                  <a:pt x="441" y="190"/>
                </a:cubicBezTo>
                <a:cubicBezTo>
                  <a:pt x="585" y="129"/>
                  <a:pt x="760" y="82"/>
                  <a:pt x="955" y="52"/>
                </a:cubicBezTo>
                <a:cubicBezTo>
                  <a:pt x="1134" y="29"/>
                  <a:pt x="1308" y="17"/>
                  <a:pt x="1521" y="11"/>
                </a:cubicBezTo>
                <a:cubicBezTo>
                  <a:pt x="1734" y="5"/>
                  <a:pt x="1986" y="5"/>
                  <a:pt x="2323" y="5"/>
                </a:cubicBezTo>
                <a:lnTo>
                  <a:pt x="2312" y="5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31" name="AutoShape 11"/>
          <p:cNvSpPr>
            <a:spLocks/>
          </p:cNvSpPr>
          <p:nvPr/>
        </p:nvSpPr>
        <p:spPr bwMode="auto">
          <a:xfrm>
            <a:off x="5970443" y="4015943"/>
            <a:ext cx="1103413" cy="1617760"/>
          </a:xfrm>
          <a:custGeom>
            <a:avLst/>
            <a:gdLst>
              <a:gd name="T0" fmla="*/ 1103413 w 21600"/>
              <a:gd name="T1" fmla="*/ 1617533 h 21600"/>
              <a:gd name="T2" fmla="*/ 1103413 w 21600"/>
              <a:gd name="T3" fmla="*/ 1617533 h 21600"/>
              <a:gd name="T4" fmla="*/ 1103413 w 21600"/>
              <a:gd name="T5" fmla="*/ 1617533 h 21600"/>
              <a:gd name="T6" fmla="*/ 1103413 w 21600"/>
              <a:gd name="T7" fmla="*/ 161753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19847"/>
                  <a:pt x="0" y="18094"/>
                  <a:pt x="0" y="16342"/>
                </a:cubicBezTo>
                <a:cubicBezTo>
                  <a:pt x="0" y="11423"/>
                  <a:pt x="0" y="6504"/>
                  <a:pt x="0" y="1585"/>
                </a:cubicBezTo>
                <a:cubicBezTo>
                  <a:pt x="0" y="1359"/>
                  <a:pt x="0" y="1189"/>
                  <a:pt x="14" y="1044"/>
                </a:cubicBezTo>
                <a:cubicBezTo>
                  <a:pt x="28" y="900"/>
                  <a:pt x="57" y="781"/>
                  <a:pt x="113" y="659"/>
                </a:cubicBezTo>
                <a:cubicBezTo>
                  <a:pt x="185" y="526"/>
                  <a:pt x="297" y="407"/>
                  <a:pt x="441" y="309"/>
                </a:cubicBezTo>
                <a:cubicBezTo>
                  <a:pt x="585" y="211"/>
                  <a:pt x="760" y="134"/>
                  <a:pt x="955" y="85"/>
                </a:cubicBezTo>
                <a:cubicBezTo>
                  <a:pt x="1134" y="46"/>
                  <a:pt x="1308" y="27"/>
                  <a:pt x="1521" y="17"/>
                </a:cubicBezTo>
                <a:cubicBezTo>
                  <a:pt x="1734" y="8"/>
                  <a:pt x="1986" y="8"/>
                  <a:pt x="2323" y="8"/>
                </a:cubicBezTo>
                <a:lnTo>
                  <a:pt x="2312" y="8"/>
                </a:lnTo>
                <a:lnTo>
                  <a:pt x="21600" y="0"/>
                </a:ln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miter lim="400000"/>
            <a:headEnd type="none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900"/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 flipV="1">
            <a:off x="681038" y="5749470"/>
            <a:ext cx="10619582" cy="0"/>
          </a:xfrm>
          <a:prstGeom prst="line">
            <a:avLst/>
          </a:prstGeom>
          <a:noFill/>
          <a:ln w="12700" cap="flat" cmpd="sng">
            <a:solidFill>
              <a:srgbClr val="9CA0A0"/>
            </a:solidFill>
            <a:prstDash val="dash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pPr algn="ctr" eaLnBrk="1">
              <a:defRPr/>
            </a:pPr>
            <a:endParaRPr lang="x-none" altLang="x-none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5123" name="Oval 3"/>
          <p:cNvSpPr>
            <a:spLocks/>
          </p:cNvSpPr>
          <p:nvPr/>
        </p:nvSpPr>
        <p:spPr bwMode="auto">
          <a:xfrm>
            <a:off x="1309688" y="5573258"/>
            <a:ext cx="351632" cy="35242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4" name="Oval 4"/>
          <p:cNvSpPr>
            <a:spLocks/>
          </p:cNvSpPr>
          <p:nvPr/>
        </p:nvSpPr>
        <p:spPr bwMode="auto">
          <a:xfrm>
            <a:off x="2800351" y="5573258"/>
            <a:ext cx="351632" cy="35242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5" name="Oval 5"/>
          <p:cNvSpPr>
            <a:spLocks/>
          </p:cNvSpPr>
          <p:nvPr/>
        </p:nvSpPr>
        <p:spPr bwMode="auto">
          <a:xfrm>
            <a:off x="4291013" y="5573258"/>
            <a:ext cx="351632" cy="35242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6" name="Oval 6"/>
          <p:cNvSpPr>
            <a:spLocks/>
          </p:cNvSpPr>
          <p:nvPr/>
        </p:nvSpPr>
        <p:spPr bwMode="auto">
          <a:xfrm>
            <a:off x="5781676" y="5573258"/>
            <a:ext cx="351632" cy="35242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7" name="Oval 7"/>
          <p:cNvSpPr>
            <a:spLocks/>
          </p:cNvSpPr>
          <p:nvPr/>
        </p:nvSpPr>
        <p:spPr bwMode="auto">
          <a:xfrm>
            <a:off x="7272338" y="5573258"/>
            <a:ext cx="351632" cy="35242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8" name="Oval 8"/>
          <p:cNvSpPr>
            <a:spLocks/>
          </p:cNvSpPr>
          <p:nvPr/>
        </p:nvSpPr>
        <p:spPr bwMode="auto">
          <a:xfrm>
            <a:off x="8763001" y="5573258"/>
            <a:ext cx="351632" cy="35242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29" name="Oval 9"/>
          <p:cNvSpPr>
            <a:spLocks/>
          </p:cNvSpPr>
          <p:nvPr/>
        </p:nvSpPr>
        <p:spPr bwMode="auto">
          <a:xfrm>
            <a:off x="10253663" y="5573258"/>
            <a:ext cx="351632" cy="35242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37" name="Rectangle 17"/>
          <p:cNvSpPr>
            <a:spLocks/>
          </p:cNvSpPr>
          <p:nvPr/>
        </p:nvSpPr>
        <p:spPr bwMode="auto">
          <a:xfrm>
            <a:off x="1440657" y="3921104"/>
            <a:ext cx="1157288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1"/>
                </a:solidFill>
                <a:latin typeface="+mj-lt"/>
                <a:cs typeface="Arial" charset="0"/>
                <a:sym typeface="Arial" charset="0"/>
              </a:rPr>
              <a:t>201</a:t>
            </a:r>
            <a:r>
              <a:rPr lang="en-US" altLang="x-none" sz="1750" b="1" dirty="0">
                <a:solidFill>
                  <a:schemeClr val="accent1"/>
                </a:solidFill>
                <a:latin typeface="+mj-lt"/>
                <a:cs typeface="Arial" charset="0"/>
                <a:sym typeface="Arial" charset="0"/>
              </a:rPr>
              <a:t>8</a:t>
            </a:r>
            <a:endParaRPr lang="x-none" altLang="x-none" sz="1750" b="1" dirty="0">
              <a:solidFill>
                <a:schemeClr val="accent1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38" name="Rectangle 18"/>
          <p:cNvSpPr>
            <a:spLocks/>
          </p:cNvSpPr>
          <p:nvPr/>
        </p:nvSpPr>
        <p:spPr bwMode="auto">
          <a:xfrm>
            <a:off x="1667670" y="4466432"/>
            <a:ext cx="1132680" cy="102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39" name="Rectangle 19"/>
          <p:cNvSpPr>
            <a:spLocks/>
          </p:cNvSpPr>
          <p:nvPr/>
        </p:nvSpPr>
        <p:spPr bwMode="auto">
          <a:xfrm>
            <a:off x="2936876" y="3413104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2"/>
                </a:solidFill>
                <a:latin typeface="+mj-lt"/>
                <a:cs typeface="Arial" charset="0"/>
                <a:sym typeface="Arial" charset="0"/>
              </a:rPr>
              <a:t>201</a:t>
            </a:r>
            <a:r>
              <a:rPr lang="en-US" altLang="x-none" sz="1750" b="1" dirty="0">
                <a:solidFill>
                  <a:schemeClr val="accent2"/>
                </a:solidFill>
                <a:latin typeface="+mj-lt"/>
                <a:cs typeface="Arial" charset="0"/>
                <a:sym typeface="Arial" charset="0"/>
              </a:rPr>
              <a:t>9</a:t>
            </a:r>
            <a:endParaRPr lang="x-none" altLang="x-none" sz="1750" b="1" dirty="0">
              <a:solidFill>
                <a:schemeClr val="accent2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0" name="Rectangle 20"/>
          <p:cNvSpPr>
            <a:spLocks/>
          </p:cNvSpPr>
          <p:nvPr/>
        </p:nvSpPr>
        <p:spPr bwMode="auto">
          <a:xfrm>
            <a:off x="4432301" y="2270104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3"/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accent3"/>
                </a:solidFill>
                <a:latin typeface="+mj-lt"/>
                <a:cs typeface="Arial" charset="0"/>
                <a:sym typeface="Arial" charset="0"/>
              </a:rPr>
              <a:t>20</a:t>
            </a:r>
            <a:endParaRPr lang="x-none" altLang="x-none" sz="1750" b="1" dirty="0">
              <a:solidFill>
                <a:schemeClr val="accent3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1" name="Rectangle 21"/>
          <p:cNvSpPr>
            <a:spLocks/>
          </p:cNvSpPr>
          <p:nvPr/>
        </p:nvSpPr>
        <p:spPr bwMode="auto">
          <a:xfrm>
            <a:off x="5927726" y="3603604"/>
            <a:ext cx="1157288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4"/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accent4"/>
                </a:solidFill>
                <a:latin typeface="+mj-lt"/>
                <a:cs typeface="Arial" charset="0"/>
                <a:sym typeface="Arial" charset="0"/>
              </a:rPr>
              <a:t>21</a:t>
            </a:r>
            <a:endParaRPr lang="x-none" altLang="x-none" sz="1750" b="1" dirty="0">
              <a:solidFill>
                <a:schemeClr val="accent4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2" name="Rectangle 22"/>
          <p:cNvSpPr>
            <a:spLocks/>
          </p:cNvSpPr>
          <p:nvPr/>
        </p:nvSpPr>
        <p:spPr bwMode="auto">
          <a:xfrm>
            <a:off x="7410451" y="2587604"/>
            <a:ext cx="1157288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5"/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accent5"/>
                </a:solidFill>
                <a:latin typeface="+mj-lt"/>
                <a:cs typeface="Arial" charset="0"/>
                <a:sym typeface="Arial" charset="0"/>
              </a:rPr>
              <a:t>22</a:t>
            </a:r>
            <a:endParaRPr lang="x-none" altLang="x-none" sz="1750" b="1" dirty="0">
              <a:solidFill>
                <a:schemeClr val="accent5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3" name="Rectangle 23"/>
          <p:cNvSpPr>
            <a:spLocks/>
          </p:cNvSpPr>
          <p:nvPr/>
        </p:nvSpPr>
        <p:spPr bwMode="auto">
          <a:xfrm>
            <a:off x="8901907" y="3350398"/>
            <a:ext cx="1157288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6"/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accent6"/>
                </a:solidFill>
                <a:latin typeface="+mj-lt"/>
                <a:cs typeface="Arial" charset="0"/>
                <a:sym typeface="Arial" charset="0"/>
              </a:rPr>
              <a:t>23</a:t>
            </a:r>
            <a:endParaRPr lang="x-none" altLang="x-none" sz="1750" b="1" dirty="0">
              <a:solidFill>
                <a:schemeClr val="accent6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4" name="Rectangle 24"/>
          <p:cNvSpPr>
            <a:spLocks/>
          </p:cNvSpPr>
          <p:nvPr/>
        </p:nvSpPr>
        <p:spPr bwMode="auto">
          <a:xfrm>
            <a:off x="10387013" y="3921104"/>
            <a:ext cx="11564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eaLnBrk="1">
              <a:defRPr/>
            </a:pPr>
            <a:r>
              <a:rPr lang="x-none" altLang="x-none" sz="1750" b="1" dirty="0">
                <a:solidFill>
                  <a:schemeClr val="accent1"/>
                </a:solidFill>
                <a:latin typeface="+mj-lt"/>
                <a:cs typeface="Arial" charset="0"/>
                <a:sym typeface="Arial" charset="0"/>
              </a:rPr>
              <a:t>20</a:t>
            </a:r>
            <a:r>
              <a:rPr lang="en-US" altLang="x-none" sz="1750" b="1" dirty="0">
                <a:solidFill>
                  <a:schemeClr val="accent1"/>
                </a:solidFill>
                <a:latin typeface="+mj-lt"/>
                <a:cs typeface="Arial" charset="0"/>
                <a:sym typeface="Arial" charset="0"/>
              </a:rPr>
              <a:t>24</a:t>
            </a:r>
            <a:endParaRPr lang="x-none" altLang="x-none" sz="1750" b="1" dirty="0">
              <a:solidFill>
                <a:schemeClr val="accent1"/>
              </a:solidFill>
              <a:latin typeface="+mj-lt"/>
              <a:cs typeface="Arial" charset="0"/>
              <a:sym typeface="Arial" charset="0"/>
            </a:endParaRPr>
          </a:p>
        </p:txBody>
      </p:sp>
      <p:sp>
        <p:nvSpPr>
          <p:cNvPr id="5145" name="Rectangle 25"/>
          <p:cNvSpPr>
            <a:spLocks/>
          </p:cNvSpPr>
          <p:nvPr/>
        </p:nvSpPr>
        <p:spPr bwMode="auto">
          <a:xfrm>
            <a:off x="3182144" y="4005263"/>
            <a:ext cx="925513" cy="118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46" name="Rectangle 26"/>
          <p:cNvSpPr>
            <a:spLocks/>
          </p:cNvSpPr>
          <p:nvPr/>
        </p:nvSpPr>
        <p:spPr bwMode="auto">
          <a:xfrm>
            <a:off x="4667251" y="2855913"/>
            <a:ext cx="925513" cy="118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47" name="Rectangle 27"/>
          <p:cNvSpPr>
            <a:spLocks/>
          </p:cNvSpPr>
          <p:nvPr/>
        </p:nvSpPr>
        <p:spPr bwMode="auto">
          <a:xfrm>
            <a:off x="6165057" y="4164013"/>
            <a:ext cx="926306" cy="118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48" name="Rectangle 28"/>
          <p:cNvSpPr>
            <a:spLocks/>
          </p:cNvSpPr>
          <p:nvPr/>
        </p:nvSpPr>
        <p:spPr bwMode="auto">
          <a:xfrm>
            <a:off x="7651751" y="3191669"/>
            <a:ext cx="1132680" cy="102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49" name="Rectangle 29"/>
          <p:cNvSpPr>
            <a:spLocks/>
          </p:cNvSpPr>
          <p:nvPr/>
        </p:nvSpPr>
        <p:spPr bwMode="auto">
          <a:xfrm>
            <a:off x="9125745" y="3960813"/>
            <a:ext cx="1132680" cy="102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50" name="Rectangle 30"/>
          <p:cNvSpPr>
            <a:spLocks/>
          </p:cNvSpPr>
          <p:nvPr/>
        </p:nvSpPr>
        <p:spPr bwMode="auto">
          <a:xfrm>
            <a:off x="10622757" y="4491832"/>
            <a:ext cx="1132680" cy="1020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eaLnBrk="1">
              <a:defRPr/>
            </a:pPr>
            <a:r>
              <a:rPr lang="x-none" altLang="x-none" sz="105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consectetuer adipiscng elit, sed exerci diam nonummy euismod erat</a:t>
            </a:r>
          </a:p>
        </p:txBody>
      </p:sp>
      <p:sp>
        <p:nvSpPr>
          <p:cNvPr id="5151" name="Oval 31"/>
          <p:cNvSpPr>
            <a:spLocks/>
          </p:cNvSpPr>
          <p:nvPr/>
        </p:nvSpPr>
        <p:spPr bwMode="auto">
          <a:xfrm>
            <a:off x="1440657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2" name="Oval 32"/>
          <p:cNvSpPr>
            <a:spLocks/>
          </p:cNvSpPr>
          <p:nvPr/>
        </p:nvSpPr>
        <p:spPr bwMode="auto">
          <a:xfrm>
            <a:off x="2931320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3" name="Oval 33"/>
          <p:cNvSpPr>
            <a:spLocks/>
          </p:cNvSpPr>
          <p:nvPr/>
        </p:nvSpPr>
        <p:spPr bwMode="auto">
          <a:xfrm>
            <a:off x="4428332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4" name="Oval 34"/>
          <p:cNvSpPr>
            <a:spLocks/>
          </p:cNvSpPr>
          <p:nvPr/>
        </p:nvSpPr>
        <p:spPr bwMode="auto">
          <a:xfrm>
            <a:off x="5914232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5" name="Oval 35"/>
          <p:cNvSpPr>
            <a:spLocks/>
          </p:cNvSpPr>
          <p:nvPr/>
        </p:nvSpPr>
        <p:spPr bwMode="auto">
          <a:xfrm>
            <a:off x="7404895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6" name="Oval 36"/>
          <p:cNvSpPr>
            <a:spLocks/>
          </p:cNvSpPr>
          <p:nvPr/>
        </p:nvSpPr>
        <p:spPr bwMode="auto">
          <a:xfrm>
            <a:off x="8894763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5157" name="Oval 37"/>
          <p:cNvSpPr>
            <a:spLocks/>
          </p:cNvSpPr>
          <p:nvPr/>
        </p:nvSpPr>
        <p:spPr bwMode="auto">
          <a:xfrm>
            <a:off x="10390188" y="5705021"/>
            <a:ext cx="88900" cy="88900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ar-IQ" sz="1600">
              <a:solidFill>
                <a:srgbClr val="FFFFFF"/>
              </a:solidFill>
              <a:latin typeface="Helvetica Light" charset="0"/>
              <a:sym typeface="Helvetica Light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385796099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9025881" y="3638686"/>
            <a:ext cx="2389832" cy="1704979"/>
            <a:chOff x="0" y="-1"/>
            <a:chExt cx="4779477" cy="3409812"/>
          </a:xfrm>
        </p:grpSpPr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-298" y="939502"/>
              <a:ext cx="944525" cy="0"/>
            </a:xfrm>
            <a:prstGeom prst="lin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24" name="AutoShape 4"/>
            <p:cNvSpPr>
              <a:spLocks/>
            </p:cNvSpPr>
            <p:nvPr/>
          </p:nvSpPr>
          <p:spPr bwMode="auto">
            <a:xfrm>
              <a:off x="971159" y="-1"/>
              <a:ext cx="936711" cy="2807968"/>
            </a:xfrm>
            <a:custGeom>
              <a:avLst/>
              <a:gdLst>
                <a:gd name="T0" fmla="*/ 468334 w 21415"/>
                <a:gd name="T1" fmla="*/ 1406326 h 21582"/>
                <a:gd name="T2" fmla="*/ 468334 w 21415"/>
                <a:gd name="T3" fmla="*/ 1406326 h 21582"/>
                <a:gd name="T4" fmla="*/ 468334 w 21415"/>
                <a:gd name="T5" fmla="*/ 1406326 h 21582"/>
                <a:gd name="T6" fmla="*/ 468334 w 21415"/>
                <a:gd name="T7" fmla="*/ 1406326 h 215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82">
                  <a:moveTo>
                    <a:pt x="21415" y="0"/>
                  </a:moveTo>
                  <a:cubicBezTo>
                    <a:pt x="9735" y="-18"/>
                    <a:pt x="187" y="3128"/>
                    <a:pt x="3" y="7054"/>
                  </a:cubicBezTo>
                  <a:cubicBezTo>
                    <a:pt x="-185" y="11073"/>
                    <a:pt x="9459" y="14365"/>
                    <a:pt x="21415" y="14362"/>
                  </a:cubicBezTo>
                  <a:lnTo>
                    <a:pt x="21415" y="21582"/>
                  </a:lnTo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25" name="Oval 5"/>
            <p:cNvSpPr>
              <a:spLocks/>
            </p:cNvSpPr>
            <p:nvPr/>
          </p:nvSpPr>
          <p:spPr bwMode="auto">
            <a:xfrm>
              <a:off x="1601426" y="2814260"/>
              <a:ext cx="595290" cy="595287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26" name="Oval 6"/>
            <p:cNvSpPr>
              <a:spLocks/>
            </p:cNvSpPr>
            <p:nvPr/>
          </p:nvSpPr>
          <p:spPr bwMode="auto">
            <a:xfrm>
              <a:off x="1201392" y="237857"/>
              <a:ext cx="1396945" cy="1396940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27" name="Oval 7"/>
            <p:cNvSpPr>
              <a:spLocks/>
            </p:cNvSpPr>
            <p:nvPr/>
          </p:nvSpPr>
          <p:spPr bwMode="auto">
            <a:xfrm>
              <a:off x="4184188" y="663289"/>
              <a:ext cx="595289" cy="595288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>
              <a:off x="2595162" y="936327"/>
              <a:ext cx="1581088" cy="0"/>
            </a:xfrm>
            <a:prstGeom prst="lin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</p:grp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7736781" y="2869853"/>
            <a:ext cx="1292541" cy="1703160"/>
            <a:chOff x="0" y="0"/>
            <a:chExt cx="2584980" cy="3406174"/>
          </a:xfrm>
        </p:grpSpPr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-198" y="2477104"/>
              <a:ext cx="931826" cy="0"/>
            </a:xfrm>
            <a:prstGeom prst="line">
              <a:avLst/>
            </a:prstGeom>
            <a:noFill/>
            <a:ln w="38100" cap="flat" cmpd="sng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31" name="AutoShape 11"/>
            <p:cNvSpPr>
              <a:spLocks/>
            </p:cNvSpPr>
            <p:nvPr/>
          </p:nvSpPr>
          <p:spPr bwMode="auto">
            <a:xfrm>
              <a:off x="958459" y="563557"/>
              <a:ext cx="936711" cy="2842617"/>
            </a:xfrm>
            <a:custGeom>
              <a:avLst/>
              <a:gdLst>
                <a:gd name="T0" fmla="*/ 468334 w 21415"/>
                <a:gd name="T1" fmla="*/ 1421243 h 21597"/>
                <a:gd name="T2" fmla="*/ 468334 w 21415"/>
                <a:gd name="T3" fmla="*/ 1421243 h 21597"/>
                <a:gd name="T4" fmla="*/ 468334 w 21415"/>
                <a:gd name="T5" fmla="*/ 1421243 h 21597"/>
                <a:gd name="T6" fmla="*/ 468334 w 21415"/>
                <a:gd name="T7" fmla="*/ 1421243 h 215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97">
                  <a:moveTo>
                    <a:pt x="21415" y="0"/>
                  </a:moveTo>
                  <a:lnTo>
                    <a:pt x="21415" y="7400"/>
                  </a:lnTo>
                  <a:cubicBezTo>
                    <a:pt x="9735" y="7383"/>
                    <a:pt x="187" y="10492"/>
                    <a:pt x="3" y="14374"/>
                  </a:cubicBezTo>
                  <a:cubicBezTo>
                    <a:pt x="-185" y="18347"/>
                    <a:pt x="9459" y="21600"/>
                    <a:pt x="21415" y="21597"/>
                  </a:cubicBezTo>
                </a:path>
              </a:pathLst>
            </a:custGeom>
            <a:noFill/>
            <a:ln w="38100" cap="flat" cmpd="sng">
              <a:solidFill>
                <a:schemeClr val="accent6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32" name="Oval 12"/>
            <p:cNvSpPr>
              <a:spLocks/>
            </p:cNvSpPr>
            <p:nvPr/>
          </p:nvSpPr>
          <p:spPr bwMode="auto">
            <a:xfrm>
              <a:off x="1588827" y="709"/>
              <a:ext cx="596877" cy="595288"/>
            </a:xfrm>
            <a:prstGeom prst="ellipse">
              <a:avLst/>
            </a:prstGeom>
            <a:noFill/>
            <a:ln w="38100" cap="flat" cmpd="sng">
              <a:solidFill>
                <a:schemeClr val="accent6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33" name="Oval 13"/>
            <p:cNvSpPr>
              <a:spLocks/>
            </p:cNvSpPr>
            <p:nvPr/>
          </p:nvSpPr>
          <p:spPr bwMode="auto">
            <a:xfrm>
              <a:off x="1188793" y="1775458"/>
              <a:ext cx="1396945" cy="1396941"/>
            </a:xfrm>
            <a:prstGeom prst="ellipse">
              <a:avLst/>
            </a:prstGeom>
            <a:noFill/>
            <a:ln w="38100" cap="flat" cmpd="sng">
              <a:solidFill>
                <a:schemeClr val="accent6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3076" name="Group 14"/>
          <p:cNvGrpSpPr>
            <a:grpSpLocks/>
          </p:cNvGrpSpPr>
          <p:nvPr/>
        </p:nvGrpSpPr>
        <p:grpSpPr bwMode="auto">
          <a:xfrm>
            <a:off x="6439214" y="3638686"/>
            <a:ext cx="1298891" cy="1704979"/>
            <a:chOff x="0" y="-1"/>
            <a:chExt cx="2597680" cy="3409812"/>
          </a:xfrm>
        </p:grpSpPr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>
              <a:off x="-628" y="939502"/>
              <a:ext cx="944526" cy="0"/>
            </a:xfrm>
            <a:prstGeom prst="line">
              <a:avLst/>
            </a:prstGeom>
            <a:noFill/>
            <a:ln w="381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36" name="AutoShape 16"/>
            <p:cNvSpPr>
              <a:spLocks/>
            </p:cNvSpPr>
            <p:nvPr/>
          </p:nvSpPr>
          <p:spPr bwMode="auto">
            <a:xfrm>
              <a:off x="971159" y="-1"/>
              <a:ext cx="936711" cy="2807968"/>
            </a:xfrm>
            <a:custGeom>
              <a:avLst/>
              <a:gdLst>
                <a:gd name="T0" fmla="*/ 468334 w 21415"/>
                <a:gd name="T1" fmla="*/ 1406326 h 21582"/>
                <a:gd name="T2" fmla="*/ 468334 w 21415"/>
                <a:gd name="T3" fmla="*/ 1406326 h 21582"/>
                <a:gd name="T4" fmla="*/ 468334 w 21415"/>
                <a:gd name="T5" fmla="*/ 1406326 h 21582"/>
                <a:gd name="T6" fmla="*/ 468334 w 21415"/>
                <a:gd name="T7" fmla="*/ 1406326 h 215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82">
                  <a:moveTo>
                    <a:pt x="21415" y="0"/>
                  </a:moveTo>
                  <a:cubicBezTo>
                    <a:pt x="9735" y="-18"/>
                    <a:pt x="187" y="3128"/>
                    <a:pt x="3" y="7054"/>
                  </a:cubicBezTo>
                  <a:cubicBezTo>
                    <a:pt x="-185" y="11073"/>
                    <a:pt x="9459" y="14365"/>
                    <a:pt x="21415" y="14362"/>
                  </a:cubicBezTo>
                  <a:lnTo>
                    <a:pt x="21415" y="21582"/>
                  </a:lnTo>
                </a:path>
              </a:pathLst>
            </a:custGeom>
            <a:noFill/>
            <a:ln w="38100" cap="flat" cmpd="sng">
              <a:solidFill>
                <a:schemeClr val="accent5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37" name="Oval 17"/>
            <p:cNvSpPr>
              <a:spLocks/>
            </p:cNvSpPr>
            <p:nvPr/>
          </p:nvSpPr>
          <p:spPr bwMode="auto">
            <a:xfrm>
              <a:off x="1601097" y="2814260"/>
              <a:ext cx="596877" cy="595287"/>
            </a:xfrm>
            <a:prstGeom prst="ellipse">
              <a:avLst/>
            </a:prstGeom>
            <a:noFill/>
            <a:ln w="38100" cap="flat" cmpd="sng">
              <a:solidFill>
                <a:schemeClr val="accent5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38" name="Oval 18"/>
            <p:cNvSpPr>
              <a:spLocks/>
            </p:cNvSpPr>
            <p:nvPr/>
          </p:nvSpPr>
          <p:spPr bwMode="auto">
            <a:xfrm>
              <a:off x="1201063" y="237857"/>
              <a:ext cx="1396945" cy="1396940"/>
            </a:xfrm>
            <a:prstGeom prst="ellipse">
              <a:avLst/>
            </a:prstGeom>
            <a:noFill/>
            <a:ln w="38100" cap="flat" cmpd="sng">
              <a:solidFill>
                <a:schemeClr val="accent5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3077" name="Group 19"/>
          <p:cNvGrpSpPr>
            <a:grpSpLocks/>
          </p:cNvGrpSpPr>
          <p:nvPr/>
        </p:nvGrpSpPr>
        <p:grpSpPr bwMode="auto">
          <a:xfrm>
            <a:off x="5150114" y="2869853"/>
            <a:ext cx="1292541" cy="1703160"/>
            <a:chOff x="0" y="0"/>
            <a:chExt cx="2584980" cy="3406174"/>
          </a:xfrm>
        </p:grpSpPr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-528" y="2477104"/>
              <a:ext cx="931827" cy="0"/>
            </a:xfrm>
            <a:prstGeom prst="line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41" name="AutoShape 21"/>
            <p:cNvSpPr>
              <a:spLocks/>
            </p:cNvSpPr>
            <p:nvPr/>
          </p:nvSpPr>
          <p:spPr bwMode="auto">
            <a:xfrm>
              <a:off x="958460" y="563557"/>
              <a:ext cx="936711" cy="2842617"/>
            </a:xfrm>
            <a:custGeom>
              <a:avLst/>
              <a:gdLst>
                <a:gd name="T0" fmla="*/ 468334 w 21415"/>
                <a:gd name="T1" fmla="*/ 1421243 h 21597"/>
                <a:gd name="T2" fmla="*/ 468334 w 21415"/>
                <a:gd name="T3" fmla="*/ 1421243 h 21597"/>
                <a:gd name="T4" fmla="*/ 468334 w 21415"/>
                <a:gd name="T5" fmla="*/ 1421243 h 21597"/>
                <a:gd name="T6" fmla="*/ 468334 w 21415"/>
                <a:gd name="T7" fmla="*/ 1421243 h 215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97">
                  <a:moveTo>
                    <a:pt x="21415" y="0"/>
                  </a:moveTo>
                  <a:lnTo>
                    <a:pt x="21415" y="7400"/>
                  </a:lnTo>
                  <a:cubicBezTo>
                    <a:pt x="9735" y="7383"/>
                    <a:pt x="187" y="10492"/>
                    <a:pt x="3" y="14374"/>
                  </a:cubicBezTo>
                  <a:cubicBezTo>
                    <a:pt x="-185" y="18347"/>
                    <a:pt x="9459" y="21600"/>
                    <a:pt x="21415" y="21597"/>
                  </a:cubicBezTo>
                </a:path>
              </a:pathLst>
            </a:custGeom>
            <a:noFill/>
            <a:ln w="38100" cap="flat" cmpd="sng">
              <a:solidFill>
                <a:schemeClr val="accent4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42" name="Oval 22"/>
            <p:cNvSpPr>
              <a:spLocks/>
            </p:cNvSpPr>
            <p:nvPr/>
          </p:nvSpPr>
          <p:spPr bwMode="auto">
            <a:xfrm>
              <a:off x="1588498" y="709"/>
              <a:ext cx="596877" cy="595288"/>
            </a:xfrm>
            <a:prstGeom prst="ellipse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43" name="Oval 23"/>
            <p:cNvSpPr>
              <a:spLocks/>
            </p:cNvSpPr>
            <p:nvPr/>
          </p:nvSpPr>
          <p:spPr bwMode="auto">
            <a:xfrm>
              <a:off x="1188464" y="1775458"/>
              <a:ext cx="1396945" cy="1396941"/>
            </a:xfrm>
            <a:prstGeom prst="ellipse">
              <a:avLst/>
            </a:prstGeom>
            <a:noFill/>
            <a:ln w="38100" cap="flat" cmpd="sng">
              <a:solidFill>
                <a:schemeClr val="accent4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3078" name="Group 24"/>
          <p:cNvGrpSpPr>
            <a:grpSpLocks/>
          </p:cNvGrpSpPr>
          <p:nvPr/>
        </p:nvGrpSpPr>
        <p:grpSpPr bwMode="auto">
          <a:xfrm>
            <a:off x="3852547" y="3638686"/>
            <a:ext cx="1298890" cy="1704979"/>
            <a:chOff x="0" y="-1"/>
            <a:chExt cx="2597679" cy="3409812"/>
          </a:xfrm>
        </p:grpSpPr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631" y="939502"/>
              <a:ext cx="944526" cy="0"/>
            </a:xfrm>
            <a:prstGeom prst="line">
              <a:avLst/>
            </a:prstGeom>
            <a:noFill/>
            <a:ln w="381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46" name="AutoShape 26"/>
            <p:cNvSpPr>
              <a:spLocks/>
            </p:cNvSpPr>
            <p:nvPr/>
          </p:nvSpPr>
          <p:spPr bwMode="auto">
            <a:xfrm>
              <a:off x="971159" y="-1"/>
              <a:ext cx="936711" cy="2807968"/>
            </a:xfrm>
            <a:custGeom>
              <a:avLst/>
              <a:gdLst>
                <a:gd name="T0" fmla="*/ 468334 w 21415"/>
                <a:gd name="T1" fmla="*/ 1406326 h 21582"/>
                <a:gd name="T2" fmla="*/ 468334 w 21415"/>
                <a:gd name="T3" fmla="*/ 1406326 h 21582"/>
                <a:gd name="T4" fmla="*/ 468334 w 21415"/>
                <a:gd name="T5" fmla="*/ 1406326 h 21582"/>
                <a:gd name="T6" fmla="*/ 468334 w 21415"/>
                <a:gd name="T7" fmla="*/ 1406326 h 215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82">
                  <a:moveTo>
                    <a:pt x="21415" y="0"/>
                  </a:moveTo>
                  <a:cubicBezTo>
                    <a:pt x="9735" y="-18"/>
                    <a:pt x="187" y="3128"/>
                    <a:pt x="3" y="7054"/>
                  </a:cubicBezTo>
                  <a:cubicBezTo>
                    <a:pt x="-185" y="11073"/>
                    <a:pt x="9459" y="14365"/>
                    <a:pt x="21415" y="14362"/>
                  </a:cubicBezTo>
                  <a:lnTo>
                    <a:pt x="21415" y="21582"/>
                  </a:lnTo>
                </a:path>
              </a:pathLst>
            </a:custGeom>
            <a:noFill/>
            <a:ln w="38100" cap="flat" cmpd="sng">
              <a:solidFill>
                <a:schemeClr val="accent3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47" name="Oval 27"/>
            <p:cNvSpPr>
              <a:spLocks/>
            </p:cNvSpPr>
            <p:nvPr/>
          </p:nvSpPr>
          <p:spPr bwMode="auto">
            <a:xfrm>
              <a:off x="1602356" y="2814260"/>
              <a:ext cx="595289" cy="595287"/>
            </a:xfrm>
            <a:prstGeom prst="ellipse">
              <a:avLst/>
            </a:prstGeom>
            <a:noFill/>
            <a:ln w="38100" cap="flat" cmpd="sng">
              <a:solidFill>
                <a:schemeClr val="accent3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48" name="Oval 28"/>
            <p:cNvSpPr>
              <a:spLocks/>
            </p:cNvSpPr>
            <p:nvPr/>
          </p:nvSpPr>
          <p:spPr bwMode="auto">
            <a:xfrm>
              <a:off x="1200734" y="237857"/>
              <a:ext cx="1396945" cy="1396940"/>
            </a:xfrm>
            <a:prstGeom prst="ellipse">
              <a:avLst/>
            </a:prstGeom>
            <a:noFill/>
            <a:ln w="38100" cap="flat" cmpd="sng">
              <a:solidFill>
                <a:schemeClr val="accent3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3079" name="Group 29"/>
          <p:cNvGrpSpPr>
            <a:grpSpLocks/>
          </p:cNvGrpSpPr>
          <p:nvPr/>
        </p:nvGrpSpPr>
        <p:grpSpPr bwMode="auto">
          <a:xfrm>
            <a:off x="2563447" y="2869853"/>
            <a:ext cx="1292540" cy="1703160"/>
            <a:chOff x="0" y="0"/>
            <a:chExt cx="2584980" cy="3406174"/>
          </a:xfrm>
        </p:grpSpPr>
        <p:sp>
          <p:nvSpPr>
            <p:cNvPr id="5150" name="Line 30"/>
            <p:cNvSpPr>
              <a:spLocks noChangeShapeType="1"/>
            </p:cNvSpPr>
            <p:nvPr/>
          </p:nvSpPr>
          <p:spPr bwMode="auto">
            <a:xfrm>
              <a:off x="731" y="2477104"/>
              <a:ext cx="931827" cy="0"/>
            </a:xfrm>
            <a:prstGeom prst="line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51" name="AutoShape 31"/>
            <p:cNvSpPr>
              <a:spLocks/>
            </p:cNvSpPr>
            <p:nvPr/>
          </p:nvSpPr>
          <p:spPr bwMode="auto">
            <a:xfrm>
              <a:off x="958460" y="563557"/>
              <a:ext cx="936711" cy="2842617"/>
            </a:xfrm>
            <a:custGeom>
              <a:avLst/>
              <a:gdLst>
                <a:gd name="T0" fmla="*/ 468334 w 21415"/>
                <a:gd name="T1" fmla="*/ 1421243 h 21597"/>
                <a:gd name="T2" fmla="*/ 468334 w 21415"/>
                <a:gd name="T3" fmla="*/ 1421243 h 21597"/>
                <a:gd name="T4" fmla="*/ 468334 w 21415"/>
                <a:gd name="T5" fmla="*/ 1421243 h 21597"/>
                <a:gd name="T6" fmla="*/ 468334 w 21415"/>
                <a:gd name="T7" fmla="*/ 1421243 h 215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97">
                  <a:moveTo>
                    <a:pt x="21415" y="0"/>
                  </a:moveTo>
                  <a:lnTo>
                    <a:pt x="21415" y="7400"/>
                  </a:lnTo>
                  <a:cubicBezTo>
                    <a:pt x="9735" y="7383"/>
                    <a:pt x="187" y="10492"/>
                    <a:pt x="3" y="14374"/>
                  </a:cubicBezTo>
                  <a:cubicBezTo>
                    <a:pt x="-185" y="18347"/>
                    <a:pt x="9459" y="21600"/>
                    <a:pt x="21415" y="21597"/>
                  </a:cubicBezTo>
                </a:path>
              </a:pathLst>
            </a:custGeom>
            <a:noFill/>
            <a:ln w="38100" cap="flat" cmpd="sng">
              <a:solidFill>
                <a:schemeClr val="accent2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52" name="Oval 32"/>
            <p:cNvSpPr>
              <a:spLocks/>
            </p:cNvSpPr>
            <p:nvPr/>
          </p:nvSpPr>
          <p:spPr bwMode="auto">
            <a:xfrm>
              <a:off x="1589758" y="709"/>
              <a:ext cx="595289" cy="595288"/>
            </a:xfrm>
            <a:prstGeom prst="ellipse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53" name="Oval 33"/>
            <p:cNvSpPr>
              <a:spLocks/>
            </p:cNvSpPr>
            <p:nvPr/>
          </p:nvSpPr>
          <p:spPr bwMode="auto">
            <a:xfrm>
              <a:off x="1188135" y="1775458"/>
              <a:ext cx="1396946" cy="1396941"/>
            </a:xfrm>
            <a:prstGeom prst="ellipse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grpSp>
        <p:nvGrpSpPr>
          <p:cNvPr id="3080" name="Group 34"/>
          <p:cNvGrpSpPr>
            <a:grpSpLocks/>
          </p:cNvGrpSpPr>
          <p:nvPr/>
        </p:nvGrpSpPr>
        <p:grpSpPr bwMode="auto">
          <a:xfrm>
            <a:off x="775494" y="3638686"/>
            <a:ext cx="1789276" cy="1704979"/>
            <a:chOff x="0" y="-1"/>
            <a:chExt cx="3578413" cy="3409812"/>
          </a:xfrm>
        </p:grpSpPr>
        <p:sp>
          <p:nvSpPr>
            <p:cNvPr id="5155" name="Line 35"/>
            <p:cNvSpPr>
              <a:spLocks noChangeShapeType="1"/>
            </p:cNvSpPr>
            <p:nvPr/>
          </p:nvSpPr>
          <p:spPr bwMode="auto">
            <a:xfrm>
              <a:off x="600052" y="939502"/>
              <a:ext cx="1323924" cy="0"/>
            </a:xfrm>
            <a:prstGeom prst="lin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pPr algn="ctr" eaLnBrk="1">
                <a:defRPr/>
              </a:pPr>
              <a:endParaRPr lang="x-none" altLang="x-none" sz="1600">
                <a:latin typeface="Helvetica Light" charset="0"/>
                <a:ea typeface="Helvetica Light" charset="0"/>
                <a:cs typeface="Helvetica Light" charset="0"/>
                <a:sym typeface="Helvetica Light" charset="0"/>
              </a:endParaRPr>
            </a:p>
          </p:txBody>
        </p:sp>
        <p:sp>
          <p:nvSpPr>
            <p:cNvPr id="5156" name="AutoShape 36"/>
            <p:cNvSpPr>
              <a:spLocks/>
            </p:cNvSpPr>
            <p:nvPr/>
          </p:nvSpPr>
          <p:spPr bwMode="auto">
            <a:xfrm>
              <a:off x="1951893" y="-1"/>
              <a:ext cx="936711" cy="2807968"/>
            </a:xfrm>
            <a:custGeom>
              <a:avLst/>
              <a:gdLst>
                <a:gd name="T0" fmla="*/ 468334 w 21415"/>
                <a:gd name="T1" fmla="*/ 1406326 h 21582"/>
                <a:gd name="T2" fmla="*/ 468334 w 21415"/>
                <a:gd name="T3" fmla="*/ 1406326 h 21582"/>
                <a:gd name="T4" fmla="*/ 468334 w 21415"/>
                <a:gd name="T5" fmla="*/ 1406326 h 21582"/>
                <a:gd name="T6" fmla="*/ 468334 w 21415"/>
                <a:gd name="T7" fmla="*/ 1406326 h 215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15" h="21582">
                  <a:moveTo>
                    <a:pt x="21415" y="0"/>
                  </a:moveTo>
                  <a:cubicBezTo>
                    <a:pt x="9735" y="-18"/>
                    <a:pt x="187" y="3128"/>
                    <a:pt x="3" y="7054"/>
                  </a:cubicBezTo>
                  <a:cubicBezTo>
                    <a:pt x="-185" y="11073"/>
                    <a:pt x="9459" y="14365"/>
                    <a:pt x="21415" y="14362"/>
                  </a:cubicBezTo>
                  <a:lnTo>
                    <a:pt x="21415" y="21582"/>
                  </a:lnTo>
                </a:path>
              </a:pathLst>
            </a:cu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/>
            <a:p>
              <a:endParaRPr lang="ar-IQ" sz="900"/>
            </a:p>
          </p:txBody>
        </p:sp>
        <p:sp>
          <p:nvSpPr>
            <p:cNvPr id="5157" name="Oval 37"/>
            <p:cNvSpPr>
              <a:spLocks/>
            </p:cNvSpPr>
            <p:nvPr/>
          </p:nvSpPr>
          <p:spPr bwMode="auto">
            <a:xfrm>
              <a:off x="2582762" y="2814260"/>
              <a:ext cx="595290" cy="595287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58" name="Oval 38"/>
            <p:cNvSpPr>
              <a:spLocks/>
            </p:cNvSpPr>
            <p:nvPr/>
          </p:nvSpPr>
          <p:spPr bwMode="auto">
            <a:xfrm>
              <a:off x="2181140" y="237857"/>
              <a:ext cx="1396946" cy="1396940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  <p:sp>
          <p:nvSpPr>
            <p:cNvPr id="5159" name="Oval 39"/>
            <p:cNvSpPr>
              <a:spLocks/>
            </p:cNvSpPr>
            <p:nvPr/>
          </p:nvSpPr>
          <p:spPr bwMode="auto">
            <a:xfrm>
              <a:off x="0" y="650589"/>
              <a:ext cx="595289" cy="595288"/>
            </a:xfrm>
            <a:prstGeom prst="ellipse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4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25400" tIns="25400" rIns="25400" bIns="25400" anchor="ctr"/>
            <a:lstStyle>
              <a:lvl1pPr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/>
              <a:endParaRPr lang="ar-IQ" sz="1600">
                <a:solidFill>
                  <a:srgbClr val="FFFFFF"/>
                </a:solidFill>
                <a:latin typeface="Helvetica Light" charset="0"/>
                <a:sym typeface="Helvetica Light" charset="0"/>
              </a:endParaRPr>
            </a:p>
          </p:txBody>
        </p:sp>
      </p:grpSp>
      <p:sp>
        <p:nvSpPr>
          <p:cNvPr id="5160" name="AutoShape 40"/>
          <p:cNvSpPr>
            <a:spLocks/>
          </p:cNvSpPr>
          <p:nvPr/>
        </p:nvSpPr>
        <p:spPr bwMode="auto">
          <a:xfrm>
            <a:off x="4693688" y="3983213"/>
            <a:ext cx="224820" cy="213652"/>
          </a:xfrm>
          <a:custGeom>
            <a:avLst/>
            <a:gdLst>
              <a:gd name="T0" fmla="*/ 224812 w 21600"/>
              <a:gd name="T1" fmla="*/ 213643 h 21600"/>
              <a:gd name="T2" fmla="*/ 224812 w 21600"/>
              <a:gd name="T3" fmla="*/ 213643 h 21600"/>
              <a:gd name="T4" fmla="*/ 224812 w 21600"/>
              <a:gd name="T5" fmla="*/ 213643 h 21600"/>
              <a:gd name="T6" fmla="*/ 224812 w 21600"/>
              <a:gd name="T7" fmla="*/ 213643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8281"/>
                </a:moveTo>
                <a:lnTo>
                  <a:pt x="13912" y="7641"/>
                </a:lnTo>
                <a:lnTo>
                  <a:pt x="10780" y="0"/>
                </a:lnTo>
                <a:lnTo>
                  <a:pt x="7688" y="7641"/>
                </a:lnTo>
                <a:lnTo>
                  <a:pt x="0" y="8281"/>
                </a:lnTo>
                <a:lnTo>
                  <a:pt x="5817" y="13745"/>
                </a:lnTo>
                <a:lnTo>
                  <a:pt x="4149" y="21600"/>
                </a:lnTo>
                <a:lnTo>
                  <a:pt x="10780" y="17417"/>
                </a:lnTo>
                <a:lnTo>
                  <a:pt x="17451" y="21600"/>
                </a:lnTo>
                <a:lnTo>
                  <a:pt x="15783" y="13745"/>
                </a:lnTo>
                <a:lnTo>
                  <a:pt x="21600" y="8281"/>
                </a:lnTo>
                <a:close/>
                <a:moveTo>
                  <a:pt x="10780" y="15240"/>
                </a:moveTo>
                <a:lnTo>
                  <a:pt x="6631" y="17886"/>
                </a:lnTo>
                <a:lnTo>
                  <a:pt x="7892" y="13062"/>
                </a:lnTo>
                <a:lnTo>
                  <a:pt x="4149" y="9818"/>
                </a:lnTo>
                <a:lnTo>
                  <a:pt x="8908" y="9349"/>
                </a:lnTo>
                <a:lnTo>
                  <a:pt x="10780" y="4781"/>
                </a:lnTo>
                <a:lnTo>
                  <a:pt x="12651" y="9349"/>
                </a:lnTo>
                <a:lnTo>
                  <a:pt x="17451" y="9818"/>
                </a:lnTo>
                <a:lnTo>
                  <a:pt x="13912" y="13062"/>
                </a:lnTo>
                <a:lnTo>
                  <a:pt x="14929" y="17886"/>
                </a:lnTo>
                <a:lnTo>
                  <a:pt x="10780" y="15240"/>
                </a:lnTo>
                <a:close/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1" name="AutoShape 41"/>
          <p:cNvSpPr>
            <a:spLocks/>
          </p:cNvSpPr>
          <p:nvPr/>
        </p:nvSpPr>
        <p:spPr bwMode="auto">
          <a:xfrm>
            <a:off x="3420602" y="3983212"/>
            <a:ext cx="178284" cy="213654"/>
          </a:xfrm>
          <a:custGeom>
            <a:avLst/>
            <a:gdLst>
              <a:gd name="T0" fmla="*/ 178277 w 21600"/>
              <a:gd name="T1" fmla="*/ 213645 h 21600"/>
              <a:gd name="T2" fmla="*/ 178277 w 21600"/>
              <a:gd name="T3" fmla="*/ 213645 h 21600"/>
              <a:gd name="T4" fmla="*/ 178277 w 21600"/>
              <a:gd name="T5" fmla="*/ 213645 h 21600"/>
              <a:gd name="T6" fmla="*/ 178277 w 21600"/>
              <a:gd name="T7" fmla="*/ 213645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15640" y="5251"/>
                </a:moveTo>
                <a:lnTo>
                  <a:pt x="9374" y="0"/>
                </a:lnTo>
                <a:lnTo>
                  <a:pt x="9374" y="3500"/>
                </a:lnTo>
                <a:cubicBezTo>
                  <a:pt x="4177" y="4141"/>
                  <a:pt x="0" y="7983"/>
                  <a:pt x="0" y="12678"/>
                </a:cubicBezTo>
                <a:cubicBezTo>
                  <a:pt x="0" y="17374"/>
                  <a:pt x="4177" y="20960"/>
                  <a:pt x="9374" y="21600"/>
                </a:cubicBezTo>
                <a:lnTo>
                  <a:pt x="9374" y="19209"/>
                </a:lnTo>
                <a:cubicBezTo>
                  <a:pt x="5502" y="18783"/>
                  <a:pt x="2598" y="16051"/>
                  <a:pt x="2598" y="12678"/>
                </a:cubicBezTo>
                <a:cubicBezTo>
                  <a:pt x="2598" y="9263"/>
                  <a:pt x="5502" y="6318"/>
                  <a:pt x="9374" y="5891"/>
                </a:cubicBezTo>
                <a:lnTo>
                  <a:pt x="9374" y="10245"/>
                </a:lnTo>
                <a:lnTo>
                  <a:pt x="15640" y="5251"/>
                </a:lnTo>
                <a:close/>
                <a:moveTo>
                  <a:pt x="21600" y="11355"/>
                </a:moveTo>
                <a:cubicBezTo>
                  <a:pt x="21345" y="9818"/>
                  <a:pt x="20581" y="8281"/>
                  <a:pt x="19257" y="7001"/>
                </a:cubicBezTo>
                <a:lnTo>
                  <a:pt x="17474" y="8538"/>
                </a:lnTo>
                <a:cubicBezTo>
                  <a:pt x="18238" y="9391"/>
                  <a:pt x="18747" y="10501"/>
                  <a:pt x="18747" y="11355"/>
                </a:cubicBezTo>
                <a:lnTo>
                  <a:pt x="21600" y="11355"/>
                </a:lnTo>
                <a:close/>
                <a:moveTo>
                  <a:pt x="12226" y="19209"/>
                </a:moveTo>
                <a:lnTo>
                  <a:pt x="12226" y="21600"/>
                </a:lnTo>
                <a:cubicBezTo>
                  <a:pt x="14060" y="21387"/>
                  <a:pt x="15894" y="20746"/>
                  <a:pt x="17474" y="19850"/>
                </a:cubicBezTo>
                <a:lnTo>
                  <a:pt x="15640" y="18100"/>
                </a:lnTo>
                <a:cubicBezTo>
                  <a:pt x="14315" y="18783"/>
                  <a:pt x="13296" y="19209"/>
                  <a:pt x="12226" y="19209"/>
                </a:cubicBezTo>
                <a:close/>
                <a:moveTo>
                  <a:pt x="17474" y="16606"/>
                </a:moveTo>
                <a:lnTo>
                  <a:pt x="19257" y="18100"/>
                </a:lnTo>
                <a:cubicBezTo>
                  <a:pt x="20581" y="16819"/>
                  <a:pt x="21345" y="15282"/>
                  <a:pt x="21600" y="13745"/>
                </a:cubicBezTo>
                <a:lnTo>
                  <a:pt x="18747" y="13745"/>
                </a:lnTo>
                <a:cubicBezTo>
                  <a:pt x="18747" y="14855"/>
                  <a:pt x="18238" y="15709"/>
                  <a:pt x="17474" y="16606"/>
                </a:cubicBezTo>
                <a:close/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2" name="AutoShape 42"/>
          <p:cNvSpPr>
            <a:spLocks/>
          </p:cNvSpPr>
          <p:nvPr/>
        </p:nvSpPr>
        <p:spPr bwMode="auto">
          <a:xfrm>
            <a:off x="2114340" y="3997010"/>
            <a:ext cx="198760" cy="198759"/>
          </a:xfrm>
          <a:custGeom>
            <a:avLst/>
            <a:gdLst>
              <a:gd name="T0" fmla="*/ 198752 w 21600"/>
              <a:gd name="T1" fmla="*/ 198751 h 21600"/>
              <a:gd name="T2" fmla="*/ 198752 w 21600"/>
              <a:gd name="T3" fmla="*/ 198751 h 21600"/>
              <a:gd name="T4" fmla="*/ 198752 w 21600"/>
              <a:gd name="T5" fmla="*/ 198751 h 21600"/>
              <a:gd name="T6" fmla="*/ 198752 w 21600"/>
              <a:gd name="T7" fmla="*/ 19875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15258" y="13603"/>
                </a:moveTo>
                <a:lnTo>
                  <a:pt x="14339" y="13603"/>
                </a:lnTo>
                <a:lnTo>
                  <a:pt x="14109" y="13144"/>
                </a:lnTo>
                <a:cubicBezTo>
                  <a:pt x="15258" y="11719"/>
                  <a:pt x="15993" y="10065"/>
                  <a:pt x="15993" y="7951"/>
                </a:cubicBezTo>
                <a:cubicBezTo>
                  <a:pt x="15993" y="3493"/>
                  <a:pt x="12454" y="0"/>
                  <a:pt x="7997" y="0"/>
                </a:cubicBezTo>
                <a:cubicBezTo>
                  <a:pt x="3539" y="0"/>
                  <a:pt x="0" y="3493"/>
                  <a:pt x="0" y="7951"/>
                </a:cubicBezTo>
                <a:cubicBezTo>
                  <a:pt x="0" y="12409"/>
                  <a:pt x="3539" y="15947"/>
                  <a:pt x="7997" y="15947"/>
                </a:cubicBezTo>
                <a:cubicBezTo>
                  <a:pt x="9881" y="15947"/>
                  <a:pt x="11765" y="15258"/>
                  <a:pt x="13144" y="14063"/>
                </a:cubicBezTo>
                <a:lnTo>
                  <a:pt x="13603" y="14293"/>
                </a:lnTo>
                <a:lnTo>
                  <a:pt x="13603" y="15488"/>
                </a:lnTo>
                <a:lnTo>
                  <a:pt x="19716" y="21600"/>
                </a:lnTo>
                <a:lnTo>
                  <a:pt x="21600" y="19716"/>
                </a:lnTo>
                <a:lnTo>
                  <a:pt x="15258" y="13603"/>
                </a:lnTo>
                <a:close/>
                <a:moveTo>
                  <a:pt x="7997" y="13603"/>
                </a:moveTo>
                <a:cubicBezTo>
                  <a:pt x="4917" y="13603"/>
                  <a:pt x="2574" y="11030"/>
                  <a:pt x="2574" y="7951"/>
                </a:cubicBezTo>
                <a:cubicBezTo>
                  <a:pt x="2574" y="4917"/>
                  <a:pt x="4917" y="2574"/>
                  <a:pt x="7997" y="2574"/>
                </a:cubicBezTo>
                <a:cubicBezTo>
                  <a:pt x="11030" y="2574"/>
                  <a:pt x="13603" y="4917"/>
                  <a:pt x="13603" y="7951"/>
                </a:cubicBezTo>
                <a:cubicBezTo>
                  <a:pt x="13603" y="11030"/>
                  <a:pt x="11030" y="13603"/>
                  <a:pt x="7997" y="13603"/>
                </a:cubicBezTo>
                <a:close/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3" name="AutoShape 43"/>
          <p:cNvSpPr>
            <a:spLocks/>
          </p:cNvSpPr>
          <p:nvPr/>
        </p:nvSpPr>
        <p:spPr bwMode="auto">
          <a:xfrm>
            <a:off x="9883087" y="3997816"/>
            <a:ext cx="208021" cy="209848"/>
          </a:xfrm>
          <a:custGeom>
            <a:avLst/>
            <a:gdLst>
              <a:gd name="T0" fmla="*/ 208013 w 21600"/>
              <a:gd name="T1" fmla="*/ 209839 h 21600"/>
              <a:gd name="T2" fmla="*/ 208013 w 21600"/>
              <a:gd name="T3" fmla="*/ 209839 h 21600"/>
              <a:gd name="T4" fmla="*/ 208013 w 21600"/>
              <a:gd name="T5" fmla="*/ 209839 h 21600"/>
              <a:gd name="T6" fmla="*/ 208013 w 21600"/>
              <a:gd name="T7" fmla="*/ 209839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4286"/>
                </a:moveTo>
                <a:lnTo>
                  <a:pt x="16675" y="0"/>
                </a:lnTo>
                <a:lnTo>
                  <a:pt x="15206" y="1629"/>
                </a:lnTo>
                <a:lnTo>
                  <a:pt x="20174" y="5700"/>
                </a:lnTo>
                <a:lnTo>
                  <a:pt x="21600" y="4286"/>
                </a:lnTo>
                <a:close/>
                <a:moveTo>
                  <a:pt x="6394" y="1629"/>
                </a:moveTo>
                <a:lnTo>
                  <a:pt x="4925" y="214"/>
                </a:lnTo>
                <a:lnTo>
                  <a:pt x="0" y="4286"/>
                </a:lnTo>
                <a:lnTo>
                  <a:pt x="1469" y="5700"/>
                </a:lnTo>
                <a:lnTo>
                  <a:pt x="6394" y="1629"/>
                </a:lnTo>
                <a:close/>
                <a:moveTo>
                  <a:pt x="11318" y="6729"/>
                </a:moveTo>
                <a:lnTo>
                  <a:pt x="9677" y="6729"/>
                </a:lnTo>
                <a:lnTo>
                  <a:pt x="9677" y="13071"/>
                </a:lnTo>
                <a:lnTo>
                  <a:pt x="14818" y="16114"/>
                </a:lnTo>
                <a:lnTo>
                  <a:pt x="15638" y="14871"/>
                </a:lnTo>
                <a:lnTo>
                  <a:pt x="11318" y="12257"/>
                </a:lnTo>
                <a:lnTo>
                  <a:pt x="11318" y="6729"/>
                </a:lnTo>
                <a:close/>
                <a:moveTo>
                  <a:pt x="10714" y="2443"/>
                </a:moveTo>
                <a:cubicBezTo>
                  <a:pt x="5357" y="2443"/>
                  <a:pt x="1037" y="6729"/>
                  <a:pt x="1037" y="12043"/>
                </a:cubicBezTo>
                <a:cubicBezTo>
                  <a:pt x="1037" y="17357"/>
                  <a:pt x="5270" y="21600"/>
                  <a:pt x="10714" y="21600"/>
                </a:cubicBezTo>
                <a:cubicBezTo>
                  <a:pt x="16157" y="21600"/>
                  <a:pt x="20347" y="17357"/>
                  <a:pt x="20347" y="12043"/>
                </a:cubicBezTo>
                <a:cubicBezTo>
                  <a:pt x="20347" y="6729"/>
                  <a:pt x="16243" y="2443"/>
                  <a:pt x="10714" y="2443"/>
                </a:cubicBezTo>
                <a:close/>
                <a:moveTo>
                  <a:pt x="10714" y="19371"/>
                </a:moveTo>
                <a:cubicBezTo>
                  <a:pt x="6610" y="19371"/>
                  <a:pt x="3283" y="16200"/>
                  <a:pt x="3283" y="12043"/>
                </a:cubicBezTo>
                <a:cubicBezTo>
                  <a:pt x="3283" y="7843"/>
                  <a:pt x="6480" y="4500"/>
                  <a:pt x="10714" y="4500"/>
                </a:cubicBezTo>
                <a:cubicBezTo>
                  <a:pt x="14904" y="4500"/>
                  <a:pt x="18317" y="7843"/>
                  <a:pt x="18317" y="12043"/>
                </a:cubicBezTo>
                <a:cubicBezTo>
                  <a:pt x="18317" y="16200"/>
                  <a:pt x="15034" y="19371"/>
                  <a:pt x="10714" y="19371"/>
                </a:cubicBezTo>
                <a:close/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4" name="AutoShape 44"/>
          <p:cNvSpPr>
            <a:spLocks/>
          </p:cNvSpPr>
          <p:nvPr/>
        </p:nvSpPr>
        <p:spPr bwMode="auto">
          <a:xfrm>
            <a:off x="7305447" y="3993292"/>
            <a:ext cx="197052" cy="206194"/>
          </a:xfrm>
          <a:custGeom>
            <a:avLst/>
            <a:gdLst>
              <a:gd name="T0" fmla="*/ 197044 w 21600"/>
              <a:gd name="T1" fmla="*/ 206186 h 21600"/>
              <a:gd name="T2" fmla="*/ 197044 w 21600"/>
              <a:gd name="T3" fmla="*/ 206186 h 21600"/>
              <a:gd name="T4" fmla="*/ 197044 w 21600"/>
              <a:gd name="T5" fmla="*/ 206186 h 21600"/>
              <a:gd name="T6" fmla="*/ 197044 w 21600"/>
              <a:gd name="T7" fmla="*/ 20618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15020"/>
                </a:moveTo>
                <a:lnTo>
                  <a:pt x="21600" y="12986"/>
                </a:lnTo>
                <a:lnTo>
                  <a:pt x="12524" y="7618"/>
                </a:lnTo>
                <a:lnTo>
                  <a:pt x="12524" y="1645"/>
                </a:lnTo>
                <a:cubicBezTo>
                  <a:pt x="12524" y="822"/>
                  <a:pt x="11662" y="0"/>
                  <a:pt x="10800" y="0"/>
                </a:cubicBezTo>
                <a:cubicBezTo>
                  <a:pt x="9938" y="0"/>
                  <a:pt x="9076" y="822"/>
                  <a:pt x="9076" y="1645"/>
                </a:cubicBezTo>
                <a:lnTo>
                  <a:pt x="9076" y="7618"/>
                </a:lnTo>
                <a:lnTo>
                  <a:pt x="0" y="12986"/>
                </a:lnTo>
                <a:lnTo>
                  <a:pt x="0" y="15020"/>
                </a:lnTo>
                <a:lnTo>
                  <a:pt x="9076" y="12337"/>
                </a:lnTo>
                <a:lnTo>
                  <a:pt x="9076" y="18310"/>
                </a:lnTo>
                <a:lnTo>
                  <a:pt x="6897" y="19955"/>
                </a:lnTo>
                <a:lnTo>
                  <a:pt x="6897" y="21600"/>
                </a:lnTo>
                <a:lnTo>
                  <a:pt x="10800" y="20604"/>
                </a:lnTo>
                <a:lnTo>
                  <a:pt x="14657" y="21600"/>
                </a:lnTo>
                <a:lnTo>
                  <a:pt x="14657" y="19955"/>
                </a:lnTo>
                <a:lnTo>
                  <a:pt x="12524" y="18310"/>
                </a:lnTo>
                <a:lnTo>
                  <a:pt x="12524" y="12337"/>
                </a:lnTo>
                <a:lnTo>
                  <a:pt x="21600" y="15020"/>
                </a:lnTo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5" name="AutoShape 45"/>
          <p:cNvSpPr>
            <a:spLocks/>
          </p:cNvSpPr>
          <p:nvPr/>
        </p:nvSpPr>
        <p:spPr bwMode="auto">
          <a:xfrm>
            <a:off x="6006960" y="3998920"/>
            <a:ext cx="186371" cy="194940"/>
          </a:xfrm>
          <a:custGeom>
            <a:avLst/>
            <a:gdLst>
              <a:gd name="T0" fmla="*/ 186364 w 21600"/>
              <a:gd name="T1" fmla="*/ 194932 h 21600"/>
              <a:gd name="T2" fmla="*/ 186364 w 21600"/>
              <a:gd name="T3" fmla="*/ 194932 h 21600"/>
              <a:gd name="T4" fmla="*/ 186364 w 21600"/>
              <a:gd name="T5" fmla="*/ 194932 h 21600"/>
              <a:gd name="T6" fmla="*/ 186364 w 21600"/>
              <a:gd name="T7" fmla="*/ 19493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4609" y="0"/>
                  <a:pt x="0" y="4380"/>
                  <a:pt x="0" y="10263"/>
                </a:cubicBezTo>
                <a:lnTo>
                  <a:pt x="0" y="18122"/>
                </a:lnTo>
                <a:cubicBezTo>
                  <a:pt x="0" y="20054"/>
                  <a:pt x="1401" y="21600"/>
                  <a:pt x="3434" y="21600"/>
                </a:cubicBezTo>
                <a:lnTo>
                  <a:pt x="7140" y="21600"/>
                </a:lnTo>
                <a:lnTo>
                  <a:pt x="7140" y="12453"/>
                </a:lnTo>
                <a:lnTo>
                  <a:pt x="2305" y="12453"/>
                </a:lnTo>
                <a:lnTo>
                  <a:pt x="2305" y="10263"/>
                </a:lnTo>
                <a:cubicBezTo>
                  <a:pt x="2305" y="5668"/>
                  <a:pt x="6100" y="2190"/>
                  <a:pt x="10800" y="2190"/>
                </a:cubicBezTo>
                <a:cubicBezTo>
                  <a:pt x="15500" y="2190"/>
                  <a:pt x="19069" y="5668"/>
                  <a:pt x="19069" y="10263"/>
                </a:cubicBezTo>
                <a:lnTo>
                  <a:pt x="19069" y="12453"/>
                </a:lnTo>
                <a:lnTo>
                  <a:pt x="14234" y="12453"/>
                </a:lnTo>
                <a:lnTo>
                  <a:pt x="14234" y="21600"/>
                </a:lnTo>
                <a:lnTo>
                  <a:pt x="17940" y="21600"/>
                </a:lnTo>
                <a:cubicBezTo>
                  <a:pt x="19973" y="21600"/>
                  <a:pt x="21600" y="20054"/>
                  <a:pt x="21600" y="18122"/>
                </a:cubicBezTo>
                <a:lnTo>
                  <a:pt x="21600" y="10263"/>
                </a:lnTo>
                <a:cubicBezTo>
                  <a:pt x="21600" y="4380"/>
                  <a:pt x="16765" y="0"/>
                  <a:pt x="10800" y="0"/>
                </a:cubicBezTo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66" name="AutoShape 46"/>
          <p:cNvSpPr>
            <a:spLocks/>
          </p:cNvSpPr>
          <p:nvPr/>
        </p:nvSpPr>
        <p:spPr bwMode="auto">
          <a:xfrm>
            <a:off x="8614615" y="4003865"/>
            <a:ext cx="147731" cy="210450"/>
          </a:xfrm>
          <a:custGeom>
            <a:avLst/>
            <a:gdLst>
              <a:gd name="T0" fmla="*/ 147726 w 21600"/>
              <a:gd name="T1" fmla="*/ 210441 h 21600"/>
              <a:gd name="T2" fmla="*/ 147726 w 21600"/>
              <a:gd name="T3" fmla="*/ 210441 h 21600"/>
              <a:gd name="T4" fmla="*/ 147726 w 21600"/>
              <a:gd name="T5" fmla="*/ 210441 h 21600"/>
              <a:gd name="T6" fmla="*/ 147726 w 21600"/>
              <a:gd name="T7" fmla="*/ 210441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10821" y="0"/>
                </a:moveTo>
                <a:cubicBezTo>
                  <a:pt x="4975" y="0"/>
                  <a:pt x="0" y="3298"/>
                  <a:pt x="0" y="7618"/>
                </a:cubicBezTo>
                <a:cubicBezTo>
                  <a:pt x="0" y="13164"/>
                  <a:pt x="10821" y="21600"/>
                  <a:pt x="10821" y="21600"/>
                </a:cubicBezTo>
                <a:cubicBezTo>
                  <a:pt x="10821" y="21600"/>
                  <a:pt x="21600" y="13164"/>
                  <a:pt x="21600" y="7618"/>
                </a:cubicBezTo>
                <a:cubicBezTo>
                  <a:pt x="21600" y="3298"/>
                  <a:pt x="16666" y="0"/>
                  <a:pt x="10821" y="0"/>
                </a:cubicBezTo>
                <a:close/>
                <a:moveTo>
                  <a:pt x="10821" y="10304"/>
                </a:moveTo>
                <a:cubicBezTo>
                  <a:pt x="8748" y="10304"/>
                  <a:pt x="7007" y="9165"/>
                  <a:pt x="7007" y="7618"/>
                </a:cubicBezTo>
                <a:cubicBezTo>
                  <a:pt x="7007" y="6071"/>
                  <a:pt x="8748" y="4962"/>
                  <a:pt x="10821" y="4962"/>
                </a:cubicBezTo>
                <a:cubicBezTo>
                  <a:pt x="12852" y="4962"/>
                  <a:pt x="14593" y="6071"/>
                  <a:pt x="14593" y="7618"/>
                </a:cubicBezTo>
                <a:cubicBezTo>
                  <a:pt x="14593" y="9165"/>
                  <a:pt x="12852" y="10304"/>
                  <a:pt x="10821" y="10304"/>
                </a:cubicBezTo>
                <a:close/>
              </a:path>
            </a:pathLst>
          </a:custGeom>
          <a:solidFill>
            <a:srgbClr val="74777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22860" rIns="22860" anchor="ctr"/>
          <a:lstStyle/>
          <a:p>
            <a:endParaRPr lang="ar-IQ" sz="900"/>
          </a:p>
        </p:txBody>
      </p:sp>
      <p:sp>
        <p:nvSpPr>
          <p:cNvPr id="5170" name="Rectangle 50"/>
          <p:cNvSpPr>
            <a:spLocks/>
          </p:cNvSpPr>
          <p:nvPr/>
        </p:nvSpPr>
        <p:spPr bwMode="auto">
          <a:xfrm rot="16200000">
            <a:off x="1853011" y="2911729"/>
            <a:ext cx="721518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eaLnBrk="1">
              <a:defRPr/>
            </a:pPr>
            <a:r>
              <a:rPr lang="x-none" altLang="x-none" sz="2000" b="1" dirty="0">
                <a:solidFill>
                  <a:schemeClr val="accent1"/>
                </a:solidFill>
                <a:cs typeface="Arial" charset="0"/>
                <a:sym typeface="Arial" charset="0"/>
              </a:rPr>
              <a:t>2016</a:t>
            </a:r>
          </a:p>
        </p:txBody>
      </p:sp>
      <p:sp>
        <p:nvSpPr>
          <p:cNvPr id="5171" name="Rectangle 51"/>
          <p:cNvSpPr>
            <a:spLocks/>
          </p:cNvSpPr>
          <p:nvPr/>
        </p:nvSpPr>
        <p:spPr bwMode="auto">
          <a:xfrm rot="16200000">
            <a:off x="4445398" y="2911729"/>
            <a:ext cx="721518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eaLnBrk="1">
              <a:defRPr/>
            </a:pPr>
            <a:r>
              <a:rPr lang="x-none" altLang="x-none" sz="2000" b="1" dirty="0">
                <a:solidFill>
                  <a:schemeClr val="accent3"/>
                </a:solidFill>
                <a:cs typeface="Arial" charset="0"/>
                <a:sym typeface="Arial" charset="0"/>
              </a:rPr>
              <a:t>2018</a:t>
            </a:r>
          </a:p>
        </p:txBody>
      </p:sp>
      <p:sp>
        <p:nvSpPr>
          <p:cNvPr id="5172" name="Rectangle 52"/>
          <p:cNvSpPr>
            <a:spLocks/>
          </p:cNvSpPr>
          <p:nvPr/>
        </p:nvSpPr>
        <p:spPr bwMode="auto">
          <a:xfrm rot="16200000">
            <a:off x="7037786" y="2911729"/>
            <a:ext cx="721518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eaLnBrk="1">
              <a:defRPr/>
            </a:pPr>
            <a:r>
              <a:rPr lang="x-none" altLang="x-none" sz="2000" b="1" dirty="0">
                <a:solidFill>
                  <a:schemeClr val="accent5"/>
                </a:solidFill>
                <a:cs typeface="Arial" charset="0"/>
                <a:sym typeface="Arial" charset="0"/>
              </a:rPr>
              <a:t>2020</a:t>
            </a:r>
          </a:p>
        </p:txBody>
      </p:sp>
      <p:sp>
        <p:nvSpPr>
          <p:cNvPr id="5173" name="Rectangle 53"/>
          <p:cNvSpPr>
            <a:spLocks/>
          </p:cNvSpPr>
          <p:nvPr/>
        </p:nvSpPr>
        <p:spPr bwMode="auto">
          <a:xfrm rot="16200000">
            <a:off x="9626205" y="2911729"/>
            <a:ext cx="721518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eaLnBrk="1">
              <a:defRPr/>
            </a:pPr>
            <a:r>
              <a:rPr lang="x-none" altLang="x-none" sz="2000" b="1" dirty="0">
                <a:solidFill>
                  <a:schemeClr val="accent1"/>
                </a:solidFill>
                <a:cs typeface="Arial" charset="0"/>
                <a:sym typeface="Arial" charset="0"/>
              </a:rPr>
              <a:t>2022</a:t>
            </a:r>
          </a:p>
        </p:txBody>
      </p:sp>
      <p:sp>
        <p:nvSpPr>
          <p:cNvPr id="5174" name="Rectangle 54"/>
          <p:cNvSpPr>
            <a:spLocks/>
          </p:cNvSpPr>
          <p:nvPr/>
        </p:nvSpPr>
        <p:spPr bwMode="auto">
          <a:xfrm rot="16200000">
            <a:off x="3120622" y="4929052"/>
            <a:ext cx="760425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r" eaLnBrk="1">
              <a:defRPr/>
            </a:pPr>
            <a:r>
              <a:rPr lang="x-none" altLang="x-none" sz="2000" b="1" dirty="0">
                <a:solidFill>
                  <a:schemeClr val="accent2"/>
                </a:solidFill>
                <a:cs typeface="Arial" charset="0"/>
                <a:sym typeface="Arial" charset="0"/>
              </a:rPr>
              <a:t>2017</a:t>
            </a:r>
          </a:p>
        </p:txBody>
      </p:sp>
      <p:sp>
        <p:nvSpPr>
          <p:cNvPr id="5175" name="Rectangle 55"/>
          <p:cNvSpPr>
            <a:spLocks/>
          </p:cNvSpPr>
          <p:nvPr/>
        </p:nvSpPr>
        <p:spPr bwMode="auto">
          <a:xfrm rot="16200000">
            <a:off x="5713009" y="4929052"/>
            <a:ext cx="760425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r" eaLnBrk="1">
              <a:defRPr/>
            </a:pPr>
            <a:r>
              <a:rPr lang="x-none" altLang="x-none" sz="2000" b="1" dirty="0">
                <a:solidFill>
                  <a:schemeClr val="accent4"/>
                </a:solidFill>
                <a:cs typeface="Arial" charset="0"/>
                <a:sym typeface="Arial" charset="0"/>
              </a:rPr>
              <a:t>2019</a:t>
            </a:r>
          </a:p>
        </p:txBody>
      </p:sp>
      <p:sp>
        <p:nvSpPr>
          <p:cNvPr id="5176" name="Rectangle 56"/>
          <p:cNvSpPr>
            <a:spLocks/>
          </p:cNvSpPr>
          <p:nvPr/>
        </p:nvSpPr>
        <p:spPr bwMode="auto">
          <a:xfrm rot="16200000">
            <a:off x="8301826" y="4929052"/>
            <a:ext cx="760425" cy="35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r" eaLnBrk="1">
              <a:defRPr/>
            </a:pPr>
            <a:r>
              <a:rPr lang="x-none" altLang="x-none" sz="2000" b="1">
                <a:solidFill>
                  <a:schemeClr val="accent6"/>
                </a:solidFill>
                <a:cs typeface="Arial" charset="0"/>
                <a:sym typeface="Arial" charset="0"/>
              </a:rPr>
              <a:t>2021</a:t>
            </a:r>
          </a:p>
        </p:txBody>
      </p:sp>
      <p:sp>
        <p:nvSpPr>
          <p:cNvPr id="5178" name="Rectangle 58"/>
          <p:cNvSpPr>
            <a:spLocks/>
          </p:cNvSpPr>
          <p:nvPr/>
        </p:nvSpPr>
        <p:spPr bwMode="auto">
          <a:xfrm>
            <a:off x="1323779" y="1622324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5179" name="Rectangle 59"/>
          <p:cNvSpPr>
            <a:spLocks/>
          </p:cNvSpPr>
          <p:nvPr/>
        </p:nvSpPr>
        <p:spPr bwMode="auto">
          <a:xfrm>
            <a:off x="1212677" y="1909770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82" name="Rectangle 58"/>
          <p:cNvSpPr>
            <a:spLocks/>
          </p:cNvSpPr>
          <p:nvPr/>
        </p:nvSpPr>
        <p:spPr bwMode="auto">
          <a:xfrm>
            <a:off x="3912246" y="1622324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3"/>
                </a:solidFill>
              </a:rPr>
              <a:t>INSERT TITLE HERE</a:t>
            </a:r>
          </a:p>
        </p:txBody>
      </p:sp>
      <p:sp>
        <p:nvSpPr>
          <p:cNvPr id="83" name="Rectangle 59"/>
          <p:cNvSpPr>
            <a:spLocks/>
          </p:cNvSpPr>
          <p:nvPr/>
        </p:nvSpPr>
        <p:spPr bwMode="auto">
          <a:xfrm>
            <a:off x="3801144" y="1909770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85" name="Rectangle 58"/>
          <p:cNvSpPr>
            <a:spLocks/>
          </p:cNvSpPr>
          <p:nvPr/>
        </p:nvSpPr>
        <p:spPr bwMode="auto">
          <a:xfrm>
            <a:off x="6499078" y="1622324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5"/>
                </a:solidFill>
              </a:rPr>
              <a:t>INSERT TITLE HERE</a:t>
            </a:r>
          </a:p>
        </p:txBody>
      </p:sp>
      <p:sp>
        <p:nvSpPr>
          <p:cNvPr id="86" name="Rectangle 59"/>
          <p:cNvSpPr>
            <a:spLocks/>
          </p:cNvSpPr>
          <p:nvPr/>
        </p:nvSpPr>
        <p:spPr bwMode="auto">
          <a:xfrm>
            <a:off x="6387976" y="1909770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88" name="Rectangle 58"/>
          <p:cNvSpPr>
            <a:spLocks/>
          </p:cNvSpPr>
          <p:nvPr/>
        </p:nvSpPr>
        <p:spPr bwMode="auto">
          <a:xfrm>
            <a:off x="9085512" y="1622324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1"/>
                </a:solidFill>
              </a:rPr>
              <a:t>INSERT TITLE HERE</a:t>
            </a:r>
          </a:p>
        </p:txBody>
      </p:sp>
      <p:sp>
        <p:nvSpPr>
          <p:cNvPr id="89" name="Rectangle 59"/>
          <p:cNvSpPr>
            <a:spLocks/>
          </p:cNvSpPr>
          <p:nvPr/>
        </p:nvSpPr>
        <p:spPr bwMode="auto">
          <a:xfrm>
            <a:off x="8974410" y="1909770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97" name="Rectangle 58"/>
          <p:cNvSpPr>
            <a:spLocks/>
          </p:cNvSpPr>
          <p:nvPr/>
        </p:nvSpPr>
        <p:spPr bwMode="auto">
          <a:xfrm>
            <a:off x="7798578" y="5492650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6"/>
                </a:solidFill>
              </a:rPr>
              <a:t>INSERT TITLE HERE</a:t>
            </a:r>
          </a:p>
        </p:txBody>
      </p:sp>
      <p:sp>
        <p:nvSpPr>
          <p:cNvPr id="98" name="Rectangle 59"/>
          <p:cNvSpPr>
            <a:spLocks/>
          </p:cNvSpPr>
          <p:nvPr/>
        </p:nvSpPr>
        <p:spPr bwMode="auto">
          <a:xfrm>
            <a:off x="7687476" y="5780096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100" name="Rectangle 58"/>
          <p:cNvSpPr>
            <a:spLocks/>
          </p:cNvSpPr>
          <p:nvPr/>
        </p:nvSpPr>
        <p:spPr bwMode="auto">
          <a:xfrm>
            <a:off x="5203280" y="5492650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4"/>
                </a:solidFill>
              </a:rPr>
              <a:t>INSERT TITLE HERE</a:t>
            </a:r>
          </a:p>
        </p:txBody>
      </p:sp>
      <p:sp>
        <p:nvSpPr>
          <p:cNvPr id="101" name="Rectangle 59"/>
          <p:cNvSpPr>
            <a:spLocks/>
          </p:cNvSpPr>
          <p:nvPr/>
        </p:nvSpPr>
        <p:spPr bwMode="auto">
          <a:xfrm>
            <a:off x="5092178" y="5780096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103" name="Rectangle 58"/>
          <p:cNvSpPr>
            <a:spLocks/>
          </p:cNvSpPr>
          <p:nvPr/>
        </p:nvSpPr>
        <p:spPr bwMode="auto">
          <a:xfrm>
            <a:off x="2610893" y="5492650"/>
            <a:ext cx="1778441" cy="23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/>
            <a:r>
              <a:rPr lang="en-US" sz="1200" b="1" dirty="0">
                <a:solidFill>
                  <a:schemeClr val="accent2"/>
                </a:solidFill>
              </a:rPr>
              <a:t>INSERT TITLE HERE</a:t>
            </a:r>
          </a:p>
        </p:txBody>
      </p:sp>
      <p:sp>
        <p:nvSpPr>
          <p:cNvPr id="104" name="Rectangle 59"/>
          <p:cNvSpPr>
            <a:spLocks/>
          </p:cNvSpPr>
          <p:nvPr/>
        </p:nvSpPr>
        <p:spPr bwMode="auto">
          <a:xfrm>
            <a:off x="2499791" y="5780096"/>
            <a:ext cx="2002085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25400" tIns="25400" rIns="25400" bIns="25400">
            <a:spAutoFit/>
          </a:bodyPr>
          <a:lstStyle/>
          <a:p>
            <a:pPr algn="ctr" eaLnBrk="1">
              <a:defRPr/>
            </a:pPr>
            <a:r>
              <a:rPr lang="x-none" altLang="x-none" sz="1000" dirty="0">
                <a:solidFill>
                  <a:schemeClr val="tx1">
                    <a:lumMod val="50000"/>
                    <a:lumOff val="50000"/>
                  </a:schemeClr>
                </a:solidFill>
                <a:cs typeface="Arial" charset="0"/>
                <a:sym typeface="Arial" charset="0"/>
              </a:rPr>
              <a:t>Lorem ipsum mdolor sit amet, consectetuer adipiscng elit, sed exerci diam nonummy sit nibh euismod erat tincidunt ut laoreet dolore maa aliquam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</p:spTree>
    <p:extLst>
      <p:ext uri="{BB962C8B-B14F-4D97-AF65-F5344CB8AC3E}">
        <p14:creationId xmlns:p14="http://schemas.microsoft.com/office/powerpoint/2010/main" val="66975316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ine 2"/>
          <p:cNvSpPr>
            <a:spLocks noChangeShapeType="1"/>
          </p:cNvSpPr>
          <p:nvPr/>
        </p:nvSpPr>
        <p:spPr bwMode="auto">
          <a:xfrm flipV="1">
            <a:off x="1486714" y="3751182"/>
            <a:ext cx="9256420" cy="1"/>
          </a:xfrm>
          <a:prstGeom prst="line">
            <a:avLst/>
          </a:prstGeom>
          <a:noFill/>
          <a:ln w="25400" cap="flat" cmpd="sng">
            <a:solidFill>
              <a:srgbClr val="A6AAA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7" name="AutoShape 9"/>
          <p:cNvSpPr>
            <a:spLocks/>
          </p:cNvSpPr>
          <p:nvPr/>
        </p:nvSpPr>
        <p:spPr bwMode="auto">
          <a:xfrm>
            <a:off x="10066674" y="2167506"/>
            <a:ext cx="1191536" cy="1339386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8" name="Oval 10"/>
          <p:cNvSpPr>
            <a:spLocks/>
          </p:cNvSpPr>
          <p:nvPr/>
        </p:nvSpPr>
        <p:spPr bwMode="auto">
          <a:xfrm>
            <a:off x="10207227" y="2308055"/>
            <a:ext cx="910429" cy="910570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9" name="Oval 11"/>
          <p:cNvSpPr>
            <a:spLocks/>
          </p:cNvSpPr>
          <p:nvPr/>
        </p:nvSpPr>
        <p:spPr bwMode="auto">
          <a:xfrm>
            <a:off x="10477595" y="3569162"/>
            <a:ext cx="369693" cy="36975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0" name="Oval 12"/>
          <p:cNvSpPr>
            <a:spLocks/>
          </p:cNvSpPr>
          <p:nvPr/>
        </p:nvSpPr>
        <p:spPr bwMode="auto">
          <a:xfrm>
            <a:off x="10565486" y="3657065"/>
            <a:ext cx="193913" cy="193943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1" name="AutoShape 13"/>
          <p:cNvSpPr>
            <a:spLocks/>
          </p:cNvSpPr>
          <p:nvPr/>
        </p:nvSpPr>
        <p:spPr bwMode="auto">
          <a:xfrm>
            <a:off x="10574958" y="2656060"/>
            <a:ext cx="213065" cy="21456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517" y="0"/>
                </a:moveTo>
                <a:lnTo>
                  <a:pt x="2083" y="0"/>
                </a:lnTo>
                <a:cubicBezTo>
                  <a:pt x="840" y="0"/>
                  <a:pt x="0" y="1032"/>
                  <a:pt x="0" y="2063"/>
                </a:cubicBezTo>
                <a:lnTo>
                  <a:pt x="0" y="21600"/>
                </a:lnTo>
                <a:lnTo>
                  <a:pt x="4367" y="17273"/>
                </a:lnTo>
                <a:lnTo>
                  <a:pt x="19517" y="17273"/>
                </a:lnTo>
                <a:cubicBezTo>
                  <a:pt x="20559" y="17273"/>
                  <a:pt x="21600" y="16242"/>
                  <a:pt x="21600" y="15010"/>
                </a:cubicBezTo>
                <a:lnTo>
                  <a:pt x="21600" y="2063"/>
                </a:lnTo>
                <a:cubicBezTo>
                  <a:pt x="21600" y="1032"/>
                  <a:pt x="20559" y="0"/>
                  <a:pt x="19517" y="0"/>
                </a:cubicBezTo>
                <a:close/>
                <a:moveTo>
                  <a:pt x="17233" y="12947"/>
                </a:moveTo>
                <a:lnTo>
                  <a:pt x="4367" y="12947"/>
                </a:lnTo>
                <a:lnTo>
                  <a:pt x="4367" y="10684"/>
                </a:lnTo>
                <a:lnTo>
                  <a:pt x="17233" y="10684"/>
                </a:lnTo>
                <a:lnTo>
                  <a:pt x="17233" y="12947"/>
                </a:lnTo>
                <a:close/>
                <a:moveTo>
                  <a:pt x="17233" y="9652"/>
                </a:moveTo>
                <a:lnTo>
                  <a:pt x="4367" y="9652"/>
                </a:lnTo>
                <a:lnTo>
                  <a:pt x="4367" y="7622"/>
                </a:lnTo>
                <a:lnTo>
                  <a:pt x="17233" y="7622"/>
                </a:lnTo>
                <a:lnTo>
                  <a:pt x="17233" y="9652"/>
                </a:lnTo>
                <a:close/>
                <a:moveTo>
                  <a:pt x="17233" y="6390"/>
                </a:moveTo>
                <a:lnTo>
                  <a:pt x="4367" y="6390"/>
                </a:lnTo>
                <a:lnTo>
                  <a:pt x="4367" y="4327"/>
                </a:lnTo>
                <a:lnTo>
                  <a:pt x="17233" y="4327"/>
                </a:lnTo>
                <a:lnTo>
                  <a:pt x="17233" y="639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solidFill>
                <a:srgbClr val="A6AAA9"/>
              </a:solidFill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97" name="AutoShape 20"/>
          <p:cNvSpPr>
            <a:spLocks/>
          </p:cNvSpPr>
          <p:nvPr/>
        </p:nvSpPr>
        <p:spPr bwMode="auto">
          <a:xfrm>
            <a:off x="3268999" y="2167506"/>
            <a:ext cx="1191536" cy="1339386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98" name="Oval 21"/>
          <p:cNvSpPr>
            <a:spLocks/>
          </p:cNvSpPr>
          <p:nvPr/>
        </p:nvSpPr>
        <p:spPr bwMode="auto">
          <a:xfrm>
            <a:off x="3409552" y="2308055"/>
            <a:ext cx="910429" cy="910570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99" name="Oval 22"/>
          <p:cNvSpPr>
            <a:spLocks/>
          </p:cNvSpPr>
          <p:nvPr/>
        </p:nvSpPr>
        <p:spPr bwMode="auto">
          <a:xfrm>
            <a:off x="3679920" y="3569162"/>
            <a:ext cx="369693" cy="36975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0" name="Oval 23"/>
          <p:cNvSpPr>
            <a:spLocks/>
          </p:cNvSpPr>
          <p:nvPr/>
        </p:nvSpPr>
        <p:spPr bwMode="auto">
          <a:xfrm>
            <a:off x="3767810" y="3657065"/>
            <a:ext cx="193913" cy="193943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01" name="AutoShape 24"/>
          <p:cNvSpPr>
            <a:spLocks/>
          </p:cNvSpPr>
          <p:nvPr/>
        </p:nvSpPr>
        <p:spPr bwMode="auto">
          <a:xfrm>
            <a:off x="3775679" y="2644113"/>
            <a:ext cx="203574" cy="2130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600" y="15020"/>
                </a:moveTo>
                <a:lnTo>
                  <a:pt x="21600" y="12986"/>
                </a:lnTo>
                <a:lnTo>
                  <a:pt x="12524" y="7618"/>
                </a:lnTo>
                <a:lnTo>
                  <a:pt x="12524" y="1645"/>
                </a:lnTo>
                <a:cubicBezTo>
                  <a:pt x="12524" y="822"/>
                  <a:pt x="11662" y="0"/>
                  <a:pt x="10800" y="0"/>
                </a:cubicBezTo>
                <a:cubicBezTo>
                  <a:pt x="9938" y="0"/>
                  <a:pt x="9076" y="822"/>
                  <a:pt x="9076" y="1645"/>
                </a:cubicBezTo>
                <a:lnTo>
                  <a:pt x="9076" y="7618"/>
                </a:lnTo>
                <a:lnTo>
                  <a:pt x="0" y="12986"/>
                </a:lnTo>
                <a:lnTo>
                  <a:pt x="0" y="15020"/>
                </a:lnTo>
                <a:lnTo>
                  <a:pt x="9076" y="12337"/>
                </a:lnTo>
                <a:lnTo>
                  <a:pt x="9076" y="18310"/>
                </a:lnTo>
                <a:lnTo>
                  <a:pt x="6897" y="19955"/>
                </a:lnTo>
                <a:lnTo>
                  <a:pt x="6897" y="21600"/>
                </a:lnTo>
                <a:lnTo>
                  <a:pt x="10800" y="20604"/>
                </a:lnTo>
                <a:lnTo>
                  <a:pt x="14657" y="21600"/>
                </a:lnTo>
                <a:lnTo>
                  <a:pt x="14657" y="19955"/>
                </a:lnTo>
                <a:lnTo>
                  <a:pt x="12524" y="18310"/>
                </a:lnTo>
                <a:lnTo>
                  <a:pt x="12524" y="12337"/>
                </a:lnTo>
                <a:lnTo>
                  <a:pt x="21600" y="1502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87" name="AutoShape 31"/>
          <p:cNvSpPr>
            <a:spLocks/>
          </p:cNvSpPr>
          <p:nvPr/>
        </p:nvSpPr>
        <p:spPr bwMode="auto">
          <a:xfrm>
            <a:off x="928751" y="2167506"/>
            <a:ext cx="1191536" cy="1339386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88" name="Oval 32"/>
          <p:cNvSpPr>
            <a:spLocks/>
          </p:cNvSpPr>
          <p:nvPr/>
        </p:nvSpPr>
        <p:spPr bwMode="auto">
          <a:xfrm>
            <a:off x="1069304" y="2308055"/>
            <a:ext cx="910429" cy="910570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89" name="Oval 33"/>
          <p:cNvSpPr>
            <a:spLocks/>
          </p:cNvSpPr>
          <p:nvPr/>
        </p:nvSpPr>
        <p:spPr bwMode="auto">
          <a:xfrm>
            <a:off x="1339672" y="3569162"/>
            <a:ext cx="369693" cy="3697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90" name="Oval 34"/>
          <p:cNvSpPr>
            <a:spLocks/>
          </p:cNvSpPr>
          <p:nvPr/>
        </p:nvSpPr>
        <p:spPr bwMode="auto">
          <a:xfrm>
            <a:off x="1427562" y="3657065"/>
            <a:ext cx="193913" cy="193943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91" name="AutoShape 35"/>
          <p:cNvSpPr>
            <a:spLocks/>
          </p:cNvSpPr>
          <p:nvPr/>
        </p:nvSpPr>
        <p:spPr bwMode="auto">
          <a:xfrm>
            <a:off x="1453394" y="2648479"/>
            <a:ext cx="167647" cy="22972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625" y="13606"/>
                </a:moveTo>
                <a:cubicBezTo>
                  <a:pt x="13310" y="13606"/>
                  <a:pt x="15412" y="12076"/>
                  <a:pt x="15412" y="10162"/>
                </a:cubicBezTo>
                <a:lnTo>
                  <a:pt x="15412" y="3444"/>
                </a:lnTo>
                <a:cubicBezTo>
                  <a:pt x="15412" y="1488"/>
                  <a:pt x="13194" y="0"/>
                  <a:pt x="10625" y="0"/>
                </a:cubicBezTo>
                <a:cubicBezTo>
                  <a:pt x="8115" y="0"/>
                  <a:pt x="6188" y="1488"/>
                  <a:pt x="6188" y="3444"/>
                </a:cubicBezTo>
                <a:lnTo>
                  <a:pt x="6188" y="10162"/>
                </a:lnTo>
                <a:cubicBezTo>
                  <a:pt x="6188" y="12076"/>
                  <a:pt x="8290" y="13606"/>
                  <a:pt x="10625" y="13606"/>
                </a:cubicBezTo>
                <a:close/>
                <a:moveTo>
                  <a:pt x="18973" y="10162"/>
                </a:moveTo>
                <a:cubicBezTo>
                  <a:pt x="18973" y="13606"/>
                  <a:pt x="14945" y="15987"/>
                  <a:pt x="10625" y="15987"/>
                </a:cubicBezTo>
                <a:cubicBezTo>
                  <a:pt x="6363" y="15987"/>
                  <a:pt x="2627" y="13606"/>
                  <a:pt x="2627" y="10162"/>
                </a:cubicBezTo>
                <a:lnTo>
                  <a:pt x="0" y="10162"/>
                </a:lnTo>
                <a:cubicBezTo>
                  <a:pt x="0" y="14031"/>
                  <a:pt x="4145" y="17263"/>
                  <a:pt x="9165" y="17688"/>
                </a:cubicBezTo>
                <a:lnTo>
                  <a:pt x="9165" y="21600"/>
                </a:lnTo>
                <a:lnTo>
                  <a:pt x="12435" y="21600"/>
                </a:lnTo>
                <a:lnTo>
                  <a:pt x="12435" y="17688"/>
                </a:lnTo>
                <a:cubicBezTo>
                  <a:pt x="17455" y="17263"/>
                  <a:pt x="21600" y="14031"/>
                  <a:pt x="21600" y="10162"/>
                </a:cubicBezTo>
                <a:lnTo>
                  <a:pt x="18973" y="101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77" name="AutoShape 42"/>
          <p:cNvSpPr>
            <a:spLocks/>
          </p:cNvSpPr>
          <p:nvPr/>
        </p:nvSpPr>
        <p:spPr bwMode="auto">
          <a:xfrm>
            <a:off x="7783453" y="2167506"/>
            <a:ext cx="1191536" cy="1339386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8" name="Oval 43"/>
          <p:cNvSpPr>
            <a:spLocks/>
          </p:cNvSpPr>
          <p:nvPr/>
        </p:nvSpPr>
        <p:spPr bwMode="auto">
          <a:xfrm>
            <a:off x="7924006" y="2308055"/>
            <a:ext cx="910429" cy="910570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9" name="Oval 44"/>
          <p:cNvSpPr>
            <a:spLocks/>
          </p:cNvSpPr>
          <p:nvPr/>
        </p:nvSpPr>
        <p:spPr bwMode="auto">
          <a:xfrm>
            <a:off x="8194374" y="3569162"/>
            <a:ext cx="369693" cy="36975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80" name="Oval 45"/>
          <p:cNvSpPr>
            <a:spLocks/>
          </p:cNvSpPr>
          <p:nvPr/>
        </p:nvSpPr>
        <p:spPr bwMode="auto">
          <a:xfrm>
            <a:off x="8282265" y="3657065"/>
            <a:ext cx="193913" cy="193943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81" name="AutoShape 46"/>
          <p:cNvSpPr>
            <a:spLocks/>
          </p:cNvSpPr>
          <p:nvPr/>
        </p:nvSpPr>
        <p:spPr bwMode="auto">
          <a:xfrm>
            <a:off x="8282697" y="2654830"/>
            <a:ext cx="213065" cy="217019"/>
          </a:xfrm>
          <a:custGeom>
            <a:avLst/>
            <a:gdLst>
              <a:gd name="T0" fmla="+- 0 10846 93"/>
              <a:gd name="T1" fmla="*/ T0 w 21507"/>
              <a:gd name="T2" fmla="*/ 10754 h 21509"/>
              <a:gd name="T3" fmla="+- 0 10846 93"/>
              <a:gd name="T4" fmla="*/ T3 w 21507"/>
              <a:gd name="T5" fmla="*/ 10754 h 21509"/>
              <a:gd name="T6" fmla="+- 0 10846 93"/>
              <a:gd name="T7" fmla="*/ T6 w 21507"/>
              <a:gd name="T8" fmla="*/ 10754 h 21509"/>
              <a:gd name="T9" fmla="+- 0 10846 93"/>
              <a:gd name="T10" fmla="*/ T9 w 21507"/>
              <a:gd name="T11" fmla="*/ 10754 h 21509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7" h="21509">
                <a:moveTo>
                  <a:pt x="4020" y="0"/>
                </a:moveTo>
                <a:lnTo>
                  <a:pt x="5568" y="2756"/>
                </a:lnTo>
                <a:lnTo>
                  <a:pt x="4020" y="5335"/>
                </a:lnTo>
                <a:lnTo>
                  <a:pt x="6503" y="3745"/>
                </a:lnTo>
                <a:lnTo>
                  <a:pt x="9058" y="5335"/>
                </a:lnTo>
                <a:lnTo>
                  <a:pt x="7690" y="2756"/>
                </a:lnTo>
                <a:lnTo>
                  <a:pt x="9058" y="0"/>
                </a:lnTo>
                <a:lnTo>
                  <a:pt x="6503" y="1555"/>
                </a:lnTo>
                <a:lnTo>
                  <a:pt x="4020" y="0"/>
                </a:lnTo>
                <a:close/>
                <a:moveTo>
                  <a:pt x="16470" y="0"/>
                </a:moveTo>
                <a:lnTo>
                  <a:pt x="17837" y="2756"/>
                </a:lnTo>
                <a:lnTo>
                  <a:pt x="16470" y="5335"/>
                </a:lnTo>
                <a:lnTo>
                  <a:pt x="18952" y="3745"/>
                </a:lnTo>
                <a:lnTo>
                  <a:pt x="21507" y="5335"/>
                </a:lnTo>
                <a:lnTo>
                  <a:pt x="20140" y="2756"/>
                </a:lnTo>
                <a:lnTo>
                  <a:pt x="21507" y="0"/>
                </a:lnTo>
                <a:lnTo>
                  <a:pt x="18952" y="1555"/>
                </a:lnTo>
                <a:lnTo>
                  <a:pt x="16470" y="0"/>
                </a:lnTo>
                <a:close/>
                <a:moveTo>
                  <a:pt x="13124" y="5088"/>
                </a:moveTo>
                <a:cubicBezTo>
                  <a:pt x="12874" y="5088"/>
                  <a:pt x="12662" y="5201"/>
                  <a:pt x="12476" y="5406"/>
                </a:cubicBezTo>
                <a:lnTo>
                  <a:pt x="278" y="17313"/>
                </a:lnTo>
                <a:cubicBezTo>
                  <a:pt x="-93" y="17724"/>
                  <a:pt x="-93" y="18503"/>
                  <a:pt x="278" y="18868"/>
                </a:cubicBezTo>
                <a:lnTo>
                  <a:pt x="2725" y="21235"/>
                </a:lnTo>
                <a:cubicBezTo>
                  <a:pt x="3097" y="21600"/>
                  <a:pt x="3675" y="21600"/>
                  <a:pt x="4092" y="21235"/>
                </a:cubicBezTo>
                <a:lnTo>
                  <a:pt x="16218" y="9328"/>
                </a:lnTo>
                <a:cubicBezTo>
                  <a:pt x="16821" y="8735"/>
                  <a:pt x="16821" y="8148"/>
                  <a:pt x="16218" y="7738"/>
                </a:cubicBezTo>
                <a:lnTo>
                  <a:pt x="13843" y="5406"/>
                </a:lnTo>
                <a:cubicBezTo>
                  <a:pt x="13634" y="5201"/>
                  <a:pt x="13373" y="5088"/>
                  <a:pt x="13124" y="5088"/>
                </a:cubicBezTo>
                <a:close/>
                <a:moveTo>
                  <a:pt x="13052" y="6360"/>
                </a:moveTo>
                <a:lnTo>
                  <a:pt x="15246" y="8515"/>
                </a:lnTo>
                <a:lnTo>
                  <a:pt x="12836" y="11059"/>
                </a:lnTo>
                <a:lnTo>
                  <a:pt x="10641" y="8904"/>
                </a:lnTo>
                <a:lnTo>
                  <a:pt x="13052" y="6360"/>
                </a:lnTo>
                <a:close/>
                <a:moveTo>
                  <a:pt x="16470" y="12225"/>
                </a:moveTo>
                <a:lnTo>
                  <a:pt x="17837" y="14663"/>
                </a:lnTo>
                <a:lnTo>
                  <a:pt x="16470" y="17172"/>
                </a:lnTo>
                <a:lnTo>
                  <a:pt x="18952" y="15829"/>
                </a:lnTo>
                <a:lnTo>
                  <a:pt x="21507" y="17172"/>
                </a:lnTo>
                <a:lnTo>
                  <a:pt x="20140" y="14663"/>
                </a:lnTo>
                <a:lnTo>
                  <a:pt x="21507" y="12225"/>
                </a:lnTo>
                <a:lnTo>
                  <a:pt x="18952" y="13745"/>
                </a:lnTo>
                <a:lnTo>
                  <a:pt x="16470" y="12225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67" name="AutoShape 52"/>
          <p:cNvSpPr>
            <a:spLocks/>
          </p:cNvSpPr>
          <p:nvPr/>
        </p:nvSpPr>
        <p:spPr bwMode="auto">
          <a:xfrm>
            <a:off x="5500232" y="2167506"/>
            <a:ext cx="1191536" cy="1339386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8" name="Oval 53"/>
          <p:cNvSpPr>
            <a:spLocks/>
          </p:cNvSpPr>
          <p:nvPr/>
        </p:nvSpPr>
        <p:spPr bwMode="auto">
          <a:xfrm>
            <a:off x="5640786" y="2308055"/>
            <a:ext cx="910429" cy="910570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69" name="Oval 54"/>
          <p:cNvSpPr>
            <a:spLocks/>
          </p:cNvSpPr>
          <p:nvPr/>
        </p:nvSpPr>
        <p:spPr bwMode="auto">
          <a:xfrm>
            <a:off x="5911154" y="3569162"/>
            <a:ext cx="369693" cy="36975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0" name="Oval 55"/>
          <p:cNvSpPr>
            <a:spLocks/>
          </p:cNvSpPr>
          <p:nvPr/>
        </p:nvSpPr>
        <p:spPr bwMode="auto">
          <a:xfrm>
            <a:off x="5999045" y="3657066"/>
            <a:ext cx="193912" cy="193943"/>
          </a:xfrm>
          <a:prstGeom prst="ellipse">
            <a:avLst/>
          </a:prstGeom>
          <a:solidFill>
            <a:srgbClr val="FFFFFF"/>
          </a:solidFill>
          <a:ln w="12700" cap="flat" cmpd="sng">
            <a:noFill/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>
              <a:solidFill>
                <a:srgbClr val="FFFFFF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1" name="AutoShape 56"/>
          <p:cNvSpPr>
            <a:spLocks/>
          </p:cNvSpPr>
          <p:nvPr/>
        </p:nvSpPr>
        <p:spPr bwMode="auto">
          <a:xfrm>
            <a:off x="6055236" y="2666368"/>
            <a:ext cx="129505" cy="2521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11844"/>
                </a:lnTo>
                <a:lnTo>
                  <a:pt x="6566" y="11844"/>
                </a:lnTo>
                <a:lnTo>
                  <a:pt x="6566" y="21600"/>
                </a:lnTo>
                <a:lnTo>
                  <a:pt x="21600" y="8737"/>
                </a:lnTo>
                <a:lnTo>
                  <a:pt x="13036" y="8737"/>
                </a:lnTo>
                <a:lnTo>
                  <a:pt x="21600" y="0"/>
                </a:lnTo>
                <a:lnTo>
                  <a:pt x="0" y="0"/>
                </a:ln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22860" rIns="22860" anchor="ctr"/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914400" algn="ctr" rtl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defTabSz="457200"/>
            <a:endParaRPr lang="ar-IQ" sz="900" b="0">
              <a:latin typeface="Roboto Regular" charset="0"/>
              <a:ea typeface="Roboto Regular" charset="0"/>
              <a:cs typeface="Roboto Regular" charset="0"/>
              <a:sym typeface="Roboto Regular" charset="0"/>
            </a:endParaRPr>
          </a:p>
        </p:txBody>
      </p:sp>
      <p:sp>
        <p:nvSpPr>
          <p:cNvPr id="115" name="Line 4"/>
          <p:cNvSpPr>
            <a:spLocks noChangeShapeType="1"/>
          </p:cNvSpPr>
          <p:nvPr/>
        </p:nvSpPr>
        <p:spPr bwMode="auto">
          <a:xfrm>
            <a:off x="1529558" y="3924995"/>
            <a:ext cx="0" cy="975617"/>
          </a:xfrm>
          <a:prstGeom prst="line">
            <a:avLst/>
          </a:prstGeom>
          <a:noFill/>
          <a:ln w="12700" cap="rnd" cmpd="sng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6" name="Line 4"/>
          <p:cNvSpPr>
            <a:spLocks noChangeShapeType="1"/>
          </p:cNvSpPr>
          <p:nvPr/>
        </p:nvSpPr>
        <p:spPr bwMode="auto">
          <a:xfrm>
            <a:off x="3864766" y="3924995"/>
            <a:ext cx="0" cy="975617"/>
          </a:xfrm>
          <a:prstGeom prst="line">
            <a:avLst/>
          </a:prstGeom>
          <a:noFill/>
          <a:ln w="12700" cap="rnd" cmpd="sng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7" name="Line 4"/>
          <p:cNvSpPr>
            <a:spLocks noChangeShapeType="1"/>
          </p:cNvSpPr>
          <p:nvPr/>
        </p:nvSpPr>
        <p:spPr bwMode="auto">
          <a:xfrm>
            <a:off x="6096000" y="3924995"/>
            <a:ext cx="0" cy="975617"/>
          </a:xfrm>
          <a:prstGeom prst="line">
            <a:avLst/>
          </a:prstGeom>
          <a:noFill/>
          <a:ln w="12700" cap="rnd" cmpd="sng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8" name="Line 4"/>
          <p:cNvSpPr>
            <a:spLocks noChangeShapeType="1"/>
          </p:cNvSpPr>
          <p:nvPr/>
        </p:nvSpPr>
        <p:spPr bwMode="auto">
          <a:xfrm>
            <a:off x="8379220" y="3924995"/>
            <a:ext cx="0" cy="975617"/>
          </a:xfrm>
          <a:prstGeom prst="line">
            <a:avLst/>
          </a:prstGeom>
          <a:noFill/>
          <a:ln w="12700" cap="rnd" cmpd="sng">
            <a:solidFill>
              <a:schemeClr val="accent4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19" name="Line 4"/>
          <p:cNvSpPr>
            <a:spLocks noChangeShapeType="1"/>
          </p:cNvSpPr>
          <p:nvPr/>
        </p:nvSpPr>
        <p:spPr bwMode="auto">
          <a:xfrm>
            <a:off x="10662442" y="3924995"/>
            <a:ext cx="0" cy="975617"/>
          </a:xfrm>
          <a:prstGeom prst="line">
            <a:avLst/>
          </a:prstGeom>
          <a:noFill/>
          <a:ln w="12700" cap="rnd" cmpd="sng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25400" tIns="25400" rIns="25400" bIns="25400" anchor="ctr"/>
          <a:lstStyle/>
          <a:p>
            <a:endParaRPr lang="ar-IQ" sz="1600" dirty="0"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8248" y="5071984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1"/>
                </a:solidFill>
                <a:latin typeface="+mj-lt"/>
              </a:rPr>
              <a:t>INSERT TITLE HERE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06714" y="5408032"/>
            <a:ext cx="223560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738496" y="5071984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  <a:latin typeface="+mj-lt"/>
              </a:rPr>
              <a:t>INSERT TITLE HERE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46962" y="5408032"/>
            <a:ext cx="223560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969730" y="5071984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latin typeface="+mj-lt"/>
              </a:rPr>
              <a:t>INSERT TITLE HERE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978196" y="5408032"/>
            <a:ext cx="223560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252950" y="5071984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4"/>
                </a:solidFill>
                <a:latin typeface="+mj-lt"/>
              </a:rPr>
              <a:t>INSERT TITLE HERE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261416" y="5408032"/>
            <a:ext cx="223560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536171" y="5071984"/>
            <a:ext cx="2252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5"/>
                </a:solidFill>
                <a:latin typeface="+mj-lt"/>
              </a:rPr>
              <a:t>INSERT TITLE HERE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544637" y="5408032"/>
            <a:ext cx="2235607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Sed perspiciatis unde omnis iste natus error voluptatem rem.</a:t>
            </a:r>
          </a:p>
        </p:txBody>
      </p:sp>
    </p:spTree>
    <p:extLst>
      <p:ext uri="{BB962C8B-B14F-4D97-AF65-F5344CB8AC3E}">
        <p14:creationId xmlns:p14="http://schemas.microsoft.com/office/powerpoint/2010/main" val="271531134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177925"/>
            <a:ext cx="11158538" cy="231775"/>
          </a:xfrm>
        </p:spPr>
        <p:txBody>
          <a:bodyPr/>
          <a:lstStyle/>
          <a:p>
            <a:r>
              <a:rPr lang="en-US" altLang="en-US" dirty="0">
                <a:sym typeface="Arial" charset="0"/>
              </a:rPr>
              <a:t>Timeline infographic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INFOGRAPHIC</a:t>
            </a: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690907" y="2342284"/>
            <a:ext cx="1059797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6" name="Freeform 105"/>
          <p:cNvSpPr/>
          <p:nvPr/>
        </p:nvSpPr>
        <p:spPr bwMode="auto">
          <a:xfrm rot="10800000">
            <a:off x="10277549" y="2080575"/>
            <a:ext cx="1011336" cy="524244"/>
          </a:xfrm>
          <a:custGeom>
            <a:avLst/>
            <a:gdLst>
              <a:gd name="connsiteX0" fmla="*/ 707369 w 954851"/>
              <a:gd name="connsiteY0" fmla="*/ 494964 h 494964"/>
              <a:gd name="connsiteX1" fmla="*/ 0 w 954851"/>
              <a:gd name="connsiteY1" fmla="*/ 494964 h 494964"/>
              <a:gd name="connsiteX2" fmla="*/ 0 w 954851"/>
              <a:gd name="connsiteY2" fmla="*/ 0 h 494964"/>
              <a:gd name="connsiteX3" fmla="*/ 707369 w 954851"/>
              <a:gd name="connsiteY3" fmla="*/ 0 h 494964"/>
              <a:gd name="connsiteX4" fmla="*/ 954851 w 954851"/>
              <a:gd name="connsiteY4" fmla="*/ 247482 h 49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851" h="494964">
                <a:moveTo>
                  <a:pt x="707369" y="494964"/>
                </a:moveTo>
                <a:lnTo>
                  <a:pt x="0" y="494964"/>
                </a:lnTo>
                <a:lnTo>
                  <a:pt x="0" y="0"/>
                </a:lnTo>
                <a:lnTo>
                  <a:pt x="707369" y="0"/>
                </a:lnTo>
                <a:lnTo>
                  <a:pt x="954851" y="247482"/>
                </a:lnTo>
                <a:close/>
              </a:path>
            </a:pathLst>
          </a:custGeom>
          <a:solidFill>
            <a:schemeClr val="accent6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52" name="TextBox 46"/>
          <p:cNvSpPr txBox="1">
            <a:spLocks noChangeArrowheads="1"/>
          </p:cNvSpPr>
          <p:nvPr/>
        </p:nvSpPr>
        <p:spPr bwMode="auto">
          <a:xfrm>
            <a:off x="10433474" y="2140561"/>
            <a:ext cx="809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r" eaLnBrk="1"/>
            <a:r>
              <a:rPr lang="en-US" altLang="en-US" sz="1800" b="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Finish</a:t>
            </a:r>
          </a:p>
        </p:txBody>
      </p:sp>
      <p:sp>
        <p:nvSpPr>
          <p:cNvPr id="114" name="Freeform 113"/>
          <p:cNvSpPr>
            <a:spLocks noChangeArrowheads="1"/>
          </p:cNvSpPr>
          <p:nvPr/>
        </p:nvSpPr>
        <p:spPr bwMode="auto">
          <a:xfrm>
            <a:off x="690907" y="2080575"/>
            <a:ext cx="1011336" cy="524244"/>
          </a:xfrm>
          <a:custGeom>
            <a:avLst/>
            <a:gdLst>
              <a:gd name="connsiteX0" fmla="*/ 0 w 954851"/>
              <a:gd name="connsiteY0" fmla="*/ 0 h 494964"/>
              <a:gd name="connsiteX1" fmla="*/ 707384 w 954851"/>
              <a:gd name="connsiteY1" fmla="*/ 0 h 494964"/>
              <a:gd name="connsiteX2" fmla="*/ 954851 w 954851"/>
              <a:gd name="connsiteY2" fmla="*/ 247482 h 494964"/>
              <a:gd name="connsiteX3" fmla="*/ 707384 w 954851"/>
              <a:gd name="connsiteY3" fmla="*/ 494964 h 494964"/>
              <a:gd name="connsiteX4" fmla="*/ 0 w 954851"/>
              <a:gd name="connsiteY4" fmla="*/ 494964 h 49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851" h="494964">
                <a:moveTo>
                  <a:pt x="0" y="0"/>
                </a:moveTo>
                <a:lnTo>
                  <a:pt x="707384" y="0"/>
                </a:lnTo>
                <a:lnTo>
                  <a:pt x="954851" y="247482"/>
                </a:lnTo>
                <a:lnTo>
                  <a:pt x="707384" y="494964"/>
                </a:lnTo>
                <a:lnTo>
                  <a:pt x="0" y="49496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54" name="TextBox 46"/>
          <p:cNvSpPr txBox="1">
            <a:spLocks noChangeArrowheads="1"/>
          </p:cNvSpPr>
          <p:nvPr/>
        </p:nvSpPr>
        <p:spPr bwMode="auto">
          <a:xfrm>
            <a:off x="753182" y="2157260"/>
            <a:ext cx="6915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/>
            <a:r>
              <a:rPr lang="en-US" altLang="en-US" sz="1800" b="0" dirty="0">
                <a:solidFill>
                  <a:schemeClr val="bg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Start</a:t>
            </a:r>
          </a:p>
        </p:txBody>
      </p:sp>
      <p:sp>
        <p:nvSpPr>
          <p:cNvPr id="113" name="Freeform 112"/>
          <p:cNvSpPr>
            <a:spLocks noChangeArrowheads="1"/>
          </p:cNvSpPr>
          <p:nvPr/>
        </p:nvSpPr>
        <p:spPr bwMode="auto">
          <a:xfrm flipV="1">
            <a:off x="2343720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12" name="Freeform 111"/>
          <p:cNvSpPr>
            <a:spLocks noChangeArrowheads="1"/>
          </p:cNvSpPr>
          <p:nvPr/>
        </p:nvSpPr>
        <p:spPr bwMode="auto">
          <a:xfrm flipV="1">
            <a:off x="3521823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10" name="Freeform 109"/>
          <p:cNvSpPr/>
          <p:nvPr/>
        </p:nvSpPr>
        <p:spPr bwMode="auto">
          <a:xfrm flipV="1">
            <a:off x="5878029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4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11" name="Freeform 110"/>
          <p:cNvSpPr/>
          <p:nvPr/>
        </p:nvSpPr>
        <p:spPr bwMode="auto">
          <a:xfrm flipV="1">
            <a:off x="4699926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3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09" name="Freeform 108"/>
          <p:cNvSpPr/>
          <p:nvPr/>
        </p:nvSpPr>
        <p:spPr bwMode="auto">
          <a:xfrm flipV="1">
            <a:off x="7056134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5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07" name="Freeform 106"/>
          <p:cNvSpPr/>
          <p:nvPr/>
        </p:nvSpPr>
        <p:spPr bwMode="auto">
          <a:xfrm flipV="1">
            <a:off x="9412340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1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108" name="Freeform 107"/>
          <p:cNvSpPr/>
          <p:nvPr/>
        </p:nvSpPr>
        <p:spPr bwMode="auto">
          <a:xfrm flipV="1">
            <a:off x="8234237" y="2244041"/>
            <a:ext cx="187407" cy="187407"/>
          </a:xfrm>
          <a:custGeom>
            <a:avLst/>
            <a:gdLst>
              <a:gd name="connsiteX0" fmla="*/ 88470 w 176940"/>
              <a:gd name="connsiteY0" fmla="*/ 176940 h 176940"/>
              <a:gd name="connsiteX1" fmla="*/ 176940 w 176940"/>
              <a:gd name="connsiteY1" fmla="*/ 88470 h 176940"/>
              <a:gd name="connsiteX2" fmla="*/ 88470 w 176940"/>
              <a:gd name="connsiteY2" fmla="*/ 0 h 176940"/>
              <a:gd name="connsiteX3" fmla="*/ 0 w 176940"/>
              <a:gd name="connsiteY3" fmla="*/ 88470 h 176940"/>
              <a:gd name="connsiteX4" fmla="*/ 88470 w 176940"/>
              <a:gd name="connsiteY4" fmla="*/ 176940 h 176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940" h="176940">
                <a:moveTo>
                  <a:pt x="88470" y="176940"/>
                </a:moveTo>
                <a:cubicBezTo>
                  <a:pt x="137331" y="176940"/>
                  <a:pt x="176940" y="137331"/>
                  <a:pt x="176940" y="88470"/>
                </a:cubicBezTo>
                <a:cubicBezTo>
                  <a:pt x="176940" y="39609"/>
                  <a:pt x="137331" y="0"/>
                  <a:pt x="88470" y="0"/>
                </a:cubicBezTo>
                <a:cubicBezTo>
                  <a:pt x="39609" y="0"/>
                  <a:pt x="0" y="39609"/>
                  <a:pt x="0" y="88470"/>
                </a:cubicBezTo>
                <a:cubicBezTo>
                  <a:pt x="0" y="137331"/>
                  <a:pt x="39609" y="176940"/>
                  <a:pt x="88470" y="176940"/>
                </a:cubicBezTo>
                <a:close/>
              </a:path>
            </a:pathLst>
          </a:custGeom>
          <a:solidFill>
            <a:schemeClr val="accent6"/>
          </a:solidFill>
          <a:ln w="25400" cap="flat" cmpd="sng" algn="ctr">
            <a:noFill/>
            <a:prstDash val="solid"/>
            <a:miter lim="400000"/>
            <a:headEnd type="none" w="med" len="med"/>
            <a:tailEnd type="none" w="med" len="med"/>
          </a:ln>
          <a:effectLst/>
        </p:spPr>
        <p:txBody>
          <a:bodyPr wrap="square" lIns="0" tIns="0" rIns="0" bIns="0" anchor="ctr">
            <a:noAutofit/>
          </a:bodyPr>
          <a:lstStyle/>
          <a:p>
            <a:pPr algn="ctr" eaLnBrk="1"/>
            <a:endParaRPr lang="en-US" altLang="en-US"/>
          </a:p>
        </p:txBody>
      </p:sp>
      <p:sp>
        <p:nvSpPr>
          <p:cNvPr id="62" name="TextBox 8"/>
          <p:cNvSpPr txBox="1">
            <a:spLocks noChangeArrowheads="1"/>
          </p:cNvSpPr>
          <p:nvPr/>
        </p:nvSpPr>
        <p:spPr bwMode="auto">
          <a:xfrm>
            <a:off x="2343720" y="3479769"/>
            <a:ext cx="2080462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63" name="Text Box 27"/>
          <p:cNvSpPr txBox="1">
            <a:spLocks/>
          </p:cNvSpPr>
          <p:nvPr/>
        </p:nvSpPr>
        <p:spPr bwMode="auto">
          <a:xfrm>
            <a:off x="2383282" y="3155182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1"/>
                </a:solidFill>
              </a:rPr>
              <a:t>Insert title here</a:t>
            </a:r>
          </a:p>
        </p:txBody>
      </p:sp>
      <p:cxnSp>
        <p:nvCxnSpPr>
          <p:cNvPr id="64" name="Straight Connector 63"/>
          <p:cNvCxnSpPr/>
          <p:nvPr/>
        </p:nvCxnSpPr>
        <p:spPr bwMode="auto">
          <a:xfrm>
            <a:off x="2435359" y="2494191"/>
            <a:ext cx="0" cy="5399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5" name="TextBox 8"/>
          <p:cNvSpPr txBox="1">
            <a:spLocks noChangeArrowheads="1"/>
          </p:cNvSpPr>
          <p:nvPr/>
        </p:nvSpPr>
        <p:spPr bwMode="auto">
          <a:xfrm>
            <a:off x="4698275" y="3478534"/>
            <a:ext cx="208875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66" name="Text Box 27"/>
          <p:cNvSpPr txBox="1">
            <a:spLocks/>
          </p:cNvSpPr>
          <p:nvPr/>
        </p:nvSpPr>
        <p:spPr bwMode="auto">
          <a:xfrm>
            <a:off x="4737838" y="3154356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3"/>
                </a:solidFill>
              </a:rPr>
              <a:t>Insert title here</a:t>
            </a:r>
          </a:p>
        </p:txBody>
      </p:sp>
      <p:cxnSp>
        <p:nvCxnSpPr>
          <p:cNvPr id="67" name="Straight Connector 66"/>
          <p:cNvCxnSpPr/>
          <p:nvPr/>
        </p:nvCxnSpPr>
        <p:spPr bwMode="auto">
          <a:xfrm>
            <a:off x="4789914" y="2492540"/>
            <a:ext cx="0" cy="5407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8" name="TextBox 8"/>
          <p:cNvSpPr txBox="1">
            <a:spLocks noChangeArrowheads="1"/>
          </p:cNvSpPr>
          <p:nvPr/>
        </p:nvSpPr>
        <p:spPr bwMode="auto">
          <a:xfrm>
            <a:off x="7052831" y="3478534"/>
            <a:ext cx="208875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 Ipsum is simply dummy text industry. Lorem Ipsum has been industry's standard dummy text ever. Lorem Ipsum has been industry's standard</a:t>
            </a:r>
          </a:p>
        </p:txBody>
      </p:sp>
      <p:sp>
        <p:nvSpPr>
          <p:cNvPr id="69" name="Text Box 27"/>
          <p:cNvSpPr txBox="1">
            <a:spLocks/>
          </p:cNvSpPr>
          <p:nvPr/>
        </p:nvSpPr>
        <p:spPr bwMode="auto">
          <a:xfrm>
            <a:off x="7092393" y="3154356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5"/>
                </a:solidFill>
              </a:rPr>
              <a:t>Insert title here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7144470" y="2492540"/>
            <a:ext cx="0" cy="5407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1" name="TextBox 8"/>
          <p:cNvSpPr txBox="1">
            <a:spLocks noChangeArrowheads="1"/>
          </p:cNvSpPr>
          <p:nvPr/>
        </p:nvSpPr>
        <p:spPr bwMode="auto">
          <a:xfrm>
            <a:off x="9412340" y="3470688"/>
            <a:ext cx="2088755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72" name="Text Box 27"/>
          <p:cNvSpPr txBox="1">
            <a:spLocks/>
          </p:cNvSpPr>
          <p:nvPr/>
        </p:nvSpPr>
        <p:spPr bwMode="auto">
          <a:xfrm>
            <a:off x="9451903" y="3146101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1"/>
                </a:solidFill>
              </a:rPr>
              <a:t>Insert title here</a:t>
            </a:r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9503979" y="2485110"/>
            <a:ext cx="0" cy="5399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4" name="TextBox 8"/>
          <p:cNvSpPr txBox="1">
            <a:spLocks noChangeArrowheads="1"/>
          </p:cNvSpPr>
          <p:nvPr/>
        </p:nvSpPr>
        <p:spPr bwMode="auto">
          <a:xfrm>
            <a:off x="5881331" y="5363852"/>
            <a:ext cx="207385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 Ipsum is simply dummy text industry. Lorem Ipsum has been industry's standard dummy text ever. Lorem Ipsum has been industry's standard</a:t>
            </a:r>
          </a:p>
        </p:txBody>
      </p:sp>
      <p:sp>
        <p:nvSpPr>
          <p:cNvPr id="75" name="Text Box 27"/>
          <p:cNvSpPr txBox="1">
            <a:spLocks/>
          </p:cNvSpPr>
          <p:nvPr/>
        </p:nvSpPr>
        <p:spPr bwMode="auto">
          <a:xfrm>
            <a:off x="5920895" y="5039398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4"/>
                </a:solidFill>
              </a:rPr>
              <a:t>Insert title here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5972972" y="4499469"/>
            <a:ext cx="0" cy="5399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77" name="TextBox 8"/>
          <p:cNvSpPr txBox="1">
            <a:spLocks noChangeArrowheads="1"/>
          </p:cNvSpPr>
          <p:nvPr/>
        </p:nvSpPr>
        <p:spPr bwMode="auto">
          <a:xfrm>
            <a:off x="8232585" y="5352294"/>
            <a:ext cx="207385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78" name="Text Box 27"/>
          <p:cNvSpPr txBox="1">
            <a:spLocks/>
          </p:cNvSpPr>
          <p:nvPr/>
        </p:nvSpPr>
        <p:spPr bwMode="auto">
          <a:xfrm>
            <a:off x="8272149" y="5027841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6"/>
                </a:solidFill>
              </a:rPr>
              <a:t>Insert title here</a:t>
            </a:r>
          </a:p>
        </p:txBody>
      </p:sp>
      <p:cxnSp>
        <p:nvCxnSpPr>
          <p:cNvPr id="79" name="Straight Connector 78"/>
          <p:cNvCxnSpPr/>
          <p:nvPr/>
        </p:nvCxnSpPr>
        <p:spPr bwMode="auto">
          <a:xfrm>
            <a:off x="8324225" y="4487911"/>
            <a:ext cx="0" cy="5399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0" name="TextBox 8"/>
          <p:cNvSpPr txBox="1">
            <a:spLocks noChangeArrowheads="1"/>
          </p:cNvSpPr>
          <p:nvPr/>
        </p:nvSpPr>
        <p:spPr bwMode="auto">
          <a:xfrm>
            <a:off x="3520996" y="5361375"/>
            <a:ext cx="2073858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eaLnBrk="1">
              <a:buClr>
                <a:srgbClr val="1883CB"/>
              </a:buClr>
            </a:pP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 is simply dummy text industry.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 dummy text ever.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Lorem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1050" b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Ipsum</a:t>
            </a:r>
            <a:r>
              <a:rPr lang="en-US" altLang="en-US" sz="1050" b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anose="020B0604020202020204" pitchFamily="34" charset="0"/>
              </a:rPr>
              <a:t> has been industry's standard</a:t>
            </a:r>
          </a:p>
        </p:txBody>
      </p:sp>
      <p:sp>
        <p:nvSpPr>
          <p:cNvPr id="81" name="Text Box 27"/>
          <p:cNvSpPr txBox="1">
            <a:spLocks/>
          </p:cNvSpPr>
          <p:nvPr/>
        </p:nvSpPr>
        <p:spPr bwMode="auto">
          <a:xfrm>
            <a:off x="3560560" y="5036922"/>
            <a:ext cx="1384995" cy="318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r>
              <a:rPr lang="en-US" sz="1400" dirty="0">
                <a:solidFill>
                  <a:schemeClr val="accent2"/>
                </a:solidFill>
              </a:rPr>
              <a:t>Insert title here</a:t>
            </a:r>
          </a:p>
        </p:txBody>
      </p:sp>
      <p:cxnSp>
        <p:nvCxnSpPr>
          <p:cNvPr id="82" name="Straight Connector 81"/>
          <p:cNvCxnSpPr/>
          <p:nvPr/>
        </p:nvCxnSpPr>
        <p:spPr bwMode="auto">
          <a:xfrm>
            <a:off x="3612636" y="4496992"/>
            <a:ext cx="0" cy="53993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3" name="Straight Connector 82"/>
          <p:cNvCxnSpPr/>
          <p:nvPr/>
        </p:nvCxnSpPr>
        <p:spPr bwMode="auto">
          <a:xfrm>
            <a:off x="5972972" y="2495017"/>
            <a:ext cx="0" cy="35582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4" name="Straight Connector 83"/>
          <p:cNvCxnSpPr/>
          <p:nvPr/>
        </p:nvCxnSpPr>
        <p:spPr bwMode="auto">
          <a:xfrm>
            <a:off x="8324225" y="2483458"/>
            <a:ext cx="0" cy="35582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5" name="Straight Connector 84"/>
          <p:cNvCxnSpPr/>
          <p:nvPr/>
        </p:nvCxnSpPr>
        <p:spPr bwMode="auto">
          <a:xfrm>
            <a:off x="3612636" y="2492540"/>
            <a:ext cx="0" cy="35582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dash"/>
            <a:miter lim="4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6" name="TextBox 46"/>
          <p:cNvSpPr txBox="1">
            <a:spLocks noChangeArrowheads="1"/>
          </p:cNvSpPr>
          <p:nvPr/>
        </p:nvSpPr>
        <p:spPr bwMode="auto">
          <a:xfrm>
            <a:off x="2099631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2018</a:t>
            </a:r>
          </a:p>
        </p:txBody>
      </p:sp>
      <p:sp>
        <p:nvSpPr>
          <p:cNvPr id="87" name="TextBox 46"/>
          <p:cNvSpPr txBox="1">
            <a:spLocks noChangeArrowheads="1"/>
          </p:cNvSpPr>
          <p:nvPr/>
        </p:nvSpPr>
        <p:spPr bwMode="auto">
          <a:xfrm>
            <a:off x="3239759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accent2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2019</a:t>
            </a:r>
          </a:p>
        </p:txBody>
      </p:sp>
      <p:sp>
        <p:nvSpPr>
          <p:cNvPr id="88" name="TextBox 46"/>
          <p:cNvSpPr txBox="1">
            <a:spLocks noChangeArrowheads="1"/>
          </p:cNvSpPr>
          <p:nvPr/>
        </p:nvSpPr>
        <p:spPr bwMode="auto">
          <a:xfrm>
            <a:off x="4435198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>
                <a:solidFill>
                  <a:schemeClr val="accent3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2020</a:t>
            </a:r>
          </a:p>
        </p:txBody>
      </p:sp>
      <p:sp>
        <p:nvSpPr>
          <p:cNvPr id="89" name="TextBox 46"/>
          <p:cNvSpPr txBox="1">
            <a:spLocks noChangeArrowheads="1"/>
          </p:cNvSpPr>
          <p:nvPr/>
        </p:nvSpPr>
        <p:spPr bwMode="auto">
          <a:xfrm>
            <a:off x="5605871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>
                <a:solidFill>
                  <a:schemeClr val="accent4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2021</a:t>
            </a:r>
          </a:p>
        </p:txBody>
      </p:sp>
      <p:sp>
        <p:nvSpPr>
          <p:cNvPr id="90" name="TextBox 46"/>
          <p:cNvSpPr txBox="1">
            <a:spLocks noChangeArrowheads="1"/>
          </p:cNvSpPr>
          <p:nvPr/>
        </p:nvSpPr>
        <p:spPr bwMode="auto">
          <a:xfrm>
            <a:off x="6783976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 dirty="0">
                <a:solidFill>
                  <a:schemeClr val="accent5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2022</a:t>
            </a: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7962078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>
                <a:solidFill>
                  <a:schemeClr val="accent6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2023</a:t>
            </a:r>
          </a:p>
        </p:txBody>
      </p:sp>
      <p:sp>
        <p:nvSpPr>
          <p:cNvPr id="92" name="TextBox 46"/>
          <p:cNvSpPr txBox="1">
            <a:spLocks noChangeArrowheads="1"/>
          </p:cNvSpPr>
          <p:nvPr/>
        </p:nvSpPr>
        <p:spPr bwMode="auto">
          <a:xfrm>
            <a:off x="9128624" y="1864273"/>
            <a:ext cx="716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marL="742950" indent="-28575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marL="11430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marL="16002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marL="2057400" indent="-228600"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25146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29718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34290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3886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ctr" eaLnBrk="1"/>
            <a:r>
              <a:rPr lang="en-US" altLang="en-US" sz="1800">
                <a:solidFill>
                  <a:schemeClr val="accent1"/>
                </a:solidFill>
                <a:latin typeface="+mj-lt"/>
                <a:ea typeface="Impact" panose="020B0806030902050204" pitchFamily="34" charset="0"/>
                <a:cs typeface="Impact" panose="020B0806030902050204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5016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#0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06495"/>
      </a:accent1>
      <a:accent2>
        <a:srgbClr val="E65DA3"/>
      </a:accent2>
      <a:accent3>
        <a:srgbClr val="BF64A7"/>
      </a:accent3>
      <a:accent4>
        <a:srgbClr val="91519F"/>
      </a:accent4>
      <a:accent5>
        <a:srgbClr val="7B59A3"/>
      </a:accent5>
      <a:accent6>
        <a:srgbClr val="7351A5"/>
      </a:accent6>
      <a:hlink>
        <a:srgbClr val="0563C1"/>
      </a:hlink>
      <a:folHlink>
        <a:srgbClr val="954F72"/>
      </a:folHlink>
    </a:clrScheme>
    <a:fontScheme name="Custom 3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93279</TotalTime>
  <Words>2496</Words>
  <Application>Microsoft Office PowerPoint</Application>
  <PresentationFormat>Widescreen</PresentationFormat>
  <Paragraphs>452</Paragraphs>
  <Slides>24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Gill Sans</vt:lpstr>
      <vt:lpstr>Helvetica Light</vt:lpstr>
      <vt:lpstr>Helvetica Neue</vt:lpstr>
      <vt:lpstr>Lato Heavy</vt:lpstr>
      <vt:lpstr>Montserrat</vt:lpstr>
      <vt:lpstr>Roboto Bk</vt:lpstr>
      <vt:lpstr>Roboto Light</vt:lpstr>
      <vt:lpstr>Roboto Regular</vt:lpstr>
      <vt:lpstr>Office Theme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TIMELINE INFOGRAPHIC</vt:lpstr>
      <vt:lpstr>PowerPoint Presentation</vt:lpstr>
      <vt:lpstr>PowerPoint Presentation</vt:lpstr>
      <vt:lpstr>PowerPoint Presentation</vt:lpstr>
      <vt:lpstr>PowerPoint Presentation</vt:lpstr>
      <vt:lpstr>TIMELINE INFOGRAPHIC</vt:lpstr>
      <vt:lpstr>TIMELINE INFOGRAPHIC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solan</dc:creator>
  <cp:lastModifiedBy>Wolverine</cp:lastModifiedBy>
  <cp:revision>2835</cp:revision>
  <dcterms:created xsi:type="dcterms:W3CDTF">2016-12-09T14:27:19Z</dcterms:created>
  <dcterms:modified xsi:type="dcterms:W3CDTF">2019-10-15T14:02:44Z</dcterms:modified>
</cp:coreProperties>
</file>