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81" r:id="rId24"/>
    <p:sldId id="284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3" d="100"/>
          <a:sy n="73" d="100"/>
        </p:scale>
        <p:origin x="1998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4CA63-3253-4809-95BA-EF0C13B30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57118F-4ADB-478B-AB1A-6056FAED4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7297F-5469-49B3-9852-FE91BC558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91F2-8C9D-4245-9839-07AC1B83AC2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2954A-2A66-4010-B1D9-403C04F7F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00480-EE42-454D-A6D1-3CE2C009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52BC2-F809-4F0D-8C3A-E7628F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6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C3388-E385-4E44-A443-0C2AD88E0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B60A3-E7A7-44D7-91C4-A6F3FB10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F11D7-97F7-41B3-9A78-56479DF3C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91F2-8C9D-4245-9839-07AC1B83AC2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F32A6-CE7A-4EA6-850F-198ED6AC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A13C8-DFC3-4C89-8E23-B93F3E230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52BC2-F809-4F0D-8C3A-E7628F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6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E73F81-9C56-473F-8783-FAFADC209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3999C6-B636-455F-92A4-F62665791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4379E-FF01-46DB-BD32-7217158F8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91F2-8C9D-4245-9839-07AC1B83AC2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3C20E-50FD-4315-AE74-537A39D0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17256-08EA-4528-9650-A9F10546F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52BC2-F809-4F0D-8C3A-E7628F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43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150172-8361-474D-BCBA-B834079D586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371948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C9558EE-D053-4ED6-AC3C-1ACFA1C82E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98748" y="1588794"/>
            <a:ext cx="3979862" cy="4319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598481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F2D7052-4475-4062-B89B-88746B1FB4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16774" y="0"/>
            <a:ext cx="49752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815210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C57B328-2504-44BD-8820-10CC7DED6E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06575" y="1544638"/>
            <a:ext cx="3067050" cy="187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E3B8B6B-6678-4351-8975-0AEA38F1BD9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06575" y="3590925"/>
            <a:ext cx="3067050" cy="187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888095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76DEA7C-C5AF-40E8-A877-2AA0E7B7CA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1124" y="3311525"/>
            <a:ext cx="2319337" cy="223043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0CCA0D-469E-4765-A074-7AD692EE8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35536" y="2427288"/>
            <a:ext cx="2319337" cy="223043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6176781-54A1-4622-A527-A056AB95A4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86788" y="3311525"/>
            <a:ext cx="2319337" cy="223043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811486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955E741-D9DD-4D05-88DB-284AD7819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02292" y="1008063"/>
            <a:ext cx="3889374" cy="58499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061540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BA9C8FD-2955-4B88-8DF1-E92630C367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1087" y="1819276"/>
            <a:ext cx="3375025" cy="4235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7D681E3-B97B-44A5-A02F-2532436583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1188" y="1119187"/>
            <a:ext cx="2954337" cy="39719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09581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8334792-401B-4813-9170-7C1FB5C53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334645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612A498-9AD6-4960-872B-09D256B6CE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97924" y="0"/>
            <a:ext cx="339407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97284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E012F-7747-42EE-BA19-339E1BAB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08A93-AAED-4270-BD4C-5CF796B04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297D-7C17-4AFF-82A1-3C68445BC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91F2-8C9D-4245-9839-07AC1B83AC2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B84E6-2578-42B7-8BFE-FD6959E7D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8B674-FC2F-4EAA-832D-8FFC517F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52BC2-F809-4F0D-8C3A-E7628F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69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425E966-099E-4B72-89EE-54738D9D44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8998"/>
            <a:ext cx="12191999" cy="3429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442870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CCA76AB-92AE-4063-9523-0C1577F4BE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6848" y="1616076"/>
            <a:ext cx="5645151" cy="43195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465577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8748288-5927-47F6-953D-834BED87AD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4464" y="0"/>
            <a:ext cx="457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043190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1770962-0587-431F-9ABD-D5CFF9D139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9162" y="1741488"/>
            <a:ext cx="4922837" cy="4057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286133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46B812C-10EA-4A67-8F02-CB07A3ACB2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35114" y="2659063"/>
            <a:ext cx="2417762" cy="2163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94D183C-B58B-4E5F-8391-54B3A4F815E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84749" y="2659063"/>
            <a:ext cx="2417762" cy="2163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611F122-37AC-4C32-B939-EDEF8968857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34386" y="2659063"/>
            <a:ext cx="2417762" cy="2163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603139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26DD10A-EC97-486B-B431-905F9D3399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43813" y="414416"/>
            <a:ext cx="3992563" cy="6140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309503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00BEACC-238D-4859-B274-FA6A9E5B7F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526" y="1311274"/>
            <a:ext cx="3578224" cy="55467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65E8481-6456-42F7-99FA-408B8807B19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68663" y="-1"/>
            <a:ext cx="3860800" cy="59896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94437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17127BA-0D76-4DEA-8F04-39CD8E8157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7985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A33449E-C9F5-45CC-B357-21CFF71696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79850" y="2760662"/>
            <a:ext cx="8312150" cy="40973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932581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5FCC88-4437-4902-948A-1C1EC46D00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73250" y="1362075"/>
            <a:ext cx="3146425" cy="6824240"/>
          </a:xfrm>
          <a:custGeom>
            <a:avLst/>
            <a:gdLst>
              <a:gd name="connsiteX0" fmla="*/ 262093 w 2515790"/>
              <a:gd name="connsiteY0" fmla="*/ 0 h 5429897"/>
              <a:gd name="connsiteX1" fmla="*/ 291708 w 2515790"/>
              <a:gd name="connsiteY1" fmla="*/ 0 h 5429897"/>
              <a:gd name="connsiteX2" fmla="*/ 506417 w 2515790"/>
              <a:gd name="connsiteY2" fmla="*/ 0 h 5429897"/>
              <a:gd name="connsiteX3" fmla="*/ 515301 w 2515790"/>
              <a:gd name="connsiteY3" fmla="*/ 0 h 5429897"/>
              <a:gd name="connsiteX4" fmla="*/ 525666 w 2515790"/>
              <a:gd name="connsiteY4" fmla="*/ 2962 h 5429897"/>
              <a:gd name="connsiteX5" fmla="*/ 536032 w 2515790"/>
              <a:gd name="connsiteY5" fmla="*/ 7405 h 5429897"/>
              <a:gd name="connsiteX6" fmla="*/ 543435 w 2515790"/>
              <a:gd name="connsiteY6" fmla="*/ 14808 h 5429897"/>
              <a:gd name="connsiteX7" fmla="*/ 550838 w 2515790"/>
              <a:gd name="connsiteY7" fmla="*/ 22212 h 5429897"/>
              <a:gd name="connsiteX8" fmla="*/ 555280 w 2515790"/>
              <a:gd name="connsiteY8" fmla="*/ 32576 h 5429897"/>
              <a:gd name="connsiteX9" fmla="*/ 558243 w 2515790"/>
              <a:gd name="connsiteY9" fmla="*/ 42942 h 5429897"/>
              <a:gd name="connsiteX10" fmla="*/ 561204 w 2515790"/>
              <a:gd name="connsiteY10" fmla="*/ 54788 h 5429897"/>
              <a:gd name="connsiteX11" fmla="*/ 561204 w 2515790"/>
              <a:gd name="connsiteY11" fmla="*/ 69596 h 5429897"/>
              <a:gd name="connsiteX12" fmla="*/ 562685 w 2515790"/>
              <a:gd name="connsiteY12" fmla="*/ 84403 h 5429897"/>
              <a:gd name="connsiteX13" fmla="*/ 570088 w 2515790"/>
              <a:gd name="connsiteY13" fmla="*/ 112537 h 5429897"/>
              <a:gd name="connsiteX14" fmla="*/ 584895 w 2515790"/>
              <a:gd name="connsiteY14" fmla="*/ 137710 h 5429897"/>
              <a:gd name="connsiteX15" fmla="*/ 602665 w 2515790"/>
              <a:gd name="connsiteY15" fmla="*/ 159921 h 5429897"/>
              <a:gd name="connsiteX16" fmla="*/ 624876 w 2515790"/>
              <a:gd name="connsiteY16" fmla="*/ 177691 h 5429897"/>
              <a:gd name="connsiteX17" fmla="*/ 650049 w 2515790"/>
              <a:gd name="connsiteY17" fmla="*/ 192498 h 5429897"/>
              <a:gd name="connsiteX18" fmla="*/ 678183 w 2515790"/>
              <a:gd name="connsiteY18" fmla="*/ 199901 h 5429897"/>
              <a:gd name="connsiteX19" fmla="*/ 692990 w 2515790"/>
              <a:gd name="connsiteY19" fmla="*/ 201383 h 5429897"/>
              <a:gd name="connsiteX20" fmla="*/ 707798 w 2515790"/>
              <a:gd name="connsiteY20" fmla="*/ 201383 h 5429897"/>
              <a:gd name="connsiteX21" fmla="*/ 1807994 w 2515790"/>
              <a:gd name="connsiteY21" fmla="*/ 201383 h 5429897"/>
              <a:gd name="connsiteX22" fmla="*/ 1824281 w 2515790"/>
              <a:gd name="connsiteY22" fmla="*/ 201383 h 5429897"/>
              <a:gd name="connsiteX23" fmla="*/ 1839089 w 2515790"/>
              <a:gd name="connsiteY23" fmla="*/ 199901 h 5429897"/>
              <a:gd name="connsiteX24" fmla="*/ 1865743 w 2515790"/>
              <a:gd name="connsiteY24" fmla="*/ 192498 h 5429897"/>
              <a:gd name="connsiteX25" fmla="*/ 1890915 w 2515790"/>
              <a:gd name="connsiteY25" fmla="*/ 177691 h 5429897"/>
              <a:gd name="connsiteX26" fmla="*/ 1913127 w 2515790"/>
              <a:gd name="connsiteY26" fmla="*/ 159921 h 5429897"/>
              <a:gd name="connsiteX27" fmla="*/ 1933857 w 2515790"/>
              <a:gd name="connsiteY27" fmla="*/ 137710 h 5429897"/>
              <a:gd name="connsiteX28" fmla="*/ 1945703 w 2515790"/>
              <a:gd name="connsiteY28" fmla="*/ 112537 h 5429897"/>
              <a:gd name="connsiteX29" fmla="*/ 1956068 w 2515790"/>
              <a:gd name="connsiteY29" fmla="*/ 84403 h 5429897"/>
              <a:gd name="connsiteX30" fmla="*/ 1956068 w 2515790"/>
              <a:gd name="connsiteY30" fmla="*/ 69596 h 5429897"/>
              <a:gd name="connsiteX31" fmla="*/ 1957548 w 2515790"/>
              <a:gd name="connsiteY31" fmla="*/ 54788 h 5429897"/>
              <a:gd name="connsiteX32" fmla="*/ 1957548 w 2515790"/>
              <a:gd name="connsiteY32" fmla="*/ 42942 h 5429897"/>
              <a:gd name="connsiteX33" fmla="*/ 1960510 w 2515790"/>
              <a:gd name="connsiteY33" fmla="*/ 32576 h 5429897"/>
              <a:gd name="connsiteX34" fmla="*/ 1964952 w 2515790"/>
              <a:gd name="connsiteY34" fmla="*/ 22212 h 5429897"/>
              <a:gd name="connsiteX35" fmla="*/ 1972355 w 2515790"/>
              <a:gd name="connsiteY35" fmla="*/ 14808 h 5429897"/>
              <a:gd name="connsiteX36" fmla="*/ 1979760 w 2515790"/>
              <a:gd name="connsiteY36" fmla="*/ 7405 h 5429897"/>
              <a:gd name="connsiteX37" fmla="*/ 1990125 w 2515790"/>
              <a:gd name="connsiteY37" fmla="*/ 2962 h 5429897"/>
              <a:gd name="connsiteX38" fmla="*/ 2000491 w 2515790"/>
              <a:gd name="connsiteY38" fmla="*/ 0 h 5429897"/>
              <a:gd name="connsiteX39" fmla="*/ 2012337 w 2515790"/>
              <a:gd name="connsiteY39" fmla="*/ 0 h 5429897"/>
              <a:gd name="connsiteX40" fmla="*/ 2224082 w 2515790"/>
              <a:gd name="connsiteY40" fmla="*/ 0 h 5429897"/>
              <a:gd name="connsiteX41" fmla="*/ 2255179 w 2515790"/>
              <a:gd name="connsiteY41" fmla="*/ 0 h 5429897"/>
              <a:gd name="connsiteX42" fmla="*/ 2281832 w 2515790"/>
              <a:gd name="connsiteY42" fmla="*/ 5923 h 5429897"/>
              <a:gd name="connsiteX43" fmla="*/ 2311447 w 2515790"/>
              <a:gd name="connsiteY43" fmla="*/ 13327 h 5429897"/>
              <a:gd name="connsiteX44" fmla="*/ 2336620 w 2515790"/>
              <a:gd name="connsiteY44" fmla="*/ 22212 h 5429897"/>
              <a:gd name="connsiteX45" fmla="*/ 2364755 w 2515790"/>
              <a:gd name="connsiteY45" fmla="*/ 35539 h 5429897"/>
              <a:gd name="connsiteX46" fmla="*/ 2386966 w 2515790"/>
              <a:gd name="connsiteY46" fmla="*/ 50346 h 5429897"/>
              <a:gd name="connsiteX47" fmla="*/ 2409176 w 2515790"/>
              <a:gd name="connsiteY47" fmla="*/ 65154 h 5429897"/>
              <a:gd name="connsiteX48" fmla="*/ 2431388 w 2515790"/>
              <a:gd name="connsiteY48" fmla="*/ 84403 h 5429897"/>
              <a:gd name="connsiteX49" fmla="*/ 2449157 w 2515790"/>
              <a:gd name="connsiteY49" fmla="*/ 105134 h 5429897"/>
              <a:gd name="connsiteX50" fmla="*/ 2466927 w 2515790"/>
              <a:gd name="connsiteY50" fmla="*/ 127345 h 5429897"/>
              <a:gd name="connsiteX51" fmla="*/ 2481733 w 2515790"/>
              <a:gd name="connsiteY51" fmla="*/ 152516 h 5429897"/>
              <a:gd name="connsiteX52" fmla="*/ 2493579 w 2515790"/>
              <a:gd name="connsiteY52" fmla="*/ 177691 h 5429897"/>
              <a:gd name="connsiteX53" fmla="*/ 2503945 w 2515790"/>
              <a:gd name="connsiteY53" fmla="*/ 204344 h 5429897"/>
              <a:gd name="connsiteX54" fmla="*/ 2508386 w 2515790"/>
              <a:gd name="connsiteY54" fmla="*/ 232478 h 5429897"/>
              <a:gd name="connsiteX55" fmla="*/ 2512829 w 2515790"/>
              <a:gd name="connsiteY55" fmla="*/ 262093 h 5429897"/>
              <a:gd name="connsiteX56" fmla="*/ 2515790 w 2515790"/>
              <a:gd name="connsiteY56" fmla="*/ 291708 h 5429897"/>
              <a:gd name="connsiteX57" fmla="*/ 2515790 w 2515790"/>
              <a:gd name="connsiteY57" fmla="*/ 5139671 h 5429897"/>
              <a:gd name="connsiteX58" fmla="*/ 2512829 w 2515790"/>
              <a:gd name="connsiteY58" fmla="*/ 5169286 h 5429897"/>
              <a:gd name="connsiteX59" fmla="*/ 2508386 w 2515790"/>
              <a:gd name="connsiteY59" fmla="*/ 5198901 h 5429897"/>
              <a:gd name="connsiteX60" fmla="*/ 2503945 w 2515790"/>
              <a:gd name="connsiteY60" fmla="*/ 5227035 h 5429897"/>
              <a:gd name="connsiteX61" fmla="*/ 2493579 w 2515790"/>
              <a:gd name="connsiteY61" fmla="*/ 5253688 h 5429897"/>
              <a:gd name="connsiteX62" fmla="*/ 2481733 w 2515790"/>
              <a:gd name="connsiteY62" fmla="*/ 5278861 h 5429897"/>
              <a:gd name="connsiteX63" fmla="*/ 2466927 w 2515790"/>
              <a:gd name="connsiteY63" fmla="*/ 5301073 h 5429897"/>
              <a:gd name="connsiteX64" fmla="*/ 2449157 w 2515790"/>
              <a:gd name="connsiteY64" fmla="*/ 5323283 h 5429897"/>
              <a:gd name="connsiteX65" fmla="*/ 2431388 w 2515790"/>
              <a:gd name="connsiteY65" fmla="*/ 5345495 h 5429897"/>
              <a:gd name="connsiteX66" fmla="*/ 2409176 w 2515790"/>
              <a:gd name="connsiteY66" fmla="*/ 5363264 h 5429897"/>
              <a:gd name="connsiteX67" fmla="*/ 2386966 w 2515790"/>
              <a:gd name="connsiteY67" fmla="*/ 5381034 h 5429897"/>
              <a:gd name="connsiteX68" fmla="*/ 2364755 w 2515790"/>
              <a:gd name="connsiteY68" fmla="*/ 5395840 h 5429897"/>
              <a:gd name="connsiteX69" fmla="*/ 2336620 w 2515790"/>
              <a:gd name="connsiteY69" fmla="*/ 5407687 h 5429897"/>
              <a:gd name="connsiteX70" fmla="*/ 2311447 w 2515790"/>
              <a:gd name="connsiteY70" fmla="*/ 5418052 h 5429897"/>
              <a:gd name="connsiteX71" fmla="*/ 2281832 w 2515790"/>
              <a:gd name="connsiteY71" fmla="*/ 5425455 h 5429897"/>
              <a:gd name="connsiteX72" fmla="*/ 2255179 w 2515790"/>
              <a:gd name="connsiteY72" fmla="*/ 5428416 h 5429897"/>
              <a:gd name="connsiteX73" fmla="*/ 2224082 w 2515790"/>
              <a:gd name="connsiteY73" fmla="*/ 5429897 h 5429897"/>
              <a:gd name="connsiteX74" fmla="*/ 291708 w 2515790"/>
              <a:gd name="connsiteY74" fmla="*/ 5429897 h 5429897"/>
              <a:gd name="connsiteX75" fmla="*/ 262093 w 2515790"/>
              <a:gd name="connsiteY75" fmla="*/ 5428416 h 5429897"/>
              <a:gd name="connsiteX76" fmla="*/ 233959 w 2515790"/>
              <a:gd name="connsiteY76" fmla="*/ 5425455 h 5429897"/>
              <a:gd name="connsiteX77" fmla="*/ 207306 w 2515790"/>
              <a:gd name="connsiteY77" fmla="*/ 5418052 h 5429897"/>
              <a:gd name="connsiteX78" fmla="*/ 179172 w 2515790"/>
              <a:gd name="connsiteY78" fmla="*/ 5407687 h 5429897"/>
              <a:gd name="connsiteX79" fmla="*/ 153998 w 2515790"/>
              <a:gd name="connsiteY79" fmla="*/ 5395840 h 5429897"/>
              <a:gd name="connsiteX80" fmla="*/ 130306 w 2515790"/>
              <a:gd name="connsiteY80" fmla="*/ 5381034 h 5429897"/>
              <a:gd name="connsiteX81" fmla="*/ 108095 w 2515790"/>
              <a:gd name="connsiteY81" fmla="*/ 5363264 h 5429897"/>
              <a:gd name="connsiteX82" fmla="*/ 87364 w 2515790"/>
              <a:gd name="connsiteY82" fmla="*/ 5345495 h 5429897"/>
              <a:gd name="connsiteX83" fmla="*/ 68115 w 2515790"/>
              <a:gd name="connsiteY83" fmla="*/ 5323283 h 5429897"/>
              <a:gd name="connsiteX84" fmla="*/ 50346 w 2515790"/>
              <a:gd name="connsiteY84" fmla="*/ 5301073 h 5429897"/>
              <a:gd name="connsiteX85" fmla="*/ 37020 w 2515790"/>
              <a:gd name="connsiteY85" fmla="*/ 5278861 h 5429897"/>
              <a:gd name="connsiteX86" fmla="*/ 25173 w 2515790"/>
              <a:gd name="connsiteY86" fmla="*/ 5253688 h 5429897"/>
              <a:gd name="connsiteX87" fmla="*/ 14808 w 2515790"/>
              <a:gd name="connsiteY87" fmla="*/ 5227035 h 5429897"/>
              <a:gd name="connsiteX88" fmla="*/ 7405 w 2515790"/>
              <a:gd name="connsiteY88" fmla="*/ 5198901 h 5429897"/>
              <a:gd name="connsiteX89" fmla="*/ 2963 w 2515790"/>
              <a:gd name="connsiteY89" fmla="*/ 5169286 h 5429897"/>
              <a:gd name="connsiteX90" fmla="*/ 0 w 2515790"/>
              <a:gd name="connsiteY90" fmla="*/ 5139671 h 5429897"/>
              <a:gd name="connsiteX91" fmla="*/ 0 w 2515790"/>
              <a:gd name="connsiteY91" fmla="*/ 291708 h 5429897"/>
              <a:gd name="connsiteX92" fmla="*/ 2963 w 2515790"/>
              <a:gd name="connsiteY92" fmla="*/ 262093 h 5429897"/>
              <a:gd name="connsiteX93" fmla="*/ 7405 w 2515790"/>
              <a:gd name="connsiteY93" fmla="*/ 232478 h 5429897"/>
              <a:gd name="connsiteX94" fmla="*/ 14808 w 2515790"/>
              <a:gd name="connsiteY94" fmla="*/ 204344 h 5429897"/>
              <a:gd name="connsiteX95" fmla="*/ 25173 w 2515790"/>
              <a:gd name="connsiteY95" fmla="*/ 177691 h 5429897"/>
              <a:gd name="connsiteX96" fmla="*/ 37020 w 2515790"/>
              <a:gd name="connsiteY96" fmla="*/ 152516 h 5429897"/>
              <a:gd name="connsiteX97" fmla="*/ 50346 w 2515790"/>
              <a:gd name="connsiteY97" fmla="*/ 127345 h 5429897"/>
              <a:gd name="connsiteX98" fmla="*/ 68115 w 2515790"/>
              <a:gd name="connsiteY98" fmla="*/ 105134 h 5429897"/>
              <a:gd name="connsiteX99" fmla="*/ 87364 w 2515790"/>
              <a:gd name="connsiteY99" fmla="*/ 84403 h 5429897"/>
              <a:gd name="connsiteX100" fmla="*/ 108095 w 2515790"/>
              <a:gd name="connsiteY100" fmla="*/ 65154 h 5429897"/>
              <a:gd name="connsiteX101" fmla="*/ 130306 w 2515790"/>
              <a:gd name="connsiteY101" fmla="*/ 50346 h 5429897"/>
              <a:gd name="connsiteX102" fmla="*/ 153998 w 2515790"/>
              <a:gd name="connsiteY102" fmla="*/ 35539 h 5429897"/>
              <a:gd name="connsiteX103" fmla="*/ 179172 w 2515790"/>
              <a:gd name="connsiteY103" fmla="*/ 22212 h 5429897"/>
              <a:gd name="connsiteX104" fmla="*/ 207306 w 2515790"/>
              <a:gd name="connsiteY104" fmla="*/ 13327 h 5429897"/>
              <a:gd name="connsiteX105" fmla="*/ 233959 w 2515790"/>
              <a:gd name="connsiteY105" fmla="*/ 5923 h 542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515790" h="5429897">
                <a:moveTo>
                  <a:pt x="262093" y="0"/>
                </a:moveTo>
                <a:lnTo>
                  <a:pt x="291708" y="0"/>
                </a:lnTo>
                <a:lnTo>
                  <a:pt x="506417" y="0"/>
                </a:lnTo>
                <a:lnTo>
                  <a:pt x="515301" y="0"/>
                </a:lnTo>
                <a:lnTo>
                  <a:pt x="525666" y="2962"/>
                </a:lnTo>
                <a:lnTo>
                  <a:pt x="536032" y="7405"/>
                </a:lnTo>
                <a:lnTo>
                  <a:pt x="543435" y="14808"/>
                </a:lnTo>
                <a:lnTo>
                  <a:pt x="550838" y="22212"/>
                </a:lnTo>
                <a:lnTo>
                  <a:pt x="555280" y="32576"/>
                </a:lnTo>
                <a:lnTo>
                  <a:pt x="558243" y="42942"/>
                </a:lnTo>
                <a:lnTo>
                  <a:pt x="561204" y="54788"/>
                </a:lnTo>
                <a:lnTo>
                  <a:pt x="561204" y="69596"/>
                </a:lnTo>
                <a:lnTo>
                  <a:pt x="562685" y="84403"/>
                </a:lnTo>
                <a:lnTo>
                  <a:pt x="570088" y="112537"/>
                </a:lnTo>
                <a:lnTo>
                  <a:pt x="584895" y="137710"/>
                </a:lnTo>
                <a:lnTo>
                  <a:pt x="602665" y="159921"/>
                </a:lnTo>
                <a:lnTo>
                  <a:pt x="624876" y="177691"/>
                </a:lnTo>
                <a:lnTo>
                  <a:pt x="650049" y="192498"/>
                </a:lnTo>
                <a:lnTo>
                  <a:pt x="678183" y="199901"/>
                </a:lnTo>
                <a:lnTo>
                  <a:pt x="692990" y="201383"/>
                </a:lnTo>
                <a:lnTo>
                  <a:pt x="707798" y="201383"/>
                </a:lnTo>
                <a:lnTo>
                  <a:pt x="1807994" y="201383"/>
                </a:lnTo>
                <a:lnTo>
                  <a:pt x="1824281" y="201383"/>
                </a:lnTo>
                <a:lnTo>
                  <a:pt x="1839089" y="199901"/>
                </a:lnTo>
                <a:lnTo>
                  <a:pt x="1865743" y="192498"/>
                </a:lnTo>
                <a:lnTo>
                  <a:pt x="1890915" y="177691"/>
                </a:lnTo>
                <a:lnTo>
                  <a:pt x="1913127" y="159921"/>
                </a:lnTo>
                <a:lnTo>
                  <a:pt x="1933857" y="137710"/>
                </a:lnTo>
                <a:lnTo>
                  <a:pt x="1945703" y="112537"/>
                </a:lnTo>
                <a:lnTo>
                  <a:pt x="1956068" y="84403"/>
                </a:lnTo>
                <a:lnTo>
                  <a:pt x="1956068" y="69596"/>
                </a:lnTo>
                <a:lnTo>
                  <a:pt x="1957548" y="54788"/>
                </a:lnTo>
                <a:lnTo>
                  <a:pt x="1957548" y="42942"/>
                </a:lnTo>
                <a:lnTo>
                  <a:pt x="1960510" y="32576"/>
                </a:lnTo>
                <a:lnTo>
                  <a:pt x="1964952" y="22212"/>
                </a:lnTo>
                <a:lnTo>
                  <a:pt x="1972355" y="14808"/>
                </a:lnTo>
                <a:lnTo>
                  <a:pt x="1979760" y="7405"/>
                </a:lnTo>
                <a:lnTo>
                  <a:pt x="1990125" y="2962"/>
                </a:lnTo>
                <a:lnTo>
                  <a:pt x="2000491" y="0"/>
                </a:lnTo>
                <a:lnTo>
                  <a:pt x="2012337" y="0"/>
                </a:lnTo>
                <a:lnTo>
                  <a:pt x="2224082" y="0"/>
                </a:lnTo>
                <a:lnTo>
                  <a:pt x="2255179" y="0"/>
                </a:lnTo>
                <a:lnTo>
                  <a:pt x="2281832" y="5923"/>
                </a:lnTo>
                <a:lnTo>
                  <a:pt x="2311447" y="13327"/>
                </a:lnTo>
                <a:lnTo>
                  <a:pt x="2336620" y="22212"/>
                </a:lnTo>
                <a:lnTo>
                  <a:pt x="2364755" y="35539"/>
                </a:lnTo>
                <a:lnTo>
                  <a:pt x="2386966" y="50346"/>
                </a:lnTo>
                <a:lnTo>
                  <a:pt x="2409176" y="65154"/>
                </a:lnTo>
                <a:lnTo>
                  <a:pt x="2431388" y="84403"/>
                </a:lnTo>
                <a:lnTo>
                  <a:pt x="2449157" y="105134"/>
                </a:lnTo>
                <a:lnTo>
                  <a:pt x="2466927" y="127345"/>
                </a:lnTo>
                <a:lnTo>
                  <a:pt x="2481733" y="152516"/>
                </a:lnTo>
                <a:lnTo>
                  <a:pt x="2493579" y="177691"/>
                </a:lnTo>
                <a:lnTo>
                  <a:pt x="2503945" y="204344"/>
                </a:lnTo>
                <a:lnTo>
                  <a:pt x="2508386" y="232478"/>
                </a:lnTo>
                <a:lnTo>
                  <a:pt x="2512829" y="262093"/>
                </a:lnTo>
                <a:lnTo>
                  <a:pt x="2515790" y="291708"/>
                </a:lnTo>
                <a:lnTo>
                  <a:pt x="2515790" y="5139671"/>
                </a:lnTo>
                <a:lnTo>
                  <a:pt x="2512829" y="5169286"/>
                </a:lnTo>
                <a:lnTo>
                  <a:pt x="2508386" y="5198901"/>
                </a:lnTo>
                <a:lnTo>
                  <a:pt x="2503945" y="5227035"/>
                </a:lnTo>
                <a:lnTo>
                  <a:pt x="2493579" y="5253688"/>
                </a:lnTo>
                <a:lnTo>
                  <a:pt x="2481733" y="5278861"/>
                </a:lnTo>
                <a:lnTo>
                  <a:pt x="2466927" y="5301073"/>
                </a:lnTo>
                <a:lnTo>
                  <a:pt x="2449157" y="5323283"/>
                </a:lnTo>
                <a:lnTo>
                  <a:pt x="2431388" y="5345495"/>
                </a:lnTo>
                <a:lnTo>
                  <a:pt x="2409176" y="5363264"/>
                </a:lnTo>
                <a:lnTo>
                  <a:pt x="2386966" y="5381034"/>
                </a:lnTo>
                <a:lnTo>
                  <a:pt x="2364755" y="5395840"/>
                </a:lnTo>
                <a:lnTo>
                  <a:pt x="2336620" y="5407687"/>
                </a:lnTo>
                <a:lnTo>
                  <a:pt x="2311447" y="5418052"/>
                </a:lnTo>
                <a:lnTo>
                  <a:pt x="2281832" y="5425455"/>
                </a:lnTo>
                <a:lnTo>
                  <a:pt x="2255179" y="5428416"/>
                </a:lnTo>
                <a:lnTo>
                  <a:pt x="2224082" y="5429897"/>
                </a:lnTo>
                <a:lnTo>
                  <a:pt x="291708" y="5429897"/>
                </a:lnTo>
                <a:lnTo>
                  <a:pt x="262093" y="5428416"/>
                </a:lnTo>
                <a:lnTo>
                  <a:pt x="233959" y="5425455"/>
                </a:lnTo>
                <a:lnTo>
                  <a:pt x="207306" y="5418052"/>
                </a:lnTo>
                <a:lnTo>
                  <a:pt x="179172" y="5407687"/>
                </a:lnTo>
                <a:lnTo>
                  <a:pt x="153998" y="5395840"/>
                </a:lnTo>
                <a:lnTo>
                  <a:pt x="130306" y="5381034"/>
                </a:lnTo>
                <a:lnTo>
                  <a:pt x="108095" y="5363264"/>
                </a:lnTo>
                <a:lnTo>
                  <a:pt x="87364" y="5345495"/>
                </a:lnTo>
                <a:lnTo>
                  <a:pt x="68115" y="5323283"/>
                </a:lnTo>
                <a:lnTo>
                  <a:pt x="50346" y="5301073"/>
                </a:lnTo>
                <a:lnTo>
                  <a:pt x="37020" y="5278861"/>
                </a:lnTo>
                <a:lnTo>
                  <a:pt x="25173" y="5253688"/>
                </a:lnTo>
                <a:lnTo>
                  <a:pt x="14808" y="5227035"/>
                </a:lnTo>
                <a:lnTo>
                  <a:pt x="7405" y="5198901"/>
                </a:lnTo>
                <a:lnTo>
                  <a:pt x="2963" y="5169286"/>
                </a:lnTo>
                <a:lnTo>
                  <a:pt x="0" y="5139671"/>
                </a:lnTo>
                <a:lnTo>
                  <a:pt x="0" y="291708"/>
                </a:lnTo>
                <a:lnTo>
                  <a:pt x="2963" y="262093"/>
                </a:lnTo>
                <a:lnTo>
                  <a:pt x="7405" y="232478"/>
                </a:lnTo>
                <a:lnTo>
                  <a:pt x="14808" y="204344"/>
                </a:lnTo>
                <a:lnTo>
                  <a:pt x="25173" y="177691"/>
                </a:lnTo>
                <a:lnTo>
                  <a:pt x="37020" y="152516"/>
                </a:lnTo>
                <a:lnTo>
                  <a:pt x="50346" y="127345"/>
                </a:lnTo>
                <a:lnTo>
                  <a:pt x="68115" y="105134"/>
                </a:lnTo>
                <a:lnTo>
                  <a:pt x="87364" y="84403"/>
                </a:lnTo>
                <a:lnTo>
                  <a:pt x="108095" y="65154"/>
                </a:lnTo>
                <a:lnTo>
                  <a:pt x="130306" y="50346"/>
                </a:lnTo>
                <a:lnTo>
                  <a:pt x="153998" y="35539"/>
                </a:lnTo>
                <a:lnTo>
                  <a:pt x="179172" y="22212"/>
                </a:lnTo>
                <a:lnTo>
                  <a:pt x="207306" y="13327"/>
                </a:lnTo>
                <a:lnTo>
                  <a:pt x="233959" y="59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90964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69DC-CC46-49E5-AF60-2CF8D6762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A21B-AB69-4D7C-A46B-9CA262652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9957F-7C4C-442A-8C2F-FFD13B5DC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91F2-8C9D-4245-9839-07AC1B83AC2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B1DCF-74BD-4A50-9154-55BD02913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18FE4-F430-4D48-82F7-3830370E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52BC2-F809-4F0D-8C3A-E7628F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93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07BB-CCCD-48FB-B364-5BF7E2EEA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201B9-90C8-45E9-BE43-2C40D3883C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8AC4C-BE8C-4B2E-8332-53E25E2F3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820AF-6034-4EF2-BC93-5EB2589A0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91F2-8C9D-4245-9839-07AC1B83AC2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9315B-4ABE-425E-ADDB-BCD169B8F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D4012-A202-4695-9A52-58542187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52BC2-F809-4F0D-8C3A-E7628F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82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79EA3-C565-44E0-9E24-1EDB87ECC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E3BA6-58A5-4ED8-8149-671DCAAD4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54867-5E88-4728-843A-B8C0559E6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2FC10-21E1-453A-BF6A-B4289D45B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CCAA9B-ECD8-49B6-9F6B-9E838AAB3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FA026-7E99-480B-A9C7-B65F19E9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91F2-8C9D-4245-9839-07AC1B83AC2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E01A0F-4ECB-45E4-90E1-4801CA38F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1D7A2-B777-4A08-A80B-F1756438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52BC2-F809-4F0D-8C3A-E7628F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7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52AD6-526D-4E0A-ACD9-4FDFEC8FB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14613A-2CA8-43E3-A22C-99E9349F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91F2-8C9D-4245-9839-07AC1B83AC2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EB54E-43BF-4D06-9642-717755EF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AA9FF-9336-4213-B03E-8D2028D1F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52BC2-F809-4F0D-8C3A-E7628F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96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24FD7-DCD8-4CFD-B693-EF88B85C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91F2-8C9D-4245-9839-07AC1B83AC2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88FB0-1A0C-4183-BA4F-C1D082D71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AC732-1CBE-4431-A52B-2E817DC1A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52BC2-F809-4F0D-8C3A-E7628F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6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F9EA3-357D-4AA9-BFCF-15E4D34CB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96EEF-EA7E-4AE4-ACD9-6FEB6DBE1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BCEF4-ED49-4438-9EE2-BD8CBEC4E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C70DF-1065-461E-898B-8BA1CB097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91F2-8C9D-4245-9839-07AC1B83AC2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9176C-C7F3-4D93-A3B2-B170F97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C33A9-AC93-427F-B164-D7CA9880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52BC2-F809-4F0D-8C3A-E7628F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88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2E4-AEC4-4C99-8799-58081BC97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D5AFFE-8A29-4F0B-94B5-27AE28A29E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4AFC8-5222-4444-B64C-176D8EAF0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19438-6C6F-4EDA-B7EB-0584C3C8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91F2-8C9D-4245-9839-07AC1B83AC2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04102-B02E-4CD2-A61B-CA3DC66CF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D4936-ED43-46F9-96BB-2119E83D9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52BC2-F809-4F0D-8C3A-E7628F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ABA02F-F416-463D-8A76-C198C9733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03AA8-A10D-452C-BCC5-6FB0AE9D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A2E6-DCC1-4410-9937-3224A4EFF8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C91F2-8C9D-4245-9839-07AC1B83AC2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5EC52-6732-4437-A612-2861B9AA7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569BC-D97F-495D-A75B-2B4A6D726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52BC2-F809-4F0D-8C3A-E7628F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9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7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ED287F6-D65C-49E1-BA40-3527564129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728902-D7E2-4FF7-BA7D-D1B9F108FAFB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5D0DF0-091F-4431-B3FA-744E051B9E5B}"/>
              </a:ext>
            </a:extLst>
          </p:cNvPr>
          <p:cNvSpPr txBox="1"/>
          <p:nvPr/>
        </p:nvSpPr>
        <p:spPr>
          <a:xfrm>
            <a:off x="2234213" y="3377122"/>
            <a:ext cx="7723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7200" b="1" dirty="0">
                <a:solidFill>
                  <a:schemeClr val="accent4"/>
                </a:solidFill>
                <a:latin typeface="+mj-lt"/>
                <a:cs typeface="Rubik" panose="00000500000000000000" pitchFamily="2" charset="-79"/>
              </a:rPr>
              <a:t>Biology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4CCF1C-5E9E-412F-806E-2E2F3EF833FD}"/>
              </a:ext>
            </a:extLst>
          </p:cNvPr>
          <p:cNvSpPr txBox="1"/>
          <p:nvPr/>
        </p:nvSpPr>
        <p:spPr>
          <a:xfrm>
            <a:off x="2234214" y="4745715"/>
            <a:ext cx="7723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spc="600" dirty="0">
                <a:solidFill>
                  <a:schemeClr val="bg1"/>
                </a:solidFill>
                <a:latin typeface="+mj-lt"/>
                <a:cs typeface="Rubik" panose="00000500000000000000" pitchFamily="2" charset="-79"/>
              </a:rPr>
              <a:t>POWERPOINT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89CAE1-89F2-40C3-A7D0-7A25A03993A7}"/>
              </a:ext>
            </a:extLst>
          </p:cNvPr>
          <p:cNvGrpSpPr/>
          <p:nvPr/>
        </p:nvGrpSpPr>
        <p:grpSpPr>
          <a:xfrm>
            <a:off x="5560304" y="1773731"/>
            <a:ext cx="1071395" cy="1425256"/>
            <a:chOff x="-2732278" y="835470"/>
            <a:chExt cx="4159145" cy="553283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286A779-00CF-4B78-8F4E-364CA0C51227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9" name="Graphic 8">
              <a:extLst>
                <a:ext uri="{FF2B5EF4-FFF2-40B4-BE49-F238E27FC236}">
                  <a16:creationId xmlns:a16="http://schemas.microsoft.com/office/drawing/2014/main" id="{F524BA4D-7B9E-49F0-A2A1-E16A5729F007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F93B328-818C-4870-81A7-FCCC128A4B2A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82C0348-0798-46D1-BBF1-4AC6A41ED02B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0871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7A38E74-7D6E-4D9B-8F86-11E8176CF0EB}"/>
              </a:ext>
            </a:extLst>
          </p:cNvPr>
          <p:cNvSpPr txBox="1"/>
          <p:nvPr/>
        </p:nvSpPr>
        <p:spPr>
          <a:xfrm>
            <a:off x="804528" y="1476548"/>
            <a:ext cx="49295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Bringing Joy of Smart Packaging</a:t>
            </a:r>
            <a:endParaRPr lang="en-ID" sz="4000" b="1" dirty="0">
              <a:solidFill>
                <a:schemeClr val="accent1"/>
              </a:solidFill>
              <a:latin typeface="+mj-lt"/>
              <a:cs typeface="Rubik" panose="00000500000000000000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D83F6-BE32-4814-A7EB-F83FDB589001}"/>
              </a:ext>
            </a:extLst>
          </p:cNvPr>
          <p:cNvSpPr txBox="1"/>
          <p:nvPr/>
        </p:nvSpPr>
        <p:spPr>
          <a:xfrm>
            <a:off x="6629400" y="1514648"/>
            <a:ext cx="4639400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CC20975-9403-43A3-83A3-850241FA74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5" b="33125"/>
          <a:stretch>
            <a:fillRect/>
          </a:stretch>
        </p:blipFill>
        <p:spPr/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B710B7A-184C-44E7-9493-CF71692351AA}"/>
              </a:ext>
            </a:extLst>
          </p:cNvPr>
          <p:cNvGrpSpPr/>
          <p:nvPr/>
        </p:nvGrpSpPr>
        <p:grpSpPr>
          <a:xfrm>
            <a:off x="940854" y="488711"/>
            <a:ext cx="287537" cy="382505"/>
            <a:chOff x="-2732278" y="835470"/>
            <a:chExt cx="4159145" cy="553283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8543A43-5A56-400E-8691-B0DA905C62CA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7" name="Graphic 8">
              <a:extLst>
                <a:ext uri="{FF2B5EF4-FFF2-40B4-BE49-F238E27FC236}">
                  <a16:creationId xmlns:a16="http://schemas.microsoft.com/office/drawing/2014/main" id="{5A91087D-2327-47E7-AC75-CB6CF4A81F58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1D714E9-5702-4CEA-84C2-1A7D958A4F4A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0D4B236-BE32-4DC2-BC5C-FDFBAFDF3619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78A70A7-823E-46F7-99C6-D386CBB88344}"/>
              </a:ext>
            </a:extLst>
          </p:cNvPr>
          <p:cNvSpPr txBox="1"/>
          <p:nvPr/>
        </p:nvSpPr>
        <p:spPr>
          <a:xfrm>
            <a:off x="1204578" y="5601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</p:spTree>
    <p:extLst>
      <p:ext uri="{BB962C8B-B14F-4D97-AF65-F5344CB8AC3E}">
        <p14:creationId xmlns:p14="http://schemas.microsoft.com/office/powerpoint/2010/main" val="567066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6DBF59E-3B89-40EF-ABC0-E12FBF051A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38D086C-AE05-4A1F-86EB-8EB9A0387B56}"/>
              </a:ext>
            </a:extLst>
          </p:cNvPr>
          <p:cNvSpPr/>
          <p:nvPr/>
        </p:nvSpPr>
        <p:spPr>
          <a:xfrm>
            <a:off x="9199771" y="3944091"/>
            <a:ext cx="3919398" cy="39193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124F672-2A0E-4B54-90D8-5C862D2D2FCB}"/>
              </a:ext>
            </a:extLst>
          </p:cNvPr>
          <p:cNvSpPr/>
          <p:nvPr/>
        </p:nvSpPr>
        <p:spPr>
          <a:xfrm>
            <a:off x="1052178" y="1846694"/>
            <a:ext cx="10107292" cy="4057096"/>
          </a:xfrm>
          <a:prstGeom prst="roundRect">
            <a:avLst>
              <a:gd name="adj" fmla="val 6594"/>
            </a:avLst>
          </a:prstGeom>
          <a:solidFill>
            <a:schemeClr val="bg1">
              <a:alpha val="98000"/>
            </a:schemeClr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91D3EC-76E5-4D90-89DD-5F66647DD990}"/>
              </a:ext>
            </a:extLst>
          </p:cNvPr>
          <p:cNvSpPr txBox="1"/>
          <p:nvPr/>
        </p:nvSpPr>
        <p:spPr>
          <a:xfrm>
            <a:off x="1895559" y="3723447"/>
            <a:ext cx="3901559" cy="1714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egest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B1B4DB-119B-4D58-B2AA-1FBB74D63023}"/>
              </a:ext>
            </a:extLst>
          </p:cNvPr>
          <p:cNvSpPr txBox="1"/>
          <p:nvPr/>
        </p:nvSpPr>
        <p:spPr>
          <a:xfrm>
            <a:off x="1895559" y="2200985"/>
            <a:ext cx="6943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Everything To Market Your Business</a:t>
            </a:r>
            <a:endParaRPr lang="en-ID" sz="4000" b="1" dirty="0">
              <a:solidFill>
                <a:schemeClr val="accent1"/>
              </a:solidFill>
              <a:latin typeface="+mj-lt"/>
              <a:cs typeface="Rubik" panose="00000500000000000000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5F72FC-0F3C-45F1-8BD8-1E6C3F58FEE5}"/>
              </a:ext>
            </a:extLst>
          </p:cNvPr>
          <p:cNvSpPr txBox="1"/>
          <p:nvPr/>
        </p:nvSpPr>
        <p:spPr>
          <a:xfrm>
            <a:off x="6394884" y="3723447"/>
            <a:ext cx="3901559" cy="1714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egest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BF761D6-E3DD-4880-908D-0A23FBCD2FAF}"/>
              </a:ext>
            </a:extLst>
          </p:cNvPr>
          <p:cNvGrpSpPr/>
          <p:nvPr/>
        </p:nvGrpSpPr>
        <p:grpSpPr>
          <a:xfrm>
            <a:off x="940854" y="488711"/>
            <a:ext cx="287537" cy="382505"/>
            <a:chOff x="-2732278" y="835470"/>
            <a:chExt cx="4159145" cy="5532837"/>
          </a:xfrm>
          <a:solidFill>
            <a:schemeClr val="bg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91633E-2996-464D-A574-360911C400A4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7" name="Graphic 8">
              <a:extLst>
                <a:ext uri="{FF2B5EF4-FFF2-40B4-BE49-F238E27FC236}">
                  <a16:creationId xmlns:a16="http://schemas.microsoft.com/office/drawing/2014/main" id="{B61FB9CF-A552-4A9F-8D49-7B7BCD595D09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grp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124FF53-8A40-43C7-9FE4-E53BFA77D4F4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AD7E460-85A1-4149-8585-08F18D898844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04166D1-5400-4841-A737-C70B82252153}"/>
              </a:ext>
            </a:extLst>
          </p:cNvPr>
          <p:cNvSpPr txBox="1"/>
          <p:nvPr/>
        </p:nvSpPr>
        <p:spPr>
          <a:xfrm>
            <a:off x="1204578" y="5601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bg1"/>
                </a:solidFill>
                <a:cs typeface="Rubik" panose="00000500000000000000" pitchFamily="2" charset="-79"/>
              </a:rPr>
              <a:t>BIOLOGY</a:t>
            </a:r>
          </a:p>
        </p:txBody>
      </p:sp>
    </p:spTree>
    <p:extLst>
      <p:ext uri="{BB962C8B-B14F-4D97-AF65-F5344CB8AC3E}">
        <p14:creationId xmlns:p14="http://schemas.microsoft.com/office/powerpoint/2010/main" val="591276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2F14A2-4E99-4DFB-A301-07EFF11BF745}"/>
              </a:ext>
            </a:extLst>
          </p:cNvPr>
          <p:cNvSpPr/>
          <p:nvPr/>
        </p:nvSpPr>
        <p:spPr>
          <a:xfrm>
            <a:off x="6547104" y="1616227"/>
            <a:ext cx="5644895" cy="4319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823C38-6638-42F6-931F-44ED30D49366}"/>
              </a:ext>
            </a:extLst>
          </p:cNvPr>
          <p:cNvSpPr txBox="1"/>
          <p:nvPr/>
        </p:nvSpPr>
        <p:spPr>
          <a:xfrm>
            <a:off x="1115658" y="1674114"/>
            <a:ext cx="3472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Bringing Joy of Smart Packaging</a:t>
            </a:r>
            <a:endParaRPr lang="en-ID" sz="4000" b="1" dirty="0">
              <a:solidFill>
                <a:schemeClr val="accent1"/>
              </a:solidFill>
              <a:latin typeface="+mj-lt"/>
              <a:cs typeface="Rubik" panose="00000500000000000000" pitchFamily="2" charset="-79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CD3232-99A4-4C46-91D8-401791EBF3D0}"/>
              </a:ext>
            </a:extLst>
          </p:cNvPr>
          <p:cNvSpPr txBox="1"/>
          <p:nvPr/>
        </p:nvSpPr>
        <p:spPr>
          <a:xfrm>
            <a:off x="1115657" y="4216682"/>
            <a:ext cx="443713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egest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vis. 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4BFB958-0C42-4B09-985A-2555E1BC1E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r="4263"/>
          <a:stretch>
            <a:fillRect/>
          </a:stretch>
        </p:blipFill>
        <p:spPr/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30D97787-2103-473C-8CB6-A9AEF5761497}"/>
              </a:ext>
            </a:extLst>
          </p:cNvPr>
          <p:cNvSpPr/>
          <p:nvPr/>
        </p:nvSpPr>
        <p:spPr>
          <a:xfrm>
            <a:off x="6020827" y="1117486"/>
            <a:ext cx="1151356" cy="1151356"/>
          </a:xfrm>
          <a:prstGeom prst="ellipse">
            <a:avLst/>
          </a:prstGeom>
          <a:solidFill>
            <a:srgbClr val="076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516974-A1CF-4229-B6E1-96398A1DAD7F}"/>
              </a:ext>
            </a:extLst>
          </p:cNvPr>
          <p:cNvSpPr txBox="1"/>
          <p:nvPr/>
        </p:nvSpPr>
        <p:spPr>
          <a:xfrm>
            <a:off x="6210156" y="1416165"/>
            <a:ext cx="8724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ECEFF5"/>
                </a:solidFill>
                <a:latin typeface="+mj-lt"/>
                <a:cs typeface="Rubik" panose="00000500000000000000" pitchFamily="2" charset="-79"/>
              </a:rPr>
              <a:t>Passion, quality, innovation</a:t>
            </a:r>
            <a:endParaRPr lang="en-ID" sz="1000" dirty="0">
              <a:solidFill>
                <a:srgbClr val="ECEFF5"/>
              </a:solidFill>
              <a:latin typeface="+mj-lt"/>
              <a:cs typeface="Rubik" panose="00000500000000000000" pitchFamily="2" charset="-79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DB9EE5-6FB8-40A7-9436-A9041699E0BE}"/>
              </a:ext>
            </a:extLst>
          </p:cNvPr>
          <p:cNvGrpSpPr/>
          <p:nvPr/>
        </p:nvGrpSpPr>
        <p:grpSpPr>
          <a:xfrm>
            <a:off x="940854" y="488711"/>
            <a:ext cx="287537" cy="382505"/>
            <a:chOff x="-2732278" y="835470"/>
            <a:chExt cx="4159145" cy="5532837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AFBBE5C-AA31-4FCD-A05E-29138985CB8D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8">
              <a:extLst>
                <a:ext uri="{FF2B5EF4-FFF2-40B4-BE49-F238E27FC236}">
                  <a16:creationId xmlns:a16="http://schemas.microsoft.com/office/drawing/2014/main" id="{EE8334E7-D17F-4FAD-BE1E-FC942FF0B497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29159E7-263E-4628-9A57-D4E32D4522BB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CF6A719-84F1-4904-8173-F4D8092084D7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6A0A987-D191-48BE-B50E-085C4B834C95}"/>
              </a:ext>
            </a:extLst>
          </p:cNvPr>
          <p:cNvSpPr txBox="1"/>
          <p:nvPr/>
        </p:nvSpPr>
        <p:spPr>
          <a:xfrm>
            <a:off x="1204578" y="5601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</p:spTree>
    <p:extLst>
      <p:ext uri="{BB962C8B-B14F-4D97-AF65-F5344CB8AC3E}">
        <p14:creationId xmlns:p14="http://schemas.microsoft.com/office/powerpoint/2010/main" val="3644908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7C797E5-1DDE-4D3D-9ED5-64BB03CB7DD3}"/>
              </a:ext>
            </a:extLst>
          </p:cNvPr>
          <p:cNvSpPr txBox="1"/>
          <p:nvPr/>
        </p:nvSpPr>
        <p:spPr>
          <a:xfrm>
            <a:off x="6931770" y="1787220"/>
            <a:ext cx="3526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Bringing </a:t>
            </a:r>
            <a:br>
              <a:rPr lang="en-US" sz="40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</a:br>
            <a:r>
              <a:rPr lang="en-US" sz="40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Joy of Smart Packaging</a:t>
            </a:r>
            <a:endParaRPr lang="en-ID" sz="4000" b="1" dirty="0">
              <a:solidFill>
                <a:schemeClr val="accent1"/>
              </a:solidFill>
              <a:latin typeface="+mj-lt"/>
              <a:cs typeface="Rubik" panose="00000500000000000000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880D6-CD23-4DAF-8E4E-5A247193CA11}"/>
              </a:ext>
            </a:extLst>
          </p:cNvPr>
          <p:cNvSpPr txBox="1"/>
          <p:nvPr/>
        </p:nvSpPr>
        <p:spPr>
          <a:xfrm>
            <a:off x="6937088" y="4075375"/>
            <a:ext cx="4073811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egest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vis. 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0C9B6BF-7909-474A-A1D2-03253BAD6C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26667"/>
          <a:stretch>
            <a:fillRect/>
          </a:stretch>
        </p:blipFill>
        <p:spPr/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3CC4015-F220-434F-9632-A79F781D0A0C}"/>
              </a:ext>
            </a:extLst>
          </p:cNvPr>
          <p:cNvSpPr/>
          <p:nvPr/>
        </p:nvSpPr>
        <p:spPr>
          <a:xfrm>
            <a:off x="1100571" y="1724480"/>
            <a:ext cx="627784" cy="6277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B52965-C449-4E5F-B155-A7608BB2BB2D}"/>
              </a:ext>
            </a:extLst>
          </p:cNvPr>
          <p:cNvGrpSpPr/>
          <p:nvPr/>
        </p:nvGrpSpPr>
        <p:grpSpPr>
          <a:xfrm>
            <a:off x="7055904" y="564911"/>
            <a:ext cx="287537" cy="382505"/>
            <a:chOff x="-2732278" y="835470"/>
            <a:chExt cx="4159145" cy="5532837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AD2FF00-C82B-4D17-9F87-426A11F3B083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aphic 8">
              <a:extLst>
                <a:ext uri="{FF2B5EF4-FFF2-40B4-BE49-F238E27FC236}">
                  <a16:creationId xmlns:a16="http://schemas.microsoft.com/office/drawing/2014/main" id="{5206254E-F5ED-4B7F-935E-7360E1852FA6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F3CBCCD-6CE7-4510-A718-311BA8952763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AF9EDF8-413D-4CA5-930D-2F3ADFBB475F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03A1052-F508-42C2-BCB5-7A16593CCFEA}"/>
              </a:ext>
            </a:extLst>
          </p:cNvPr>
          <p:cNvSpPr txBox="1"/>
          <p:nvPr/>
        </p:nvSpPr>
        <p:spPr>
          <a:xfrm>
            <a:off x="7319628" y="6363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1031910-02E2-4EDA-9D8E-F588D629F2C8}"/>
              </a:ext>
            </a:extLst>
          </p:cNvPr>
          <p:cNvSpPr/>
          <p:nvPr/>
        </p:nvSpPr>
        <p:spPr>
          <a:xfrm>
            <a:off x="5537720" y="3770605"/>
            <a:ext cx="952870" cy="9528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6124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43D78BCC-8BA5-4C1B-A6BF-036106D1E35F}"/>
              </a:ext>
            </a:extLst>
          </p:cNvPr>
          <p:cNvSpPr/>
          <p:nvPr/>
        </p:nvSpPr>
        <p:spPr>
          <a:xfrm>
            <a:off x="2575415" y="1120418"/>
            <a:ext cx="1576030" cy="15760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A62470-FE0D-40BE-AFAC-3E643B3A253E}"/>
              </a:ext>
            </a:extLst>
          </p:cNvPr>
          <p:cNvSpPr/>
          <p:nvPr/>
        </p:nvSpPr>
        <p:spPr>
          <a:xfrm>
            <a:off x="771628" y="1741250"/>
            <a:ext cx="11393738" cy="4057096"/>
          </a:xfrm>
          <a:prstGeom prst="roundRect">
            <a:avLst>
              <a:gd name="adj" fmla="val 5398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0DD91-49BE-4810-B030-938549BE9164}"/>
              </a:ext>
            </a:extLst>
          </p:cNvPr>
          <p:cNvSpPr txBox="1"/>
          <p:nvPr/>
        </p:nvSpPr>
        <p:spPr>
          <a:xfrm>
            <a:off x="1667415" y="2302149"/>
            <a:ext cx="5601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Values That Product Packaging Provide</a:t>
            </a:r>
            <a:endParaRPr lang="en-ID" sz="4000" b="1" dirty="0">
              <a:solidFill>
                <a:schemeClr val="accent1"/>
              </a:solidFill>
              <a:latin typeface="+mj-lt"/>
              <a:cs typeface="Rubik" panose="00000500000000000000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EB168-8C28-4E99-98A2-FB16284458C7}"/>
              </a:ext>
            </a:extLst>
          </p:cNvPr>
          <p:cNvSpPr txBox="1"/>
          <p:nvPr/>
        </p:nvSpPr>
        <p:spPr>
          <a:xfrm>
            <a:off x="1667415" y="3877850"/>
            <a:ext cx="4839866" cy="144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 Donec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Donec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velitn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egest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EBD144-2369-4B57-835F-94ABDFDFD4F0}"/>
              </a:ext>
            </a:extLst>
          </p:cNvPr>
          <p:cNvGrpSpPr/>
          <p:nvPr/>
        </p:nvGrpSpPr>
        <p:grpSpPr>
          <a:xfrm>
            <a:off x="940854" y="488711"/>
            <a:ext cx="287537" cy="382505"/>
            <a:chOff x="-2732278" y="835470"/>
            <a:chExt cx="4159145" cy="553283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73A6D79-FCF8-46A2-8B0B-8D8E0F586045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6" name="Graphic 8">
              <a:extLst>
                <a:ext uri="{FF2B5EF4-FFF2-40B4-BE49-F238E27FC236}">
                  <a16:creationId xmlns:a16="http://schemas.microsoft.com/office/drawing/2014/main" id="{4D96E1B9-54AB-40F4-B198-7E5AF796A4A9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C64F0A7-E861-441D-9C4A-2E1AECA64CE6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4E72974-1217-4DD2-8D65-05BD586F567B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C52914E-20CA-45B3-AB2C-F02EEF54232C}"/>
              </a:ext>
            </a:extLst>
          </p:cNvPr>
          <p:cNvSpPr txBox="1"/>
          <p:nvPr/>
        </p:nvSpPr>
        <p:spPr>
          <a:xfrm>
            <a:off x="1204578" y="5601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52D1D30-44DB-490A-B8E4-9D2A8ABC08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r="45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2398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97A9A1C-82BC-4FDD-AB44-BBA9A627DF9B}"/>
              </a:ext>
            </a:extLst>
          </p:cNvPr>
          <p:cNvSpPr/>
          <p:nvPr/>
        </p:nvSpPr>
        <p:spPr>
          <a:xfrm>
            <a:off x="4985222" y="2658873"/>
            <a:ext cx="2416859" cy="303296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+mj-lt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AC856A4-C652-4B3D-A02B-1042FB664289}"/>
              </a:ext>
            </a:extLst>
          </p:cNvPr>
          <p:cNvSpPr/>
          <p:nvPr/>
        </p:nvSpPr>
        <p:spPr>
          <a:xfrm>
            <a:off x="8434926" y="2658871"/>
            <a:ext cx="2416859" cy="303296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39452C-09C6-4606-A7B5-F357031238B3}"/>
              </a:ext>
            </a:extLst>
          </p:cNvPr>
          <p:cNvSpPr txBox="1"/>
          <p:nvPr/>
        </p:nvSpPr>
        <p:spPr>
          <a:xfrm>
            <a:off x="2722389" y="1060512"/>
            <a:ext cx="6747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Guiding Youth To Higher Levels Of Excellence</a:t>
            </a:r>
            <a:endParaRPr lang="en-ID" sz="4000" b="1" dirty="0">
              <a:solidFill>
                <a:schemeClr val="accent1"/>
              </a:solidFill>
              <a:latin typeface="+mj-lt"/>
              <a:cs typeface="Rubik" panose="00000500000000000000" pitchFamily="2" charset="-79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BF42673-AE5C-4818-A622-04126E1787FC}"/>
              </a:ext>
            </a:extLst>
          </p:cNvPr>
          <p:cNvSpPr/>
          <p:nvPr/>
        </p:nvSpPr>
        <p:spPr>
          <a:xfrm>
            <a:off x="1535516" y="2658871"/>
            <a:ext cx="2416859" cy="303296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515E1E2-C80C-4953-96BD-E276FC1B7E0F}"/>
              </a:ext>
            </a:extLst>
          </p:cNvPr>
          <p:cNvSpPr txBox="1"/>
          <p:nvPr/>
        </p:nvSpPr>
        <p:spPr>
          <a:xfrm>
            <a:off x="1534613" y="5097746"/>
            <a:ext cx="2417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Heading Goes Here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A68CD1-3687-4F4A-895C-65F2B39BFC5C}"/>
              </a:ext>
            </a:extLst>
          </p:cNvPr>
          <p:cNvSpPr txBox="1"/>
          <p:nvPr/>
        </p:nvSpPr>
        <p:spPr>
          <a:xfrm>
            <a:off x="4984216" y="5097746"/>
            <a:ext cx="2417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Heading Goes Here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60E73A-35E4-4E17-936E-4CE055117F13}"/>
              </a:ext>
            </a:extLst>
          </p:cNvPr>
          <p:cNvSpPr txBox="1"/>
          <p:nvPr/>
        </p:nvSpPr>
        <p:spPr>
          <a:xfrm>
            <a:off x="8433854" y="5097745"/>
            <a:ext cx="2417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Heading Goes Here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527344A-F3CE-4291-9F52-2F2CA2EA6E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r="12754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0292D9C-C0EF-4AA7-85A2-5A64AC72C07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r="12754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CC6BC45-8232-4286-8EB9-653ACB0210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r="12754"/>
          <a:stretch>
            <a:fillRect/>
          </a:stretch>
        </p:blipFill>
        <p:spPr/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DFB369-D14B-4376-81E5-2AF2CE68E38A}"/>
              </a:ext>
            </a:extLst>
          </p:cNvPr>
          <p:cNvGrpSpPr/>
          <p:nvPr/>
        </p:nvGrpSpPr>
        <p:grpSpPr>
          <a:xfrm>
            <a:off x="5577018" y="488711"/>
            <a:ext cx="1037965" cy="382505"/>
            <a:chOff x="940854" y="488711"/>
            <a:chExt cx="1037965" cy="38250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E149A2D-123E-4BAA-91D6-CA5FB902F769}"/>
                </a:ext>
              </a:extLst>
            </p:cNvPr>
            <p:cNvGrpSpPr/>
            <p:nvPr/>
          </p:nvGrpSpPr>
          <p:grpSpPr>
            <a:xfrm>
              <a:off x="940854" y="488711"/>
              <a:ext cx="287537" cy="382505"/>
              <a:chOff x="-2732278" y="835470"/>
              <a:chExt cx="4159145" cy="5532837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3998F5A-40AE-4213-BB7D-C87D1F1159FA}"/>
                  </a:ext>
                </a:extLst>
              </p:cNvPr>
              <p:cNvSpPr/>
              <p:nvPr/>
            </p:nvSpPr>
            <p:spPr>
              <a:xfrm>
                <a:off x="-1519182" y="3429000"/>
                <a:ext cx="1732952" cy="1728987"/>
              </a:xfrm>
              <a:custGeom>
                <a:avLst/>
                <a:gdLst>
                  <a:gd name="connsiteX0" fmla="*/ 866476 w 1732952"/>
                  <a:gd name="connsiteY0" fmla="*/ 1728987 h 1728987"/>
                  <a:gd name="connsiteX1" fmla="*/ 0 w 1732952"/>
                  <a:gd name="connsiteY1" fmla="*/ 864494 h 1728987"/>
                  <a:gd name="connsiteX2" fmla="*/ 0 w 1732952"/>
                  <a:gd name="connsiteY2" fmla="*/ 172889 h 1728987"/>
                  <a:gd name="connsiteX3" fmla="*/ 173285 w 1732952"/>
                  <a:gd name="connsiteY3" fmla="*/ 0 h 1728987"/>
                  <a:gd name="connsiteX4" fmla="*/ 346571 w 1732952"/>
                  <a:gd name="connsiteY4" fmla="*/ 172889 h 1728987"/>
                  <a:gd name="connsiteX5" fmla="*/ 346571 w 1732952"/>
                  <a:gd name="connsiteY5" fmla="*/ 864494 h 1728987"/>
                  <a:gd name="connsiteX6" fmla="*/ 866476 w 1732952"/>
                  <a:gd name="connsiteY6" fmla="*/ 1383210 h 1728987"/>
                  <a:gd name="connsiteX7" fmla="*/ 1386382 w 1732952"/>
                  <a:gd name="connsiteY7" fmla="*/ 864494 h 1728987"/>
                  <a:gd name="connsiteX8" fmla="*/ 1559667 w 1732952"/>
                  <a:gd name="connsiteY8" fmla="*/ 691605 h 1728987"/>
                  <a:gd name="connsiteX9" fmla="*/ 1732953 w 1732952"/>
                  <a:gd name="connsiteY9" fmla="*/ 864494 h 1728987"/>
                  <a:gd name="connsiteX10" fmla="*/ 866476 w 1732952"/>
                  <a:gd name="connsiteY10" fmla="*/ 1728987 h 17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2952" h="1728987">
                    <a:moveTo>
                      <a:pt x="866476" y="1728987"/>
                    </a:moveTo>
                    <a:cubicBezTo>
                      <a:pt x="388715" y="1728987"/>
                      <a:pt x="0" y="1341162"/>
                      <a:pt x="0" y="864494"/>
                    </a:cubicBezTo>
                    <a:lnTo>
                      <a:pt x="0" y="172889"/>
                    </a:lnTo>
                    <a:cubicBezTo>
                      <a:pt x="0" y="77318"/>
                      <a:pt x="77495" y="0"/>
                      <a:pt x="173285" y="0"/>
                    </a:cubicBezTo>
                    <a:cubicBezTo>
                      <a:pt x="269076" y="0"/>
                      <a:pt x="346571" y="77318"/>
                      <a:pt x="346571" y="172889"/>
                    </a:cubicBezTo>
                    <a:lnTo>
                      <a:pt x="346571" y="864494"/>
                    </a:lnTo>
                    <a:cubicBezTo>
                      <a:pt x="346571" y="1150515"/>
                      <a:pt x="579799" y="1383210"/>
                      <a:pt x="866476" y="1383210"/>
                    </a:cubicBezTo>
                    <a:cubicBezTo>
                      <a:pt x="1153153" y="1383210"/>
                      <a:pt x="1386382" y="1150515"/>
                      <a:pt x="1386382" y="864494"/>
                    </a:cubicBezTo>
                    <a:cubicBezTo>
                      <a:pt x="1386382" y="768922"/>
                      <a:pt x="1463877" y="691605"/>
                      <a:pt x="1559667" y="691605"/>
                    </a:cubicBezTo>
                    <a:cubicBezTo>
                      <a:pt x="1655458" y="691605"/>
                      <a:pt x="1732953" y="768922"/>
                      <a:pt x="1732953" y="864494"/>
                    </a:cubicBezTo>
                    <a:cubicBezTo>
                      <a:pt x="1732953" y="1341162"/>
                      <a:pt x="1344238" y="1728987"/>
                      <a:pt x="866476" y="17289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" name="Graphic 8">
                <a:extLst>
                  <a:ext uri="{FF2B5EF4-FFF2-40B4-BE49-F238E27FC236}">
                    <a16:creationId xmlns:a16="http://schemas.microsoft.com/office/drawing/2014/main" id="{0C71E30A-4F1A-40EF-91AA-DB0B9A19B6C2}"/>
                  </a:ext>
                </a:extLst>
              </p:cNvPr>
              <p:cNvGrpSpPr/>
              <p:nvPr/>
            </p:nvGrpSpPr>
            <p:grpSpPr>
              <a:xfrm>
                <a:off x="-2732278" y="835470"/>
                <a:ext cx="4159145" cy="5532837"/>
                <a:chOff x="1184464" y="-580084"/>
                <a:chExt cx="4159145" cy="5532837"/>
              </a:xfrm>
              <a:solidFill>
                <a:srgbClr val="212121"/>
              </a:solidFill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89BDB88-06A0-4157-836A-C2EDFECED534}"/>
                    </a:ext>
                  </a:extLst>
                </p:cNvPr>
                <p:cNvSpPr/>
                <p:nvPr/>
              </p:nvSpPr>
              <p:spPr>
                <a:xfrm>
                  <a:off x="1184464" y="-580084"/>
                  <a:ext cx="4159145" cy="5532837"/>
                </a:xfrm>
                <a:custGeom>
                  <a:avLst/>
                  <a:gdLst>
                    <a:gd name="connsiteX0" fmla="*/ 3985861 w 4159145"/>
                    <a:gd name="connsiteY0" fmla="*/ 3630913 h 5532837"/>
                    <a:gd name="connsiteX1" fmla="*/ 3461542 w 4159145"/>
                    <a:gd name="connsiteY1" fmla="*/ 3630913 h 5532837"/>
                    <a:gd name="connsiteX2" fmla="*/ 3465955 w 4159145"/>
                    <a:gd name="connsiteY2" fmla="*/ 3544493 h 5532837"/>
                    <a:gd name="connsiteX3" fmla="*/ 3465955 w 4159145"/>
                    <a:gd name="connsiteY3" fmla="*/ 3285135 h 5532837"/>
                    <a:gd name="connsiteX4" fmla="*/ 3639240 w 4159145"/>
                    <a:gd name="connsiteY4" fmla="*/ 3285135 h 5532837"/>
                    <a:gd name="connsiteX5" fmla="*/ 3812575 w 4159145"/>
                    <a:gd name="connsiteY5" fmla="*/ 3112246 h 5532837"/>
                    <a:gd name="connsiteX6" fmla="*/ 3639240 w 4159145"/>
                    <a:gd name="connsiteY6" fmla="*/ 2939308 h 5532837"/>
                    <a:gd name="connsiteX7" fmla="*/ 3465955 w 4159145"/>
                    <a:gd name="connsiteY7" fmla="*/ 2939308 h 5532837"/>
                    <a:gd name="connsiteX8" fmla="*/ 3465955 w 4159145"/>
                    <a:gd name="connsiteY8" fmla="*/ 2593530 h 5532837"/>
                    <a:gd name="connsiteX9" fmla="*/ 3985861 w 4159145"/>
                    <a:gd name="connsiteY9" fmla="*/ 2593530 h 5532837"/>
                    <a:gd name="connsiteX10" fmla="*/ 4159146 w 4159145"/>
                    <a:gd name="connsiteY10" fmla="*/ 2420641 h 5532837"/>
                    <a:gd name="connsiteX11" fmla="*/ 3985861 w 4159145"/>
                    <a:gd name="connsiteY11" fmla="*/ 2247703 h 5532837"/>
                    <a:gd name="connsiteX12" fmla="*/ 3465955 w 4159145"/>
                    <a:gd name="connsiteY12" fmla="*/ 2247703 h 5532837"/>
                    <a:gd name="connsiteX13" fmla="*/ 3465955 w 4159145"/>
                    <a:gd name="connsiteY13" fmla="*/ 1988345 h 5532837"/>
                    <a:gd name="connsiteX14" fmla="*/ 3461542 w 4159145"/>
                    <a:gd name="connsiteY14" fmla="*/ 1901925 h 5532837"/>
                    <a:gd name="connsiteX15" fmla="*/ 3639240 w 4159145"/>
                    <a:gd name="connsiteY15" fmla="*/ 1901925 h 5532837"/>
                    <a:gd name="connsiteX16" fmla="*/ 3812575 w 4159145"/>
                    <a:gd name="connsiteY16" fmla="*/ 1729037 h 5532837"/>
                    <a:gd name="connsiteX17" fmla="*/ 3639240 w 4159145"/>
                    <a:gd name="connsiteY17" fmla="*/ 1556098 h 5532837"/>
                    <a:gd name="connsiteX18" fmla="*/ 3390146 w 4159145"/>
                    <a:gd name="connsiteY18" fmla="*/ 1556098 h 5532837"/>
                    <a:gd name="connsiteX19" fmla="*/ 3119037 w 4159145"/>
                    <a:gd name="connsiteY19" fmla="*/ 1109358 h 5532837"/>
                    <a:gd name="connsiteX20" fmla="*/ 3415184 w 4159145"/>
                    <a:gd name="connsiteY20" fmla="*/ 813839 h 5532837"/>
                    <a:gd name="connsiteX21" fmla="*/ 3415184 w 4159145"/>
                    <a:gd name="connsiteY21" fmla="*/ 569371 h 5532837"/>
                    <a:gd name="connsiteX22" fmla="*/ 3170155 w 4159145"/>
                    <a:gd name="connsiteY22" fmla="*/ 569371 h 5532837"/>
                    <a:gd name="connsiteX23" fmla="*/ 2850705 w 4159145"/>
                    <a:gd name="connsiteY23" fmla="*/ 888040 h 5532837"/>
                    <a:gd name="connsiteX24" fmla="*/ 2251966 w 4159145"/>
                    <a:gd name="connsiteY24" fmla="*/ 695958 h 5532837"/>
                    <a:gd name="connsiteX25" fmla="*/ 2252858 w 4159145"/>
                    <a:gd name="connsiteY25" fmla="*/ 691605 h 5532837"/>
                    <a:gd name="connsiteX26" fmla="*/ 2252858 w 4159145"/>
                    <a:gd name="connsiteY26" fmla="*/ 172889 h 5532837"/>
                    <a:gd name="connsiteX27" fmla="*/ 2079573 w 4159145"/>
                    <a:gd name="connsiteY27" fmla="*/ 0 h 5532837"/>
                    <a:gd name="connsiteX28" fmla="*/ 1906288 w 4159145"/>
                    <a:gd name="connsiteY28" fmla="*/ 172889 h 5532837"/>
                    <a:gd name="connsiteX29" fmla="*/ 1906288 w 4159145"/>
                    <a:gd name="connsiteY29" fmla="*/ 691605 h 5532837"/>
                    <a:gd name="connsiteX30" fmla="*/ 1907180 w 4159145"/>
                    <a:gd name="connsiteY30" fmla="*/ 695958 h 5532837"/>
                    <a:gd name="connsiteX31" fmla="*/ 1419800 w 4159145"/>
                    <a:gd name="connsiteY31" fmla="*/ 826255 h 5532837"/>
                    <a:gd name="connsiteX32" fmla="*/ 1162326 w 4159145"/>
                    <a:gd name="connsiteY32" fmla="*/ 569321 h 5532837"/>
                    <a:gd name="connsiteX33" fmla="*/ 917247 w 4159145"/>
                    <a:gd name="connsiteY33" fmla="*/ 569321 h 5532837"/>
                    <a:gd name="connsiteX34" fmla="*/ 917247 w 4159145"/>
                    <a:gd name="connsiteY34" fmla="*/ 813839 h 5532837"/>
                    <a:gd name="connsiteX35" fmla="*/ 1127520 w 4159145"/>
                    <a:gd name="connsiteY35" fmla="*/ 1023581 h 5532837"/>
                    <a:gd name="connsiteX36" fmla="*/ 769000 w 4159145"/>
                    <a:gd name="connsiteY36" fmla="*/ 1556098 h 5532837"/>
                    <a:gd name="connsiteX37" fmla="*/ 519906 w 4159145"/>
                    <a:gd name="connsiteY37" fmla="*/ 1556098 h 5532837"/>
                    <a:gd name="connsiteX38" fmla="*/ 346620 w 4159145"/>
                    <a:gd name="connsiteY38" fmla="*/ 1729037 h 5532837"/>
                    <a:gd name="connsiteX39" fmla="*/ 519906 w 4159145"/>
                    <a:gd name="connsiteY39" fmla="*/ 1901925 h 5532837"/>
                    <a:gd name="connsiteX40" fmla="*/ 697604 w 4159145"/>
                    <a:gd name="connsiteY40" fmla="*/ 1901925 h 5532837"/>
                    <a:gd name="connsiteX41" fmla="*/ 693191 w 4159145"/>
                    <a:gd name="connsiteY41" fmla="*/ 1988345 h 5532837"/>
                    <a:gd name="connsiteX42" fmla="*/ 693191 w 4159145"/>
                    <a:gd name="connsiteY42" fmla="*/ 2247703 h 5532837"/>
                    <a:gd name="connsiteX43" fmla="*/ 173285 w 4159145"/>
                    <a:gd name="connsiteY43" fmla="*/ 2247703 h 5532837"/>
                    <a:gd name="connsiteX44" fmla="*/ 0 w 4159145"/>
                    <a:gd name="connsiteY44" fmla="*/ 2420641 h 5532837"/>
                    <a:gd name="connsiteX45" fmla="*/ 173285 w 4159145"/>
                    <a:gd name="connsiteY45" fmla="*/ 2593530 h 5532837"/>
                    <a:gd name="connsiteX46" fmla="*/ 693191 w 4159145"/>
                    <a:gd name="connsiteY46" fmla="*/ 2593530 h 5532837"/>
                    <a:gd name="connsiteX47" fmla="*/ 693191 w 4159145"/>
                    <a:gd name="connsiteY47" fmla="*/ 2939308 h 5532837"/>
                    <a:gd name="connsiteX48" fmla="*/ 519906 w 4159145"/>
                    <a:gd name="connsiteY48" fmla="*/ 2939308 h 5532837"/>
                    <a:gd name="connsiteX49" fmla="*/ 346620 w 4159145"/>
                    <a:gd name="connsiteY49" fmla="*/ 3112246 h 5532837"/>
                    <a:gd name="connsiteX50" fmla="*/ 519906 w 4159145"/>
                    <a:gd name="connsiteY50" fmla="*/ 3285135 h 5532837"/>
                    <a:gd name="connsiteX51" fmla="*/ 693191 w 4159145"/>
                    <a:gd name="connsiteY51" fmla="*/ 3285135 h 5532837"/>
                    <a:gd name="connsiteX52" fmla="*/ 693191 w 4159145"/>
                    <a:gd name="connsiteY52" fmla="*/ 3544493 h 5532837"/>
                    <a:gd name="connsiteX53" fmla="*/ 697604 w 4159145"/>
                    <a:gd name="connsiteY53" fmla="*/ 3630913 h 5532837"/>
                    <a:gd name="connsiteX54" fmla="*/ 173285 w 4159145"/>
                    <a:gd name="connsiteY54" fmla="*/ 3630913 h 5532837"/>
                    <a:gd name="connsiteX55" fmla="*/ 0 w 4159145"/>
                    <a:gd name="connsiteY55" fmla="*/ 3803851 h 5532837"/>
                    <a:gd name="connsiteX56" fmla="*/ 173285 w 4159145"/>
                    <a:gd name="connsiteY56" fmla="*/ 3976740 h 5532837"/>
                    <a:gd name="connsiteX57" fmla="*/ 769000 w 4159145"/>
                    <a:gd name="connsiteY57" fmla="*/ 3976740 h 5532837"/>
                    <a:gd name="connsiteX58" fmla="*/ 923841 w 4159145"/>
                    <a:gd name="connsiteY58" fmla="*/ 4280173 h 5532837"/>
                    <a:gd name="connsiteX59" fmla="*/ 743962 w 4159145"/>
                    <a:gd name="connsiteY59" fmla="*/ 4459641 h 5532837"/>
                    <a:gd name="connsiteX60" fmla="*/ 743962 w 4159145"/>
                    <a:gd name="connsiteY60" fmla="*/ 4704109 h 5532837"/>
                    <a:gd name="connsiteX61" fmla="*/ 866476 w 4159145"/>
                    <a:gd name="connsiteY61" fmla="*/ 4754764 h 5532837"/>
                    <a:gd name="connsiteX62" fmla="*/ 988991 w 4159145"/>
                    <a:gd name="connsiteY62" fmla="*/ 4704109 h 5532837"/>
                    <a:gd name="connsiteX63" fmla="*/ 1157269 w 4159145"/>
                    <a:gd name="connsiteY63" fmla="*/ 4536217 h 5532837"/>
                    <a:gd name="connsiteX64" fmla="*/ 1906288 w 4159145"/>
                    <a:gd name="connsiteY64" fmla="*/ 4836831 h 5532837"/>
                    <a:gd name="connsiteX65" fmla="*/ 1906288 w 4159145"/>
                    <a:gd name="connsiteY65" fmla="*/ 5359949 h 5532837"/>
                    <a:gd name="connsiteX66" fmla="*/ 2079573 w 4159145"/>
                    <a:gd name="connsiteY66" fmla="*/ 5532838 h 5532837"/>
                    <a:gd name="connsiteX67" fmla="*/ 2252858 w 4159145"/>
                    <a:gd name="connsiteY67" fmla="*/ 5359949 h 5532837"/>
                    <a:gd name="connsiteX68" fmla="*/ 2252858 w 4159145"/>
                    <a:gd name="connsiteY68" fmla="*/ 4836831 h 5532837"/>
                    <a:gd name="connsiteX69" fmla="*/ 3047294 w 4159145"/>
                    <a:gd name="connsiteY69" fmla="*/ 4495109 h 5532837"/>
                    <a:gd name="connsiteX70" fmla="*/ 3256773 w 4159145"/>
                    <a:gd name="connsiteY70" fmla="*/ 4704159 h 5532837"/>
                    <a:gd name="connsiteX71" fmla="*/ 3379288 w 4159145"/>
                    <a:gd name="connsiteY71" fmla="*/ 4754814 h 5532837"/>
                    <a:gd name="connsiteX72" fmla="*/ 3501852 w 4159145"/>
                    <a:gd name="connsiteY72" fmla="*/ 4704159 h 5532837"/>
                    <a:gd name="connsiteX73" fmla="*/ 3501852 w 4159145"/>
                    <a:gd name="connsiteY73" fmla="*/ 4459691 h 5532837"/>
                    <a:gd name="connsiteX74" fmla="*/ 3269069 w 4159145"/>
                    <a:gd name="connsiteY74" fmla="*/ 4227441 h 5532837"/>
                    <a:gd name="connsiteX75" fmla="*/ 3390146 w 4159145"/>
                    <a:gd name="connsiteY75" fmla="*/ 3976740 h 5532837"/>
                    <a:gd name="connsiteX76" fmla="*/ 3985861 w 4159145"/>
                    <a:gd name="connsiteY76" fmla="*/ 3976740 h 5532837"/>
                    <a:gd name="connsiteX77" fmla="*/ 4159146 w 4159145"/>
                    <a:gd name="connsiteY77" fmla="*/ 3803851 h 5532837"/>
                    <a:gd name="connsiteX78" fmla="*/ 3985861 w 4159145"/>
                    <a:gd name="connsiteY78" fmla="*/ 3630913 h 5532837"/>
                    <a:gd name="connsiteX79" fmla="*/ 2166241 w 4159145"/>
                    <a:gd name="connsiteY79" fmla="*/ 4495456 h 5532837"/>
                    <a:gd name="connsiteX80" fmla="*/ 1992906 w 4159145"/>
                    <a:gd name="connsiteY80" fmla="*/ 4495456 h 5532837"/>
                    <a:gd name="connsiteX81" fmla="*/ 1039811 w 4159145"/>
                    <a:gd name="connsiteY81" fmla="*/ 3544493 h 5532837"/>
                    <a:gd name="connsiteX82" fmla="*/ 1039811 w 4159145"/>
                    <a:gd name="connsiteY82" fmla="*/ 1988345 h 5532837"/>
                    <a:gd name="connsiteX83" fmla="*/ 1992906 w 4159145"/>
                    <a:gd name="connsiteY83" fmla="*/ 1037432 h 5532837"/>
                    <a:gd name="connsiteX84" fmla="*/ 2166241 w 4159145"/>
                    <a:gd name="connsiteY84" fmla="*/ 1037432 h 5532837"/>
                    <a:gd name="connsiteX85" fmla="*/ 3119384 w 4159145"/>
                    <a:gd name="connsiteY85" fmla="*/ 1988345 h 5532837"/>
                    <a:gd name="connsiteX86" fmla="*/ 3119384 w 4159145"/>
                    <a:gd name="connsiteY86" fmla="*/ 3544493 h 5532837"/>
                    <a:gd name="connsiteX87" fmla="*/ 2166241 w 4159145"/>
                    <a:gd name="connsiteY87" fmla="*/ 4495456 h 5532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4159145" h="5532837">
                      <a:moveTo>
                        <a:pt x="3985861" y="3630913"/>
                      </a:moveTo>
                      <a:lnTo>
                        <a:pt x="3461542" y="3630913"/>
                      </a:lnTo>
                      <a:cubicBezTo>
                        <a:pt x="3463476" y="3602221"/>
                        <a:pt x="3465955" y="3573679"/>
                        <a:pt x="3465955" y="3544493"/>
                      </a:cubicBezTo>
                      <a:lnTo>
                        <a:pt x="3465955" y="3285135"/>
                      </a:lnTo>
                      <a:lnTo>
                        <a:pt x="3639240" y="3285135"/>
                      </a:lnTo>
                      <a:cubicBezTo>
                        <a:pt x="3735031" y="3285135"/>
                        <a:pt x="3812575" y="3207817"/>
                        <a:pt x="3812575" y="3112246"/>
                      </a:cubicBezTo>
                      <a:cubicBezTo>
                        <a:pt x="3812575" y="3016675"/>
                        <a:pt x="3735031" y="2939308"/>
                        <a:pt x="3639240" y="2939308"/>
                      </a:cubicBezTo>
                      <a:lnTo>
                        <a:pt x="3465955" y="2939308"/>
                      </a:lnTo>
                      <a:lnTo>
                        <a:pt x="3465955" y="2593530"/>
                      </a:lnTo>
                      <a:lnTo>
                        <a:pt x="3985861" y="2593530"/>
                      </a:lnTo>
                      <a:cubicBezTo>
                        <a:pt x="4081651" y="2593530"/>
                        <a:pt x="4159146" y="2516213"/>
                        <a:pt x="4159146" y="2420641"/>
                      </a:cubicBezTo>
                      <a:cubicBezTo>
                        <a:pt x="4159146" y="2325070"/>
                        <a:pt x="4081651" y="2247703"/>
                        <a:pt x="3985861" y="2247703"/>
                      </a:cubicBezTo>
                      <a:lnTo>
                        <a:pt x="3465955" y="2247703"/>
                      </a:lnTo>
                      <a:lnTo>
                        <a:pt x="3465955" y="1988345"/>
                      </a:lnTo>
                      <a:cubicBezTo>
                        <a:pt x="3465955" y="1959209"/>
                        <a:pt x="3463476" y="1930617"/>
                        <a:pt x="3461542" y="1901925"/>
                      </a:cubicBezTo>
                      <a:lnTo>
                        <a:pt x="3639240" y="1901925"/>
                      </a:lnTo>
                      <a:cubicBezTo>
                        <a:pt x="3735031" y="1901925"/>
                        <a:pt x="3812575" y="1824608"/>
                        <a:pt x="3812575" y="1729037"/>
                      </a:cubicBezTo>
                      <a:cubicBezTo>
                        <a:pt x="3812575" y="1633465"/>
                        <a:pt x="3735031" y="1556098"/>
                        <a:pt x="3639240" y="1556098"/>
                      </a:cubicBezTo>
                      <a:lnTo>
                        <a:pt x="3390146" y="1556098"/>
                      </a:lnTo>
                      <a:cubicBezTo>
                        <a:pt x="3330549" y="1388651"/>
                        <a:pt x="3237635" y="1237231"/>
                        <a:pt x="3119037" y="1109358"/>
                      </a:cubicBezTo>
                      <a:lnTo>
                        <a:pt x="3415184" y="813839"/>
                      </a:lnTo>
                      <a:cubicBezTo>
                        <a:pt x="3482862" y="746316"/>
                        <a:pt x="3482862" y="636894"/>
                        <a:pt x="3415184" y="569371"/>
                      </a:cubicBezTo>
                      <a:cubicBezTo>
                        <a:pt x="3347506" y="501848"/>
                        <a:pt x="3237833" y="501848"/>
                        <a:pt x="3170155" y="569371"/>
                      </a:cubicBezTo>
                      <a:lnTo>
                        <a:pt x="2850705" y="888040"/>
                      </a:lnTo>
                      <a:cubicBezTo>
                        <a:pt x="2674594" y="778618"/>
                        <a:pt x="2470816" y="710303"/>
                        <a:pt x="2251966" y="695958"/>
                      </a:cubicBezTo>
                      <a:cubicBezTo>
                        <a:pt x="2252016" y="694424"/>
                        <a:pt x="2252858" y="693138"/>
                        <a:pt x="2252858" y="691605"/>
                      </a:cubicBezTo>
                      <a:lnTo>
                        <a:pt x="2252858" y="172889"/>
                      </a:lnTo>
                      <a:cubicBezTo>
                        <a:pt x="2252858" y="77318"/>
                        <a:pt x="2175363" y="0"/>
                        <a:pt x="2079573" y="0"/>
                      </a:cubicBezTo>
                      <a:cubicBezTo>
                        <a:pt x="1983783" y="0"/>
                        <a:pt x="1906288" y="77318"/>
                        <a:pt x="1906288" y="172889"/>
                      </a:cubicBezTo>
                      <a:lnTo>
                        <a:pt x="1906288" y="691605"/>
                      </a:lnTo>
                      <a:cubicBezTo>
                        <a:pt x="1906288" y="693138"/>
                        <a:pt x="1907131" y="694424"/>
                        <a:pt x="1907180" y="695958"/>
                      </a:cubicBezTo>
                      <a:cubicBezTo>
                        <a:pt x="1733101" y="707335"/>
                        <a:pt x="1568592" y="752895"/>
                        <a:pt x="1419800" y="826255"/>
                      </a:cubicBezTo>
                      <a:lnTo>
                        <a:pt x="1162326" y="569321"/>
                      </a:lnTo>
                      <a:cubicBezTo>
                        <a:pt x="1094598" y="501798"/>
                        <a:pt x="984925" y="501798"/>
                        <a:pt x="917247" y="569321"/>
                      </a:cubicBezTo>
                      <a:cubicBezTo>
                        <a:pt x="849619" y="636894"/>
                        <a:pt x="849569" y="746316"/>
                        <a:pt x="917247" y="813839"/>
                      </a:cubicBezTo>
                      <a:lnTo>
                        <a:pt x="1127520" y="1023581"/>
                      </a:lnTo>
                      <a:cubicBezTo>
                        <a:pt x="966878" y="1167136"/>
                        <a:pt x="842578" y="1349473"/>
                        <a:pt x="769000" y="1556098"/>
                      </a:cubicBezTo>
                      <a:lnTo>
                        <a:pt x="519906" y="1556098"/>
                      </a:lnTo>
                      <a:cubicBezTo>
                        <a:pt x="424115" y="1556098"/>
                        <a:pt x="346620" y="1633465"/>
                        <a:pt x="346620" y="1729037"/>
                      </a:cubicBezTo>
                      <a:cubicBezTo>
                        <a:pt x="346620" y="1824608"/>
                        <a:pt x="424115" y="1901925"/>
                        <a:pt x="519906" y="1901925"/>
                      </a:cubicBezTo>
                      <a:lnTo>
                        <a:pt x="697604" y="1901925"/>
                      </a:lnTo>
                      <a:cubicBezTo>
                        <a:pt x="695670" y="1930617"/>
                        <a:pt x="693191" y="1959209"/>
                        <a:pt x="693191" y="1988345"/>
                      </a:cubicBezTo>
                      <a:lnTo>
                        <a:pt x="693191" y="2247703"/>
                      </a:lnTo>
                      <a:lnTo>
                        <a:pt x="173285" y="2247703"/>
                      </a:lnTo>
                      <a:cubicBezTo>
                        <a:pt x="77495" y="2247703"/>
                        <a:pt x="0" y="2325070"/>
                        <a:pt x="0" y="2420641"/>
                      </a:cubicBezTo>
                      <a:cubicBezTo>
                        <a:pt x="0" y="2516213"/>
                        <a:pt x="77495" y="2593530"/>
                        <a:pt x="173285" y="2593530"/>
                      </a:cubicBezTo>
                      <a:lnTo>
                        <a:pt x="693191" y="2593530"/>
                      </a:lnTo>
                      <a:lnTo>
                        <a:pt x="693191" y="2939308"/>
                      </a:lnTo>
                      <a:lnTo>
                        <a:pt x="519906" y="2939308"/>
                      </a:lnTo>
                      <a:cubicBezTo>
                        <a:pt x="424115" y="2939308"/>
                        <a:pt x="346620" y="3016675"/>
                        <a:pt x="346620" y="3112246"/>
                      </a:cubicBezTo>
                      <a:cubicBezTo>
                        <a:pt x="346620" y="3207817"/>
                        <a:pt x="424115" y="3285135"/>
                        <a:pt x="519906" y="3285135"/>
                      </a:cubicBezTo>
                      <a:lnTo>
                        <a:pt x="693191" y="3285135"/>
                      </a:lnTo>
                      <a:lnTo>
                        <a:pt x="693191" y="3544493"/>
                      </a:lnTo>
                      <a:cubicBezTo>
                        <a:pt x="693191" y="3573679"/>
                        <a:pt x="695670" y="3602221"/>
                        <a:pt x="697604" y="3630913"/>
                      </a:cubicBezTo>
                      <a:lnTo>
                        <a:pt x="173285" y="3630913"/>
                      </a:lnTo>
                      <a:cubicBezTo>
                        <a:pt x="77495" y="3630913"/>
                        <a:pt x="0" y="3708280"/>
                        <a:pt x="0" y="3803851"/>
                      </a:cubicBezTo>
                      <a:cubicBezTo>
                        <a:pt x="0" y="3899422"/>
                        <a:pt x="77495" y="3976740"/>
                        <a:pt x="173285" y="3976740"/>
                      </a:cubicBezTo>
                      <a:lnTo>
                        <a:pt x="769000" y="3976740"/>
                      </a:lnTo>
                      <a:cubicBezTo>
                        <a:pt x="807574" y="4085123"/>
                        <a:pt x="859337" y="4187174"/>
                        <a:pt x="923841" y="4280173"/>
                      </a:cubicBezTo>
                      <a:lnTo>
                        <a:pt x="743962" y="4459641"/>
                      </a:lnTo>
                      <a:cubicBezTo>
                        <a:pt x="676284" y="4527164"/>
                        <a:pt x="676284" y="4636586"/>
                        <a:pt x="743962" y="4704109"/>
                      </a:cubicBezTo>
                      <a:cubicBezTo>
                        <a:pt x="777826" y="4737896"/>
                        <a:pt x="822151" y="4754764"/>
                        <a:pt x="866476" y="4754764"/>
                      </a:cubicBezTo>
                      <a:cubicBezTo>
                        <a:pt x="910851" y="4754764"/>
                        <a:pt x="955177" y="4737896"/>
                        <a:pt x="988991" y="4704109"/>
                      </a:cubicBezTo>
                      <a:lnTo>
                        <a:pt x="1157269" y="4536217"/>
                      </a:lnTo>
                      <a:cubicBezTo>
                        <a:pt x="1362583" y="4708759"/>
                        <a:pt x="1622090" y="4817984"/>
                        <a:pt x="1906288" y="4836831"/>
                      </a:cubicBezTo>
                      <a:lnTo>
                        <a:pt x="1906288" y="5359949"/>
                      </a:lnTo>
                      <a:cubicBezTo>
                        <a:pt x="1906288" y="5455520"/>
                        <a:pt x="1983783" y="5532838"/>
                        <a:pt x="2079573" y="5532838"/>
                      </a:cubicBezTo>
                      <a:cubicBezTo>
                        <a:pt x="2175363" y="5532838"/>
                        <a:pt x="2252858" y="5455520"/>
                        <a:pt x="2252858" y="5359949"/>
                      </a:cubicBezTo>
                      <a:lnTo>
                        <a:pt x="2252858" y="4836831"/>
                      </a:lnTo>
                      <a:cubicBezTo>
                        <a:pt x="2558723" y="4816599"/>
                        <a:pt x="2835335" y="4690753"/>
                        <a:pt x="3047294" y="4495109"/>
                      </a:cubicBezTo>
                      <a:lnTo>
                        <a:pt x="3256773" y="4704159"/>
                      </a:lnTo>
                      <a:cubicBezTo>
                        <a:pt x="3290637" y="4737896"/>
                        <a:pt x="3334962" y="4754814"/>
                        <a:pt x="3379288" y="4754814"/>
                      </a:cubicBezTo>
                      <a:cubicBezTo>
                        <a:pt x="3423662" y="4754814"/>
                        <a:pt x="3467988" y="4737945"/>
                        <a:pt x="3501852" y="4704159"/>
                      </a:cubicBezTo>
                      <a:cubicBezTo>
                        <a:pt x="3569530" y="4636586"/>
                        <a:pt x="3569530" y="4527164"/>
                        <a:pt x="3501852" y="4459691"/>
                      </a:cubicBezTo>
                      <a:lnTo>
                        <a:pt x="3269069" y="4227441"/>
                      </a:lnTo>
                      <a:cubicBezTo>
                        <a:pt x="3318005" y="4148985"/>
                        <a:pt x="3358662" y="4065138"/>
                        <a:pt x="3390146" y="3976740"/>
                      </a:cubicBezTo>
                      <a:lnTo>
                        <a:pt x="3985861" y="3976740"/>
                      </a:lnTo>
                      <a:cubicBezTo>
                        <a:pt x="4081651" y="3976740"/>
                        <a:pt x="4159146" y="3899422"/>
                        <a:pt x="4159146" y="3803851"/>
                      </a:cubicBezTo>
                      <a:cubicBezTo>
                        <a:pt x="4159146" y="3708280"/>
                        <a:pt x="4081651" y="3630913"/>
                        <a:pt x="3985861" y="3630913"/>
                      </a:cubicBezTo>
                      <a:close/>
                      <a:moveTo>
                        <a:pt x="2166241" y="4495456"/>
                      </a:moveTo>
                      <a:lnTo>
                        <a:pt x="1992906" y="4495456"/>
                      </a:lnTo>
                      <a:cubicBezTo>
                        <a:pt x="1467447" y="4495456"/>
                        <a:pt x="1039811" y="4068749"/>
                        <a:pt x="1039811" y="3544493"/>
                      </a:cubicBezTo>
                      <a:lnTo>
                        <a:pt x="1039811" y="1988345"/>
                      </a:lnTo>
                      <a:cubicBezTo>
                        <a:pt x="1039811" y="1464089"/>
                        <a:pt x="1467447" y="1037432"/>
                        <a:pt x="1992906" y="1037432"/>
                      </a:cubicBezTo>
                      <a:lnTo>
                        <a:pt x="2166241" y="1037432"/>
                      </a:lnTo>
                      <a:cubicBezTo>
                        <a:pt x="2691699" y="1037432"/>
                        <a:pt x="3119384" y="1464089"/>
                        <a:pt x="3119384" y="1988345"/>
                      </a:cubicBezTo>
                      <a:lnTo>
                        <a:pt x="3119384" y="3544493"/>
                      </a:lnTo>
                      <a:cubicBezTo>
                        <a:pt x="3119384" y="4068749"/>
                        <a:pt x="2691699" y="4495456"/>
                        <a:pt x="2166241" y="449545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6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83F2034D-8D2A-407E-9F2D-F8B0B4F4C4F0}"/>
                    </a:ext>
                  </a:extLst>
                </p:cNvPr>
                <p:cNvSpPr/>
                <p:nvPr/>
              </p:nvSpPr>
              <p:spPr>
                <a:xfrm>
                  <a:off x="2570846" y="630236"/>
                  <a:ext cx="1386381" cy="1383209"/>
                </a:xfrm>
                <a:custGeom>
                  <a:avLst/>
                  <a:gdLst>
                    <a:gd name="connsiteX0" fmla="*/ 693191 w 1386381"/>
                    <a:gd name="connsiteY0" fmla="*/ 0 h 1383209"/>
                    <a:gd name="connsiteX1" fmla="*/ 0 w 1386381"/>
                    <a:gd name="connsiteY1" fmla="*/ 691605 h 1383209"/>
                    <a:gd name="connsiteX2" fmla="*/ 693191 w 1386381"/>
                    <a:gd name="connsiteY2" fmla="*/ 1383210 h 1383209"/>
                    <a:gd name="connsiteX3" fmla="*/ 1386382 w 1386381"/>
                    <a:gd name="connsiteY3" fmla="*/ 691605 h 1383209"/>
                    <a:gd name="connsiteX4" fmla="*/ 693191 w 1386381"/>
                    <a:gd name="connsiteY4" fmla="*/ 0 h 1383209"/>
                    <a:gd name="connsiteX5" fmla="*/ 693191 w 1386381"/>
                    <a:gd name="connsiteY5" fmla="*/ 1037382 h 1383209"/>
                    <a:gd name="connsiteX6" fmla="*/ 346620 w 1386381"/>
                    <a:gd name="connsiteY6" fmla="*/ 691605 h 1383209"/>
                    <a:gd name="connsiteX7" fmla="*/ 693191 w 1386381"/>
                    <a:gd name="connsiteY7" fmla="*/ 345778 h 1383209"/>
                    <a:gd name="connsiteX8" fmla="*/ 1039811 w 1386381"/>
                    <a:gd name="connsiteY8" fmla="*/ 691605 h 1383209"/>
                    <a:gd name="connsiteX9" fmla="*/ 693191 w 1386381"/>
                    <a:gd name="connsiteY9" fmla="*/ 1037382 h 1383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86381" h="1383209">
                      <a:moveTo>
                        <a:pt x="693191" y="0"/>
                      </a:moveTo>
                      <a:cubicBezTo>
                        <a:pt x="310922" y="0"/>
                        <a:pt x="0" y="310161"/>
                        <a:pt x="0" y="691605"/>
                      </a:cubicBezTo>
                      <a:cubicBezTo>
                        <a:pt x="0" y="1072999"/>
                        <a:pt x="310922" y="1383210"/>
                        <a:pt x="693191" y="1383210"/>
                      </a:cubicBezTo>
                      <a:cubicBezTo>
                        <a:pt x="1075510" y="1383210"/>
                        <a:pt x="1386382" y="1072999"/>
                        <a:pt x="1386382" y="691605"/>
                      </a:cubicBezTo>
                      <a:cubicBezTo>
                        <a:pt x="1386382" y="310161"/>
                        <a:pt x="1075510" y="0"/>
                        <a:pt x="693191" y="0"/>
                      </a:cubicBezTo>
                      <a:close/>
                      <a:moveTo>
                        <a:pt x="693191" y="1037382"/>
                      </a:moveTo>
                      <a:cubicBezTo>
                        <a:pt x="502156" y="1037382"/>
                        <a:pt x="346620" y="882203"/>
                        <a:pt x="346620" y="691605"/>
                      </a:cubicBezTo>
                      <a:cubicBezTo>
                        <a:pt x="346620" y="500957"/>
                        <a:pt x="502156" y="345778"/>
                        <a:pt x="693191" y="345778"/>
                      </a:cubicBezTo>
                      <a:cubicBezTo>
                        <a:pt x="884276" y="345778"/>
                        <a:pt x="1039811" y="500957"/>
                        <a:pt x="1039811" y="691605"/>
                      </a:cubicBezTo>
                      <a:cubicBezTo>
                        <a:pt x="1039811" y="882203"/>
                        <a:pt x="884276" y="1037382"/>
                        <a:pt x="693191" y="10373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6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B05A36-B1E3-476D-BC12-C12A92D893FE}"/>
                </a:ext>
              </a:extLst>
            </p:cNvPr>
            <p:cNvSpPr txBox="1"/>
            <p:nvPr/>
          </p:nvSpPr>
          <p:spPr>
            <a:xfrm>
              <a:off x="1204578" y="560149"/>
              <a:ext cx="77424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050" b="1" dirty="0">
                  <a:solidFill>
                    <a:schemeClr val="accent1"/>
                  </a:solidFill>
                  <a:cs typeface="Rubik" panose="00000500000000000000" pitchFamily="2" charset="-79"/>
                </a:rPr>
                <a:t>BIOLOGY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2486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2BD5E7-DF23-4BEC-851F-11041E64E4BB}"/>
              </a:ext>
            </a:extLst>
          </p:cNvPr>
          <p:cNvSpPr/>
          <p:nvPr/>
        </p:nvSpPr>
        <p:spPr>
          <a:xfrm>
            <a:off x="771628" y="1443823"/>
            <a:ext cx="10668622" cy="4696936"/>
          </a:xfrm>
          <a:prstGeom prst="roundRect">
            <a:avLst>
              <a:gd name="adj" fmla="val 6008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0CFC92-D4E4-40F9-9EA7-B67B7C7C817E}"/>
              </a:ext>
            </a:extLst>
          </p:cNvPr>
          <p:cNvSpPr txBox="1"/>
          <p:nvPr/>
        </p:nvSpPr>
        <p:spPr>
          <a:xfrm>
            <a:off x="1382179" y="3081296"/>
            <a:ext cx="2461276" cy="48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EE66DE-4B55-4C9E-A3D8-4583D56CE794}"/>
              </a:ext>
            </a:extLst>
          </p:cNvPr>
          <p:cNvSpPr txBox="1"/>
          <p:nvPr/>
        </p:nvSpPr>
        <p:spPr>
          <a:xfrm>
            <a:off x="1382179" y="2756234"/>
            <a:ext cx="2137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Heading Goes Here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8428679-1AB7-4F75-8F2D-6ADB9496882D}"/>
              </a:ext>
            </a:extLst>
          </p:cNvPr>
          <p:cNvGrpSpPr/>
          <p:nvPr/>
        </p:nvGrpSpPr>
        <p:grpSpPr>
          <a:xfrm>
            <a:off x="8749739" y="2378317"/>
            <a:ext cx="241554" cy="265709"/>
            <a:chOff x="4395788" y="1271588"/>
            <a:chExt cx="190500" cy="20955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962903F-C8BC-41CB-B841-6056C48F82D0}"/>
                </a:ext>
              </a:extLst>
            </p:cNvPr>
            <p:cNvSpPr/>
            <p:nvPr/>
          </p:nvSpPr>
          <p:spPr>
            <a:xfrm>
              <a:off x="4395788" y="1271588"/>
              <a:ext cx="190500" cy="209550"/>
            </a:xfrm>
            <a:custGeom>
              <a:avLst/>
              <a:gdLst>
                <a:gd name="connsiteX0" fmla="*/ 190500 w 190500"/>
                <a:gd name="connsiteY0" fmla="*/ 157163 h 209550"/>
                <a:gd name="connsiteX1" fmla="*/ 95250 w 190500"/>
                <a:gd name="connsiteY1" fmla="*/ 209550 h 209550"/>
                <a:gd name="connsiteX2" fmla="*/ 0 w 190500"/>
                <a:gd name="connsiteY2" fmla="*/ 157163 h 209550"/>
                <a:gd name="connsiteX3" fmla="*/ 0 w 190500"/>
                <a:gd name="connsiteY3" fmla="*/ 52388 h 209550"/>
                <a:gd name="connsiteX4" fmla="*/ 95250 w 190500"/>
                <a:gd name="connsiteY4" fmla="*/ 0 h 209550"/>
                <a:gd name="connsiteX5" fmla="*/ 190500 w 190500"/>
                <a:gd name="connsiteY5" fmla="*/ 52388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0" h="209550">
                  <a:moveTo>
                    <a:pt x="190500" y="157163"/>
                  </a:moveTo>
                  <a:lnTo>
                    <a:pt x="95250" y="209550"/>
                  </a:lnTo>
                  <a:lnTo>
                    <a:pt x="0" y="157163"/>
                  </a:lnTo>
                  <a:lnTo>
                    <a:pt x="0" y="52388"/>
                  </a:lnTo>
                  <a:lnTo>
                    <a:pt x="95250" y="0"/>
                  </a:lnTo>
                  <a:lnTo>
                    <a:pt x="190500" y="52388"/>
                  </a:lnTo>
                  <a:close/>
                </a:path>
              </a:pathLst>
            </a:custGeom>
            <a:noFill/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EB1FD95-01EE-4EDC-84C3-EAA5C0079EDA}"/>
                </a:ext>
              </a:extLst>
            </p:cNvPr>
            <p:cNvSpPr/>
            <p:nvPr/>
          </p:nvSpPr>
          <p:spPr>
            <a:xfrm>
              <a:off x="4462463" y="1314450"/>
              <a:ext cx="57150" cy="57150"/>
            </a:xfrm>
            <a:custGeom>
              <a:avLst/>
              <a:gdLst>
                <a:gd name="connsiteX0" fmla="*/ 57150 w 57150"/>
                <a:gd name="connsiteY0" fmla="*/ 47625 h 57150"/>
                <a:gd name="connsiteX1" fmla="*/ 28575 w 57150"/>
                <a:gd name="connsiteY1" fmla="*/ 61913 h 57150"/>
                <a:gd name="connsiteX2" fmla="*/ 0 w 57150"/>
                <a:gd name="connsiteY2" fmla="*/ 47625 h 57150"/>
                <a:gd name="connsiteX3" fmla="*/ 0 w 57150"/>
                <a:gd name="connsiteY3" fmla="*/ 14288 h 57150"/>
                <a:gd name="connsiteX4" fmla="*/ 28575 w 57150"/>
                <a:gd name="connsiteY4" fmla="*/ 0 h 57150"/>
                <a:gd name="connsiteX5" fmla="*/ 57150 w 57150"/>
                <a:gd name="connsiteY5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57150">
                  <a:moveTo>
                    <a:pt x="57150" y="47625"/>
                  </a:moveTo>
                  <a:lnTo>
                    <a:pt x="28575" y="61913"/>
                  </a:lnTo>
                  <a:lnTo>
                    <a:pt x="0" y="47625"/>
                  </a:lnTo>
                  <a:lnTo>
                    <a:pt x="0" y="14288"/>
                  </a:lnTo>
                  <a:lnTo>
                    <a:pt x="28575" y="0"/>
                  </a:lnTo>
                  <a:lnTo>
                    <a:pt x="57150" y="14288"/>
                  </a:lnTo>
                  <a:close/>
                </a:path>
              </a:pathLst>
            </a:custGeom>
            <a:noFill/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3E61988-4EB0-45FE-B431-651425A13912}"/>
                </a:ext>
              </a:extLst>
            </p:cNvPr>
            <p:cNvSpPr/>
            <p:nvPr/>
          </p:nvSpPr>
          <p:spPr>
            <a:xfrm>
              <a:off x="4462463" y="1328738"/>
              <a:ext cx="57150" cy="9525"/>
            </a:xfrm>
            <a:custGeom>
              <a:avLst/>
              <a:gdLst>
                <a:gd name="connsiteX0" fmla="*/ 0 w 57150"/>
                <a:gd name="connsiteY0" fmla="*/ 0 h 9525"/>
                <a:gd name="connsiteX1" fmla="*/ 23813 w 57150"/>
                <a:gd name="connsiteY1" fmla="*/ 9525 h 9525"/>
                <a:gd name="connsiteX2" fmla="*/ 57150 w 57150"/>
                <a:gd name="connsiteY2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">
                  <a:moveTo>
                    <a:pt x="0" y="0"/>
                  </a:moveTo>
                  <a:lnTo>
                    <a:pt x="23813" y="9525"/>
                  </a:lnTo>
                  <a:lnTo>
                    <a:pt x="57150" y="9525"/>
                  </a:lnTo>
                </a:path>
              </a:pathLst>
            </a:custGeom>
            <a:noFill/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3B7D32F-5B0C-4679-AB8E-2A0D0E7D9B81}"/>
                </a:ext>
              </a:extLst>
            </p:cNvPr>
            <p:cNvSpPr/>
            <p:nvPr/>
          </p:nvSpPr>
          <p:spPr>
            <a:xfrm>
              <a:off x="4443413" y="1385888"/>
              <a:ext cx="95250" cy="38100"/>
            </a:xfrm>
            <a:custGeom>
              <a:avLst/>
              <a:gdLst>
                <a:gd name="connsiteX0" fmla="*/ 95250 w 95250"/>
                <a:gd name="connsiteY0" fmla="*/ 38100 h 38100"/>
                <a:gd name="connsiteX1" fmla="*/ 95250 w 95250"/>
                <a:gd name="connsiteY1" fmla="*/ 14288 h 38100"/>
                <a:gd name="connsiteX2" fmla="*/ 47625 w 95250"/>
                <a:gd name="connsiteY2" fmla="*/ 0 h 38100"/>
                <a:gd name="connsiteX3" fmla="*/ 0 w 95250"/>
                <a:gd name="connsiteY3" fmla="*/ 14288 h 38100"/>
                <a:gd name="connsiteX4" fmla="*/ 0 w 95250"/>
                <a:gd name="connsiteY4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38100">
                  <a:moveTo>
                    <a:pt x="95250" y="38100"/>
                  </a:moveTo>
                  <a:lnTo>
                    <a:pt x="95250" y="14288"/>
                  </a:lnTo>
                  <a:lnTo>
                    <a:pt x="47625" y="0"/>
                  </a:lnTo>
                  <a:lnTo>
                    <a:pt x="0" y="14288"/>
                  </a:lnTo>
                  <a:lnTo>
                    <a:pt x="0" y="38100"/>
                  </a:lnTo>
                </a:path>
              </a:pathLst>
            </a:custGeom>
            <a:noFill/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0C9B1CC-C8E0-4AFE-BEA3-5F4EA440BA2A}"/>
                </a:ext>
              </a:extLst>
            </p:cNvPr>
            <p:cNvSpPr/>
            <p:nvPr/>
          </p:nvSpPr>
          <p:spPr>
            <a:xfrm>
              <a:off x="4491038" y="1404938"/>
              <a:ext cx="9525" cy="19050"/>
            </a:xfrm>
            <a:custGeom>
              <a:avLst/>
              <a:gdLst>
                <a:gd name="connsiteX0" fmla="*/ 0 w 0"/>
                <a:gd name="connsiteY0" fmla="*/ 0 h 19050"/>
                <a:gd name="connsiteX1" fmla="*/ 0 w 0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05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EF5053B-1DDF-41CF-B21A-F14C8BAD8C5D}"/>
              </a:ext>
            </a:extLst>
          </p:cNvPr>
          <p:cNvGrpSpPr/>
          <p:nvPr/>
        </p:nvGrpSpPr>
        <p:grpSpPr>
          <a:xfrm>
            <a:off x="1491669" y="2314184"/>
            <a:ext cx="265709" cy="265709"/>
            <a:chOff x="5300663" y="2185988"/>
            <a:chExt cx="209550" cy="209550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E78CCA2-813F-4672-A745-5C6C35775305}"/>
                </a:ext>
              </a:extLst>
            </p:cNvPr>
            <p:cNvSpPr/>
            <p:nvPr/>
          </p:nvSpPr>
          <p:spPr>
            <a:xfrm>
              <a:off x="5300663" y="2185988"/>
              <a:ext cx="209550" cy="209550"/>
            </a:xfrm>
            <a:custGeom>
              <a:avLst/>
              <a:gdLst>
                <a:gd name="connsiteX0" fmla="*/ 209550 w 209550"/>
                <a:gd name="connsiteY0" fmla="*/ 36481 h 209550"/>
                <a:gd name="connsiteX1" fmla="*/ 104775 w 209550"/>
                <a:gd name="connsiteY1" fmla="*/ 0 h 209550"/>
                <a:gd name="connsiteX2" fmla="*/ 0 w 209550"/>
                <a:gd name="connsiteY2" fmla="*/ 36481 h 209550"/>
                <a:gd name="connsiteX3" fmla="*/ 0 w 209550"/>
                <a:gd name="connsiteY3" fmla="*/ 145733 h 209550"/>
                <a:gd name="connsiteX4" fmla="*/ 85725 w 209550"/>
                <a:gd name="connsiteY4" fmla="*/ 171450 h 209550"/>
                <a:gd name="connsiteX5" fmla="*/ 85725 w 209550"/>
                <a:gd name="connsiteY5" fmla="*/ 209550 h 209550"/>
                <a:gd name="connsiteX6" fmla="*/ 209550 w 209550"/>
                <a:gd name="connsiteY6" fmla="*/ 14573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209550">
                  <a:moveTo>
                    <a:pt x="209550" y="36481"/>
                  </a:moveTo>
                  <a:lnTo>
                    <a:pt x="104775" y="0"/>
                  </a:lnTo>
                  <a:lnTo>
                    <a:pt x="0" y="36481"/>
                  </a:lnTo>
                  <a:lnTo>
                    <a:pt x="0" y="145733"/>
                  </a:lnTo>
                  <a:lnTo>
                    <a:pt x="85725" y="171450"/>
                  </a:lnTo>
                  <a:lnTo>
                    <a:pt x="85725" y="209550"/>
                  </a:lnTo>
                  <a:lnTo>
                    <a:pt x="209550" y="145733"/>
                  </a:lnTo>
                  <a:close/>
                </a:path>
              </a:pathLst>
            </a:custGeom>
            <a:noFill/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B16ACC-F723-43B0-830D-876DB8E5A7D3}"/>
                </a:ext>
              </a:extLst>
            </p:cNvPr>
            <p:cNvSpPr/>
            <p:nvPr/>
          </p:nvSpPr>
          <p:spPr>
            <a:xfrm>
              <a:off x="5338763" y="2243138"/>
              <a:ext cx="133350" cy="9525"/>
            </a:xfrm>
            <a:custGeom>
              <a:avLst/>
              <a:gdLst>
                <a:gd name="connsiteX0" fmla="*/ 0 w 133350"/>
                <a:gd name="connsiteY0" fmla="*/ 0 h 0"/>
                <a:gd name="connsiteX1" fmla="*/ 133350 w 13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>
                  <a:moveTo>
                    <a:pt x="0" y="0"/>
                  </a:moveTo>
                  <a:lnTo>
                    <a:pt x="133350" y="0"/>
                  </a:lnTo>
                </a:path>
              </a:pathLst>
            </a:custGeom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C9BE16-B8D4-4E58-B846-8F102014CB3A}"/>
                </a:ext>
              </a:extLst>
            </p:cNvPr>
            <p:cNvSpPr/>
            <p:nvPr/>
          </p:nvSpPr>
          <p:spPr>
            <a:xfrm>
              <a:off x="5338763" y="2271713"/>
              <a:ext cx="133350" cy="9525"/>
            </a:xfrm>
            <a:custGeom>
              <a:avLst/>
              <a:gdLst>
                <a:gd name="connsiteX0" fmla="*/ 0 w 133350"/>
                <a:gd name="connsiteY0" fmla="*/ 0 h 0"/>
                <a:gd name="connsiteX1" fmla="*/ 133350 w 13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>
                  <a:moveTo>
                    <a:pt x="0" y="0"/>
                  </a:moveTo>
                  <a:lnTo>
                    <a:pt x="133350" y="0"/>
                  </a:lnTo>
                </a:path>
              </a:pathLst>
            </a:custGeom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DA9485F-3B63-4C14-BBF6-8B29C27CC630}"/>
                </a:ext>
              </a:extLst>
            </p:cNvPr>
            <p:cNvSpPr/>
            <p:nvPr/>
          </p:nvSpPr>
          <p:spPr>
            <a:xfrm>
              <a:off x="5338763" y="2300288"/>
              <a:ext cx="66675" cy="9525"/>
            </a:xfrm>
            <a:custGeom>
              <a:avLst/>
              <a:gdLst>
                <a:gd name="connsiteX0" fmla="*/ 0 w 66675"/>
                <a:gd name="connsiteY0" fmla="*/ 0 h 0"/>
                <a:gd name="connsiteX1" fmla="*/ 66675 w 666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>
                  <a:moveTo>
                    <a:pt x="0" y="0"/>
                  </a:moveTo>
                  <a:lnTo>
                    <a:pt x="66675" y="0"/>
                  </a:lnTo>
                </a:path>
              </a:pathLst>
            </a:custGeom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8E04606-CD13-45EB-B43A-0E33B5E858D0}"/>
              </a:ext>
            </a:extLst>
          </p:cNvPr>
          <p:cNvGrpSpPr/>
          <p:nvPr/>
        </p:nvGrpSpPr>
        <p:grpSpPr>
          <a:xfrm>
            <a:off x="1476737" y="4316664"/>
            <a:ext cx="240518" cy="257568"/>
            <a:chOff x="4395788" y="2176407"/>
            <a:chExt cx="189683" cy="203129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1F9A93E-9027-49AB-A274-396C7C4095F6}"/>
                </a:ext>
              </a:extLst>
            </p:cNvPr>
            <p:cNvSpPr/>
            <p:nvPr/>
          </p:nvSpPr>
          <p:spPr>
            <a:xfrm>
              <a:off x="4408958" y="2197057"/>
              <a:ext cx="114300" cy="114300"/>
            </a:xfrm>
            <a:custGeom>
              <a:avLst/>
              <a:gdLst>
                <a:gd name="connsiteX0" fmla="*/ 0 w 114300"/>
                <a:gd name="connsiteY0" fmla="*/ 52803 h 114300"/>
                <a:gd name="connsiteX1" fmla="*/ 52803 w 114300"/>
                <a:gd name="connsiteY1" fmla="*/ 0 h 114300"/>
                <a:gd name="connsiteX2" fmla="*/ 118808 w 114300"/>
                <a:gd name="connsiteY2" fmla="*/ 66004 h 114300"/>
                <a:gd name="connsiteX3" fmla="*/ 66004 w 114300"/>
                <a:gd name="connsiteY3" fmla="*/ 11880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114300">
                  <a:moveTo>
                    <a:pt x="0" y="52803"/>
                  </a:moveTo>
                  <a:lnTo>
                    <a:pt x="52803" y="0"/>
                  </a:lnTo>
                  <a:lnTo>
                    <a:pt x="118808" y="66004"/>
                  </a:lnTo>
                  <a:lnTo>
                    <a:pt x="66004" y="118808"/>
                  </a:lnTo>
                  <a:close/>
                </a:path>
              </a:pathLst>
            </a:custGeom>
            <a:noFill/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5061B3-891A-42B2-91A7-0327FD459EF0}"/>
                </a:ext>
              </a:extLst>
            </p:cNvPr>
            <p:cNvSpPr/>
            <p:nvPr/>
          </p:nvSpPr>
          <p:spPr>
            <a:xfrm>
              <a:off x="4480696" y="2176407"/>
              <a:ext cx="104775" cy="104775"/>
            </a:xfrm>
            <a:custGeom>
              <a:avLst/>
              <a:gdLst>
                <a:gd name="connsiteX0" fmla="*/ 0 w 104775"/>
                <a:gd name="connsiteY0" fmla="*/ 39603 h 104775"/>
                <a:gd name="connsiteX1" fmla="*/ 39603 w 104775"/>
                <a:gd name="connsiteY1" fmla="*/ 0 h 104775"/>
                <a:gd name="connsiteX2" fmla="*/ 105607 w 104775"/>
                <a:gd name="connsiteY2" fmla="*/ 66004 h 104775"/>
                <a:gd name="connsiteX3" fmla="*/ 66004 w 104775"/>
                <a:gd name="connsiteY3" fmla="*/ 10560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04775">
                  <a:moveTo>
                    <a:pt x="0" y="39603"/>
                  </a:moveTo>
                  <a:lnTo>
                    <a:pt x="39603" y="0"/>
                  </a:lnTo>
                  <a:lnTo>
                    <a:pt x="105607" y="66004"/>
                  </a:lnTo>
                  <a:lnTo>
                    <a:pt x="66004" y="105607"/>
                  </a:lnTo>
                  <a:close/>
                </a:path>
              </a:pathLst>
            </a:custGeom>
            <a:noFill/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95BD10-2141-4CB5-A4AF-9C6E0EBF7B2E}"/>
                </a:ext>
              </a:extLst>
            </p:cNvPr>
            <p:cNvSpPr/>
            <p:nvPr/>
          </p:nvSpPr>
          <p:spPr>
            <a:xfrm>
              <a:off x="4395788" y="2236661"/>
              <a:ext cx="142875" cy="142875"/>
            </a:xfrm>
            <a:custGeom>
              <a:avLst/>
              <a:gdLst>
                <a:gd name="connsiteX0" fmla="*/ 149352 w 142875"/>
                <a:gd name="connsiteY0" fmla="*/ 149352 h 142875"/>
                <a:gd name="connsiteX1" fmla="*/ 0 w 142875"/>
                <a:gd name="connsiteY1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5" h="142875">
                  <a:moveTo>
                    <a:pt x="149352" y="149352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9C58FC4-304B-449D-86F9-3264B8246785}"/>
              </a:ext>
            </a:extLst>
          </p:cNvPr>
          <p:cNvSpPr txBox="1"/>
          <p:nvPr/>
        </p:nvSpPr>
        <p:spPr>
          <a:xfrm>
            <a:off x="1382178" y="4997767"/>
            <a:ext cx="2461275" cy="48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A58A723-1530-4C05-BFB9-F263BD6592AC}"/>
              </a:ext>
            </a:extLst>
          </p:cNvPr>
          <p:cNvSpPr txBox="1"/>
          <p:nvPr/>
        </p:nvSpPr>
        <p:spPr>
          <a:xfrm>
            <a:off x="1382179" y="4672705"/>
            <a:ext cx="2137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Heading Goes Here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9C014A-DD4A-47E4-A0C9-DDA509D90710}"/>
              </a:ext>
            </a:extLst>
          </p:cNvPr>
          <p:cNvSpPr txBox="1"/>
          <p:nvPr/>
        </p:nvSpPr>
        <p:spPr>
          <a:xfrm>
            <a:off x="8640249" y="3081296"/>
            <a:ext cx="2434152" cy="48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21C451D-62A1-435D-B96D-EB5C7C101A0F}"/>
              </a:ext>
            </a:extLst>
          </p:cNvPr>
          <p:cNvSpPr txBox="1"/>
          <p:nvPr/>
        </p:nvSpPr>
        <p:spPr>
          <a:xfrm>
            <a:off x="8640249" y="2756234"/>
            <a:ext cx="2137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Heading Goes Here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2076A5C-02B6-4364-8F17-AC199D7AF1EB}"/>
              </a:ext>
            </a:extLst>
          </p:cNvPr>
          <p:cNvSpPr txBox="1"/>
          <p:nvPr/>
        </p:nvSpPr>
        <p:spPr>
          <a:xfrm>
            <a:off x="8640248" y="4997767"/>
            <a:ext cx="2434153" cy="48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8EC6823-8466-4E9F-818D-11F8E204F1EA}"/>
              </a:ext>
            </a:extLst>
          </p:cNvPr>
          <p:cNvSpPr txBox="1"/>
          <p:nvPr/>
        </p:nvSpPr>
        <p:spPr>
          <a:xfrm>
            <a:off x="8640249" y="4672705"/>
            <a:ext cx="2137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Heading Goes Here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E03CDFD-6937-4156-A6C0-0B912176FE88}"/>
              </a:ext>
            </a:extLst>
          </p:cNvPr>
          <p:cNvGrpSpPr/>
          <p:nvPr/>
        </p:nvGrpSpPr>
        <p:grpSpPr>
          <a:xfrm>
            <a:off x="8743700" y="4235113"/>
            <a:ext cx="253632" cy="277787"/>
            <a:chOff x="4852988" y="3090863"/>
            <a:chExt cx="200025" cy="219075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CCB181C-2B57-476F-A28F-D65DDC821FD2}"/>
                </a:ext>
              </a:extLst>
            </p:cNvPr>
            <p:cNvSpPr/>
            <p:nvPr/>
          </p:nvSpPr>
          <p:spPr>
            <a:xfrm>
              <a:off x="4910138" y="3224213"/>
              <a:ext cx="85725" cy="19050"/>
            </a:xfrm>
            <a:custGeom>
              <a:avLst/>
              <a:gdLst>
                <a:gd name="connsiteX0" fmla="*/ 0 w 85725"/>
                <a:gd name="connsiteY0" fmla="*/ 0 h 19050"/>
                <a:gd name="connsiteX1" fmla="*/ 19050 w 85725"/>
                <a:gd name="connsiteY1" fmla="*/ 19050 h 19050"/>
                <a:gd name="connsiteX2" fmla="*/ 66675 w 85725"/>
                <a:gd name="connsiteY2" fmla="*/ 19050 h 19050"/>
                <a:gd name="connsiteX3" fmla="*/ 85725 w 85725"/>
                <a:gd name="connsiteY3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9050">
                  <a:moveTo>
                    <a:pt x="0" y="0"/>
                  </a:moveTo>
                  <a:lnTo>
                    <a:pt x="19050" y="19050"/>
                  </a:lnTo>
                  <a:lnTo>
                    <a:pt x="66675" y="19050"/>
                  </a:lnTo>
                  <a:lnTo>
                    <a:pt x="85725" y="0"/>
                  </a:lnTo>
                </a:path>
              </a:pathLst>
            </a:custGeom>
            <a:noFill/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8561745-7725-4AE2-BF31-1790A3854251}"/>
                </a:ext>
              </a:extLst>
            </p:cNvPr>
            <p:cNvSpPr/>
            <p:nvPr/>
          </p:nvSpPr>
          <p:spPr>
            <a:xfrm>
              <a:off x="4895850" y="3162300"/>
              <a:ext cx="38100" cy="9525"/>
            </a:xfrm>
            <a:custGeom>
              <a:avLst/>
              <a:gdLst>
                <a:gd name="connsiteX0" fmla="*/ 0 w 38100"/>
                <a:gd name="connsiteY0" fmla="*/ 14288 h 9525"/>
                <a:gd name="connsiteX1" fmla="*/ 19050 w 38100"/>
                <a:gd name="connsiteY1" fmla="*/ 0 h 9525"/>
                <a:gd name="connsiteX2" fmla="*/ 38100 w 38100"/>
                <a:gd name="connsiteY2" fmla="*/ 142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9525">
                  <a:moveTo>
                    <a:pt x="0" y="14288"/>
                  </a:moveTo>
                  <a:lnTo>
                    <a:pt x="19050" y="0"/>
                  </a:lnTo>
                  <a:lnTo>
                    <a:pt x="38100" y="14288"/>
                  </a:lnTo>
                </a:path>
              </a:pathLst>
            </a:custGeom>
            <a:noFill/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C925AB5-BCFB-45C3-B9FF-EDAA8FA22963}"/>
                </a:ext>
              </a:extLst>
            </p:cNvPr>
            <p:cNvSpPr/>
            <p:nvPr/>
          </p:nvSpPr>
          <p:spPr>
            <a:xfrm>
              <a:off x="4972050" y="3162300"/>
              <a:ext cx="38100" cy="9525"/>
            </a:xfrm>
            <a:custGeom>
              <a:avLst/>
              <a:gdLst>
                <a:gd name="connsiteX0" fmla="*/ 0 w 38100"/>
                <a:gd name="connsiteY0" fmla="*/ 14288 h 9525"/>
                <a:gd name="connsiteX1" fmla="*/ 19050 w 38100"/>
                <a:gd name="connsiteY1" fmla="*/ 0 h 9525"/>
                <a:gd name="connsiteX2" fmla="*/ 38100 w 38100"/>
                <a:gd name="connsiteY2" fmla="*/ 142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9525">
                  <a:moveTo>
                    <a:pt x="0" y="14288"/>
                  </a:moveTo>
                  <a:lnTo>
                    <a:pt x="19050" y="0"/>
                  </a:lnTo>
                  <a:lnTo>
                    <a:pt x="38100" y="14288"/>
                  </a:lnTo>
                </a:path>
              </a:pathLst>
            </a:custGeom>
            <a:noFill/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B6471AD-706F-4E56-8AD8-60870E572CF1}"/>
                </a:ext>
              </a:extLst>
            </p:cNvPr>
            <p:cNvSpPr/>
            <p:nvPr/>
          </p:nvSpPr>
          <p:spPr>
            <a:xfrm>
              <a:off x="4852988" y="3090863"/>
              <a:ext cx="200025" cy="219075"/>
            </a:xfrm>
            <a:custGeom>
              <a:avLst/>
              <a:gdLst>
                <a:gd name="connsiteX0" fmla="*/ 200025 w 200025"/>
                <a:gd name="connsiteY0" fmla="*/ 164306 h 219075"/>
                <a:gd name="connsiteX1" fmla="*/ 100013 w 200025"/>
                <a:gd name="connsiteY1" fmla="*/ 219075 h 219075"/>
                <a:gd name="connsiteX2" fmla="*/ 0 w 200025"/>
                <a:gd name="connsiteY2" fmla="*/ 164306 h 219075"/>
                <a:gd name="connsiteX3" fmla="*/ 0 w 200025"/>
                <a:gd name="connsiteY3" fmla="*/ 54769 h 219075"/>
                <a:gd name="connsiteX4" fmla="*/ 100013 w 200025"/>
                <a:gd name="connsiteY4" fmla="*/ 0 h 219075"/>
                <a:gd name="connsiteX5" fmla="*/ 200025 w 200025"/>
                <a:gd name="connsiteY5" fmla="*/ 54769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025" h="219075">
                  <a:moveTo>
                    <a:pt x="200025" y="164306"/>
                  </a:moveTo>
                  <a:lnTo>
                    <a:pt x="100013" y="219075"/>
                  </a:lnTo>
                  <a:lnTo>
                    <a:pt x="0" y="164306"/>
                  </a:lnTo>
                  <a:lnTo>
                    <a:pt x="0" y="54769"/>
                  </a:lnTo>
                  <a:lnTo>
                    <a:pt x="100013" y="0"/>
                  </a:lnTo>
                  <a:lnTo>
                    <a:pt x="200025" y="54769"/>
                  </a:lnTo>
                  <a:close/>
                </a:path>
              </a:pathLst>
            </a:custGeom>
            <a:noFill/>
            <a:ln w="19050" cap="flat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1474932-A68D-4EB5-B038-8ADF1067C6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3" r="28303"/>
          <a:stretch>
            <a:fillRect/>
          </a:stretch>
        </p:blipFill>
        <p:spPr/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C3BA23F-7FA6-4A8E-B440-8BB3716AED2D}"/>
              </a:ext>
            </a:extLst>
          </p:cNvPr>
          <p:cNvGrpSpPr/>
          <p:nvPr/>
        </p:nvGrpSpPr>
        <p:grpSpPr>
          <a:xfrm>
            <a:off x="940854" y="488711"/>
            <a:ext cx="287537" cy="382505"/>
            <a:chOff x="-2732278" y="835470"/>
            <a:chExt cx="4159145" cy="5532837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784DDEC-208D-446F-8534-AB8F1D70D82B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9" name="Graphic 8">
              <a:extLst>
                <a:ext uri="{FF2B5EF4-FFF2-40B4-BE49-F238E27FC236}">
                  <a16:creationId xmlns:a16="http://schemas.microsoft.com/office/drawing/2014/main" id="{97AC0218-12BF-42E4-98E8-D8DF7ECF6214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CA7404E-68FF-43A9-B571-A3BC12312C17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D7DA1BB-B2C3-48E5-A049-43BC1274D115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F1BC844-58B4-4C0A-9B0D-0A6EFBB6B48F}"/>
              </a:ext>
            </a:extLst>
          </p:cNvPr>
          <p:cNvSpPr txBox="1"/>
          <p:nvPr/>
        </p:nvSpPr>
        <p:spPr>
          <a:xfrm>
            <a:off x="1204578" y="5601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</p:spTree>
    <p:extLst>
      <p:ext uri="{BB962C8B-B14F-4D97-AF65-F5344CB8AC3E}">
        <p14:creationId xmlns:p14="http://schemas.microsoft.com/office/powerpoint/2010/main" val="1701362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8B38B336-2C89-452E-B570-6E3A5BD523C5}"/>
              </a:ext>
            </a:extLst>
          </p:cNvPr>
          <p:cNvGrpSpPr/>
          <p:nvPr/>
        </p:nvGrpSpPr>
        <p:grpSpPr>
          <a:xfrm>
            <a:off x="-497150" y="781235"/>
            <a:ext cx="8318377" cy="6454914"/>
            <a:chOff x="7968672" y="-3641817"/>
            <a:chExt cx="7358741" cy="735874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DAAE41B-2354-499D-9D17-DC7FB84E28DB}"/>
                </a:ext>
              </a:extLst>
            </p:cNvPr>
            <p:cNvSpPr/>
            <p:nvPr/>
          </p:nvSpPr>
          <p:spPr>
            <a:xfrm>
              <a:off x="10030462" y="-1564285"/>
              <a:ext cx="3242130" cy="3242130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+mj-lt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343A8F9-10CB-4C95-9FDB-6482E62E4CDB}"/>
                </a:ext>
              </a:extLst>
            </p:cNvPr>
            <p:cNvSpPr/>
            <p:nvPr/>
          </p:nvSpPr>
          <p:spPr>
            <a:xfrm>
              <a:off x="8847130" y="-2749604"/>
              <a:ext cx="5612771" cy="5612771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64501FA-87CC-43C0-9993-AE55BC65AC19}"/>
                </a:ext>
              </a:extLst>
            </p:cNvPr>
            <p:cNvSpPr/>
            <p:nvPr/>
          </p:nvSpPr>
          <p:spPr>
            <a:xfrm>
              <a:off x="7968672" y="-3641817"/>
              <a:ext cx="7358741" cy="7358741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40385DD-2746-4073-A0B5-B710579B2BF9}"/>
              </a:ext>
            </a:extLst>
          </p:cNvPr>
          <p:cNvSpPr/>
          <p:nvPr/>
        </p:nvSpPr>
        <p:spPr>
          <a:xfrm>
            <a:off x="771628" y="1311675"/>
            <a:ext cx="3578430" cy="55463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06EF17E-EB68-4FAF-915B-2A0CCF8ACB54}"/>
              </a:ext>
            </a:extLst>
          </p:cNvPr>
          <p:cNvSpPr txBox="1"/>
          <p:nvPr/>
        </p:nvSpPr>
        <p:spPr>
          <a:xfrm>
            <a:off x="7951800" y="2985756"/>
            <a:ext cx="3060479" cy="227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egest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DEA098-2AAD-4FAF-B33C-3AE7D7FD658A}"/>
              </a:ext>
            </a:extLst>
          </p:cNvPr>
          <p:cNvSpPr txBox="1"/>
          <p:nvPr/>
        </p:nvSpPr>
        <p:spPr>
          <a:xfrm>
            <a:off x="7951800" y="5178675"/>
            <a:ext cx="3060479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2555D6D-773C-44E3-928D-0FB8963E49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3" r="28473"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85A7007-0093-4256-9A92-E691AB7A3764}"/>
              </a:ext>
            </a:extLst>
          </p:cNvPr>
          <p:cNvSpPr/>
          <p:nvPr/>
        </p:nvSpPr>
        <p:spPr>
          <a:xfrm>
            <a:off x="3269081" y="0"/>
            <a:ext cx="3859688" cy="5989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64B8156-FD01-4802-B7F0-E4472C7A87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3" r="23143"/>
          <a:stretch>
            <a:fillRect/>
          </a:stretch>
        </p:blipFill>
        <p:spPr/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41CFE0A-480E-4585-92EA-F3B741E24902}"/>
              </a:ext>
            </a:extLst>
          </p:cNvPr>
          <p:cNvGrpSpPr/>
          <p:nvPr/>
        </p:nvGrpSpPr>
        <p:grpSpPr>
          <a:xfrm>
            <a:off x="940854" y="488711"/>
            <a:ext cx="287537" cy="382505"/>
            <a:chOff x="-2732278" y="835470"/>
            <a:chExt cx="4159145" cy="5532837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BF9155-C78D-4AAA-849E-0F810308FAEB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aphic 8">
              <a:extLst>
                <a:ext uri="{FF2B5EF4-FFF2-40B4-BE49-F238E27FC236}">
                  <a16:creationId xmlns:a16="http://schemas.microsoft.com/office/drawing/2014/main" id="{763D28B8-B098-49E9-851B-98C0EB8088A4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C3D534A-D89A-43AD-A123-C420218DC549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8BDF1FA-B034-4097-9C11-92A4C1DF4047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B892720-025B-4BDC-9DC8-F969ECD35BAE}"/>
              </a:ext>
            </a:extLst>
          </p:cNvPr>
          <p:cNvSpPr txBox="1"/>
          <p:nvPr/>
        </p:nvSpPr>
        <p:spPr>
          <a:xfrm>
            <a:off x="1204578" y="5601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19CB55-4302-4813-8DE1-88A14824A9A5}"/>
              </a:ext>
            </a:extLst>
          </p:cNvPr>
          <p:cNvSpPr txBox="1"/>
          <p:nvPr/>
        </p:nvSpPr>
        <p:spPr>
          <a:xfrm>
            <a:off x="7951800" y="847231"/>
            <a:ext cx="4391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cs typeface="Rubik" panose="00000500000000000000" pitchFamily="2" charset="-79"/>
              </a:rPr>
              <a:t>It Is </a:t>
            </a:r>
            <a:br>
              <a:rPr lang="en-US" sz="4000" b="1" dirty="0">
                <a:solidFill>
                  <a:schemeClr val="accent1"/>
                </a:solidFill>
                <a:cs typeface="Rubik" panose="00000500000000000000" pitchFamily="2" charset="-79"/>
              </a:rPr>
            </a:br>
            <a:r>
              <a:rPr lang="en-US" sz="4000" b="1" dirty="0">
                <a:solidFill>
                  <a:schemeClr val="accent1"/>
                </a:solidFill>
                <a:cs typeface="Rubik" panose="00000500000000000000" pitchFamily="2" charset="-79"/>
              </a:rPr>
              <a:t>More Than </a:t>
            </a:r>
            <a:br>
              <a:rPr lang="en-US" sz="4000" b="1" dirty="0">
                <a:solidFill>
                  <a:schemeClr val="accent1"/>
                </a:solidFill>
                <a:cs typeface="Rubik" panose="00000500000000000000" pitchFamily="2" charset="-79"/>
              </a:rPr>
            </a:br>
            <a:r>
              <a:rPr lang="en-US" sz="4000" b="1" dirty="0">
                <a:solidFill>
                  <a:schemeClr val="accent1"/>
                </a:solidFill>
                <a:cs typeface="Rubik" panose="00000500000000000000" pitchFamily="2" charset="-79"/>
              </a:rPr>
              <a:t>A Subject!</a:t>
            </a:r>
          </a:p>
        </p:txBody>
      </p:sp>
    </p:spTree>
    <p:extLst>
      <p:ext uri="{BB962C8B-B14F-4D97-AF65-F5344CB8AC3E}">
        <p14:creationId xmlns:p14="http://schemas.microsoft.com/office/powerpoint/2010/main" val="464852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F634AF4-0CD6-46BE-845F-B7DD7FF1EF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70E19C-CB5C-4988-8A6A-A4BB7B9E22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7E06A4-C685-48EF-A7B8-7C7A40E58BB0}"/>
              </a:ext>
            </a:extLst>
          </p:cNvPr>
          <p:cNvGrpSpPr/>
          <p:nvPr/>
        </p:nvGrpSpPr>
        <p:grpSpPr>
          <a:xfrm>
            <a:off x="940854" y="488711"/>
            <a:ext cx="287537" cy="382505"/>
            <a:chOff x="-2732278" y="835470"/>
            <a:chExt cx="4159145" cy="5532837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7BA10F1-59C1-4548-81E2-5A0162C14D01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5" name="Graphic 8">
              <a:extLst>
                <a:ext uri="{FF2B5EF4-FFF2-40B4-BE49-F238E27FC236}">
                  <a16:creationId xmlns:a16="http://schemas.microsoft.com/office/drawing/2014/main" id="{8437F262-F509-4DE6-AC9E-D6BED37A5797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10F0C2D-80B3-40F5-B5B2-EDE3CD99332F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85A3C56-9717-442F-A47C-ED73F2B37F15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16853E8-B33F-4035-B633-EBD3E1215F20}"/>
              </a:ext>
            </a:extLst>
          </p:cNvPr>
          <p:cNvSpPr txBox="1"/>
          <p:nvPr/>
        </p:nvSpPr>
        <p:spPr>
          <a:xfrm>
            <a:off x="1204578" y="5601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bg1"/>
                </a:solidFill>
                <a:cs typeface="Rubik" panose="00000500000000000000" pitchFamily="2" charset="-79"/>
              </a:rPr>
              <a:t>BIOLOGY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D14C2D-C73F-489E-A4EF-08EC31476FAF}"/>
              </a:ext>
            </a:extLst>
          </p:cNvPr>
          <p:cNvSpPr txBox="1"/>
          <p:nvPr/>
        </p:nvSpPr>
        <p:spPr>
          <a:xfrm>
            <a:off x="826554" y="2367171"/>
            <a:ext cx="94604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cs typeface="Rubik" panose="00000500000000000000" pitchFamily="2" charset="-79"/>
              </a:rPr>
              <a:t>Believe in evolution, believe </a:t>
            </a:r>
            <a:br>
              <a:rPr lang="en-US" sz="4400" b="1" dirty="0">
                <a:solidFill>
                  <a:schemeClr val="bg1"/>
                </a:solidFill>
                <a:cs typeface="Rubik" panose="00000500000000000000" pitchFamily="2" charset="-79"/>
              </a:rPr>
            </a:br>
            <a:r>
              <a:rPr lang="en-US" sz="4400" b="1" dirty="0">
                <a:solidFill>
                  <a:schemeClr val="bg1"/>
                </a:solidFill>
                <a:cs typeface="Rubik" panose="00000500000000000000" pitchFamily="2" charset="-79"/>
              </a:rPr>
              <a:t>in Darwin! Believe in evolution, believe in Darwin!</a:t>
            </a:r>
            <a:endParaRPr lang="en-ID" sz="4400" b="1" dirty="0">
              <a:solidFill>
                <a:schemeClr val="bg1"/>
              </a:solidFill>
              <a:cs typeface="Rubik" panose="00000500000000000000" pitchFamily="2" charset="-79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FCE8629-6065-4DE9-BD7B-A38D76458E6C}"/>
              </a:ext>
            </a:extLst>
          </p:cNvPr>
          <p:cNvSpPr/>
          <p:nvPr/>
        </p:nvSpPr>
        <p:spPr>
          <a:xfrm>
            <a:off x="940854" y="5043413"/>
            <a:ext cx="1414996" cy="498095"/>
          </a:xfrm>
          <a:prstGeom prst="roundRect">
            <a:avLst>
              <a:gd name="adj" fmla="val 7474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5AA160-56FF-4B6F-BFA3-8A3A088EC1E5}"/>
              </a:ext>
            </a:extLst>
          </p:cNvPr>
          <p:cNvSpPr txBox="1"/>
          <p:nvPr/>
        </p:nvSpPr>
        <p:spPr>
          <a:xfrm>
            <a:off x="1122681" y="5153961"/>
            <a:ext cx="1051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cs typeface="Rubik" panose="00000500000000000000" pitchFamily="2" charset="-79"/>
              </a:rPr>
              <a:t>Learn More</a:t>
            </a:r>
            <a:endParaRPr lang="en-ID" sz="1200" dirty="0">
              <a:solidFill>
                <a:schemeClr val="accent1"/>
              </a:solidFill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83144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8030066-10C1-4340-9F8E-DBF81CDA7639}"/>
              </a:ext>
            </a:extLst>
          </p:cNvPr>
          <p:cNvGrpSpPr/>
          <p:nvPr/>
        </p:nvGrpSpPr>
        <p:grpSpPr>
          <a:xfrm>
            <a:off x="1939925" y="550096"/>
            <a:ext cx="5583574" cy="5583574"/>
            <a:chOff x="7968672" y="-3641817"/>
            <a:chExt cx="7358741" cy="735874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5F79013-E68E-45F1-96F8-7017333EA13D}"/>
                </a:ext>
              </a:extLst>
            </p:cNvPr>
            <p:cNvSpPr/>
            <p:nvPr/>
          </p:nvSpPr>
          <p:spPr>
            <a:xfrm>
              <a:off x="10030462" y="-1564285"/>
              <a:ext cx="3242130" cy="3242130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+mj-lt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372B6E1-9D27-4824-819F-6B8F750EF3A4}"/>
                </a:ext>
              </a:extLst>
            </p:cNvPr>
            <p:cNvSpPr/>
            <p:nvPr/>
          </p:nvSpPr>
          <p:spPr>
            <a:xfrm>
              <a:off x="8847130" y="-2749604"/>
              <a:ext cx="5612771" cy="5612771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E460CCC-7E4D-4E3B-A27C-D496EFFD165B}"/>
                </a:ext>
              </a:extLst>
            </p:cNvPr>
            <p:cNvSpPr/>
            <p:nvPr/>
          </p:nvSpPr>
          <p:spPr>
            <a:xfrm>
              <a:off x="7968672" y="-3641817"/>
              <a:ext cx="7358741" cy="7358741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</a:endParaRPr>
            </a:p>
          </p:txBody>
        </p:sp>
      </p:grp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093B31D-0B5A-4797-99DB-5DAFD23E8B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8" b="17138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5CFA307-04C5-4AF8-B52F-6746D1BACD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7" r="26427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C09BD9-55E2-47F4-9104-17E4491EC215}"/>
              </a:ext>
            </a:extLst>
          </p:cNvPr>
          <p:cNvSpPr txBox="1"/>
          <p:nvPr/>
        </p:nvSpPr>
        <p:spPr>
          <a:xfrm>
            <a:off x="5209393" y="465721"/>
            <a:ext cx="5001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A cultured bacteria can culture your life.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CBFE16C-7C58-47C8-89ED-1AF50DB2277A}"/>
              </a:ext>
            </a:extLst>
          </p:cNvPr>
          <p:cNvSpPr/>
          <p:nvPr/>
        </p:nvSpPr>
        <p:spPr>
          <a:xfrm>
            <a:off x="5250516" y="3480049"/>
            <a:ext cx="5908954" cy="2583541"/>
          </a:xfrm>
          <a:prstGeom prst="roundRect">
            <a:avLst>
              <a:gd name="adj" fmla="val 10908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D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15A1A7-8E31-4731-95C1-3B810F4AE1B7}"/>
              </a:ext>
            </a:extLst>
          </p:cNvPr>
          <p:cNvSpPr txBox="1"/>
          <p:nvPr/>
        </p:nvSpPr>
        <p:spPr>
          <a:xfrm>
            <a:off x="5800571" y="4052904"/>
            <a:ext cx="4808845" cy="143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egest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76CA1B-4716-41D3-B539-FFCA0C8000DF}"/>
              </a:ext>
            </a:extLst>
          </p:cNvPr>
          <p:cNvGrpSpPr/>
          <p:nvPr/>
        </p:nvGrpSpPr>
        <p:grpSpPr>
          <a:xfrm>
            <a:off x="940854" y="488711"/>
            <a:ext cx="287537" cy="382505"/>
            <a:chOff x="-2732278" y="835470"/>
            <a:chExt cx="4159145" cy="5532837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CD66E84-1D93-4B68-BF61-4AFD16E10A0D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" name="Graphic 8">
              <a:extLst>
                <a:ext uri="{FF2B5EF4-FFF2-40B4-BE49-F238E27FC236}">
                  <a16:creationId xmlns:a16="http://schemas.microsoft.com/office/drawing/2014/main" id="{C718DBD9-1B5A-4511-98FB-E97ED16762D3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22DC7F3-9856-4446-82B9-8845A6FE425B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1844AB9-E395-4C88-8AB5-C119CB06FE9A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79B393F-AD22-4769-A472-59F7C740A378}"/>
              </a:ext>
            </a:extLst>
          </p:cNvPr>
          <p:cNvSpPr txBox="1"/>
          <p:nvPr/>
        </p:nvSpPr>
        <p:spPr>
          <a:xfrm>
            <a:off x="1204578" y="5601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</p:spTree>
    <p:extLst>
      <p:ext uri="{BB962C8B-B14F-4D97-AF65-F5344CB8AC3E}">
        <p14:creationId xmlns:p14="http://schemas.microsoft.com/office/powerpoint/2010/main" val="326795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EBA5BD5-800E-4514-AA78-352D106EC12F}"/>
              </a:ext>
            </a:extLst>
          </p:cNvPr>
          <p:cNvGrpSpPr/>
          <p:nvPr/>
        </p:nvGrpSpPr>
        <p:grpSpPr>
          <a:xfrm>
            <a:off x="788454" y="336311"/>
            <a:ext cx="287537" cy="382505"/>
            <a:chOff x="-2732278" y="835470"/>
            <a:chExt cx="4159145" cy="553283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A8D680F-E212-45D9-911A-99DD8F86C9FD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Graphic 8">
              <a:extLst>
                <a:ext uri="{FF2B5EF4-FFF2-40B4-BE49-F238E27FC236}">
                  <a16:creationId xmlns:a16="http://schemas.microsoft.com/office/drawing/2014/main" id="{0D015AEC-A173-4DA1-AF6F-279DDC389C2D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B64AC14-39D0-457F-AE41-77D985D90B09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F1078B1-A015-4D13-B01B-59F3283E4EF9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62552C5-3CC7-4E44-8EB7-2CF5D817B4B3}"/>
              </a:ext>
            </a:extLst>
          </p:cNvPr>
          <p:cNvSpPr txBox="1"/>
          <p:nvPr/>
        </p:nvSpPr>
        <p:spPr>
          <a:xfrm>
            <a:off x="1052178" y="4077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D95C59-7560-436D-8465-2D6AE56297F6}"/>
              </a:ext>
            </a:extLst>
          </p:cNvPr>
          <p:cNvSpPr txBox="1"/>
          <p:nvPr/>
        </p:nvSpPr>
        <p:spPr>
          <a:xfrm>
            <a:off x="6504444" y="4217468"/>
            <a:ext cx="4497287" cy="1714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egest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vis. </a:t>
            </a:r>
            <a:endParaRPr lang="en-ID" sz="9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FEBD7-4F12-41EC-8EB9-990FD1E6028B}"/>
              </a:ext>
            </a:extLst>
          </p:cNvPr>
          <p:cNvSpPr txBox="1"/>
          <p:nvPr/>
        </p:nvSpPr>
        <p:spPr>
          <a:xfrm>
            <a:off x="6504444" y="1657680"/>
            <a:ext cx="48588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cs typeface="Rubik" panose="00000500000000000000" pitchFamily="2" charset="-79"/>
              </a:rPr>
              <a:t>A cultured bacteria can culture your life.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FEDD887-78A1-470C-89CA-6B32A5CB0D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3" r="17753"/>
          <a:stretch>
            <a:fillRect/>
          </a:stretch>
        </p:blipFill>
        <p:spPr/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A02BD16-7228-49BE-9C09-1B1FC1FC86B0}"/>
              </a:ext>
            </a:extLst>
          </p:cNvPr>
          <p:cNvSpPr/>
          <p:nvPr/>
        </p:nvSpPr>
        <p:spPr>
          <a:xfrm>
            <a:off x="828694" y="2977564"/>
            <a:ext cx="1630841" cy="16308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0A97C3-A373-47B9-9715-A47234B3B63B}"/>
              </a:ext>
            </a:extLst>
          </p:cNvPr>
          <p:cNvSpPr txBox="1"/>
          <p:nvPr/>
        </p:nvSpPr>
        <p:spPr>
          <a:xfrm>
            <a:off x="1069405" y="3543901"/>
            <a:ext cx="1135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ECEFF5"/>
                </a:solidFill>
                <a:cs typeface="Rubik" panose="00000500000000000000" pitchFamily="2" charset="-79"/>
              </a:rPr>
              <a:t>Experts in Packaging</a:t>
            </a:r>
            <a:endParaRPr lang="en-ID" sz="1400" dirty="0">
              <a:solidFill>
                <a:srgbClr val="ECEFF5"/>
              </a:solidFill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00488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FEEE3C-1F58-4D0F-B1EA-C77350173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054" y="2371368"/>
            <a:ext cx="2639154" cy="263915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7F95DF3-37C0-400D-A897-4FD2A0463737}"/>
              </a:ext>
            </a:extLst>
          </p:cNvPr>
          <p:cNvSpPr txBox="1"/>
          <p:nvPr/>
        </p:nvSpPr>
        <p:spPr>
          <a:xfrm>
            <a:off x="852838" y="1413068"/>
            <a:ext cx="45191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Guiding Youth To Higher Levels Of Excellence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F2CCCC-BCA0-44B7-A6F1-644FEC2168A2}"/>
              </a:ext>
            </a:extLst>
          </p:cNvPr>
          <p:cNvSpPr txBox="1"/>
          <p:nvPr/>
        </p:nvSpPr>
        <p:spPr>
          <a:xfrm>
            <a:off x="871887" y="3736706"/>
            <a:ext cx="3826060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egest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vis. 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966F3F0-93CE-4D8D-9C75-CBA0C23BD17B}"/>
              </a:ext>
            </a:extLst>
          </p:cNvPr>
          <p:cNvSpPr/>
          <p:nvPr/>
        </p:nvSpPr>
        <p:spPr>
          <a:xfrm>
            <a:off x="6644605" y="1428085"/>
            <a:ext cx="1811209" cy="895658"/>
          </a:xfrm>
          <a:prstGeom prst="roundRect">
            <a:avLst>
              <a:gd name="adj" fmla="val 5398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F678300-D592-40C0-9A2D-0156A02CE8F5}"/>
              </a:ext>
            </a:extLst>
          </p:cNvPr>
          <p:cNvSpPr/>
          <p:nvPr/>
        </p:nvSpPr>
        <p:spPr>
          <a:xfrm>
            <a:off x="9960852" y="1851176"/>
            <a:ext cx="1811209" cy="895658"/>
          </a:xfrm>
          <a:prstGeom prst="roundRect">
            <a:avLst>
              <a:gd name="adj" fmla="val 5398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046AE23-01D4-4301-8347-9F1DE8701544}"/>
              </a:ext>
            </a:extLst>
          </p:cNvPr>
          <p:cNvSpPr txBox="1"/>
          <p:nvPr/>
        </p:nvSpPr>
        <p:spPr>
          <a:xfrm>
            <a:off x="7318702" y="1645080"/>
            <a:ext cx="1108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Heading Goes Here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4E730C4-E50A-4528-945C-B5FFA1FE25A6}"/>
              </a:ext>
            </a:extLst>
          </p:cNvPr>
          <p:cNvSpPr txBox="1"/>
          <p:nvPr/>
        </p:nvSpPr>
        <p:spPr>
          <a:xfrm>
            <a:off x="10697281" y="2068172"/>
            <a:ext cx="104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+mj-lt"/>
                <a:cs typeface="Rubik" panose="00000500000000000000" pitchFamily="2" charset="-79"/>
              </a:rPr>
              <a:t>Heading Goes Here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DC6F9C-97D9-43F8-9F50-6A379DA478DD}"/>
              </a:ext>
            </a:extLst>
          </p:cNvPr>
          <p:cNvSpPr txBox="1"/>
          <p:nvPr/>
        </p:nvSpPr>
        <p:spPr>
          <a:xfrm>
            <a:off x="6768320" y="1583523"/>
            <a:ext cx="750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01</a:t>
            </a:r>
            <a:endParaRPr lang="en-ID" sz="3200" dirty="0">
              <a:solidFill>
                <a:schemeClr val="accent1"/>
              </a:solidFill>
              <a:latin typeface="+mj-lt"/>
              <a:cs typeface="Rubik" panose="00000500000000000000" pitchFamily="2" charset="-79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582C14F-A15D-49C6-B170-D28AF70572F5}"/>
              </a:ext>
            </a:extLst>
          </p:cNvPr>
          <p:cNvSpPr txBox="1"/>
          <p:nvPr/>
        </p:nvSpPr>
        <p:spPr>
          <a:xfrm>
            <a:off x="10068637" y="2006614"/>
            <a:ext cx="750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+mj-lt"/>
                <a:cs typeface="Rubik" panose="00000500000000000000" pitchFamily="2" charset="-79"/>
              </a:rPr>
              <a:t>02</a:t>
            </a:r>
            <a:endParaRPr lang="en-ID" sz="3200" dirty="0">
              <a:solidFill>
                <a:schemeClr val="accent2"/>
              </a:solidFill>
              <a:latin typeface="+mj-lt"/>
              <a:cs typeface="Rubik" panose="00000500000000000000" pitchFamily="2" charset="-79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9747E2E-1FC9-42C9-BFB4-5384F082622D}"/>
              </a:ext>
            </a:extLst>
          </p:cNvPr>
          <p:cNvSpPr/>
          <p:nvPr/>
        </p:nvSpPr>
        <p:spPr>
          <a:xfrm>
            <a:off x="6040906" y="4733902"/>
            <a:ext cx="1811209" cy="895658"/>
          </a:xfrm>
          <a:prstGeom prst="roundRect">
            <a:avLst>
              <a:gd name="adj" fmla="val 5398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521DA2A-1112-48F4-A5D9-8D6BAA076100}"/>
              </a:ext>
            </a:extLst>
          </p:cNvPr>
          <p:cNvSpPr/>
          <p:nvPr/>
        </p:nvSpPr>
        <p:spPr>
          <a:xfrm>
            <a:off x="9594609" y="4889347"/>
            <a:ext cx="1811209" cy="895658"/>
          </a:xfrm>
          <a:prstGeom prst="roundRect">
            <a:avLst>
              <a:gd name="adj" fmla="val 5398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6FCA830-A1C7-44C6-BC7C-900DC4AAB531}"/>
              </a:ext>
            </a:extLst>
          </p:cNvPr>
          <p:cNvSpPr txBox="1"/>
          <p:nvPr/>
        </p:nvSpPr>
        <p:spPr>
          <a:xfrm>
            <a:off x="6783910" y="4950897"/>
            <a:ext cx="1039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  <a:latin typeface="+mj-lt"/>
                <a:cs typeface="Rubik" panose="00000500000000000000" pitchFamily="2" charset="-79"/>
              </a:rPr>
              <a:t>Heading Goes Here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BD459A0-5CCA-4840-80FC-D893C362DAFB}"/>
              </a:ext>
            </a:extLst>
          </p:cNvPr>
          <p:cNvSpPr txBox="1"/>
          <p:nvPr/>
        </p:nvSpPr>
        <p:spPr>
          <a:xfrm>
            <a:off x="10331038" y="5106343"/>
            <a:ext cx="104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+mj-lt"/>
                <a:cs typeface="Rubik" panose="00000500000000000000" pitchFamily="2" charset="-79"/>
              </a:rPr>
              <a:t>Heading Goes Here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2A44243-CC5A-4BF7-BCAA-0535CEDAD0E7}"/>
              </a:ext>
            </a:extLst>
          </p:cNvPr>
          <p:cNvSpPr txBox="1"/>
          <p:nvPr/>
        </p:nvSpPr>
        <p:spPr>
          <a:xfrm>
            <a:off x="6164621" y="4889340"/>
            <a:ext cx="750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  <a:latin typeface="+mj-lt"/>
                <a:cs typeface="Rubik" panose="00000500000000000000" pitchFamily="2" charset="-79"/>
              </a:rPr>
              <a:t>03</a:t>
            </a:r>
            <a:endParaRPr lang="en-ID" sz="3200" dirty="0">
              <a:solidFill>
                <a:schemeClr val="accent4"/>
              </a:solidFill>
              <a:latin typeface="+mj-lt"/>
              <a:cs typeface="Rubik" panose="00000500000000000000" pitchFamily="2" charset="-79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D75FD5-930A-44A5-9FE0-A4ED842C42EB}"/>
              </a:ext>
            </a:extLst>
          </p:cNvPr>
          <p:cNvSpPr txBox="1"/>
          <p:nvPr/>
        </p:nvSpPr>
        <p:spPr>
          <a:xfrm>
            <a:off x="9702394" y="5044785"/>
            <a:ext cx="750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  <a:latin typeface="+mj-lt"/>
                <a:cs typeface="Rubik" panose="00000500000000000000" pitchFamily="2" charset="-79"/>
              </a:rPr>
              <a:t>04</a:t>
            </a:r>
            <a:endParaRPr lang="en-ID" sz="3200" dirty="0">
              <a:solidFill>
                <a:schemeClr val="accent6"/>
              </a:solidFill>
              <a:latin typeface="+mj-lt"/>
              <a:cs typeface="Rubik" panose="00000500000000000000" pitchFamily="2" charset="-79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EF913A-CEB8-4036-ACC8-7A9383468ACC}"/>
              </a:ext>
            </a:extLst>
          </p:cNvPr>
          <p:cNvGrpSpPr/>
          <p:nvPr/>
        </p:nvGrpSpPr>
        <p:grpSpPr>
          <a:xfrm>
            <a:off x="940854" y="488711"/>
            <a:ext cx="287537" cy="382505"/>
            <a:chOff x="-2732278" y="835470"/>
            <a:chExt cx="4159145" cy="5532837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FAF8481-D166-4EF0-BA11-1ABAE6005FC9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8">
              <a:extLst>
                <a:ext uri="{FF2B5EF4-FFF2-40B4-BE49-F238E27FC236}">
                  <a16:creationId xmlns:a16="http://schemas.microsoft.com/office/drawing/2014/main" id="{55FA726A-8BEB-4644-9154-55478F0B866D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D996372-5E3A-4314-A252-BF43437D2A32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646C6B6-10A1-493A-8E65-DF219783972A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CCCB868-5831-4451-8053-125490AC72B1}"/>
              </a:ext>
            </a:extLst>
          </p:cNvPr>
          <p:cNvSpPr txBox="1"/>
          <p:nvPr/>
        </p:nvSpPr>
        <p:spPr>
          <a:xfrm>
            <a:off x="1204578" y="5601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</p:spTree>
    <p:extLst>
      <p:ext uri="{BB962C8B-B14F-4D97-AF65-F5344CB8AC3E}">
        <p14:creationId xmlns:p14="http://schemas.microsoft.com/office/powerpoint/2010/main" val="1028548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302E48D-D88F-4457-84EB-8DB518E406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9821"/>
          <a:stretch>
            <a:fillRect/>
          </a:stretch>
        </p:blipFill>
        <p:spPr/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124F672-2A0E-4B54-90D8-5C862D2D2FCB}"/>
              </a:ext>
            </a:extLst>
          </p:cNvPr>
          <p:cNvSpPr/>
          <p:nvPr/>
        </p:nvSpPr>
        <p:spPr>
          <a:xfrm>
            <a:off x="5699464" y="894980"/>
            <a:ext cx="5460006" cy="5184559"/>
          </a:xfrm>
          <a:prstGeom prst="roundRect">
            <a:avLst>
              <a:gd name="adj" fmla="val 7228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5F72FC-0F3C-45F1-8BD8-1E6C3F58FEE5}"/>
              </a:ext>
            </a:extLst>
          </p:cNvPr>
          <p:cNvSpPr txBox="1"/>
          <p:nvPr/>
        </p:nvSpPr>
        <p:spPr>
          <a:xfrm>
            <a:off x="6478688" y="4006958"/>
            <a:ext cx="3901559" cy="143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57635A9-EC29-4C46-9192-E209A8E26F59}"/>
              </a:ext>
            </a:extLst>
          </p:cNvPr>
          <p:cNvSpPr/>
          <p:nvPr/>
        </p:nvSpPr>
        <p:spPr>
          <a:xfrm>
            <a:off x="10842094" y="1787187"/>
            <a:ext cx="634751" cy="6347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92DF62-6484-4937-9467-82EDDC98CB7F}"/>
              </a:ext>
            </a:extLst>
          </p:cNvPr>
          <p:cNvGrpSpPr/>
          <p:nvPr/>
        </p:nvGrpSpPr>
        <p:grpSpPr>
          <a:xfrm>
            <a:off x="940854" y="488711"/>
            <a:ext cx="287537" cy="382505"/>
            <a:chOff x="-2732278" y="835470"/>
            <a:chExt cx="4159145" cy="5532837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C430F9-9647-4ED8-9A78-5E2464864D07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6" name="Graphic 8">
              <a:extLst>
                <a:ext uri="{FF2B5EF4-FFF2-40B4-BE49-F238E27FC236}">
                  <a16:creationId xmlns:a16="http://schemas.microsoft.com/office/drawing/2014/main" id="{4A028F6A-4B68-474B-8608-E01F7F413102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3EC72B0-8D30-4C1F-9890-37527959755D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F680D-4459-4C3A-AC1F-C2BE32666C17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C3960EA-49BB-4F1F-9688-50A6282127C1}"/>
              </a:ext>
            </a:extLst>
          </p:cNvPr>
          <p:cNvSpPr txBox="1"/>
          <p:nvPr/>
        </p:nvSpPr>
        <p:spPr>
          <a:xfrm>
            <a:off x="1204578" y="5601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bg1"/>
                </a:solidFill>
                <a:cs typeface="Rubik" panose="00000500000000000000" pitchFamily="2" charset="-79"/>
              </a:rPr>
              <a:t>BIOLOGY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23A5D8-5171-45A6-A673-A0BC56EF580B}"/>
              </a:ext>
            </a:extLst>
          </p:cNvPr>
          <p:cNvSpPr txBox="1"/>
          <p:nvPr/>
        </p:nvSpPr>
        <p:spPr>
          <a:xfrm>
            <a:off x="6447503" y="1787187"/>
            <a:ext cx="3646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It Is </a:t>
            </a:r>
            <a:br>
              <a:rPr lang="en-US" sz="40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</a:br>
            <a:r>
              <a:rPr lang="en-US" sz="40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More Than </a:t>
            </a:r>
            <a:br>
              <a:rPr lang="en-US" sz="40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</a:br>
            <a:r>
              <a:rPr lang="en-US" sz="40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A Subject!</a:t>
            </a:r>
            <a:endParaRPr lang="en-ID" sz="4000" b="1" dirty="0">
              <a:solidFill>
                <a:schemeClr val="accent1"/>
              </a:solidFill>
              <a:latin typeface="+mj-lt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75191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848EFC-8DE1-4E1B-848F-813077A9C11C}"/>
              </a:ext>
            </a:extLst>
          </p:cNvPr>
          <p:cNvSpPr txBox="1"/>
          <p:nvPr/>
        </p:nvSpPr>
        <p:spPr>
          <a:xfrm>
            <a:off x="1260841" y="1368120"/>
            <a:ext cx="3723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Hub of learning.</a:t>
            </a:r>
            <a:endParaRPr lang="en-ID" sz="4800" b="1" dirty="0">
              <a:solidFill>
                <a:schemeClr val="accent1"/>
              </a:solidFill>
              <a:latin typeface="+mj-lt"/>
              <a:cs typeface="Rubik" panose="00000500000000000000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F6F621-A449-4564-8FB5-A4F47D01680E}"/>
              </a:ext>
            </a:extLst>
          </p:cNvPr>
          <p:cNvSpPr txBox="1"/>
          <p:nvPr/>
        </p:nvSpPr>
        <p:spPr>
          <a:xfrm>
            <a:off x="1260841" y="3112153"/>
            <a:ext cx="4497287" cy="1714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egest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vis. 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8D7997C-CDB8-49C6-A91E-410490F3E75D}"/>
              </a:ext>
            </a:extLst>
          </p:cNvPr>
          <p:cNvSpPr/>
          <p:nvPr/>
        </p:nvSpPr>
        <p:spPr>
          <a:xfrm>
            <a:off x="1325580" y="5274182"/>
            <a:ext cx="1896592" cy="488645"/>
          </a:xfrm>
          <a:prstGeom prst="roundRect">
            <a:avLst>
              <a:gd name="adj" fmla="val 841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2BC862-5B60-4E0C-BCF8-5CAB723C36F8}"/>
              </a:ext>
            </a:extLst>
          </p:cNvPr>
          <p:cNvSpPr txBox="1"/>
          <p:nvPr/>
        </p:nvSpPr>
        <p:spPr>
          <a:xfrm>
            <a:off x="1325580" y="5387699"/>
            <a:ext cx="1896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spc="300" dirty="0">
                <a:solidFill>
                  <a:schemeClr val="bg1"/>
                </a:solidFill>
                <a:latin typeface="+mj-lt"/>
                <a:cs typeface="Rubik" panose="00000500000000000000" pitchFamily="2" charset="-79"/>
              </a:rPr>
              <a:t>LET’S FOCUS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3C8B02-D120-4445-A410-67FE279AFE92}"/>
              </a:ext>
            </a:extLst>
          </p:cNvPr>
          <p:cNvGrpSpPr/>
          <p:nvPr/>
        </p:nvGrpSpPr>
        <p:grpSpPr>
          <a:xfrm>
            <a:off x="940854" y="488711"/>
            <a:ext cx="287537" cy="382505"/>
            <a:chOff x="-2732278" y="835470"/>
            <a:chExt cx="4159145" cy="55328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04EA5C-DA80-4C87-9FD1-CBA9DC916D48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8">
              <a:extLst>
                <a:ext uri="{FF2B5EF4-FFF2-40B4-BE49-F238E27FC236}">
                  <a16:creationId xmlns:a16="http://schemas.microsoft.com/office/drawing/2014/main" id="{A5EBE82F-A91C-4D7C-BAE5-1F75015AFCE1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C8CB2C6-4B74-4268-92E1-BA6907CA6A45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B55FD34-44E6-4918-8BE9-A3C27715E06F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EC85EF4-815E-4213-8357-5250B406C1F4}"/>
              </a:ext>
            </a:extLst>
          </p:cNvPr>
          <p:cNvSpPr txBox="1"/>
          <p:nvPr/>
        </p:nvSpPr>
        <p:spPr>
          <a:xfrm>
            <a:off x="1204578" y="5601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4A853-B903-4C4E-93D5-36D67F946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02" y="959207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63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60FF6F8-EE2C-4016-91DF-F29949658B43}"/>
              </a:ext>
            </a:extLst>
          </p:cNvPr>
          <p:cNvSpPr txBox="1"/>
          <p:nvPr/>
        </p:nvSpPr>
        <p:spPr>
          <a:xfrm>
            <a:off x="6512670" y="1253820"/>
            <a:ext cx="3723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Hub of learning.</a:t>
            </a:r>
            <a:endParaRPr lang="en-ID" sz="4800" b="1" dirty="0">
              <a:solidFill>
                <a:schemeClr val="accent1"/>
              </a:solidFill>
              <a:latin typeface="+mj-lt"/>
              <a:cs typeface="Rubik" panose="00000500000000000000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491838-A76E-4BCA-9E2F-3C1AF04D4A9F}"/>
              </a:ext>
            </a:extLst>
          </p:cNvPr>
          <p:cNvSpPr txBox="1"/>
          <p:nvPr/>
        </p:nvSpPr>
        <p:spPr>
          <a:xfrm>
            <a:off x="6517988" y="3199075"/>
            <a:ext cx="4570947" cy="1714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egest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vis. 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E019C2-3856-4DE1-9BBD-14AAAD5EF9A9}"/>
              </a:ext>
            </a:extLst>
          </p:cNvPr>
          <p:cNvSpPr txBox="1"/>
          <p:nvPr/>
        </p:nvSpPr>
        <p:spPr>
          <a:xfrm>
            <a:off x="6512670" y="5135720"/>
            <a:ext cx="4570947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F03381-0943-4DC2-96C9-4E2D15382151}"/>
              </a:ext>
            </a:extLst>
          </p:cNvPr>
          <p:cNvGrpSpPr/>
          <p:nvPr/>
        </p:nvGrpSpPr>
        <p:grpSpPr>
          <a:xfrm>
            <a:off x="940854" y="488711"/>
            <a:ext cx="287537" cy="382505"/>
            <a:chOff x="-2732278" y="835470"/>
            <a:chExt cx="4159145" cy="553283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63BF92B-16D4-4240-BA29-A70F8301C4B6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8">
              <a:extLst>
                <a:ext uri="{FF2B5EF4-FFF2-40B4-BE49-F238E27FC236}">
                  <a16:creationId xmlns:a16="http://schemas.microsoft.com/office/drawing/2014/main" id="{62D7C05C-D5D4-4B06-AFAA-9062D487B87E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D124114-8561-43AA-ABA0-BF97DC229FAE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77945C3-1C7B-48D5-A173-B4B3D00B5BFC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A131D40-E36F-4519-A5E2-99B737B7701E}"/>
              </a:ext>
            </a:extLst>
          </p:cNvPr>
          <p:cNvSpPr txBox="1"/>
          <p:nvPr/>
        </p:nvSpPr>
        <p:spPr>
          <a:xfrm>
            <a:off x="1204578" y="5601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86950-B6FC-4EC7-8370-512AFB3CB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87" y="1560947"/>
            <a:ext cx="4269204" cy="426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25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4074AE7-A5A9-449C-94EE-84453675831C}"/>
              </a:ext>
            </a:extLst>
          </p:cNvPr>
          <p:cNvSpPr/>
          <p:nvPr/>
        </p:nvSpPr>
        <p:spPr>
          <a:xfrm>
            <a:off x="806992" y="2250522"/>
            <a:ext cx="10633258" cy="3848437"/>
          </a:xfrm>
          <a:prstGeom prst="roundRect">
            <a:avLst>
              <a:gd name="adj" fmla="val 8103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031F8C-0568-4FF5-ACA7-B622CA1EA710}"/>
              </a:ext>
            </a:extLst>
          </p:cNvPr>
          <p:cNvGrpSpPr/>
          <p:nvPr/>
        </p:nvGrpSpPr>
        <p:grpSpPr>
          <a:xfrm>
            <a:off x="1642370" y="1151159"/>
            <a:ext cx="3634832" cy="7245465"/>
            <a:chOff x="7124700" y="1142285"/>
            <a:chExt cx="4038600" cy="805031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D19D751-61A9-4EA5-B9AB-98307C48A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583" y="1142285"/>
              <a:ext cx="3980699" cy="8050316"/>
            </a:xfrm>
            <a:custGeom>
              <a:avLst/>
              <a:gdLst>
                <a:gd name="T0" fmla="*/ 297 w 1925"/>
                <a:gd name="T1" fmla="*/ 3893 h 3893"/>
                <a:gd name="T2" fmla="*/ 266 w 1925"/>
                <a:gd name="T3" fmla="*/ 3892 h 3893"/>
                <a:gd name="T4" fmla="*/ 209 w 1925"/>
                <a:gd name="T5" fmla="*/ 3880 h 3893"/>
                <a:gd name="T6" fmla="*/ 155 w 1925"/>
                <a:gd name="T7" fmla="*/ 3858 h 3893"/>
                <a:gd name="T8" fmla="*/ 108 w 1925"/>
                <a:gd name="T9" fmla="*/ 3826 h 3893"/>
                <a:gd name="T10" fmla="*/ 68 w 1925"/>
                <a:gd name="T11" fmla="*/ 3786 h 3893"/>
                <a:gd name="T12" fmla="*/ 37 w 1925"/>
                <a:gd name="T13" fmla="*/ 3738 h 3893"/>
                <a:gd name="T14" fmla="*/ 14 w 1925"/>
                <a:gd name="T15" fmla="*/ 3686 h 3893"/>
                <a:gd name="T16" fmla="*/ 2 w 1925"/>
                <a:gd name="T17" fmla="*/ 3629 h 3893"/>
                <a:gd name="T18" fmla="*/ 0 w 1925"/>
                <a:gd name="T19" fmla="*/ 295 h 3893"/>
                <a:gd name="T20" fmla="*/ 2 w 1925"/>
                <a:gd name="T21" fmla="*/ 265 h 3893"/>
                <a:gd name="T22" fmla="*/ 14 w 1925"/>
                <a:gd name="T23" fmla="*/ 207 h 3893"/>
                <a:gd name="T24" fmla="*/ 37 w 1925"/>
                <a:gd name="T25" fmla="*/ 155 h 3893"/>
                <a:gd name="T26" fmla="*/ 68 w 1925"/>
                <a:gd name="T27" fmla="*/ 108 h 3893"/>
                <a:gd name="T28" fmla="*/ 108 w 1925"/>
                <a:gd name="T29" fmla="*/ 68 h 3893"/>
                <a:gd name="T30" fmla="*/ 155 w 1925"/>
                <a:gd name="T31" fmla="*/ 36 h 3893"/>
                <a:gd name="T32" fmla="*/ 209 w 1925"/>
                <a:gd name="T33" fmla="*/ 14 h 3893"/>
                <a:gd name="T34" fmla="*/ 266 w 1925"/>
                <a:gd name="T35" fmla="*/ 2 h 3893"/>
                <a:gd name="T36" fmla="*/ 1629 w 1925"/>
                <a:gd name="T37" fmla="*/ 0 h 3893"/>
                <a:gd name="T38" fmla="*/ 1659 w 1925"/>
                <a:gd name="T39" fmla="*/ 2 h 3893"/>
                <a:gd name="T40" fmla="*/ 1718 w 1925"/>
                <a:gd name="T41" fmla="*/ 14 h 3893"/>
                <a:gd name="T42" fmla="*/ 1770 w 1925"/>
                <a:gd name="T43" fmla="*/ 36 h 3893"/>
                <a:gd name="T44" fmla="*/ 1817 w 1925"/>
                <a:gd name="T45" fmla="*/ 68 h 3893"/>
                <a:gd name="T46" fmla="*/ 1858 w 1925"/>
                <a:gd name="T47" fmla="*/ 108 h 3893"/>
                <a:gd name="T48" fmla="*/ 1890 w 1925"/>
                <a:gd name="T49" fmla="*/ 155 h 3893"/>
                <a:gd name="T50" fmla="*/ 1911 w 1925"/>
                <a:gd name="T51" fmla="*/ 207 h 3893"/>
                <a:gd name="T52" fmla="*/ 1923 w 1925"/>
                <a:gd name="T53" fmla="*/ 265 h 3893"/>
                <a:gd name="T54" fmla="*/ 1925 w 1925"/>
                <a:gd name="T55" fmla="*/ 3599 h 3893"/>
                <a:gd name="T56" fmla="*/ 1923 w 1925"/>
                <a:gd name="T57" fmla="*/ 3629 h 3893"/>
                <a:gd name="T58" fmla="*/ 1911 w 1925"/>
                <a:gd name="T59" fmla="*/ 3686 h 3893"/>
                <a:gd name="T60" fmla="*/ 1890 w 1925"/>
                <a:gd name="T61" fmla="*/ 3738 h 3893"/>
                <a:gd name="T62" fmla="*/ 1858 w 1925"/>
                <a:gd name="T63" fmla="*/ 3786 h 3893"/>
                <a:gd name="T64" fmla="*/ 1817 w 1925"/>
                <a:gd name="T65" fmla="*/ 3826 h 3893"/>
                <a:gd name="T66" fmla="*/ 1770 w 1925"/>
                <a:gd name="T67" fmla="*/ 3858 h 3893"/>
                <a:gd name="T68" fmla="*/ 1718 w 1925"/>
                <a:gd name="T69" fmla="*/ 3880 h 3893"/>
                <a:gd name="T70" fmla="*/ 1659 w 1925"/>
                <a:gd name="T71" fmla="*/ 3892 h 3893"/>
                <a:gd name="T72" fmla="*/ 1629 w 1925"/>
                <a:gd name="T73" fmla="*/ 3893 h 3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25" h="3893">
                  <a:moveTo>
                    <a:pt x="1629" y="3893"/>
                  </a:moveTo>
                  <a:lnTo>
                    <a:pt x="297" y="3893"/>
                  </a:lnTo>
                  <a:lnTo>
                    <a:pt x="297" y="3893"/>
                  </a:lnTo>
                  <a:lnTo>
                    <a:pt x="266" y="3892"/>
                  </a:lnTo>
                  <a:lnTo>
                    <a:pt x="238" y="3886"/>
                  </a:lnTo>
                  <a:lnTo>
                    <a:pt x="209" y="3880"/>
                  </a:lnTo>
                  <a:lnTo>
                    <a:pt x="182" y="3870"/>
                  </a:lnTo>
                  <a:lnTo>
                    <a:pt x="155" y="3858"/>
                  </a:lnTo>
                  <a:lnTo>
                    <a:pt x="132" y="3843"/>
                  </a:lnTo>
                  <a:lnTo>
                    <a:pt x="108" y="3826"/>
                  </a:lnTo>
                  <a:lnTo>
                    <a:pt x="88" y="3807"/>
                  </a:lnTo>
                  <a:lnTo>
                    <a:pt x="68" y="3786"/>
                  </a:lnTo>
                  <a:lnTo>
                    <a:pt x="51" y="3764"/>
                  </a:lnTo>
                  <a:lnTo>
                    <a:pt x="37" y="3738"/>
                  </a:lnTo>
                  <a:lnTo>
                    <a:pt x="24" y="3713"/>
                  </a:lnTo>
                  <a:lnTo>
                    <a:pt x="14" y="3686"/>
                  </a:lnTo>
                  <a:lnTo>
                    <a:pt x="7" y="3658"/>
                  </a:lnTo>
                  <a:lnTo>
                    <a:pt x="2" y="3629"/>
                  </a:lnTo>
                  <a:lnTo>
                    <a:pt x="0" y="3599"/>
                  </a:lnTo>
                  <a:lnTo>
                    <a:pt x="0" y="295"/>
                  </a:lnTo>
                  <a:lnTo>
                    <a:pt x="0" y="295"/>
                  </a:lnTo>
                  <a:lnTo>
                    <a:pt x="2" y="265"/>
                  </a:lnTo>
                  <a:lnTo>
                    <a:pt x="7" y="236"/>
                  </a:lnTo>
                  <a:lnTo>
                    <a:pt x="14" y="207"/>
                  </a:lnTo>
                  <a:lnTo>
                    <a:pt x="24" y="180"/>
                  </a:lnTo>
                  <a:lnTo>
                    <a:pt x="37" y="155"/>
                  </a:lnTo>
                  <a:lnTo>
                    <a:pt x="51" y="130"/>
                  </a:lnTo>
                  <a:lnTo>
                    <a:pt x="68" y="108"/>
                  </a:lnTo>
                  <a:lnTo>
                    <a:pt x="88" y="86"/>
                  </a:lnTo>
                  <a:lnTo>
                    <a:pt x="108" y="68"/>
                  </a:lnTo>
                  <a:lnTo>
                    <a:pt x="132" y="51"/>
                  </a:lnTo>
                  <a:lnTo>
                    <a:pt x="155" y="36"/>
                  </a:lnTo>
                  <a:lnTo>
                    <a:pt x="182" y="22"/>
                  </a:lnTo>
                  <a:lnTo>
                    <a:pt x="209" y="14"/>
                  </a:lnTo>
                  <a:lnTo>
                    <a:pt x="238" y="6"/>
                  </a:lnTo>
                  <a:lnTo>
                    <a:pt x="266" y="2"/>
                  </a:lnTo>
                  <a:lnTo>
                    <a:pt x="297" y="0"/>
                  </a:lnTo>
                  <a:lnTo>
                    <a:pt x="1629" y="0"/>
                  </a:lnTo>
                  <a:lnTo>
                    <a:pt x="1629" y="0"/>
                  </a:lnTo>
                  <a:lnTo>
                    <a:pt x="1659" y="2"/>
                  </a:lnTo>
                  <a:lnTo>
                    <a:pt x="1689" y="6"/>
                  </a:lnTo>
                  <a:lnTo>
                    <a:pt x="1718" y="14"/>
                  </a:lnTo>
                  <a:lnTo>
                    <a:pt x="1745" y="22"/>
                  </a:lnTo>
                  <a:lnTo>
                    <a:pt x="1770" y="36"/>
                  </a:lnTo>
                  <a:lnTo>
                    <a:pt x="1794" y="51"/>
                  </a:lnTo>
                  <a:lnTo>
                    <a:pt x="1817" y="68"/>
                  </a:lnTo>
                  <a:lnTo>
                    <a:pt x="1837" y="86"/>
                  </a:lnTo>
                  <a:lnTo>
                    <a:pt x="1858" y="108"/>
                  </a:lnTo>
                  <a:lnTo>
                    <a:pt x="1874" y="130"/>
                  </a:lnTo>
                  <a:lnTo>
                    <a:pt x="1890" y="155"/>
                  </a:lnTo>
                  <a:lnTo>
                    <a:pt x="1901" y="180"/>
                  </a:lnTo>
                  <a:lnTo>
                    <a:pt x="1911" y="207"/>
                  </a:lnTo>
                  <a:lnTo>
                    <a:pt x="1918" y="236"/>
                  </a:lnTo>
                  <a:lnTo>
                    <a:pt x="1923" y="265"/>
                  </a:lnTo>
                  <a:lnTo>
                    <a:pt x="1925" y="295"/>
                  </a:lnTo>
                  <a:lnTo>
                    <a:pt x="1925" y="3599"/>
                  </a:lnTo>
                  <a:lnTo>
                    <a:pt x="1925" y="3599"/>
                  </a:lnTo>
                  <a:lnTo>
                    <a:pt x="1923" y="3629"/>
                  </a:lnTo>
                  <a:lnTo>
                    <a:pt x="1918" y="3658"/>
                  </a:lnTo>
                  <a:lnTo>
                    <a:pt x="1911" y="3686"/>
                  </a:lnTo>
                  <a:lnTo>
                    <a:pt x="1901" y="3713"/>
                  </a:lnTo>
                  <a:lnTo>
                    <a:pt x="1890" y="3738"/>
                  </a:lnTo>
                  <a:lnTo>
                    <a:pt x="1874" y="3764"/>
                  </a:lnTo>
                  <a:lnTo>
                    <a:pt x="1858" y="3786"/>
                  </a:lnTo>
                  <a:lnTo>
                    <a:pt x="1837" y="3807"/>
                  </a:lnTo>
                  <a:lnTo>
                    <a:pt x="1817" y="3826"/>
                  </a:lnTo>
                  <a:lnTo>
                    <a:pt x="1794" y="3843"/>
                  </a:lnTo>
                  <a:lnTo>
                    <a:pt x="1770" y="3858"/>
                  </a:lnTo>
                  <a:lnTo>
                    <a:pt x="1745" y="3870"/>
                  </a:lnTo>
                  <a:lnTo>
                    <a:pt x="1718" y="3880"/>
                  </a:lnTo>
                  <a:lnTo>
                    <a:pt x="1689" y="3886"/>
                  </a:lnTo>
                  <a:lnTo>
                    <a:pt x="1659" y="3892"/>
                  </a:lnTo>
                  <a:lnTo>
                    <a:pt x="1629" y="3893"/>
                  </a:lnTo>
                  <a:lnTo>
                    <a:pt x="1629" y="38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1532D900-2CEF-40D2-8C67-53BED0A99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9072" y="1185711"/>
              <a:ext cx="448734" cy="7965532"/>
            </a:xfrm>
            <a:custGeom>
              <a:avLst/>
              <a:gdLst>
                <a:gd name="T0" fmla="*/ 0 w 217"/>
                <a:gd name="T1" fmla="*/ 0 h 3852"/>
                <a:gd name="T2" fmla="*/ 42 w 217"/>
                <a:gd name="T3" fmla="*/ 20 h 3852"/>
                <a:gd name="T4" fmla="*/ 81 w 217"/>
                <a:gd name="T5" fmla="*/ 45 h 3852"/>
                <a:gd name="T6" fmla="*/ 115 w 217"/>
                <a:gd name="T7" fmla="*/ 77 h 3852"/>
                <a:gd name="T8" fmla="*/ 143 w 217"/>
                <a:gd name="T9" fmla="*/ 112 h 3852"/>
                <a:gd name="T10" fmla="*/ 168 w 217"/>
                <a:gd name="T11" fmla="*/ 153 h 3852"/>
                <a:gd name="T12" fmla="*/ 185 w 217"/>
                <a:gd name="T13" fmla="*/ 196 h 3852"/>
                <a:gd name="T14" fmla="*/ 197 w 217"/>
                <a:gd name="T15" fmla="*/ 244 h 3852"/>
                <a:gd name="T16" fmla="*/ 200 w 217"/>
                <a:gd name="T17" fmla="*/ 292 h 3852"/>
                <a:gd name="T18" fmla="*/ 200 w 217"/>
                <a:gd name="T19" fmla="*/ 3559 h 3852"/>
                <a:gd name="T20" fmla="*/ 197 w 217"/>
                <a:gd name="T21" fmla="*/ 3608 h 3852"/>
                <a:gd name="T22" fmla="*/ 185 w 217"/>
                <a:gd name="T23" fmla="*/ 3655 h 3852"/>
                <a:gd name="T24" fmla="*/ 168 w 217"/>
                <a:gd name="T25" fmla="*/ 3699 h 3852"/>
                <a:gd name="T26" fmla="*/ 143 w 217"/>
                <a:gd name="T27" fmla="*/ 3738 h 3852"/>
                <a:gd name="T28" fmla="*/ 115 w 217"/>
                <a:gd name="T29" fmla="*/ 3775 h 3852"/>
                <a:gd name="T30" fmla="*/ 81 w 217"/>
                <a:gd name="T31" fmla="*/ 3805 h 3852"/>
                <a:gd name="T32" fmla="*/ 42 w 217"/>
                <a:gd name="T33" fmla="*/ 3832 h 3852"/>
                <a:gd name="T34" fmla="*/ 0 w 217"/>
                <a:gd name="T35" fmla="*/ 3852 h 3852"/>
                <a:gd name="T36" fmla="*/ 22 w 217"/>
                <a:gd name="T37" fmla="*/ 3845 h 3852"/>
                <a:gd name="T38" fmla="*/ 66 w 217"/>
                <a:gd name="T39" fmla="*/ 3827 h 3852"/>
                <a:gd name="T40" fmla="*/ 104 w 217"/>
                <a:gd name="T41" fmla="*/ 3802 h 3852"/>
                <a:gd name="T42" fmla="*/ 140 w 217"/>
                <a:gd name="T43" fmla="*/ 3771 h 3852"/>
                <a:gd name="T44" fmla="*/ 168 w 217"/>
                <a:gd name="T45" fmla="*/ 3734 h 3852"/>
                <a:gd name="T46" fmla="*/ 192 w 217"/>
                <a:gd name="T47" fmla="*/ 3694 h 3852"/>
                <a:gd name="T48" fmla="*/ 207 w 217"/>
                <a:gd name="T49" fmla="*/ 3650 h 3852"/>
                <a:gd name="T50" fmla="*/ 215 w 217"/>
                <a:gd name="T51" fmla="*/ 3601 h 3852"/>
                <a:gd name="T52" fmla="*/ 217 w 217"/>
                <a:gd name="T53" fmla="*/ 274 h 3852"/>
                <a:gd name="T54" fmla="*/ 215 w 217"/>
                <a:gd name="T55" fmla="*/ 249 h 3852"/>
                <a:gd name="T56" fmla="*/ 207 w 217"/>
                <a:gd name="T57" fmla="*/ 202 h 3852"/>
                <a:gd name="T58" fmla="*/ 192 w 217"/>
                <a:gd name="T59" fmla="*/ 158 h 3852"/>
                <a:gd name="T60" fmla="*/ 168 w 217"/>
                <a:gd name="T61" fmla="*/ 117 h 3852"/>
                <a:gd name="T62" fmla="*/ 140 w 217"/>
                <a:gd name="T63" fmla="*/ 80 h 3852"/>
                <a:gd name="T64" fmla="*/ 104 w 217"/>
                <a:gd name="T65" fmla="*/ 50 h 3852"/>
                <a:gd name="T66" fmla="*/ 66 w 217"/>
                <a:gd name="T67" fmla="*/ 25 h 3852"/>
                <a:gd name="T68" fmla="*/ 22 w 217"/>
                <a:gd name="T69" fmla="*/ 6 h 3852"/>
                <a:gd name="T70" fmla="*/ 0 w 217"/>
                <a:gd name="T71" fmla="*/ 0 h 3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7" h="3852">
                  <a:moveTo>
                    <a:pt x="0" y="0"/>
                  </a:moveTo>
                  <a:lnTo>
                    <a:pt x="0" y="0"/>
                  </a:lnTo>
                  <a:lnTo>
                    <a:pt x="20" y="10"/>
                  </a:lnTo>
                  <a:lnTo>
                    <a:pt x="42" y="20"/>
                  </a:lnTo>
                  <a:lnTo>
                    <a:pt x="62" y="32"/>
                  </a:lnTo>
                  <a:lnTo>
                    <a:pt x="81" y="45"/>
                  </a:lnTo>
                  <a:lnTo>
                    <a:pt x="98" y="60"/>
                  </a:lnTo>
                  <a:lnTo>
                    <a:pt x="115" y="77"/>
                  </a:lnTo>
                  <a:lnTo>
                    <a:pt x="130" y="94"/>
                  </a:lnTo>
                  <a:lnTo>
                    <a:pt x="143" y="112"/>
                  </a:lnTo>
                  <a:lnTo>
                    <a:pt x="157" y="133"/>
                  </a:lnTo>
                  <a:lnTo>
                    <a:pt x="168" y="153"/>
                  </a:lnTo>
                  <a:lnTo>
                    <a:pt x="177" y="175"/>
                  </a:lnTo>
                  <a:lnTo>
                    <a:pt x="185" y="196"/>
                  </a:lnTo>
                  <a:lnTo>
                    <a:pt x="192" y="220"/>
                  </a:lnTo>
                  <a:lnTo>
                    <a:pt x="197" y="244"/>
                  </a:lnTo>
                  <a:lnTo>
                    <a:pt x="199" y="267"/>
                  </a:lnTo>
                  <a:lnTo>
                    <a:pt x="200" y="292"/>
                  </a:lnTo>
                  <a:lnTo>
                    <a:pt x="200" y="3559"/>
                  </a:lnTo>
                  <a:lnTo>
                    <a:pt x="200" y="3559"/>
                  </a:lnTo>
                  <a:lnTo>
                    <a:pt x="199" y="3583"/>
                  </a:lnTo>
                  <a:lnTo>
                    <a:pt x="197" y="3608"/>
                  </a:lnTo>
                  <a:lnTo>
                    <a:pt x="192" y="3632"/>
                  </a:lnTo>
                  <a:lnTo>
                    <a:pt x="185" y="3655"/>
                  </a:lnTo>
                  <a:lnTo>
                    <a:pt x="177" y="3677"/>
                  </a:lnTo>
                  <a:lnTo>
                    <a:pt x="168" y="3699"/>
                  </a:lnTo>
                  <a:lnTo>
                    <a:pt x="157" y="3719"/>
                  </a:lnTo>
                  <a:lnTo>
                    <a:pt x="143" y="3738"/>
                  </a:lnTo>
                  <a:lnTo>
                    <a:pt x="130" y="3756"/>
                  </a:lnTo>
                  <a:lnTo>
                    <a:pt x="115" y="3775"/>
                  </a:lnTo>
                  <a:lnTo>
                    <a:pt x="98" y="3790"/>
                  </a:lnTo>
                  <a:lnTo>
                    <a:pt x="81" y="3805"/>
                  </a:lnTo>
                  <a:lnTo>
                    <a:pt x="62" y="3818"/>
                  </a:lnTo>
                  <a:lnTo>
                    <a:pt x="42" y="3832"/>
                  </a:lnTo>
                  <a:lnTo>
                    <a:pt x="20" y="3842"/>
                  </a:lnTo>
                  <a:lnTo>
                    <a:pt x="0" y="3852"/>
                  </a:lnTo>
                  <a:lnTo>
                    <a:pt x="0" y="3852"/>
                  </a:lnTo>
                  <a:lnTo>
                    <a:pt x="22" y="3845"/>
                  </a:lnTo>
                  <a:lnTo>
                    <a:pt x="44" y="3837"/>
                  </a:lnTo>
                  <a:lnTo>
                    <a:pt x="66" y="3827"/>
                  </a:lnTo>
                  <a:lnTo>
                    <a:pt x="86" y="3815"/>
                  </a:lnTo>
                  <a:lnTo>
                    <a:pt x="104" y="3802"/>
                  </a:lnTo>
                  <a:lnTo>
                    <a:pt x="123" y="3786"/>
                  </a:lnTo>
                  <a:lnTo>
                    <a:pt x="140" y="3771"/>
                  </a:lnTo>
                  <a:lnTo>
                    <a:pt x="155" y="3753"/>
                  </a:lnTo>
                  <a:lnTo>
                    <a:pt x="168" y="3734"/>
                  </a:lnTo>
                  <a:lnTo>
                    <a:pt x="180" y="3714"/>
                  </a:lnTo>
                  <a:lnTo>
                    <a:pt x="192" y="3694"/>
                  </a:lnTo>
                  <a:lnTo>
                    <a:pt x="200" y="3672"/>
                  </a:lnTo>
                  <a:lnTo>
                    <a:pt x="207" y="3650"/>
                  </a:lnTo>
                  <a:lnTo>
                    <a:pt x="212" y="3627"/>
                  </a:lnTo>
                  <a:lnTo>
                    <a:pt x="215" y="3601"/>
                  </a:lnTo>
                  <a:lnTo>
                    <a:pt x="217" y="3578"/>
                  </a:lnTo>
                  <a:lnTo>
                    <a:pt x="217" y="274"/>
                  </a:lnTo>
                  <a:lnTo>
                    <a:pt x="217" y="274"/>
                  </a:lnTo>
                  <a:lnTo>
                    <a:pt x="215" y="249"/>
                  </a:lnTo>
                  <a:lnTo>
                    <a:pt x="212" y="225"/>
                  </a:lnTo>
                  <a:lnTo>
                    <a:pt x="207" y="202"/>
                  </a:lnTo>
                  <a:lnTo>
                    <a:pt x="200" y="180"/>
                  </a:lnTo>
                  <a:lnTo>
                    <a:pt x="192" y="158"/>
                  </a:lnTo>
                  <a:lnTo>
                    <a:pt x="180" y="136"/>
                  </a:lnTo>
                  <a:lnTo>
                    <a:pt x="168" y="117"/>
                  </a:lnTo>
                  <a:lnTo>
                    <a:pt x="155" y="97"/>
                  </a:lnTo>
                  <a:lnTo>
                    <a:pt x="140" y="80"/>
                  </a:lnTo>
                  <a:lnTo>
                    <a:pt x="123" y="64"/>
                  </a:lnTo>
                  <a:lnTo>
                    <a:pt x="104" y="50"/>
                  </a:lnTo>
                  <a:lnTo>
                    <a:pt x="86" y="37"/>
                  </a:lnTo>
                  <a:lnTo>
                    <a:pt x="66" y="25"/>
                  </a:lnTo>
                  <a:lnTo>
                    <a:pt x="44" y="15"/>
                  </a:lnTo>
                  <a:lnTo>
                    <a:pt x="2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89000">
                  <a:schemeClr val="bg1">
                    <a:alpha val="4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39E6969B-ED1B-4F03-A719-37F8ACEA3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0534" y="1181576"/>
              <a:ext cx="469413" cy="7973803"/>
            </a:xfrm>
            <a:custGeom>
              <a:avLst/>
              <a:gdLst>
                <a:gd name="T0" fmla="*/ 20 w 227"/>
                <a:gd name="T1" fmla="*/ 294 h 3856"/>
                <a:gd name="T2" fmla="*/ 22 w 227"/>
                <a:gd name="T3" fmla="*/ 269 h 3856"/>
                <a:gd name="T4" fmla="*/ 29 w 227"/>
                <a:gd name="T5" fmla="*/ 220 h 3856"/>
                <a:gd name="T6" fmla="*/ 44 w 227"/>
                <a:gd name="T7" fmla="*/ 175 h 3856"/>
                <a:gd name="T8" fmla="*/ 66 w 227"/>
                <a:gd name="T9" fmla="*/ 133 h 3856"/>
                <a:gd name="T10" fmla="*/ 92 w 227"/>
                <a:gd name="T11" fmla="*/ 94 h 3856"/>
                <a:gd name="T12" fmla="*/ 126 w 227"/>
                <a:gd name="T13" fmla="*/ 61 h 3856"/>
                <a:gd name="T14" fmla="*/ 163 w 227"/>
                <a:gd name="T15" fmla="*/ 32 h 3856"/>
                <a:gd name="T16" fmla="*/ 205 w 227"/>
                <a:gd name="T17" fmla="*/ 8 h 3856"/>
                <a:gd name="T18" fmla="*/ 227 w 227"/>
                <a:gd name="T19" fmla="*/ 0 h 3856"/>
                <a:gd name="T20" fmla="*/ 180 w 227"/>
                <a:gd name="T21" fmla="*/ 13 h 3856"/>
                <a:gd name="T22" fmla="*/ 136 w 227"/>
                <a:gd name="T23" fmla="*/ 35 h 3856"/>
                <a:gd name="T24" fmla="*/ 99 w 227"/>
                <a:gd name="T25" fmla="*/ 62 h 3856"/>
                <a:gd name="T26" fmla="*/ 66 w 227"/>
                <a:gd name="T27" fmla="*/ 96 h 3856"/>
                <a:gd name="T28" fmla="*/ 39 w 227"/>
                <a:gd name="T29" fmla="*/ 136 h 3856"/>
                <a:gd name="T30" fmla="*/ 18 w 227"/>
                <a:gd name="T31" fmla="*/ 178 h 3856"/>
                <a:gd name="T32" fmla="*/ 5 w 227"/>
                <a:gd name="T33" fmla="*/ 225 h 3856"/>
                <a:gd name="T34" fmla="*/ 0 w 227"/>
                <a:gd name="T35" fmla="*/ 276 h 3856"/>
                <a:gd name="T36" fmla="*/ 0 w 227"/>
                <a:gd name="T37" fmla="*/ 3580 h 3856"/>
                <a:gd name="T38" fmla="*/ 5 w 227"/>
                <a:gd name="T39" fmla="*/ 3629 h 3856"/>
                <a:gd name="T40" fmla="*/ 18 w 227"/>
                <a:gd name="T41" fmla="*/ 3676 h 3856"/>
                <a:gd name="T42" fmla="*/ 39 w 227"/>
                <a:gd name="T43" fmla="*/ 3719 h 3856"/>
                <a:gd name="T44" fmla="*/ 66 w 227"/>
                <a:gd name="T45" fmla="*/ 3758 h 3856"/>
                <a:gd name="T46" fmla="*/ 99 w 227"/>
                <a:gd name="T47" fmla="*/ 3793 h 3856"/>
                <a:gd name="T48" fmla="*/ 136 w 227"/>
                <a:gd name="T49" fmla="*/ 3820 h 3856"/>
                <a:gd name="T50" fmla="*/ 180 w 227"/>
                <a:gd name="T51" fmla="*/ 3842 h 3856"/>
                <a:gd name="T52" fmla="*/ 227 w 227"/>
                <a:gd name="T53" fmla="*/ 3856 h 3856"/>
                <a:gd name="T54" fmla="*/ 205 w 227"/>
                <a:gd name="T55" fmla="*/ 3847 h 3856"/>
                <a:gd name="T56" fmla="*/ 163 w 227"/>
                <a:gd name="T57" fmla="*/ 3824 h 3856"/>
                <a:gd name="T58" fmla="*/ 126 w 227"/>
                <a:gd name="T59" fmla="*/ 3795 h 3856"/>
                <a:gd name="T60" fmla="*/ 92 w 227"/>
                <a:gd name="T61" fmla="*/ 3761 h 3856"/>
                <a:gd name="T62" fmla="*/ 66 w 227"/>
                <a:gd name="T63" fmla="*/ 3723 h 3856"/>
                <a:gd name="T64" fmla="*/ 44 w 227"/>
                <a:gd name="T65" fmla="*/ 3681 h 3856"/>
                <a:gd name="T66" fmla="*/ 29 w 227"/>
                <a:gd name="T67" fmla="*/ 3635 h 3856"/>
                <a:gd name="T68" fmla="*/ 22 w 227"/>
                <a:gd name="T69" fmla="*/ 3587 h 3856"/>
                <a:gd name="T70" fmla="*/ 20 w 227"/>
                <a:gd name="T71" fmla="*/ 3561 h 3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7" h="3856">
                  <a:moveTo>
                    <a:pt x="20" y="3561"/>
                  </a:moveTo>
                  <a:lnTo>
                    <a:pt x="20" y="294"/>
                  </a:lnTo>
                  <a:lnTo>
                    <a:pt x="20" y="294"/>
                  </a:lnTo>
                  <a:lnTo>
                    <a:pt x="22" y="269"/>
                  </a:lnTo>
                  <a:lnTo>
                    <a:pt x="23" y="244"/>
                  </a:lnTo>
                  <a:lnTo>
                    <a:pt x="29" y="220"/>
                  </a:lnTo>
                  <a:lnTo>
                    <a:pt x="35" y="197"/>
                  </a:lnTo>
                  <a:lnTo>
                    <a:pt x="44" y="175"/>
                  </a:lnTo>
                  <a:lnTo>
                    <a:pt x="54" y="153"/>
                  </a:lnTo>
                  <a:lnTo>
                    <a:pt x="66" y="133"/>
                  </a:lnTo>
                  <a:lnTo>
                    <a:pt x="79" y="113"/>
                  </a:lnTo>
                  <a:lnTo>
                    <a:pt x="92" y="94"/>
                  </a:lnTo>
                  <a:lnTo>
                    <a:pt x="109" y="76"/>
                  </a:lnTo>
                  <a:lnTo>
                    <a:pt x="126" y="61"/>
                  </a:lnTo>
                  <a:lnTo>
                    <a:pt x="143" y="45"/>
                  </a:lnTo>
                  <a:lnTo>
                    <a:pt x="163" y="32"/>
                  </a:lnTo>
                  <a:lnTo>
                    <a:pt x="183" y="20"/>
                  </a:lnTo>
                  <a:lnTo>
                    <a:pt x="205" y="8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03" y="5"/>
                  </a:lnTo>
                  <a:lnTo>
                    <a:pt x="180" y="13"/>
                  </a:lnTo>
                  <a:lnTo>
                    <a:pt x="158" y="24"/>
                  </a:lnTo>
                  <a:lnTo>
                    <a:pt x="136" y="35"/>
                  </a:lnTo>
                  <a:lnTo>
                    <a:pt x="118" y="47"/>
                  </a:lnTo>
                  <a:lnTo>
                    <a:pt x="99" y="62"/>
                  </a:lnTo>
                  <a:lnTo>
                    <a:pt x="81" y="79"/>
                  </a:lnTo>
                  <a:lnTo>
                    <a:pt x="66" y="96"/>
                  </a:lnTo>
                  <a:lnTo>
                    <a:pt x="50" y="116"/>
                  </a:lnTo>
                  <a:lnTo>
                    <a:pt x="39" y="136"/>
                  </a:lnTo>
                  <a:lnTo>
                    <a:pt x="27" y="156"/>
                  </a:lnTo>
                  <a:lnTo>
                    <a:pt x="18" y="178"/>
                  </a:lnTo>
                  <a:lnTo>
                    <a:pt x="10" y="202"/>
                  </a:lnTo>
                  <a:lnTo>
                    <a:pt x="5" y="225"/>
                  </a:lnTo>
                  <a:lnTo>
                    <a:pt x="2" y="251"/>
                  </a:lnTo>
                  <a:lnTo>
                    <a:pt x="0" y="276"/>
                  </a:lnTo>
                  <a:lnTo>
                    <a:pt x="0" y="3580"/>
                  </a:lnTo>
                  <a:lnTo>
                    <a:pt x="0" y="3580"/>
                  </a:lnTo>
                  <a:lnTo>
                    <a:pt x="2" y="3605"/>
                  </a:lnTo>
                  <a:lnTo>
                    <a:pt x="5" y="3629"/>
                  </a:lnTo>
                  <a:lnTo>
                    <a:pt x="10" y="3654"/>
                  </a:lnTo>
                  <a:lnTo>
                    <a:pt x="18" y="3676"/>
                  </a:lnTo>
                  <a:lnTo>
                    <a:pt x="27" y="3699"/>
                  </a:lnTo>
                  <a:lnTo>
                    <a:pt x="39" y="3719"/>
                  </a:lnTo>
                  <a:lnTo>
                    <a:pt x="50" y="3740"/>
                  </a:lnTo>
                  <a:lnTo>
                    <a:pt x="66" y="3758"/>
                  </a:lnTo>
                  <a:lnTo>
                    <a:pt x="81" y="3777"/>
                  </a:lnTo>
                  <a:lnTo>
                    <a:pt x="99" y="3793"/>
                  </a:lnTo>
                  <a:lnTo>
                    <a:pt x="118" y="3807"/>
                  </a:lnTo>
                  <a:lnTo>
                    <a:pt x="136" y="3820"/>
                  </a:lnTo>
                  <a:lnTo>
                    <a:pt x="158" y="3832"/>
                  </a:lnTo>
                  <a:lnTo>
                    <a:pt x="180" y="3842"/>
                  </a:lnTo>
                  <a:lnTo>
                    <a:pt x="203" y="3849"/>
                  </a:lnTo>
                  <a:lnTo>
                    <a:pt x="227" y="3856"/>
                  </a:lnTo>
                  <a:lnTo>
                    <a:pt x="227" y="3856"/>
                  </a:lnTo>
                  <a:lnTo>
                    <a:pt x="205" y="3847"/>
                  </a:lnTo>
                  <a:lnTo>
                    <a:pt x="183" y="3836"/>
                  </a:lnTo>
                  <a:lnTo>
                    <a:pt x="163" y="3824"/>
                  </a:lnTo>
                  <a:lnTo>
                    <a:pt x="143" y="3810"/>
                  </a:lnTo>
                  <a:lnTo>
                    <a:pt x="126" y="3795"/>
                  </a:lnTo>
                  <a:lnTo>
                    <a:pt x="109" y="3778"/>
                  </a:lnTo>
                  <a:lnTo>
                    <a:pt x="92" y="3761"/>
                  </a:lnTo>
                  <a:lnTo>
                    <a:pt x="79" y="3743"/>
                  </a:lnTo>
                  <a:lnTo>
                    <a:pt x="66" y="3723"/>
                  </a:lnTo>
                  <a:lnTo>
                    <a:pt x="54" y="3703"/>
                  </a:lnTo>
                  <a:lnTo>
                    <a:pt x="44" y="3681"/>
                  </a:lnTo>
                  <a:lnTo>
                    <a:pt x="35" y="3657"/>
                  </a:lnTo>
                  <a:lnTo>
                    <a:pt x="29" y="3635"/>
                  </a:lnTo>
                  <a:lnTo>
                    <a:pt x="23" y="3610"/>
                  </a:lnTo>
                  <a:lnTo>
                    <a:pt x="22" y="3587"/>
                  </a:lnTo>
                  <a:lnTo>
                    <a:pt x="20" y="3561"/>
                  </a:lnTo>
                  <a:lnTo>
                    <a:pt x="20" y="3561"/>
                  </a:lnTo>
                  <a:close/>
                </a:path>
              </a:pathLst>
            </a:custGeom>
            <a:gradFill flip="none" rotWithShape="1">
              <a:gsLst>
                <a:gs pos="89000">
                  <a:schemeClr val="bg1">
                    <a:alpha val="4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75FA1FD-EA97-4781-B38B-5200CF1D4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385" y="1171236"/>
              <a:ext cx="3749095" cy="299845"/>
            </a:xfrm>
            <a:custGeom>
              <a:avLst/>
              <a:gdLst>
                <a:gd name="T0" fmla="*/ 1571 w 1813"/>
                <a:gd name="T1" fmla="*/ 22 h 145"/>
                <a:gd name="T2" fmla="*/ 1590 w 1813"/>
                <a:gd name="T3" fmla="*/ 22 h 145"/>
                <a:gd name="T4" fmla="*/ 1625 w 1813"/>
                <a:gd name="T5" fmla="*/ 27 h 145"/>
                <a:gd name="T6" fmla="*/ 1660 w 1813"/>
                <a:gd name="T7" fmla="*/ 35 h 145"/>
                <a:gd name="T8" fmla="*/ 1692 w 1813"/>
                <a:gd name="T9" fmla="*/ 47 h 145"/>
                <a:gd name="T10" fmla="*/ 1739 w 1813"/>
                <a:gd name="T11" fmla="*/ 72 h 145"/>
                <a:gd name="T12" fmla="*/ 1791 w 1813"/>
                <a:gd name="T13" fmla="*/ 118 h 145"/>
                <a:gd name="T14" fmla="*/ 1813 w 1813"/>
                <a:gd name="T15" fmla="*/ 145 h 145"/>
                <a:gd name="T16" fmla="*/ 1795 w 1813"/>
                <a:gd name="T17" fmla="*/ 113 h 145"/>
                <a:gd name="T18" fmla="*/ 1773 w 1813"/>
                <a:gd name="T19" fmla="*/ 86 h 145"/>
                <a:gd name="T20" fmla="*/ 1746 w 1813"/>
                <a:gd name="T21" fmla="*/ 61 h 145"/>
                <a:gd name="T22" fmla="*/ 1717 w 1813"/>
                <a:gd name="T23" fmla="*/ 39 h 145"/>
                <a:gd name="T24" fmla="*/ 1686 w 1813"/>
                <a:gd name="T25" fmla="*/ 22 h 145"/>
                <a:gd name="T26" fmla="*/ 1652 w 1813"/>
                <a:gd name="T27" fmla="*/ 10 h 145"/>
                <a:gd name="T28" fmla="*/ 1615 w 1813"/>
                <a:gd name="T29" fmla="*/ 2 h 145"/>
                <a:gd name="T30" fmla="*/ 1578 w 1813"/>
                <a:gd name="T31" fmla="*/ 0 h 145"/>
                <a:gd name="T32" fmla="*/ 237 w 1813"/>
                <a:gd name="T33" fmla="*/ 0 h 145"/>
                <a:gd name="T34" fmla="*/ 198 w 1813"/>
                <a:gd name="T35" fmla="*/ 2 h 145"/>
                <a:gd name="T36" fmla="*/ 163 w 1813"/>
                <a:gd name="T37" fmla="*/ 10 h 145"/>
                <a:gd name="T38" fmla="*/ 128 w 1813"/>
                <a:gd name="T39" fmla="*/ 22 h 145"/>
                <a:gd name="T40" fmla="*/ 96 w 1813"/>
                <a:gd name="T41" fmla="*/ 39 h 145"/>
                <a:gd name="T42" fmla="*/ 67 w 1813"/>
                <a:gd name="T43" fmla="*/ 61 h 145"/>
                <a:gd name="T44" fmla="*/ 42 w 1813"/>
                <a:gd name="T45" fmla="*/ 86 h 145"/>
                <a:gd name="T46" fmla="*/ 18 w 1813"/>
                <a:gd name="T47" fmla="*/ 113 h 145"/>
                <a:gd name="T48" fmla="*/ 0 w 1813"/>
                <a:gd name="T49" fmla="*/ 145 h 145"/>
                <a:gd name="T50" fmla="*/ 22 w 1813"/>
                <a:gd name="T51" fmla="*/ 118 h 145"/>
                <a:gd name="T52" fmla="*/ 76 w 1813"/>
                <a:gd name="T53" fmla="*/ 72 h 145"/>
                <a:gd name="T54" fmla="*/ 121 w 1813"/>
                <a:gd name="T55" fmla="*/ 47 h 145"/>
                <a:gd name="T56" fmla="*/ 153 w 1813"/>
                <a:gd name="T57" fmla="*/ 35 h 145"/>
                <a:gd name="T58" fmla="*/ 188 w 1813"/>
                <a:gd name="T59" fmla="*/ 27 h 145"/>
                <a:gd name="T60" fmla="*/ 224 w 1813"/>
                <a:gd name="T61" fmla="*/ 22 h 145"/>
                <a:gd name="T62" fmla="*/ 242 w 1813"/>
                <a:gd name="T63" fmla="*/ 2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13" h="145">
                  <a:moveTo>
                    <a:pt x="242" y="22"/>
                  </a:moveTo>
                  <a:lnTo>
                    <a:pt x="1571" y="22"/>
                  </a:lnTo>
                  <a:lnTo>
                    <a:pt x="1571" y="22"/>
                  </a:lnTo>
                  <a:lnTo>
                    <a:pt x="1590" y="22"/>
                  </a:lnTo>
                  <a:lnTo>
                    <a:pt x="1608" y="23"/>
                  </a:lnTo>
                  <a:lnTo>
                    <a:pt x="1625" y="27"/>
                  </a:lnTo>
                  <a:lnTo>
                    <a:pt x="1643" y="30"/>
                  </a:lnTo>
                  <a:lnTo>
                    <a:pt x="1660" y="35"/>
                  </a:lnTo>
                  <a:lnTo>
                    <a:pt x="1677" y="40"/>
                  </a:lnTo>
                  <a:lnTo>
                    <a:pt x="1692" y="47"/>
                  </a:lnTo>
                  <a:lnTo>
                    <a:pt x="1709" y="55"/>
                  </a:lnTo>
                  <a:lnTo>
                    <a:pt x="1739" y="72"/>
                  </a:lnTo>
                  <a:lnTo>
                    <a:pt x="1766" y="94"/>
                  </a:lnTo>
                  <a:lnTo>
                    <a:pt x="1791" y="118"/>
                  </a:lnTo>
                  <a:lnTo>
                    <a:pt x="1813" y="145"/>
                  </a:lnTo>
                  <a:lnTo>
                    <a:pt x="1813" y="145"/>
                  </a:lnTo>
                  <a:lnTo>
                    <a:pt x="1805" y="128"/>
                  </a:lnTo>
                  <a:lnTo>
                    <a:pt x="1795" y="113"/>
                  </a:lnTo>
                  <a:lnTo>
                    <a:pt x="1785" y="99"/>
                  </a:lnTo>
                  <a:lnTo>
                    <a:pt x="1773" y="86"/>
                  </a:lnTo>
                  <a:lnTo>
                    <a:pt x="1760" y="72"/>
                  </a:lnTo>
                  <a:lnTo>
                    <a:pt x="1746" y="61"/>
                  </a:lnTo>
                  <a:lnTo>
                    <a:pt x="1733" y="49"/>
                  </a:lnTo>
                  <a:lnTo>
                    <a:pt x="1717" y="39"/>
                  </a:lnTo>
                  <a:lnTo>
                    <a:pt x="1702" y="30"/>
                  </a:lnTo>
                  <a:lnTo>
                    <a:pt x="1686" y="22"/>
                  </a:lnTo>
                  <a:lnTo>
                    <a:pt x="1669" y="15"/>
                  </a:lnTo>
                  <a:lnTo>
                    <a:pt x="1652" y="10"/>
                  </a:lnTo>
                  <a:lnTo>
                    <a:pt x="1633" y="5"/>
                  </a:lnTo>
                  <a:lnTo>
                    <a:pt x="1615" y="2"/>
                  </a:lnTo>
                  <a:lnTo>
                    <a:pt x="1596" y="0"/>
                  </a:lnTo>
                  <a:lnTo>
                    <a:pt x="1578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17" y="0"/>
                  </a:lnTo>
                  <a:lnTo>
                    <a:pt x="198" y="2"/>
                  </a:lnTo>
                  <a:lnTo>
                    <a:pt x="180" y="5"/>
                  </a:lnTo>
                  <a:lnTo>
                    <a:pt x="163" y="10"/>
                  </a:lnTo>
                  <a:lnTo>
                    <a:pt x="145" y="15"/>
                  </a:lnTo>
                  <a:lnTo>
                    <a:pt x="128" y="22"/>
                  </a:lnTo>
                  <a:lnTo>
                    <a:pt x="113" y="30"/>
                  </a:lnTo>
                  <a:lnTo>
                    <a:pt x="96" y="39"/>
                  </a:lnTo>
                  <a:lnTo>
                    <a:pt x="82" y="49"/>
                  </a:lnTo>
                  <a:lnTo>
                    <a:pt x="67" y="61"/>
                  </a:lnTo>
                  <a:lnTo>
                    <a:pt x="54" y="72"/>
                  </a:lnTo>
                  <a:lnTo>
                    <a:pt x="42" y="86"/>
                  </a:lnTo>
                  <a:lnTo>
                    <a:pt x="30" y="99"/>
                  </a:lnTo>
                  <a:lnTo>
                    <a:pt x="18" y="113"/>
                  </a:lnTo>
                  <a:lnTo>
                    <a:pt x="8" y="128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22" y="118"/>
                  </a:lnTo>
                  <a:lnTo>
                    <a:pt x="47" y="94"/>
                  </a:lnTo>
                  <a:lnTo>
                    <a:pt x="76" y="72"/>
                  </a:lnTo>
                  <a:lnTo>
                    <a:pt x="106" y="55"/>
                  </a:lnTo>
                  <a:lnTo>
                    <a:pt x="121" y="47"/>
                  </a:lnTo>
                  <a:lnTo>
                    <a:pt x="138" y="40"/>
                  </a:lnTo>
                  <a:lnTo>
                    <a:pt x="153" y="35"/>
                  </a:lnTo>
                  <a:lnTo>
                    <a:pt x="172" y="30"/>
                  </a:lnTo>
                  <a:lnTo>
                    <a:pt x="188" y="27"/>
                  </a:lnTo>
                  <a:lnTo>
                    <a:pt x="207" y="23"/>
                  </a:lnTo>
                  <a:lnTo>
                    <a:pt x="224" y="22"/>
                  </a:lnTo>
                  <a:lnTo>
                    <a:pt x="242" y="22"/>
                  </a:lnTo>
                  <a:lnTo>
                    <a:pt x="242" y="2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43000"/>
                  </a:schemeClr>
                </a:gs>
                <a:gs pos="3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CB4F96-0F39-4879-92EA-5964FCDBD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583" y="1932221"/>
              <a:ext cx="3980699" cy="5997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B71F970-32E1-46BF-A305-190793BB4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583" y="8365443"/>
              <a:ext cx="3980699" cy="57901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7339B287-C80A-4289-9825-5B81D9273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892" y="1208458"/>
              <a:ext cx="3840082" cy="7915902"/>
            </a:xfrm>
            <a:custGeom>
              <a:avLst/>
              <a:gdLst>
                <a:gd name="T0" fmla="*/ 263 w 1857"/>
                <a:gd name="T1" fmla="*/ 3828 h 3828"/>
                <a:gd name="T2" fmla="*/ 210 w 1857"/>
                <a:gd name="T3" fmla="*/ 3823 h 3828"/>
                <a:gd name="T4" fmla="*/ 160 w 1857"/>
                <a:gd name="T5" fmla="*/ 3807 h 3828"/>
                <a:gd name="T6" fmla="*/ 116 w 1857"/>
                <a:gd name="T7" fmla="*/ 3784 h 3828"/>
                <a:gd name="T8" fmla="*/ 78 w 1857"/>
                <a:gd name="T9" fmla="*/ 3752 h 3828"/>
                <a:gd name="T10" fmla="*/ 46 w 1857"/>
                <a:gd name="T11" fmla="*/ 3713 h 3828"/>
                <a:gd name="T12" fmla="*/ 20 w 1857"/>
                <a:gd name="T13" fmla="*/ 3668 h 3828"/>
                <a:gd name="T14" fmla="*/ 5 w 1857"/>
                <a:gd name="T15" fmla="*/ 3619 h 3828"/>
                <a:gd name="T16" fmla="*/ 0 w 1857"/>
                <a:gd name="T17" fmla="*/ 3567 h 3828"/>
                <a:gd name="T18" fmla="*/ 0 w 1857"/>
                <a:gd name="T19" fmla="*/ 263 h 3828"/>
                <a:gd name="T20" fmla="*/ 5 w 1857"/>
                <a:gd name="T21" fmla="*/ 211 h 3828"/>
                <a:gd name="T22" fmla="*/ 20 w 1857"/>
                <a:gd name="T23" fmla="*/ 162 h 3828"/>
                <a:gd name="T24" fmla="*/ 46 w 1857"/>
                <a:gd name="T25" fmla="*/ 117 h 3828"/>
                <a:gd name="T26" fmla="*/ 78 w 1857"/>
                <a:gd name="T27" fmla="*/ 78 h 3828"/>
                <a:gd name="T28" fmla="*/ 116 w 1857"/>
                <a:gd name="T29" fmla="*/ 46 h 3828"/>
                <a:gd name="T30" fmla="*/ 160 w 1857"/>
                <a:gd name="T31" fmla="*/ 22 h 3828"/>
                <a:gd name="T32" fmla="*/ 210 w 1857"/>
                <a:gd name="T33" fmla="*/ 7 h 3828"/>
                <a:gd name="T34" fmla="*/ 263 w 1857"/>
                <a:gd name="T35" fmla="*/ 0 h 3828"/>
                <a:gd name="T36" fmla="*/ 1595 w 1857"/>
                <a:gd name="T37" fmla="*/ 0 h 3828"/>
                <a:gd name="T38" fmla="*/ 1649 w 1857"/>
                <a:gd name="T39" fmla="*/ 7 h 3828"/>
                <a:gd name="T40" fmla="*/ 1697 w 1857"/>
                <a:gd name="T41" fmla="*/ 22 h 3828"/>
                <a:gd name="T42" fmla="*/ 1741 w 1857"/>
                <a:gd name="T43" fmla="*/ 46 h 3828"/>
                <a:gd name="T44" fmla="*/ 1780 w 1857"/>
                <a:gd name="T45" fmla="*/ 78 h 3828"/>
                <a:gd name="T46" fmla="*/ 1812 w 1857"/>
                <a:gd name="T47" fmla="*/ 117 h 3828"/>
                <a:gd name="T48" fmla="*/ 1837 w 1857"/>
                <a:gd name="T49" fmla="*/ 162 h 3828"/>
                <a:gd name="T50" fmla="*/ 1852 w 1857"/>
                <a:gd name="T51" fmla="*/ 211 h 3828"/>
                <a:gd name="T52" fmla="*/ 1857 w 1857"/>
                <a:gd name="T53" fmla="*/ 263 h 3828"/>
                <a:gd name="T54" fmla="*/ 1857 w 1857"/>
                <a:gd name="T55" fmla="*/ 3567 h 3828"/>
                <a:gd name="T56" fmla="*/ 1852 w 1857"/>
                <a:gd name="T57" fmla="*/ 3619 h 3828"/>
                <a:gd name="T58" fmla="*/ 1837 w 1857"/>
                <a:gd name="T59" fmla="*/ 3668 h 3828"/>
                <a:gd name="T60" fmla="*/ 1812 w 1857"/>
                <a:gd name="T61" fmla="*/ 3713 h 3828"/>
                <a:gd name="T62" fmla="*/ 1780 w 1857"/>
                <a:gd name="T63" fmla="*/ 3752 h 3828"/>
                <a:gd name="T64" fmla="*/ 1741 w 1857"/>
                <a:gd name="T65" fmla="*/ 3784 h 3828"/>
                <a:gd name="T66" fmla="*/ 1697 w 1857"/>
                <a:gd name="T67" fmla="*/ 3807 h 3828"/>
                <a:gd name="T68" fmla="*/ 1649 w 1857"/>
                <a:gd name="T69" fmla="*/ 3823 h 3828"/>
                <a:gd name="T70" fmla="*/ 1595 w 1857"/>
                <a:gd name="T71" fmla="*/ 3828 h 3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57" h="3828">
                  <a:moveTo>
                    <a:pt x="263" y="3828"/>
                  </a:moveTo>
                  <a:lnTo>
                    <a:pt x="263" y="3828"/>
                  </a:lnTo>
                  <a:lnTo>
                    <a:pt x="236" y="3828"/>
                  </a:lnTo>
                  <a:lnTo>
                    <a:pt x="210" y="3823"/>
                  </a:lnTo>
                  <a:lnTo>
                    <a:pt x="185" y="3816"/>
                  </a:lnTo>
                  <a:lnTo>
                    <a:pt x="160" y="3807"/>
                  </a:lnTo>
                  <a:lnTo>
                    <a:pt x="138" y="3797"/>
                  </a:lnTo>
                  <a:lnTo>
                    <a:pt x="116" y="3784"/>
                  </a:lnTo>
                  <a:lnTo>
                    <a:pt x="96" y="3769"/>
                  </a:lnTo>
                  <a:lnTo>
                    <a:pt x="78" y="3752"/>
                  </a:lnTo>
                  <a:lnTo>
                    <a:pt x="61" y="3733"/>
                  </a:lnTo>
                  <a:lnTo>
                    <a:pt x="46" y="3713"/>
                  </a:lnTo>
                  <a:lnTo>
                    <a:pt x="32" y="3691"/>
                  </a:lnTo>
                  <a:lnTo>
                    <a:pt x="20" y="3668"/>
                  </a:lnTo>
                  <a:lnTo>
                    <a:pt x="12" y="3644"/>
                  </a:lnTo>
                  <a:lnTo>
                    <a:pt x="5" y="3619"/>
                  </a:lnTo>
                  <a:lnTo>
                    <a:pt x="2" y="3594"/>
                  </a:lnTo>
                  <a:lnTo>
                    <a:pt x="0" y="3567"/>
                  </a:lnTo>
                  <a:lnTo>
                    <a:pt x="0" y="263"/>
                  </a:lnTo>
                  <a:lnTo>
                    <a:pt x="0" y="263"/>
                  </a:lnTo>
                  <a:lnTo>
                    <a:pt x="2" y="236"/>
                  </a:lnTo>
                  <a:lnTo>
                    <a:pt x="5" y="211"/>
                  </a:lnTo>
                  <a:lnTo>
                    <a:pt x="12" y="185"/>
                  </a:lnTo>
                  <a:lnTo>
                    <a:pt x="20" y="162"/>
                  </a:lnTo>
                  <a:lnTo>
                    <a:pt x="32" y="138"/>
                  </a:lnTo>
                  <a:lnTo>
                    <a:pt x="46" y="117"/>
                  </a:lnTo>
                  <a:lnTo>
                    <a:pt x="61" y="96"/>
                  </a:lnTo>
                  <a:lnTo>
                    <a:pt x="78" y="78"/>
                  </a:lnTo>
                  <a:lnTo>
                    <a:pt x="96" y="61"/>
                  </a:lnTo>
                  <a:lnTo>
                    <a:pt x="116" y="46"/>
                  </a:lnTo>
                  <a:lnTo>
                    <a:pt x="138" y="32"/>
                  </a:lnTo>
                  <a:lnTo>
                    <a:pt x="160" y="22"/>
                  </a:lnTo>
                  <a:lnTo>
                    <a:pt x="185" y="12"/>
                  </a:lnTo>
                  <a:lnTo>
                    <a:pt x="210" y="7"/>
                  </a:lnTo>
                  <a:lnTo>
                    <a:pt x="236" y="2"/>
                  </a:lnTo>
                  <a:lnTo>
                    <a:pt x="263" y="0"/>
                  </a:lnTo>
                  <a:lnTo>
                    <a:pt x="1595" y="0"/>
                  </a:lnTo>
                  <a:lnTo>
                    <a:pt x="1595" y="0"/>
                  </a:lnTo>
                  <a:lnTo>
                    <a:pt x="1622" y="2"/>
                  </a:lnTo>
                  <a:lnTo>
                    <a:pt x="1649" y="7"/>
                  </a:lnTo>
                  <a:lnTo>
                    <a:pt x="1674" y="12"/>
                  </a:lnTo>
                  <a:lnTo>
                    <a:pt x="1697" y="22"/>
                  </a:lnTo>
                  <a:lnTo>
                    <a:pt x="1721" y="32"/>
                  </a:lnTo>
                  <a:lnTo>
                    <a:pt x="1741" y="46"/>
                  </a:lnTo>
                  <a:lnTo>
                    <a:pt x="1761" y="61"/>
                  </a:lnTo>
                  <a:lnTo>
                    <a:pt x="1780" y="78"/>
                  </a:lnTo>
                  <a:lnTo>
                    <a:pt x="1797" y="96"/>
                  </a:lnTo>
                  <a:lnTo>
                    <a:pt x="1812" y="117"/>
                  </a:lnTo>
                  <a:lnTo>
                    <a:pt x="1825" y="138"/>
                  </a:lnTo>
                  <a:lnTo>
                    <a:pt x="1837" y="162"/>
                  </a:lnTo>
                  <a:lnTo>
                    <a:pt x="1845" y="185"/>
                  </a:lnTo>
                  <a:lnTo>
                    <a:pt x="1852" y="211"/>
                  </a:lnTo>
                  <a:lnTo>
                    <a:pt x="1856" y="236"/>
                  </a:lnTo>
                  <a:lnTo>
                    <a:pt x="1857" y="263"/>
                  </a:lnTo>
                  <a:lnTo>
                    <a:pt x="1857" y="3567"/>
                  </a:lnTo>
                  <a:lnTo>
                    <a:pt x="1857" y="3567"/>
                  </a:lnTo>
                  <a:lnTo>
                    <a:pt x="1856" y="3594"/>
                  </a:lnTo>
                  <a:lnTo>
                    <a:pt x="1852" y="3619"/>
                  </a:lnTo>
                  <a:lnTo>
                    <a:pt x="1845" y="3644"/>
                  </a:lnTo>
                  <a:lnTo>
                    <a:pt x="1837" y="3668"/>
                  </a:lnTo>
                  <a:lnTo>
                    <a:pt x="1825" y="3691"/>
                  </a:lnTo>
                  <a:lnTo>
                    <a:pt x="1812" y="3713"/>
                  </a:lnTo>
                  <a:lnTo>
                    <a:pt x="1797" y="3733"/>
                  </a:lnTo>
                  <a:lnTo>
                    <a:pt x="1780" y="3752"/>
                  </a:lnTo>
                  <a:lnTo>
                    <a:pt x="1761" y="3769"/>
                  </a:lnTo>
                  <a:lnTo>
                    <a:pt x="1741" y="3784"/>
                  </a:lnTo>
                  <a:lnTo>
                    <a:pt x="1721" y="3797"/>
                  </a:lnTo>
                  <a:lnTo>
                    <a:pt x="1697" y="3807"/>
                  </a:lnTo>
                  <a:lnTo>
                    <a:pt x="1674" y="3816"/>
                  </a:lnTo>
                  <a:lnTo>
                    <a:pt x="1649" y="3823"/>
                  </a:lnTo>
                  <a:lnTo>
                    <a:pt x="1622" y="3828"/>
                  </a:lnTo>
                  <a:lnTo>
                    <a:pt x="1595" y="3828"/>
                  </a:lnTo>
                  <a:lnTo>
                    <a:pt x="263" y="3828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000000"/>
                </a:gs>
                <a:gs pos="5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6E6F4AC-9846-4D72-B920-64FF505AC9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3929" y="1702685"/>
              <a:ext cx="3809063" cy="6867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E2B2D6-8A2E-4875-A25A-DD99C179A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4608" y="1723364"/>
              <a:ext cx="3771841" cy="6830258"/>
            </a:xfrm>
            <a:prstGeom prst="rect">
              <a:avLst/>
            </a:prstGeom>
            <a:noFill/>
            <a:ln w="4763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A8E1F909-7DCE-45B3-88B5-DFBF31CCC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250" y="1251884"/>
              <a:ext cx="3757366" cy="7833186"/>
            </a:xfrm>
            <a:custGeom>
              <a:avLst/>
              <a:gdLst>
                <a:gd name="T0" fmla="*/ 243 w 1817"/>
                <a:gd name="T1" fmla="*/ 3788 h 3788"/>
                <a:gd name="T2" fmla="*/ 194 w 1817"/>
                <a:gd name="T3" fmla="*/ 3783 h 3788"/>
                <a:gd name="T4" fmla="*/ 148 w 1817"/>
                <a:gd name="T5" fmla="*/ 3768 h 3788"/>
                <a:gd name="T6" fmla="*/ 106 w 1817"/>
                <a:gd name="T7" fmla="*/ 3746 h 3788"/>
                <a:gd name="T8" fmla="*/ 71 w 1817"/>
                <a:gd name="T9" fmla="*/ 3716 h 3788"/>
                <a:gd name="T10" fmla="*/ 42 w 1817"/>
                <a:gd name="T11" fmla="*/ 3680 h 3788"/>
                <a:gd name="T12" fmla="*/ 19 w 1817"/>
                <a:gd name="T13" fmla="*/ 3640 h 3788"/>
                <a:gd name="T14" fmla="*/ 5 w 1817"/>
                <a:gd name="T15" fmla="*/ 3595 h 3788"/>
                <a:gd name="T16" fmla="*/ 0 w 1817"/>
                <a:gd name="T17" fmla="*/ 3546 h 3788"/>
                <a:gd name="T18" fmla="*/ 0 w 1817"/>
                <a:gd name="T19" fmla="*/ 242 h 3788"/>
                <a:gd name="T20" fmla="*/ 5 w 1817"/>
                <a:gd name="T21" fmla="*/ 193 h 3788"/>
                <a:gd name="T22" fmla="*/ 19 w 1817"/>
                <a:gd name="T23" fmla="*/ 148 h 3788"/>
                <a:gd name="T24" fmla="*/ 42 w 1817"/>
                <a:gd name="T25" fmla="*/ 107 h 3788"/>
                <a:gd name="T26" fmla="*/ 71 w 1817"/>
                <a:gd name="T27" fmla="*/ 70 h 3788"/>
                <a:gd name="T28" fmla="*/ 106 w 1817"/>
                <a:gd name="T29" fmla="*/ 42 h 3788"/>
                <a:gd name="T30" fmla="*/ 148 w 1817"/>
                <a:gd name="T31" fmla="*/ 20 h 3788"/>
                <a:gd name="T32" fmla="*/ 194 w 1817"/>
                <a:gd name="T33" fmla="*/ 5 h 3788"/>
                <a:gd name="T34" fmla="*/ 243 w 1817"/>
                <a:gd name="T35" fmla="*/ 0 h 3788"/>
                <a:gd name="T36" fmla="*/ 1575 w 1817"/>
                <a:gd name="T37" fmla="*/ 0 h 3788"/>
                <a:gd name="T38" fmla="*/ 1624 w 1817"/>
                <a:gd name="T39" fmla="*/ 5 h 3788"/>
                <a:gd name="T40" fmla="*/ 1669 w 1817"/>
                <a:gd name="T41" fmla="*/ 20 h 3788"/>
                <a:gd name="T42" fmla="*/ 1711 w 1817"/>
                <a:gd name="T43" fmla="*/ 42 h 3788"/>
                <a:gd name="T44" fmla="*/ 1746 w 1817"/>
                <a:gd name="T45" fmla="*/ 70 h 3788"/>
                <a:gd name="T46" fmla="*/ 1777 w 1817"/>
                <a:gd name="T47" fmla="*/ 107 h 3788"/>
                <a:gd name="T48" fmla="*/ 1799 w 1817"/>
                <a:gd name="T49" fmla="*/ 148 h 3788"/>
                <a:gd name="T50" fmla="*/ 1812 w 1817"/>
                <a:gd name="T51" fmla="*/ 193 h 3788"/>
                <a:gd name="T52" fmla="*/ 1817 w 1817"/>
                <a:gd name="T53" fmla="*/ 242 h 3788"/>
                <a:gd name="T54" fmla="*/ 1817 w 1817"/>
                <a:gd name="T55" fmla="*/ 3546 h 3788"/>
                <a:gd name="T56" fmla="*/ 1812 w 1817"/>
                <a:gd name="T57" fmla="*/ 3595 h 3788"/>
                <a:gd name="T58" fmla="*/ 1799 w 1817"/>
                <a:gd name="T59" fmla="*/ 3640 h 3788"/>
                <a:gd name="T60" fmla="*/ 1777 w 1817"/>
                <a:gd name="T61" fmla="*/ 3680 h 3788"/>
                <a:gd name="T62" fmla="*/ 1746 w 1817"/>
                <a:gd name="T63" fmla="*/ 3716 h 3788"/>
                <a:gd name="T64" fmla="*/ 1711 w 1817"/>
                <a:gd name="T65" fmla="*/ 3746 h 3788"/>
                <a:gd name="T66" fmla="*/ 1669 w 1817"/>
                <a:gd name="T67" fmla="*/ 3768 h 3788"/>
                <a:gd name="T68" fmla="*/ 1624 w 1817"/>
                <a:gd name="T69" fmla="*/ 3783 h 3788"/>
                <a:gd name="T70" fmla="*/ 1575 w 1817"/>
                <a:gd name="T71" fmla="*/ 3788 h 3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7" h="3788">
                  <a:moveTo>
                    <a:pt x="243" y="3788"/>
                  </a:moveTo>
                  <a:lnTo>
                    <a:pt x="243" y="3788"/>
                  </a:lnTo>
                  <a:lnTo>
                    <a:pt x="217" y="3786"/>
                  </a:lnTo>
                  <a:lnTo>
                    <a:pt x="194" y="3783"/>
                  </a:lnTo>
                  <a:lnTo>
                    <a:pt x="170" y="3776"/>
                  </a:lnTo>
                  <a:lnTo>
                    <a:pt x="148" y="3768"/>
                  </a:lnTo>
                  <a:lnTo>
                    <a:pt x="126" y="3758"/>
                  </a:lnTo>
                  <a:lnTo>
                    <a:pt x="106" y="3746"/>
                  </a:lnTo>
                  <a:lnTo>
                    <a:pt x="88" y="3733"/>
                  </a:lnTo>
                  <a:lnTo>
                    <a:pt x="71" y="3716"/>
                  </a:lnTo>
                  <a:lnTo>
                    <a:pt x="56" y="3699"/>
                  </a:lnTo>
                  <a:lnTo>
                    <a:pt x="42" y="3680"/>
                  </a:lnTo>
                  <a:lnTo>
                    <a:pt x="29" y="3660"/>
                  </a:lnTo>
                  <a:lnTo>
                    <a:pt x="19" y="3640"/>
                  </a:lnTo>
                  <a:lnTo>
                    <a:pt x="10" y="3616"/>
                  </a:lnTo>
                  <a:lnTo>
                    <a:pt x="5" y="3595"/>
                  </a:lnTo>
                  <a:lnTo>
                    <a:pt x="2" y="3569"/>
                  </a:lnTo>
                  <a:lnTo>
                    <a:pt x="0" y="3546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2" y="217"/>
                  </a:lnTo>
                  <a:lnTo>
                    <a:pt x="5" y="193"/>
                  </a:lnTo>
                  <a:lnTo>
                    <a:pt x="10" y="170"/>
                  </a:lnTo>
                  <a:lnTo>
                    <a:pt x="19" y="148"/>
                  </a:lnTo>
                  <a:lnTo>
                    <a:pt x="29" y="127"/>
                  </a:lnTo>
                  <a:lnTo>
                    <a:pt x="42" y="107"/>
                  </a:lnTo>
                  <a:lnTo>
                    <a:pt x="56" y="89"/>
                  </a:lnTo>
                  <a:lnTo>
                    <a:pt x="71" y="70"/>
                  </a:lnTo>
                  <a:lnTo>
                    <a:pt x="88" y="55"/>
                  </a:lnTo>
                  <a:lnTo>
                    <a:pt x="106" y="42"/>
                  </a:lnTo>
                  <a:lnTo>
                    <a:pt x="126" y="30"/>
                  </a:lnTo>
                  <a:lnTo>
                    <a:pt x="148" y="20"/>
                  </a:lnTo>
                  <a:lnTo>
                    <a:pt x="170" y="11"/>
                  </a:lnTo>
                  <a:lnTo>
                    <a:pt x="194" y="5"/>
                  </a:lnTo>
                  <a:lnTo>
                    <a:pt x="217" y="1"/>
                  </a:lnTo>
                  <a:lnTo>
                    <a:pt x="243" y="0"/>
                  </a:lnTo>
                  <a:lnTo>
                    <a:pt x="1575" y="0"/>
                  </a:lnTo>
                  <a:lnTo>
                    <a:pt x="1575" y="0"/>
                  </a:lnTo>
                  <a:lnTo>
                    <a:pt x="1600" y="1"/>
                  </a:lnTo>
                  <a:lnTo>
                    <a:pt x="1624" y="5"/>
                  </a:lnTo>
                  <a:lnTo>
                    <a:pt x="1647" y="11"/>
                  </a:lnTo>
                  <a:lnTo>
                    <a:pt x="1669" y="20"/>
                  </a:lnTo>
                  <a:lnTo>
                    <a:pt x="1691" y="30"/>
                  </a:lnTo>
                  <a:lnTo>
                    <a:pt x="1711" y="42"/>
                  </a:lnTo>
                  <a:lnTo>
                    <a:pt x="1730" y="55"/>
                  </a:lnTo>
                  <a:lnTo>
                    <a:pt x="1746" y="70"/>
                  </a:lnTo>
                  <a:lnTo>
                    <a:pt x="1762" y="89"/>
                  </a:lnTo>
                  <a:lnTo>
                    <a:pt x="1777" y="107"/>
                  </a:lnTo>
                  <a:lnTo>
                    <a:pt x="1788" y="127"/>
                  </a:lnTo>
                  <a:lnTo>
                    <a:pt x="1799" y="148"/>
                  </a:lnTo>
                  <a:lnTo>
                    <a:pt x="1807" y="170"/>
                  </a:lnTo>
                  <a:lnTo>
                    <a:pt x="1812" y="193"/>
                  </a:lnTo>
                  <a:lnTo>
                    <a:pt x="1817" y="217"/>
                  </a:lnTo>
                  <a:lnTo>
                    <a:pt x="1817" y="242"/>
                  </a:lnTo>
                  <a:lnTo>
                    <a:pt x="1817" y="3546"/>
                  </a:lnTo>
                  <a:lnTo>
                    <a:pt x="1817" y="3546"/>
                  </a:lnTo>
                  <a:lnTo>
                    <a:pt x="1817" y="3569"/>
                  </a:lnTo>
                  <a:lnTo>
                    <a:pt x="1812" y="3595"/>
                  </a:lnTo>
                  <a:lnTo>
                    <a:pt x="1807" y="3616"/>
                  </a:lnTo>
                  <a:lnTo>
                    <a:pt x="1799" y="3640"/>
                  </a:lnTo>
                  <a:lnTo>
                    <a:pt x="1788" y="3660"/>
                  </a:lnTo>
                  <a:lnTo>
                    <a:pt x="1777" y="3680"/>
                  </a:lnTo>
                  <a:lnTo>
                    <a:pt x="1762" y="3699"/>
                  </a:lnTo>
                  <a:lnTo>
                    <a:pt x="1746" y="3716"/>
                  </a:lnTo>
                  <a:lnTo>
                    <a:pt x="1730" y="3733"/>
                  </a:lnTo>
                  <a:lnTo>
                    <a:pt x="1711" y="3746"/>
                  </a:lnTo>
                  <a:lnTo>
                    <a:pt x="1691" y="3758"/>
                  </a:lnTo>
                  <a:lnTo>
                    <a:pt x="1669" y="3768"/>
                  </a:lnTo>
                  <a:lnTo>
                    <a:pt x="1647" y="3776"/>
                  </a:lnTo>
                  <a:lnTo>
                    <a:pt x="1624" y="3783"/>
                  </a:lnTo>
                  <a:lnTo>
                    <a:pt x="1600" y="3786"/>
                  </a:lnTo>
                  <a:lnTo>
                    <a:pt x="1575" y="3788"/>
                  </a:lnTo>
                  <a:lnTo>
                    <a:pt x="243" y="378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  <a:gs pos="75000">
                  <a:srgbClr val="333333"/>
                </a:gs>
                <a:gs pos="25000">
                  <a:srgbClr val="33333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A310CB14-97C9-4F9F-ACE7-79969C6A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887" y="1282902"/>
              <a:ext cx="326727" cy="7771150"/>
            </a:xfrm>
            <a:custGeom>
              <a:avLst/>
              <a:gdLst>
                <a:gd name="T0" fmla="*/ 0 w 158"/>
                <a:gd name="T1" fmla="*/ 0 h 3758"/>
                <a:gd name="T2" fmla="*/ 29 w 158"/>
                <a:gd name="T3" fmla="*/ 25 h 3758"/>
                <a:gd name="T4" fmla="*/ 54 w 158"/>
                <a:gd name="T5" fmla="*/ 52 h 3758"/>
                <a:gd name="T6" fmla="*/ 77 w 158"/>
                <a:gd name="T7" fmla="*/ 82 h 3758"/>
                <a:gd name="T8" fmla="*/ 96 w 158"/>
                <a:gd name="T9" fmla="*/ 116 h 3758"/>
                <a:gd name="T10" fmla="*/ 111 w 158"/>
                <a:gd name="T11" fmla="*/ 151 h 3758"/>
                <a:gd name="T12" fmla="*/ 123 w 158"/>
                <a:gd name="T13" fmla="*/ 188 h 3758"/>
                <a:gd name="T14" fmla="*/ 129 w 158"/>
                <a:gd name="T15" fmla="*/ 227 h 3758"/>
                <a:gd name="T16" fmla="*/ 133 w 158"/>
                <a:gd name="T17" fmla="*/ 267 h 3758"/>
                <a:gd name="T18" fmla="*/ 133 w 158"/>
                <a:gd name="T19" fmla="*/ 3490 h 3758"/>
                <a:gd name="T20" fmla="*/ 129 w 158"/>
                <a:gd name="T21" fmla="*/ 3531 h 3758"/>
                <a:gd name="T22" fmla="*/ 123 w 158"/>
                <a:gd name="T23" fmla="*/ 3569 h 3758"/>
                <a:gd name="T24" fmla="*/ 111 w 158"/>
                <a:gd name="T25" fmla="*/ 3607 h 3758"/>
                <a:gd name="T26" fmla="*/ 96 w 158"/>
                <a:gd name="T27" fmla="*/ 3642 h 3758"/>
                <a:gd name="T28" fmla="*/ 77 w 158"/>
                <a:gd name="T29" fmla="*/ 3675 h 3758"/>
                <a:gd name="T30" fmla="*/ 54 w 158"/>
                <a:gd name="T31" fmla="*/ 3706 h 3758"/>
                <a:gd name="T32" fmla="*/ 29 w 158"/>
                <a:gd name="T33" fmla="*/ 3733 h 3758"/>
                <a:gd name="T34" fmla="*/ 0 w 158"/>
                <a:gd name="T35" fmla="*/ 3758 h 3758"/>
                <a:gd name="T36" fmla="*/ 17 w 158"/>
                <a:gd name="T37" fmla="*/ 3751 h 3758"/>
                <a:gd name="T38" fmla="*/ 49 w 158"/>
                <a:gd name="T39" fmla="*/ 3733 h 3758"/>
                <a:gd name="T40" fmla="*/ 77 w 158"/>
                <a:gd name="T41" fmla="*/ 3711 h 3758"/>
                <a:gd name="T42" fmla="*/ 103 w 158"/>
                <a:gd name="T43" fmla="*/ 3684 h 3758"/>
                <a:gd name="T44" fmla="*/ 124 w 158"/>
                <a:gd name="T45" fmla="*/ 3655 h 3758"/>
                <a:gd name="T46" fmla="*/ 140 w 158"/>
                <a:gd name="T47" fmla="*/ 3622 h 3758"/>
                <a:gd name="T48" fmla="*/ 151 w 158"/>
                <a:gd name="T49" fmla="*/ 3586 h 3758"/>
                <a:gd name="T50" fmla="*/ 158 w 158"/>
                <a:gd name="T51" fmla="*/ 3549 h 3758"/>
                <a:gd name="T52" fmla="*/ 158 w 158"/>
                <a:gd name="T53" fmla="*/ 227 h 3758"/>
                <a:gd name="T54" fmla="*/ 158 w 158"/>
                <a:gd name="T55" fmla="*/ 208 h 3758"/>
                <a:gd name="T56" fmla="*/ 151 w 158"/>
                <a:gd name="T57" fmla="*/ 170 h 3758"/>
                <a:gd name="T58" fmla="*/ 140 w 158"/>
                <a:gd name="T59" fmla="*/ 134 h 3758"/>
                <a:gd name="T60" fmla="*/ 124 w 158"/>
                <a:gd name="T61" fmla="*/ 102 h 3758"/>
                <a:gd name="T62" fmla="*/ 103 w 158"/>
                <a:gd name="T63" fmla="*/ 72 h 3758"/>
                <a:gd name="T64" fmla="*/ 77 w 158"/>
                <a:gd name="T65" fmla="*/ 47 h 3758"/>
                <a:gd name="T66" fmla="*/ 49 w 158"/>
                <a:gd name="T67" fmla="*/ 25 h 3758"/>
                <a:gd name="T68" fmla="*/ 17 w 158"/>
                <a:gd name="T69" fmla="*/ 7 h 3758"/>
                <a:gd name="T70" fmla="*/ 0 w 158"/>
                <a:gd name="T71" fmla="*/ 0 h 3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8" h="3758">
                  <a:moveTo>
                    <a:pt x="0" y="0"/>
                  </a:moveTo>
                  <a:lnTo>
                    <a:pt x="0" y="0"/>
                  </a:lnTo>
                  <a:lnTo>
                    <a:pt x="13" y="12"/>
                  </a:lnTo>
                  <a:lnTo>
                    <a:pt x="29" y="25"/>
                  </a:lnTo>
                  <a:lnTo>
                    <a:pt x="42" y="38"/>
                  </a:lnTo>
                  <a:lnTo>
                    <a:pt x="54" y="52"/>
                  </a:lnTo>
                  <a:lnTo>
                    <a:pt x="66" y="67"/>
                  </a:lnTo>
                  <a:lnTo>
                    <a:pt x="77" y="82"/>
                  </a:lnTo>
                  <a:lnTo>
                    <a:pt x="87" y="99"/>
                  </a:lnTo>
                  <a:lnTo>
                    <a:pt x="96" y="116"/>
                  </a:lnTo>
                  <a:lnTo>
                    <a:pt x="104" y="133"/>
                  </a:lnTo>
                  <a:lnTo>
                    <a:pt x="111" y="151"/>
                  </a:lnTo>
                  <a:lnTo>
                    <a:pt x="118" y="170"/>
                  </a:lnTo>
                  <a:lnTo>
                    <a:pt x="123" y="188"/>
                  </a:lnTo>
                  <a:lnTo>
                    <a:pt x="128" y="207"/>
                  </a:lnTo>
                  <a:lnTo>
                    <a:pt x="129" y="227"/>
                  </a:lnTo>
                  <a:lnTo>
                    <a:pt x="131" y="247"/>
                  </a:lnTo>
                  <a:lnTo>
                    <a:pt x="133" y="267"/>
                  </a:lnTo>
                  <a:lnTo>
                    <a:pt x="133" y="3490"/>
                  </a:lnTo>
                  <a:lnTo>
                    <a:pt x="133" y="3490"/>
                  </a:lnTo>
                  <a:lnTo>
                    <a:pt x="131" y="3511"/>
                  </a:lnTo>
                  <a:lnTo>
                    <a:pt x="129" y="3531"/>
                  </a:lnTo>
                  <a:lnTo>
                    <a:pt x="128" y="3549"/>
                  </a:lnTo>
                  <a:lnTo>
                    <a:pt x="123" y="3569"/>
                  </a:lnTo>
                  <a:lnTo>
                    <a:pt x="118" y="3588"/>
                  </a:lnTo>
                  <a:lnTo>
                    <a:pt x="111" y="3607"/>
                  </a:lnTo>
                  <a:lnTo>
                    <a:pt x="104" y="3625"/>
                  </a:lnTo>
                  <a:lnTo>
                    <a:pt x="96" y="3642"/>
                  </a:lnTo>
                  <a:lnTo>
                    <a:pt x="87" y="3659"/>
                  </a:lnTo>
                  <a:lnTo>
                    <a:pt x="77" y="3675"/>
                  </a:lnTo>
                  <a:lnTo>
                    <a:pt x="66" y="3691"/>
                  </a:lnTo>
                  <a:lnTo>
                    <a:pt x="54" y="3706"/>
                  </a:lnTo>
                  <a:lnTo>
                    <a:pt x="42" y="3719"/>
                  </a:lnTo>
                  <a:lnTo>
                    <a:pt x="29" y="3733"/>
                  </a:lnTo>
                  <a:lnTo>
                    <a:pt x="13" y="3746"/>
                  </a:lnTo>
                  <a:lnTo>
                    <a:pt x="0" y="3758"/>
                  </a:lnTo>
                  <a:lnTo>
                    <a:pt x="0" y="3758"/>
                  </a:lnTo>
                  <a:lnTo>
                    <a:pt x="17" y="3751"/>
                  </a:lnTo>
                  <a:lnTo>
                    <a:pt x="34" y="3743"/>
                  </a:lnTo>
                  <a:lnTo>
                    <a:pt x="49" y="3733"/>
                  </a:lnTo>
                  <a:lnTo>
                    <a:pt x="64" y="3723"/>
                  </a:lnTo>
                  <a:lnTo>
                    <a:pt x="77" y="3711"/>
                  </a:lnTo>
                  <a:lnTo>
                    <a:pt x="91" y="3699"/>
                  </a:lnTo>
                  <a:lnTo>
                    <a:pt x="103" y="3684"/>
                  </a:lnTo>
                  <a:lnTo>
                    <a:pt x="114" y="3670"/>
                  </a:lnTo>
                  <a:lnTo>
                    <a:pt x="124" y="3655"/>
                  </a:lnTo>
                  <a:lnTo>
                    <a:pt x="133" y="3638"/>
                  </a:lnTo>
                  <a:lnTo>
                    <a:pt x="140" y="3622"/>
                  </a:lnTo>
                  <a:lnTo>
                    <a:pt x="146" y="3605"/>
                  </a:lnTo>
                  <a:lnTo>
                    <a:pt x="151" y="3586"/>
                  </a:lnTo>
                  <a:lnTo>
                    <a:pt x="155" y="3568"/>
                  </a:lnTo>
                  <a:lnTo>
                    <a:pt x="158" y="3549"/>
                  </a:lnTo>
                  <a:lnTo>
                    <a:pt x="158" y="3531"/>
                  </a:lnTo>
                  <a:lnTo>
                    <a:pt x="158" y="227"/>
                  </a:lnTo>
                  <a:lnTo>
                    <a:pt x="158" y="227"/>
                  </a:lnTo>
                  <a:lnTo>
                    <a:pt x="158" y="208"/>
                  </a:lnTo>
                  <a:lnTo>
                    <a:pt x="155" y="188"/>
                  </a:lnTo>
                  <a:lnTo>
                    <a:pt x="151" y="170"/>
                  </a:lnTo>
                  <a:lnTo>
                    <a:pt x="146" y="153"/>
                  </a:lnTo>
                  <a:lnTo>
                    <a:pt x="140" y="134"/>
                  </a:lnTo>
                  <a:lnTo>
                    <a:pt x="133" y="118"/>
                  </a:lnTo>
                  <a:lnTo>
                    <a:pt x="124" y="102"/>
                  </a:lnTo>
                  <a:lnTo>
                    <a:pt x="114" y="87"/>
                  </a:lnTo>
                  <a:lnTo>
                    <a:pt x="103" y="72"/>
                  </a:lnTo>
                  <a:lnTo>
                    <a:pt x="91" y="59"/>
                  </a:lnTo>
                  <a:lnTo>
                    <a:pt x="77" y="47"/>
                  </a:lnTo>
                  <a:lnTo>
                    <a:pt x="64" y="35"/>
                  </a:lnTo>
                  <a:lnTo>
                    <a:pt x="49" y="25"/>
                  </a:lnTo>
                  <a:lnTo>
                    <a:pt x="34" y="15"/>
                  </a:lnTo>
                  <a:lnTo>
                    <a:pt x="17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89000">
                  <a:schemeClr val="bg1">
                    <a:alpha val="4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FA49013A-CFFB-49F9-862F-8CBD3A1E9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250" y="1282902"/>
              <a:ext cx="330863" cy="7771150"/>
            </a:xfrm>
            <a:custGeom>
              <a:avLst/>
              <a:gdLst>
                <a:gd name="T0" fmla="*/ 160 w 160"/>
                <a:gd name="T1" fmla="*/ 3758 h 3758"/>
                <a:gd name="T2" fmla="*/ 130 w 160"/>
                <a:gd name="T3" fmla="*/ 3733 h 3758"/>
                <a:gd name="T4" fmla="*/ 105 w 160"/>
                <a:gd name="T5" fmla="*/ 3706 h 3758"/>
                <a:gd name="T6" fmla="*/ 81 w 160"/>
                <a:gd name="T7" fmla="*/ 3675 h 3758"/>
                <a:gd name="T8" fmla="*/ 63 w 160"/>
                <a:gd name="T9" fmla="*/ 3642 h 3758"/>
                <a:gd name="T10" fmla="*/ 47 w 160"/>
                <a:gd name="T11" fmla="*/ 3607 h 3758"/>
                <a:gd name="T12" fmla="*/ 36 w 160"/>
                <a:gd name="T13" fmla="*/ 3569 h 3758"/>
                <a:gd name="T14" fmla="*/ 29 w 160"/>
                <a:gd name="T15" fmla="*/ 3531 h 3758"/>
                <a:gd name="T16" fmla="*/ 26 w 160"/>
                <a:gd name="T17" fmla="*/ 3490 h 3758"/>
                <a:gd name="T18" fmla="*/ 26 w 160"/>
                <a:gd name="T19" fmla="*/ 267 h 3758"/>
                <a:gd name="T20" fmla="*/ 29 w 160"/>
                <a:gd name="T21" fmla="*/ 227 h 3758"/>
                <a:gd name="T22" fmla="*/ 36 w 160"/>
                <a:gd name="T23" fmla="*/ 188 h 3758"/>
                <a:gd name="T24" fmla="*/ 47 w 160"/>
                <a:gd name="T25" fmla="*/ 151 h 3758"/>
                <a:gd name="T26" fmla="*/ 63 w 160"/>
                <a:gd name="T27" fmla="*/ 116 h 3758"/>
                <a:gd name="T28" fmla="*/ 81 w 160"/>
                <a:gd name="T29" fmla="*/ 82 h 3758"/>
                <a:gd name="T30" fmla="*/ 105 w 160"/>
                <a:gd name="T31" fmla="*/ 52 h 3758"/>
                <a:gd name="T32" fmla="*/ 130 w 160"/>
                <a:gd name="T33" fmla="*/ 25 h 3758"/>
                <a:gd name="T34" fmla="*/ 160 w 160"/>
                <a:gd name="T35" fmla="*/ 0 h 3758"/>
                <a:gd name="T36" fmla="*/ 142 w 160"/>
                <a:gd name="T37" fmla="*/ 7 h 3758"/>
                <a:gd name="T38" fmla="*/ 110 w 160"/>
                <a:gd name="T39" fmla="*/ 25 h 3758"/>
                <a:gd name="T40" fmla="*/ 81 w 160"/>
                <a:gd name="T41" fmla="*/ 47 h 3758"/>
                <a:gd name="T42" fmla="*/ 56 w 160"/>
                <a:gd name="T43" fmla="*/ 72 h 3758"/>
                <a:gd name="T44" fmla="*/ 36 w 160"/>
                <a:gd name="T45" fmla="*/ 102 h 3758"/>
                <a:gd name="T46" fmla="*/ 19 w 160"/>
                <a:gd name="T47" fmla="*/ 134 h 3758"/>
                <a:gd name="T48" fmla="*/ 7 w 160"/>
                <a:gd name="T49" fmla="*/ 170 h 3758"/>
                <a:gd name="T50" fmla="*/ 0 w 160"/>
                <a:gd name="T51" fmla="*/ 208 h 3758"/>
                <a:gd name="T52" fmla="*/ 0 w 160"/>
                <a:gd name="T53" fmla="*/ 3531 h 3758"/>
                <a:gd name="T54" fmla="*/ 0 w 160"/>
                <a:gd name="T55" fmla="*/ 3549 h 3758"/>
                <a:gd name="T56" fmla="*/ 7 w 160"/>
                <a:gd name="T57" fmla="*/ 3586 h 3758"/>
                <a:gd name="T58" fmla="*/ 19 w 160"/>
                <a:gd name="T59" fmla="*/ 3622 h 3758"/>
                <a:gd name="T60" fmla="*/ 36 w 160"/>
                <a:gd name="T61" fmla="*/ 3655 h 3758"/>
                <a:gd name="T62" fmla="*/ 56 w 160"/>
                <a:gd name="T63" fmla="*/ 3684 h 3758"/>
                <a:gd name="T64" fmla="*/ 81 w 160"/>
                <a:gd name="T65" fmla="*/ 3711 h 3758"/>
                <a:gd name="T66" fmla="*/ 110 w 160"/>
                <a:gd name="T67" fmla="*/ 3733 h 3758"/>
                <a:gd name="T68" fmla="*/ 142 w 160"/>
                <a:gd name="T69" fmla="*/ 3751 h 3758"/>
                <a:gd name="T70" fmla="*/ 160 w 160"/>
                <a:gd name="T71" fmla="*/ 3758 h 3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0" h="3758">
                  <a:moveTo>
                    <a:pt x="160" y="3758"/>
                  </a:moveTo>
                  <a:lnTo>
                    <a:pt x="160" y="3758"/>
                  </a:lnTo>
                  <a:lnTo>
                    <a:pt x="145" y="3746"/>
                  </a:lnTo>
                  <a:lnTo>
                    <a:pt x="130" y="3733"/>
                  </a:lnTo>
                  <a:lnTo>
                    <a:pt x="116" y="3719"/>
                  </a:lnTo>
                  <a:lnTo>
                    <a:pt x="105" y="3706"/>
                  </a:lnTo>
                  <a:lnTo>
                    <a:pt x="93" y="3691"/>
                  </a:lnTo>
                  <a:lnTo>
                    <a:pt x="81" y="3675"/>
                  </a:lnTo>
                  <a:lnTo>
                    <a:pt x="71" y="3659"/>
                  </a:lnTo>
                  <a:lnTo>
                    <a:pt x="63" y="3642"/>
                  </a:lnTo>
                  <a:lnTo>
                    <a:pt x="54" y="3625"/>
                  </a:lnTo>
                  <a:lnTo>
                    <a:pt x="47" y="3607"/>
                  </a:lnTo>
                  <a:lnTo>
                    <a:pt x="41" y="3588"/>
                  </a:lnTo>
                  <a:lnTo>
                    <a:pt x="36" y="3569"/>
                  </a:lnTo>
                  <a:lnTo>
                    <a:pt x="32" y="3549"/>
                  </a:lnTo>
                  <a:lnTo>
                    <a:pt x="29" y="3531"/>
                  </a:lnTo>
                  <a:lnTo>
                    <a:pt x="27" y="3511"/>
                  </a:lnTo>
                  <a:lnTo>
                    <a:pt x="26" y="3490"/>
                  </a:lnTo>
                  <a:lnTo>
                    <a:pt x="26" y="267"/>
                  </a:lnTo>
                  <a:lnTo>
                    <a:pt x="26" y="267"/>
                  </a:lnTo>
                  <a:lnTo>
                    <a:pt x="27" y="247"/>
                  </a:lnTo>
                  <a:lnTo>
                    <a:pt x="29" y="227"/>
                  </a:lnTo>
                  <a:lnTo>
                    <a:pt x="32" y="207"/>
                  </a:lnTo>
                  <a:lnTo>
                    <a:pt x="36" y="188"/>
                  </a:lnTo>
                  <a:lnTo>
                    <a:pt x="41" y="170"/>
                  </a:lnTo>
                  <a:lnTo>
                    <a:pt x="47" y="151"/>
                  </a:lnTo>
                  <a:lnTo>
                    <a:pt x="54" y="133"/>
                  </a:lnTo>
                  <a:lnTo>
                    <a:pt x="63" y="116"/>
                  </a:lnTo>
                  <a:lnTo>
                    <a:pt x="71" y="99"/>
                  </a:lnTo>
                  <a:lnTo>
                    <a:pt x="81" y="82"/>
                  </a:lnTo>
                  <a:lnTo>
                    <a:pt x="93" y="67"/>
                  </a:lnTo>
                  <a:lnTo>
                    <a:pt x="105" y="52"/>
                  </a:lnTo>
                  <a:lnTo>
                    <a:pt x="116" y="38"/>
                  </a:lnTo>
                  <a:lnTo>
                    <a:pt x="130" y="25"/>
                  </a:lnTo>
                  <a:lnTo>
                    <a:pt x="145" y="12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42" y="7"/>
                  </a:lnTo>
                  <a:lnTo>
                    <a:pt x="126" y="15"/>
                  </a:lnTo>
                  <a:lnTo>
                    <a:pt x="110" y="25"/>
                  </a:lnTo>
                  <a:lnTo>
                    <a:pt x="96" y="35"/>
                  </a:lnTo>
                  <a:lnTo>
                    <a:pt x="81" y="47"/>
                  </a:lnTo>
                  <a:lnTo>
                    <a:pt x="68" y="59"/>
                  </a:lnTo>
                  <a:lnTo>
                    <a:pt x="56" y="72"/>
                  </a:lnTo>
                  <a:lnTo>
                    <a:pt x="46" y="87"/>
                  </a:lnTo>
                  <a:lnTo>
                    <a:pt x="36" y="102"/>
                  </a:lnTo>
                  <a:lnTo>
                    <a:pt x="26" y="118"/>
                  </a:lnTo>
                  <a:lnTo>
                    <a:pt x="19" y="134"/>
                  </a:lnTo>
                  <a:lnTo>
                    <a:pt x="12" y="153"/>
                  </a:lnTo>
                  <a:lnTo>
                    <a:pt x="7" y="170"/>
                  </a:lnTo>
                  <a:lnTo>
                    <a:pt x="4" y="188"/>
                  </a:lnTo>
                  <a:lnTo>
                    <a:pt x="0" y="208"/>
                  </a:lnTo>
                  <a:lnTo>
                    <a:pt x="0" y="227"/>
                  </a:lnTo>
                  <a:lnTo>
                    <a:pt x="0" y="3531"/>
                  </a:lnTo>
                  <a:lnTo>
                    <a:pt x="0" y="3531"/>
                  </a:lnTo>
                  <a:lnTo>
                    <a:pt x="0" y="3549"/>
                  </a:lnTo>
                  <a:lnTo>
                    <a:pt x="4" y="3568"/>
                  </a:lnTo>
                  <a:lnTo>
                    <a:pt x="7" y="3586"/>
                  </a:lnTo>
                  <a:lnTo>
                    <a:pt x="12" y="3605"/>
                  </a:lnTo>
                  <a:lnTo>
                    <a:pt x="19" y="3622"/>
                  </a:lnTo>
                  <a:lnTo>
                    <a:pt x="26" y="3638"/>
                  </a:lnTo>
                  <a:lnTo>
                    <a:pt x="36" y="3655"/>
                  </a:lnTo>
                  <a:lnTo>
                    <a:pt x="46" y="3670"/>
                  </a:lnTo>
                  <a:lnTo>
                    <a:pt x="56" y="3684"/>
                  </a:lnTo>
                  <a:lnTo>
                    <a:pt x="68" y="3699"/>
                  </a:lnTo>
                  <a:lnTo>
                    <a:pt x="81" y="3711"/>
                  </a:lnTo>
                  <a:lnTo>
                    <a:pt x="96" y="3723"/>
                  </a:lnTo>
                  <a:lnTo>
                    <a:pt x="110" y="3733"/>
                  </a:lnTo>
                  <a:lnTo>
                    <a:pt x="126" y="3743"/>
                  </a:lnTo>
                  <a:lnTo>
                    <a:pt x="142" y="3751"/>
                  </a:lnTo>
                  <a:lnTo>
                    <a:pt x="160" y="3758"/>
                  </a:lnTo>
                  <a:lnTo>
                    <a:pt x="160" y="3758"/>
                  </a:lnTo>
                  <a:close/>
                </a:path>
              </a:pathLst>
            </a:custGeom>
            <a:gradFill flip="none" rotWithShape="1">
              <a:gsLst>
                <a:gs pos="89000">
                  <a:schemeClr val="bg1">
                    <a:alpha val="4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649D2C8E-BDD4-4A17-9A62-9E800E608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7015" y="1320124"/>
              <a:ext cx="3651903" cy="7694638"/>
            </a:xfrm>
            <a:custGeom>
              <a:avLst/>
              <a:gdLst>
                <a:gd name="T0" fmla="*/ 0 w 1766"/>
                <a:gd name="T1" fmla="*/ 236 h 3721"/>
                <a:gd name="T2" fmla="*/ 1 w 1766"/>
                <a:gd name="T3" fmla="*/ 212 h 3721"/>
                <a:gd name="T4" fmla="*/ 11 w 1766"/>
                <a:gd name="T5" fmla="*/ 165 h 3721"/>
                <a:gd name="T6" fmla="*/ 28 w 1766"/>
                <a:gd name="T7" fmla="*/ 123 h 3721"/>
                <a:gd name="T8" fmla="*/ 53 w 1766"/>
                <a:gd name="T9" fmla="*/ 86 h 3721"/>
                <a:gd name="T10" fmla="*/ 87 w 1766"/>
                <a:gd name="T11" fmla="*/ 54 h 3721"/>
                <a:gd name="T12" fmla="*/ 124 w 1766"/>
                <a:gd name="T13" fmla="*/ 29 h 3721"/>
                <a:gd name="T14" fmla="*/ 166 w 1766"/>
                <a:gd name="T15" fmla="*/ 10 h 3721"/>
                <a:gd name="T16" fmla="*/ 213 w 1766"/>
                <a:gd name="T17" fmla="*/ 0 h 3721"/>
                <a:gd name="T18" fmla="*/ 1529 w 1766"/>
                <a:gd name="T19" fmla="*/ 0 h 3721"/>
                <a:gd name="T20" fmla="*/ 1554 w 1766"/>
                <a:gd name="T21" fmla="*/ 0 h 3721"/>
                <a:gd name="T22" fmla="*/ 1599 w 1766"/>
                <a:gd name="T23" fmla="*/ 10 h 3721"/>
                <a:gd name="T24" fmla="*/ 1641 w 1766"/>
                <a:gd name="T25" fmla="*/ 29 h 3721"/>
                <a:gd name="T26" fmla="*/ 1680 w 1766"/>
                <a:gd name="T27" fmla="*/ 54 h 3721"/>
                <a:gd name="T28" fmla="*/ 1712 w 1766"/>
                <a:gd name="T29" fmla="*/ 86 h 3721"/>
                <a:gd name="T30" fmla="*/ 1737 w 1766"/>
                <a:gd name="T31" fmla="*/ 123 h 3721"/>
                <a:gd name="T32" fmla="*/ 1756 w 1766"/>
                <a:gd name="T33" fmla="*/ 165 h 3721"/>
                <a:gd name="T34" fmla="*/ 1764 w 1766"/>
                <a:gd name="T35" fmla="*/ 212 h 3721"/>
                <a:gd name="T36" fmla="*/ 1766 w 1766"/>
                <a:gd name="T37" fmla="*/ 3486 h 3721"/>
                <a:gd name="T38" fmla="*/ 1764 w 1766"/>
                <a:gd name="T39" fmla="*/ 3509 h 3721"/>
                <a:gd name="T40" fmla="*/ 1756 w 1766"/>
                <a:gd name="T41" fmla="*/ 3555 h 3721"/>
                <a:gd name="T42" fmla="*/ 1737 w 1766"/>
                <a:gd name="T43" fmla="*/ 3599 h 3721"/>
                <a:gd name="T44" fmla="*/ 1712 w 1766"/>
                <a:gd name="T45" fmla="*/ 3636 h 3721"/>
                <a:gd name="T46" fmla="*/ 1680 w 1766"/>
                <a:gd name="T47" fmla="*/ 3668 h 3721"/>
                <a:gd name="T48" fmla="*/ 1641 w 1766"/>
                <a:gd name="T49" fmla="*/ 3693 h 3721"/>
                <a:gd name="T50" fmla="*/ 1599 w 1766"/>
                <a:gd name="T51" fmla="*/ 3711 h 3721"/>
                <a:gd name="T52" fmla="*/ 1554 w 1766"/>
                <a:gd name="T53" fmla="*/ 3720 h 3721"/>
                <a:gd name="T54" fmla="*/ 237 w 1766"/>
                <a:gd name="T55" fmla="*/ 3721 h 3721"/>
                <a:gd name="T56" fmla="*/ 213 w 1766"/>
                <a:gd name="T57" fmla="*/ 3720 h 3721"/>
                <a:gd name="T58" fmla="*/ 166 w 1766"/>
                <a:gd name="T59" fmla="*/ 3711 h 3721"/>
                <a:gd name="T60" fmla="*/ 124 w 1766"/>
                <a:gd name="T61" fmla="*/ 3693 h 3721"/>
                <a:gd name="T62" fmla="*/ 87 w 1766"/>
                <a:gd name="T63" fmla="*/ 3668 h 3721"/>
                <a:gd name="T64" fmla="*/ 53 w 1766"/>
                <a:gd name="T65" fmla="*/ 3636 h 3721"/>
                <a:gd name="T66" fmla="*/ 28 w 1766"/>
                <a:gd name="T67" fmla="*/ 3599 h 3721"/>
                <a:gd name="T68" fmla="*/ 11 w 1766"/>
                <a:gd name="T69" fmla="*/ 3555 h 3721"/>
                <a:gd name="T70" fmla="*/ 1 w 1766"/>
                <a:gd name="T71" fmla="*/ 3509 h 3721"/>
                <a:gd name="T72" fmla="*/ 0 w 1766"/>
                <a:gd name="T73" fmla="*/ 3486 h 3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66" h="3721">
                  <a:moveTo>
                    <a:pt x="0" y="3486"/>
                  </a:moveTo>
                  <a:lnTo>
                    <a:pt x="0" y="236"/>
                  </a:lnTo>
                  <a:lnTo>
                    <a:pt x="0" y="236"/>
                  </a:lnTo>
                  <a:lnTo>
                    <a:pt x="1" y="212"/>
                  </a:lnTo>
                  <a:lnTo>
                    <a:pt x="5" y="189"/>
                  </a:lnTo>
                  <a:lnTo>
                    <a:pt x="11" y="165"/>
                  </a:lnTo>
                  <a:lnTo>
                    <a:pt x="18" y="145"/>
                  </a:lnTo>
                  <a:lnTo>
                    <a:pt x="28" y="123"/>
                  </a:lnTo>
                  <a:lnTo>
                    <a:pt x="40" y="105"/>
                  </a:lnTo>
                  <a:lnTo>
                    <a:pt x="53" y="86"/>
                  </a:lnTo>
                  <a:lnTo>
                    <a:pt x="70" y="69"/>
                  </a:lnTo>
                  <a:lnTo>
                    <a:pt x="87" y="54"/>
                  </a:lnTo>
                  <a:lnTo>
                    <a:pt x="104" y="41"/>
                  </a:lnTo>
                  <a:lnTo>
                    <a:pt x="124" y="29"/>
                  </a:lnTo>
                  <a:lnTo>
                    <a:pt x="144" y="19"/>
                  </a:lnTo>
                  <a:lnTo>
                    <a:pt x="166" y="10"/>
                  </a:lnTo>
                  <a:lnTo>
                    <a:pt x="190" y="4"/>
                  </a:lnTo>
                  <a:lnTo>
                    <a:pt x="213" y="0"/>
                  </a:lnTo>
                  <a:lnTo>
                    <a:pt x="237" y="0"/>
                  </a:lnTo>
                  <a:lnTo>
                    <a:pt x="1529" y="0"/>
                  </a:lnTo>
                  <a:lnTo>
                    <a:pt x="1529" y="0"/>
                  </a:lnTo>
                  <a:lnTo>
                    <a:pt x="1554" y="0"/>
                  </a:lnTo>
                  <a:lnTo>
                    <a:pt x="1577" y="4"/>
                  </a:lnTo>
                  <a:lnTo>
                    <a:pt x="1599" y="10"/>
                  </a:lnTo>
                  <a:lnTo>
                    <a:pt x="1621" y="19"/>
                  </a:lnTo>
                  <a:lnTo>
                    <a:pt x="1641" y="29"/>
                  </a:lnTo>
                  <a:lnTo>
                    <a:pt x="1662" y="41"/>
                  </a:lnTo>
                  <a:lnTo>
                    <a:pt x="1680" y="54"/>
                  </a:lnTo>
                  <a:lnTo>
                    <a:pt x="1697" y="69"/>
                  </a:lnTo>
                  <a:lnTo>
                    <a:pt x="1712" y="86"/>
                  </a:lnTo>
                  <a:lnTo>
                    <a:pt x="1725" y="105"/>
                  </a:lnTo>
                  <a:lnTo>
                    <a:pt x="1737" y="123"/>
                  </a:lnTo>
                  <a:lnTo>
                    <a:pt x="1747" y="145"/>
                  </a:lnTo>
                  <a:lnTo>
                    <a:pt x="1756" y="165"/>
                  </a:lnTo>
                  <a:lnTo>
                    <a:pt x="1761" y="189"/>
                  </a:lnTo>
                  <a:lnTo>
                    <a:pt x="1764" y="212"/>
                  </a:lnTo>
                  <a:lnTo>
                    <a:pt x="1766" y="236"/>
                  </a:lnTo>
                  <a:lnTo>
                    <a:pt x="1766" y="3486"/>
                  </a:lnTo>
                  <a:lnTo>
                    <a:pt x="1766" y="3486"/>
                  </a:lnTo>
                  <a:lnTo>
                    <a:pt x="1764" y="3509"/>
                  </a:lnTo>
                  <a:lnTo>
                    <a:pt x="1761" y="3533"/>
                  </a:lnTo>
                  <a:lnTo>
                    <a:pt x="1756" y="3555"/>
                  </a:lnTo>
                  <a:lnTo>
                    <a:pt x="1747" y="3577"/>
                  </a:lnTo>
                  <a:lnTo>
                    <a:pt x="1737" y="3599"/>
                  </a:lnTo>
                  <a:lnTo>
                    <a:pt x="1725" y="3617"/>
                  </a:lnTo>
                  <a:lnTo>
                    <a:pt x="1712" y="3636"/>
                  </a:lnTo>
                  <a:lnTo>
                    <a:pt x="1697" y="3652"/>
                  </a:lnTo>
                  <a:lnTo>
                    <a:pt x="1680" y="3668"/>
                  </a:lnTo>
                  <a:lnTo>
                    <a:pt x="1662" y="3681"/>
                  </a:lnTo>
                  <a:lnTo>
                    <a:pt x="1641" y="3693"/>
                  </a:lnTo>
                  <a:lnTo>
                    <a:pt x="1621" y="3703"/>
                  </a:lnTo>
                  <a:lnTo>
                    <a:pt x="1599" y="3711"/>
                  </a:lnTo>
                  <a:lnTo>
                    <a:pt x="1577" y="3716"/>
                  </a:lnTo>
                  <a:lnTo>
                    <a:pt x="1554" y="3720"/>
                  </a:lnTo>
                  <a:lnTo>
                    <a:pt x="1529" y="3721"/>
                  </a:lnTo>
                  <a:lnTo>
                    <a:pt x="237" y="3721"/>
                  </a:lnTo>
                  <a:lnTo>
                    <a:pt x="237" y="3721"/>
                  </a:lnTo>
                  <a:lnTo>
                    <a:pt x="213" y="3720"/>
                  </a:lnTo>
                  <a:lnTo>
                    <a:pt x="190" y="3716"/>
                  </a:lnTo>
                  <a:lnTo>
                    <a:pt x="166" y="3711"/>
                  </a:lnTo>
                  <a:lnTo>
                    <a:pt x="144" y="3703"/>
                  </a:lnTo>
                  <a:lnTo>
                    <a:pt x="124" y="3693"/>
                  </a:lnTo>
                  <a:lnTo>
                    <a:pt x="104" y="3681"/>
                  </a:lnTo>
                  <a:lnTo>
                    <a:pt x="87" y="3668"/>
                  </a:lnTo>
                  <a:lnTo>
                    <a:pt x="70" y="3652"/>
                  </a:lnTo>
                  <a:lnTo>
                    <a:pt x="53" y="3636"/>
                  </a:lnTo>
                  <a:lnTo>
                    <a:pt x="40" y="3617"/>
                  </a:lnTo>
                  <a:lnTo>
                    <a:pt x="28" y="3599"/>
                  </a:lnTo>
                  <a:lnTo>
                    <a:pt x="18" y="3577"/>
                  </a:lnTo>
                  <a:lnTo>
                    <a:pt x="11" y="3555"/>
                  </a:lnTo>
                  <a:lnTo>
                    <a:pt x="5" y="3533"/>
                  </a:lnTo>
                  <a:lnTo>
                    <a:pt x="1" y="3509"/>
                  </a:lnTo>
                  <a:lnTo>
                    <a:pt x="0" y="3486"/>
                  </a:lnTo>
                  <a:lnTo>
                    <a:pt x="0" y="34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2092AE01-6B26-4546-B95B-B22CC60EB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922" y="8865872"/>
              <a:ext cx="3757366" cy="299845"/>
            </a:xfrm>
            <a:custGeom>
              <a:avLst/>
              <a:gdLst>
                <a:gd name="T0" fmla="*/ 244 w 1817"/>
                <a:gd name="T1" fmla="*/ 123 h 145"/>
                <a:gd name="T2" fmla="*/ 226 w 1817"/>
                <a:gd name="T3" fmla="*/ 123 h 145"/>
                <a:gd name="T4" fmla="*/ 189 w 1817"/>
                <a:gd name="T5" fmla="*/ 118 h 145"/>
                <a:gd name="T6" fmla="*/ 155 w 1817"/>
                <a:gd name="T7" fmla="*/ 109 h 145"/>
                <a:gd name="T8" fmla="*/ 122 w 1817"/>
                <a:gd name="T9" fmla="*/ 98 h 145"/>
                <a:gd name="T10" fmla="*/ 76 w 1817"/>
                <a:gd name="T11" fmla="*/ 72 h 145"/>
                <a:gd name="T12" fmla="*/ 24 w 1817"/>
                <a:gd name="T13" fmla="*/ 27 h 145"/>
                <a:gd name="T14" fmla="*/ 0 w 1817"/>
                <a:gd name="T15" fmla="*/ 0 h 145"/>
                <a:gd name="T16" fmla="*/ 21 w 1817"/>
                <a:gd name="T17" fmla="*/ 30 h 145"/>
                <a:gd name="T18" fmla="*/ 42 w 1817"/>
                <a:gd name="T19" fmla="*/ 59 h 145"/>
                <a:gd name="T20" fmla="*/ 68 w 1817"/>
                <a:gd name="T21" fmla="*/ 84 h 145"/>
                <a:gd name="T22" fmla="*/ 98 w 1817"/>
                <a:gd name="T23" fmla="*/ 104 h 145"/>
                <a:gd name="T24" fmla="*/ 130 w 1817"/>
                <a:gd name="T25" fmla="*/ 121 h 145"/>
                <a:gd name="T26" fmla="*/ 164 w 1817"/>
                <a:gd name="T27" fmla="*/ 135 h 145"/>
                <a:gd name="T28" fmla="*/ 199 w 1817"/>
                <a:gd name="T29" fmla="*/ 143 h 145"/>
                <a:gd name="T30" fmla="*/ 238 w 1817"/>
                <a:gd name="T31" fmla="*/ 145 h 145"/>
                <a:gd name="T32" fmla="*/ 1580 w 1817"/>
                <a:gd name="T33" fmla="*/ 145 h 145"/>
                <a:gd name="T34" fmla="*/ 1619 w 1817"/>
                <a:gd name="T35" fmla="*/ 143 h 145"/>
                <a:gd name="T36" fmla="*/ 1654 w 1817"/>
                <a:gd name="T37" fmla="*/ 135 h 145"/>
                <a:gd name="T38" fmla="*/ 1688 w 1817"/>
                <a:gd name="T39" fmla="*/ 121 h 145"/>
                <a:gd name="T40" fmla="*/ 1720 w 1817"/>
                <a:gd name="T41" fmla="*/ 104 h 145"/>
                <a:gd name="T42" fmla="*/ 1750 w 1817"/>
                <a:gd name="T43" fmla="*/ 84 h 145"/>
                <a:gd name="T44" fmla="*/ 1775 w 1817"/>
                <a:gd name="T45" fmla="*/ 59 h 145"/>
                <a:gd name="T46" fmla="*/ 1799 w 1817"/>
                <a:gd name="T47" fmla="*/ 30 h 145"/>
                <a:gd name="T48" fmla="*/ 1817 w 1817"/>
                <a:gd name="T49" fmla="*/ 0 h 145"/>
                <a:gd name="T50" fmla="*/ 1794 w 1817"/>
                <a:gd name="T51" fmla="*/ 27 h 145"/>
                <a:gd name="T52" fmla="*/ 1741 w 1817"/>
                <a:gd name="T53" fmla="*/ 72 h 145"/>
                <a:gd name="T54" fmla="*/ 1696 w 1817"/>
                <a:gd name="T55" fmla="*/ 98 h 145"/>
                <a:gd name="T56" fmla="*/ 1662 w 1817"/>
                <a:gd name="T57" fmla="*/ 109 h 145"/>
                <a:gd name="T58" fmla="*/ 1629 w 1817"/>
                <a:gd name="T59" fmla="*/ 118 h 145"/>
                <a:gd name="T60" fmla="*/ 1592 w 1817"/>
                <a:gd name="T61" fmla="*/ 123 h 145"/>
                <a:gd name="T62" fmla="*/ 1573 w 1817"/>
                <a:gd name="T63" fmla="*/ 12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17" h="145">
                  <a:moveTo>
                    <a:pt x="1573" y="123"/>
                  </a:moveTo>
                  <a:lnTo>
                    <a:pt x="244" y="123"/>
                  </a:lnTo>
                  <a:lnTo>
                    <a:pt x="244" y="123"/>
                  </a:lnTo>
                  <a:lnTo>
                    <a:pt x="226" y="123"/>
                  </a:lnTo>
                  <a:lnTo>
                    <a:pt x="207" y="121"/>
                  </a:lnTo>
                  <a:lnTo>
                    <a:pt x="189" y="118"/>
                  </a:lnTo>
                  <a:lnTo>
                    <a:pt x="172" y="114"/>
                  </a:lnTo>
                  <a:lnTo>
                    <a:pt x="155" y="109"/>
                  </a:lnTo>
                  <a:lnTo>
                    <a:pt x="138" y="104"/>
                  </a:lnTo>
                  <a:lnTo>
                    <a:pt x="122" y="98"/>
                  </a:lnTo>
                  <a:lnTo>
                    <a:pt x="106" y="89"/>
                  </a:lnTo>
                  <a:lnTo>
                    <a:pt x="76" y="72"/>
                  </a:lnTo>
                  <a:lnTo>
                    <a:pt x="49" y="51"/>
                  </a:lnTo>
                  <a:lnTo>
                    <a:pt x="24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15"/>
                  </a:lnTo>
                  <a:lnTo>
                    <a:pt x="21" y="30"/>
                  </a:lnTo>
                  <a:lnTo>
                    <a:pt x="31" y="45"/>
                  </a:lnTo>
                  <a:lnTo>
                    <a:pt x="42" y="59"/>
                  </a:lnTo>
                  <a:lnTo>
                    <a:pt x="54" y="72"/>
                  </a:lnTo>
                  <a:lnTo>
                    <a:pt x="68" y="84"/>
                  </a:lnTo>
                  <a:lnTo>
                    <a:pt x="83" y="94"/>
                  </a:lnTo>
                  <a:lnTo>
                    <a:pt x="98" y="104"/>
                  </a:lnTo>
                  <a:lnTo>
                    <a:pt x="113" y="114"/>
                  </a:lnTo>
                  <a:lnTo>
                    <a:pt x="130" y="121"/>
                  </a:lnTo>
                  <a:lnTo>
                    <a:pt x="147" y="130"/>
                  </a:lnTo>
                  <a:lnTo>
                    <a:pt x="164" y="135"/>
                  </a:lnTo>
                  <a:lnTo>
                    <a:pt x="182" y="140"/>
                  </a:lnTo>
                  <a:lnTo>
                    <a:pt x="199" y="143"/>
                  </a:lnTo>
                  <a:lnTo>
                    <a:pt x="219" y="145"/>
                  </a:lnTo>
                  <a:lnTo>
                    <a:pt x="238" y="145"/>
                  </a:lnTo>
                  <a:lnTo>
                    <a:pt x="1580" y="145"/>
                  </a:lnTo>
                  <a:lnTo>
                    <a:pt x="1580" y="145"/>
                  </a:lnTo>
                  <a:lnTo>
                    <a:pt x="1598" y="145"/>
                  </a:lnTo>
                  <a:lnTo>
                    <a:pt x="1619" y="143"/>
                  </a:lnTo>
                  <a:lnTo>
                    <a:pt x="1637" y="140"/>
                  </a:lnTo>
                  <a:lnTo>
                    <a:pt x="1654" y="135"/>
                  </a:lnTo>
                  <a:lnTo>
                    <a:pt x="1671" y="130"/>
                  </a:lnTo>
                  <a:lnTo>
                    <a:pt x="1688" y="121"/>
                  </a:lnTo>
                  <a:lnTo>
                    <a:pt x="1704" y="114"/>
                  </a:lnTo>
                  <a:lnTo>
                    <a:pt x="1720" y="104"/>
                  </a:lnTo>
                  <a:lnTo>
                    <a:pt x="1735" y="94"/>
                  </a:lnTo>
                  <a:lnTo>
                    <a:pt x="1750" y="84"/>
                  </a:lnTo>
                  <a:lnTo>
                    <a:pt x="1763" y="72"/>
                  </a:lnTo>
                  <a:lnTo>
                    <a:pt x="1775" y="59"/>
                  </a:lnTo>
                  <a:lnTo>
                    <a:pt x="1787" y="45"/>
                  </a:lnTo>
                  <a:lnTo>
                    <a:pt x="1799" y="30"/>
                  </a:lnTo>
                  <a:lnTo>
                    <a:pt x="1807" y="15"/>
                  </a:lnTo>
                  <a:lnTo>
                    <a:pt x="1817" y="0"/>
                  </a:lnTo>
                  <a:lnTo>
                    <a:pt x="1817" y="0"/>
                  </a:lnTo>
                  <a:lnTo>
                    <a:pt x="1794" y="27"/>
                  </a:lnTo>
                  <a:lnTo>
                    <a:pt x="1770" y="51"/>
                  </a:lnTo>
                  <a:lnTo>
                    <a:pt x="1741" y="72"/>
                  </a:lnTo>
                  <a:lnTo>
                    <a:pt x="1711" y="89"/>
                  </a:lnTo>
                  <a:lnTo>
                    <a:pt x="1696" y="98"/>
                  </a:lnTo>
                  <a:lnTo>
                    <a:pt x="1679" y="104"/>
                  </a:lnTo>
                  <a:lnTo>
                    <a:pt x="1662" y="109"/>
                  </a:lnTo>
                  <a:lnTo>
                    <a:pt x="1646" y="114"/>
                  </a:lnTo>
                  <a:lnTo>
                    <a:pt x="1629" y="118"/>
                  </a:lnTo>
                  <a:lnTo>
                    <a:pt x="1610" y="121"/>
                  </a:lnTo>
                  <a:lnTo>
                    <a:pt x="1592" y="123"/>
                  </a:lnTo>
                  <a:lnTo>
                    <a:pt x="1573" y="123"/>
                  </a:lnTo>
                  <a:lnTo>
                    <a:pt x="1573" y="12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43000"/>
                  </a:schemeClr>
                </a:gs>
                <a:gs pos="37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95A5A4DC-E856-42C6-911D-02F3C7BE4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769" y="1446266"/>
              <a:ext cx="485956" cy="51698"/>
            </a:xfrm>
            <a:custGeom>
              <a:avLst/>
              <a:gdLst>
                <a:gd name="T0" fmla="*/ 222 w 235"/>
                <a:gd name="T1" fmla="*/ 25 h 25"/>
                <a:gd name="T2" fmla="*/ 11 w 235"/>
                <a:gd name="T3" fmla="*/ 25 h 25"/>
                <a:gd name="T4" fmla="*/ 11 w 235"/>
                <a:gd name="T5" fmla="*/ 25 h 25"/>
                <a:gd name="T6" fmla="*/ 8 w 235"/>
                <a:gd name="T7" fmla="*/ 23 h 25"/>
                <a:gd name="T8" fmla="*/ 3 w 235"/>
                <a:gd name="T9" fmla="*/ 22 h 25"/>
                <a:gd name="T10" fmla="*/ 1 w 235"/>
                <a:gd name="T11" fmla="*/ 17 h 25"/>
                <a:gd name="T12" fmla="*/ 0 w 235"/>
                <a:gd name="T13" fmla="*/ 12 h 25"/>
                <a:gd name="T14" fmla="*/ 0 w 235"/>
                <a:gd name="T15" fmla="*/ 12 h 25"/>
                <a:gd name="T16" fmla="*/ 0 w 235"/>
                <a:gd name="T17" fmla="*/ 12 h 25"/>
                <a:gd name="T18" fmla="*/ 1 w 235"/>
                <a:gd name="T19" fmla="*/ 8 h 25"/>
                <a:gd name="T20" fmla="*/ 3 w 235"/>
                <a:gd name="T21" fmla="*/ 3 h 25"/>
                <a:gd name="T22" fmla="*/ 8 w 235"/>
                <a:gd name="T23" fmla="*/ 2 h 25"/>
                <a:gd name="T24" fmla="*/ 11 w 235"/>
                <a:gd name="T25" fmla="*/ 0 h 25"/>
                <a:gd name="T26" fmla="*/ 222 w 235"/>
                <a:gd name="T27" fmla="*/ 0 h 25"/>
                <a:gd name="T28" fmla="*/ 222 w 235"/>
                <a:gd name="T29" fmla="*/ 0 h 25"/>
                <a:gd name="T30" fmla="*/ 227 w 235"/>
                <a:gd name="T31" fmla="*/ 2 h 25"/>
                <a:gd name="T32" fmla="*/ 232 w 235"/>
                <a:gd name="T33" fmla="*/ 3 h 25"/>
                <a:gd name="T34" fmla="*/ 234 w 235"/>
                <a:gd name="T35" fmla="*/ 8 h 25"/>
                <a:gd name="T36" fmla="*/ 235 w 235"/>
                <a:gd name="T37" fmla="*/ 12 h 25"/>
                <a:gd name="T38" fmla="*/ 235 w 235"/>
                <a:gd name="T39" fmla="*/ 12 h 25"/>
                <a:gd name="T40" fmla="*/ 235 w 235"/>
                <a:gd name="T41" fmla="*/ 12 h 25"/>
                <a:gd name="T42" fmla="*/ 234 w 235"/>
                <a:gd name="T43" fmla="*/ 17 h 25"/>
                <a:gd name="T44" fmla="*/ 232 w 235"/>
                <a:gd name="T45" fmla="*/ 22 h 25"/>
                <a:gd name="T46" fmla="*/ 227 w 235"/>
                <a:gd name="T47" fmla="*/ 23 h 25"/>
                <a:gd name="T48" fmla="*/ 222 w 235"/>
                <a:gd name="T49" fmla="*/ 25 h 25"/>
                <a:gd name="T50" fmla="*/ 222 w 235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5" h="25">
                  <a:moveTo>
                    <a:pt x="222" y="25"/>
                  </a:moveTo>
                  <a:lnTo>
                    <a:pt x="11" y="25"/>
                  </a:lnTo>
                  <a:lnTo>
                    <a:pt x="11" y="25"/>
                  </a:lnTo>
                  <a:lnTo>
                    <a:pt x="8" y="23"/>
                  </a:lnTo>
                  <a:lnTo>
                    <a:pt x="3" y="22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3"/>
                  </a:lnTo>
                  <a:lnTo>
                    <a:pt x="8" y="2"/>
                  </a:lnTo>
                  <a:lnTo>
                    <a:pt x="11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7" y="2"/>
                  </a:lnTo>
                  <a:lnTo>
                    <a:pt x="232" y="3"/>
                  </a:lnTo>
                  <a:lnTo>
                    <a:pt x="234" y="8"/>
                  </a:lnTo>
                  <a:lnTo>
                    <a:pt x="235" y="12"/>
                  </a:lnTo>
                  <a:lnTo>
                    <a:pt x="235" y="12"/>
                  </a:lnTo>
                  <a:lnTo>
                    <a:pt x="235" y="12"/>
                  </a:lnTo>
                  <a:lnTo>
                    <a:pt x="234" y="17"/>
                  </a:lnTo>
                  <a:lnTo>
                    <a:pt x="232" y="22"/>
                  </a:lnTo>
                  <a:lnTo>
                    <a:pt x="227" y="23"/>
                  </a:lnTo>
                  <a:lnTo>
                    <a:pt x="222" y="25"/>
                  </a:lnTo>
                  <a:lnTo>
                    <a:pt x="222" y="25"/>
                  </a:lnTo>
                  <a:close/>
                </a:path>
              </a:pathLst>
            </a:custGeom>
            <a:solidFill>
              <a:srgbClr val="171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EFEC16EC-47E0-4EB8-A9D6-B6CA3114F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5527" y="1415247"/>
              <a:ext cx="113735" cy="113735"/>
            </a:xfrm>
            <a:custGeom>
              <a:avLst/>
              <a:gdLst>
                <a:gd name="T0" fmla="*/ 55 w 55"/>
                <a:gd name="T1" fmla="*/ 27 h 55"/>
                <a:gd name="T2" fmla="*/ 55 w 55"/>
                <a:gd name="T3" fmla="*/ 27 h 55"/>
                <a:gd name="T4" fmla="*/ 54 w 55"/>
                <a:gd name="T5" fmla="*/ 33 h 55"/>
                <a:gd name="T6" fmla="*/ 52 w 55"/>
                <a:gd name="T7" fmla="*/ 38 h 55"/>
                <a:gd name="T8" fmla="*/ 50 w 55"/>
                <a:gd name="T9" fmla="*/ 42 h 55"/>
                <a:gd name="T10" fmla="*/ 47 w 55"/>
                <a:gd name="T11" fmla="*/ 47 h 55"/>
                <a:gd name="T12" fmla="*/ 42 w 55"/>
                <a:gd name="T13" fmla="*/ 50 h 55"/>
                <a:gd name="T14" fmla="*/ 38 w 55"/>
                <a:gd name="T15" fmla="*/ 52 h 55"/>
                <a:gd name="T16" fmla="*/ 33 w 55"/>
                <a:gd name="T17" fmla="*/ 54 h 55"/>
                <a:gd name="T18" fmla="*/ 27 w 55"/>
                <a:gd name="T19" fmla="*/ 55 h 55"/>
                <a:gd name="T20" fmla="*/ 27 w 55"/>
                <a:gd name="T21" fmla="*/ 55 h 55"/>
                <a:gd name="T22" fmla="*/ 22 w 55"/>
                <a:gd name="T23" fmla="*/ 54 h 55"/>
                <a:gd name="T24" fmla="*/ 17 w 55"/>
                <a:gd name="T25" fmla="*/ 52 h 55"/>
                <a:gd name="T26" fmla="*/ 11 w 55"/>
                <a:gd name="T27" fmla="*/ 50 h 55"/>
                <a:gd name="T28" fmla="*/ 8 w 55"/>
                <a:gd name="T29" fmla="*/ 47 h 55"/>
                <a:gd name="T30" fmla="*/ 5 w 55"/>
                <a:gd name="T31" fmla="*/ 42 h 55"/>
                <a:gd name="T32" fmla="*/ 3 w 55"/>
                <a:gd name="T33" fmla="*/ 38 h 55"/>
                <a:gd name="T34" fmla="*/ 1 w 55"/>
                <a:gd name="T35" fmla="*/ 33 h 55"/>
                <a:gd name="T36" fmla="*/ 0 w 55"/>
                <a:gd name="T37" fmla="*/ 27 h 55"/>
                <a:gd name="T38" fmla="*/ 0 w 55"/>
                <a:gd name="T39" fmla="*/ 27 h 55"/>
                <a:gd name="T40" fmla="*/ 1 w 55"/>
                <a:gd name="T41" fmla="*/ 22 h 55"/>
                <a:gd name="T42" fmla="*/ 3 w 55"/>
                <a:gd name="T43" fmla="*/ 17 h 55"/>
                <a:gd name="T44" fmla="*/ 5 w 55"/>
                <a:gd name="T45" fmla="*/ 11 h 55"/>
                <a:gd name="T46" fmla="*/ 8 w 55"/>
                <a:gd name="T47" fmla="*/ 8 h 55"/>
                <a:gd name="T48" fmla="*/ 11 w 55"/>
                <a:gd name="T49" fmla="*/ 5 h 55"/>
                <a:gd name="T50" fmla="*/ 17 w 55"/>
                <a:gd name="T51" fmla="*/ 3 h 55"/>
                <a:gd name="T52" fmla="*/ 22 w 55"/>
                <a:gd name="T53" fmla="*/ 1 h 55"/>
                <a:gd name="T54" fmla="*/ 27 w 55"/>
                <a:gd name="T55" fmla="*/ 0 h 55"/>
                <a:gd name="T56" fmla="*/ 27 w 55"/>
                <a:gd name="T57" fmla="*/ 0 h 55"/>
                <a:gd name="T58" fmla="*/ 33 w 55"/>
                <a:gd name="T59" fmla="*/ 1 h 55"/>
                <a:gd name="T60" fmla="*/ 38 w 55"/>
                <a:gd name="T61" fmla="*/ 3 h 55"/>
                <a:gd name="T62" fmla="*/ 42 w 55"/>
                <a:gd name="T63" fmla="*/ 5 h 55"/>
                <a:gd name="T64" fmla="*/ 47 w 55"/>
                <a:gd name="T65" fmla="*/ 8 h 55"/>
                <a:gd name="T66" fmla="*/ 50 w 55"/>
                <a:gd name="T67" fmla="*/ 11 h 55"/>
                <a:gd name="T68" fmla="*/ 52 w 55"/>
                <a:gd name="T69" fmla="*/ 17 h 55"/>
                <a:gd name="T70" fmla="*/ 54 w 55"/>
                <a:gd name="T71" fmla="*/ 22 h 55"/>
                <a:gd name="T72" fmla="*/ 55 w 55"/>
                <a:gd name="T73" fmla="*/ 27 h 55"/>
                <a:gd name="T74" fmla="*/ 55 w 55"/>
                <a:gd name="T75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" h="55">
                  <a:moveTo>
                    <a:pt x="55" y="27"/>
                  </a:moveTo>
                  <a:lnTo>
                    <a:pt x="55" y="27"/>
                  </a:lnTo>
                  <a:lnTo>
                    <a:pt x="54" y="33"/>
                  </a:lnTo>
                  <a:lnTo>
                    <a:pt x="52" y="38"/>
                  </a:lnTo>
                  <a:lnTo>
                    <a:pt x="50" y="42"/>
                  </a:lnTo>
                  <a:lnTo>
                    <a:pt x="47" y="47"/>
                  </a:lnTo>
                  <a:lnTo>
                    <a:pt x="42" y="50"/>
                  </a:lnTo>
                  <a:lnTo>
                    <a:pt x="38" y="52"/>
                  </a:lnTo>
                  <a:lnTo>
                    <a:pt x="33" y="54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2" y="54"/>
                  </a:lnTo>
                  <a:lnTo>
                    <a:pt x="17" y="52"/>
                  </a:lnTo>
                  <a:lnTo>
                    <a:pt x="11" y="50"/>
                  </a:lnTo>
                  <a:lnTo>
                    <a:pt x="8" y="47"/>
                  </a:lnTo>
                  <a:lnTo>
                    <a:pt x="5" y="42"/>
                  </a:lnTo>
                  <a:lnTo>
                    <a:pt x="3" y="38"/>
                  </a:lnTo>
                  <a:lnTo>
                    <a:pt x="1" y="3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5" y="11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7" y="3"/>
                  </a:lnTo>
                  <a:lnTo>
                    <a:pt x="22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3" y="1"/>
                  </a:lnTo>
                  <a:lnTo>
                    <a:pt x="38" y="3"/>
                  </a:lnTo>
                  <a:lnTo>
                    <a:pt x="42" y="5"/>
                  </a:lnTo>
                  <a:lnTo>
                    <a:pt x="47" y="8"/>
                  </a:lnTo>
                  <a:lnTo>
                    <a:pt x="50" y="11"/>
                  </a:lnTo>
                  <a:lnTo>
                    <a:pt x="52" y="17"/>
                  </a:lnTo>
                  <a:lnTo>
                    <a:pt x="54" y="22"/>
                  </a:lnTo>
                  <a:lnTo>
                    <a:pt x="55" y="27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12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DD488413-8415-4B05-9BF6-B9815F5C4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1700" y="1442130"/>
              <a:ext cx="37222" cy="41358"/>
            </a:xfrm>
            <a:custGeom>
              <a:avLst/>
              <a:gdLst>
                <a:gd name="T0" fmla="*/ 18 w 18"/>
                <a:gd name="T1" fmla="*/ 10 h 20"/>
                <a:gd name="T2" fmla="*/ 18 w 18"/>
                <a:gd name="T3" fmla="*/ 10 h 20"/>
                <a:gd name="T4" fmla="*/ 18 w 18"/>
                <a:gd name="T5" fmla="*/ 14 h 20"/>
                <a:gd name="T6" fmla="*/ 16 w 18"/>
                <a:gd name="T7" fmla="*/ 17 h 20"/>
                <a:gd name="T8" fmla="*/ 13 w 18"/>
                <a:gd name="T9" fmla="*/ 19 h 20"/>
                <a:gd name="T10" fmla="*/ 10 w 18"/>
                <a:gd name="T11" fmla="*/ 20 h 20"/>
                <a:gd name="T12" fmla="*/ 10 w 18"/>
                <a:gd name="T13" fmla="*/ 20 h 20"/>
                <a:gd name="T14" fmla="*/ 5 w 18"/>
                <a:gd name="T15" fmla="*/ 19 h 20"/>
                <a:gd name="T16" fmla="*/ 3 w 18"/>
                <a:gd name="T17" fmla="*/ 17 h 20"/>
                <a:gd name="T18" fmla="*/ 0 w 18"/>
                <a:gd name="T19" fmla="*/ 14 h 20"/>
                <a:gd name="T20" fmla="*/ 0 w 18"/>
                <a:gd name="T21" fmla="*/ 10 h 20"/>
                <a:gd name="T22" fmla="*/ 0 w 18"/>
                <a:gd name="T23" fmla="*/ 10 h 20"/>
                <a:gd name="T24" fmla="*/ 0 w 18"/>
                <a:gd name="T25" fmla="*/ 7 h 20"/>
                <a:gd name="T26" fmla="*/ 3 w 18"/>
                <a:gd name="T27" fmla="*/ 4 h 20"/>
                <a:gd name="T28" fmla="*/ 5 w 18"/>
                <a:gd name="T29" fmla="*/ 2 h 20"/>
                <a:gd name="T30" fmla="*/ 10 w 18"/>
                <a:gd name="T31" fmla="*/ 0 h 20"/>
                <a:gd name="T32" fmla="*/ 10 w 18"/>
                <a:gd name="T33" fmla="*/ 0 h 20"/>
                <a:gd name="T34" fmla="*/ 13 w 18"/>
                <a:gd name="T35" fmla="*/ 2 h 20"/>
                <a:gd name="T36" fmla="*/ 16 w 18"/>
                <a:gd name="T37" fmla="*/ 4 h 20"/>
                <a:gd name="T38" fmla="*/ 18 w 18"/>
                <a:gd name="T39" fmla="*/ 7 h 20"/>
                <a:gd name="T40" fmla="*/ 18 w 18"/>
                <a:gd name="T41" fmla="*/ 10 h 20"/>
                <a:gd name="T42" fmla="*/ 18 w 18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0">
                  <a:moveTo>
                    <a:pt x="18" y="10"/>
                  </a:moveTo>
                  <a:lnTo>
                    <a:pt x="18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3" y="19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4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6" y="4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8" y="10"/>
                  </a:lnTo>
                  <a:close/>
                </a:path>
              </a:pathLst>
            </a:custGeom>
            <a:solidFill>
              <a:srgbClr val="1E27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C9B2BCE4-891C-46B5-9908-8377F7957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7564" y="1446266"/>
              <a:ext cx="35155" cy="31019"/>
            </a:xfrm>
            <a:custGeom>
              <a:avLst/>
              <a:gdLst>
                <a:gd name="T0" fmla="*/ 17 w 17"/>
                <a:gd name="T1" fmla="*/ 8 h 15"/>
                <a:gd name="T2" fmla="*/ 17 w 17"/>
                <a:gd name="T3" fmla="*/ 8 h 15"/>
                <a:gd name="T4" fmla="*/ 17 w 17"/>
                <a:gd name="T5" fmla="*/ 10 h 15"/>
                <a:gd name="T6" fmla="*/ 15 w 17"/>
                <a:gd name="T7" fmla="*/ 13 h 15"/>
                <a:gd name="T8" fmla="*/ 12 w 17"/>
                <a:gd name="T9" fmla="*/ 15 h 15"/>
                <a:gd name="T10" fmla="*/ 8 w 17"/>
                <a:gd name="T11" fmla="*/ 15 h 15"/>
                <a:gd name="T12" fmla="*/ 8 w 17"/>
                <a:gd name="T13" fmla="*/ 15 h 15"/>
                <a:gd name="T14" fmla="*/ 5 w 17"/>
                <a:gd name="T15" fmla="*/ 15 h 15"/>
                <a:gd name="T16" fmla="*/ 3 w 17"/>
                <a:gd name="T17" fmla="*/ 13 h 15"/>
                <a:gd name="T18" fmla="*/ 2 w 17"/>
                <a:gd name="T19" fmla="*/ 10 h 15"/>
                <a:gd name="T20" fmla="*/ 0 w 17"/>
                <a:gd name="T21" fmla="*/ 8 h 15"/>
                <a:gd name="T22" fmla="*/ 0 w 17"/>
                <a:gd name="T23" fmla="*/ 8 h 15"/>
                <a:gd name="T24" fmla="*/ 2 w 17"/>
                <a:gd name="T25" fmla="*/ 5 h 15"/>
                <a:gd name="T26" fmla="*/ 3 w 17"/>
                <a:gd name="T27" fmla="*/ 2 h 15"/>
                <a:gd name="T28" fmla="*/ 5 w 17"/>
                <a:gd name="T29" fmla="*/ 0 h 15"/>
                <a:gd name="T30" fmla="*/ 8 w 17"/>
                <a:gd name="T31" fmla="*/ 0 h 15"/>
                <a:gd name="T32" fmla="*/ 8 w 17"/>
                <a:gd name="T33" fmla="*/ 0 h 15"/>
                <a:gd name="T34" fmla="*/ 12 w 17"/>
                <a:gd name="T35" fmla="*/ 0 h 15"/>
                <a:gd name="T36" fmla="*/ 15 w 17"/>
                <a:gd name="T37" fmla="*/ 2 h 15"/>
                <a:gd name="T38" fmla="*/ 17 w 17"/>
                <a:gd name="T39" fmla="*/ 5 h 15"/>
                <a:gd name="T40" fmla="*/ 17 w 17"/>
                <a:gd name="T41" fmla="*/ 8 h 15"/>
                <a:gd name="T42" fmla="*/ 17 w 17"/>
                <a:gd name="T4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5">
                  <a:moveTo>
                    <a:pt x="17" y="8"/>
                  </a:moveTo>
                  <a:lnTo>
                    <a:pt x="17" y="8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17" y="8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223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2AEA6B95-08F9-400E-A959-97D9E74E4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3767" y="1452469"/>
              <a:ext cx="14476" cy="18612"/>
            </a:xfrm>
            <a:custGeom>
              <a:avLst/>
              <a:gdLst>
                <a:gd name="T0" fmla="*/ 7 w 7"/>
                <a:gd name="T1" fmla="*/ 5 h 9"/>
                <a:gd name="T2" fmla="*/ 7 w 7"/>
                <a:gd name="T3" fmla="*/ 5 h 9"/>
                <a:gd name="T4" fmla="*/ 7 w 7"/>
                <a:gd name="T5" fmla="*/ 7 h 9"/>
                <a:gd name="T6" fmla="*/ 4 w 7"/>
                <a:gd name="T7" fmla="*/ 9 h 9"/>
                <a:gd name="T8" fmla="*/ 4 w 7"/>
                <a:gd name="T9" fmla="*/ 9 h 9"/>
                <a:gd name="T10" fmla="*/ 0 w 7"/>
                <a:gd name="T11" fmla="*/ 7 h 9"/>
                <a:gd name="T12" fmla="*/ 0 w 7"/>
                <a:gd name="T13" fmla="*/ 5 h 9"/>
                <a:gd name="T14" fmla="*/ 0 w 7"/>
                <a:gd name="T15" fmla="*/ 5 h 9"/>
                <a:gd name="T16" fmla="*/ 0 w 7"/>
                <a:gd name="T17" fmla="*/ 2 h 9"/>
                <a:gd name="T18" fmla="*/ 4 w 7"/>
                <a:gd name="T19" fmla="*/ 0 h 9"/>
                <a:gd name="T20" fmla="*/ 4 w 7"/>
                <a:gd name="T21" fmla="*/ 0 h 9"/>
                <a:gd name="T22" fmla="*/ 7 w 7"/>
                <a:gd name="T23" fmla="*/ 2 h 9"/>
                <a:gd name="T24" fmla="*/ 7 w 7"/>
                <a:gd name="T25" fmla="*/ 5 h 9"/>
                <a:gd name="T26" fmla="*/ 7 w 7"/>
                <a:gd name="T2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5"/>
                  </a:moveTo>
                  <a:lnTo>
                    <a:pt x="7" y="5"/>
                  </a:lnTo>
                  <a:lnTo>
                    <a:pt x="7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5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2F4C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184E45C9-D866-400D-AD66-D6754CA2B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2070" y="1450402"/>
              <a:ext cx="31019" cy="41358"/>
            </a:xfrm>
            <a:custGeom>
              <a:avLst/>
              <a:gdLst>
                <a:gd name="T0" fmla="*/ 15 w 15"/>
                <a:gd name="T1" fmla="*/ 10 h 20"/>
                <a:gd name="T2" fmla="*/ 15 w 15"/>
                <a:gd name="T3" fmla="*/ 10 h 20"/>
                <a:gd name="T4" fmla="*/ 14 w 15"/>
                <a:gd name="T5" fmla="*/ 13 h 20"/>
                <a:gd name="T6" fmla="*/ 12 w 15"/>
                <a:gd name="T7" fmla="*/ 16 h 20"/>
                <a:gd name="T8" fmla="*/ 10 w 15"/>
                <a:gd name="T9" fmla="*/ 18 h 20"/>
                <a:gd name="T10" fmla="*/ 9 w 15"/>
                <a:gd name="T11" fmla="*/ 20 h 20"/>
                <a:gd name="T12" fmla="*/ 9 w 15"/>
                <a:gd name="T13" fmla="*/ 20 h 20"/>
                <a:gd name="T14" fmla="*/ 5 w 15"/>
                <a:gd name="T15" fmla="*/ 18 h 20"/>
                <a:gd name="T16" fmla="*/ 3 w 15"/>
                <a:gd name="T17" fmla="*/ 16 h 20"/>
                <a:gd name="T18" fmla="*/ 2 w 15"/>
                <a:gd name="T19" fmla="*/ 13 h 20"/>
                <a:gd name="T20" fmla="*/ 0 w 15"/>
                <a:gd name="T21" fmla="*/ 10 h 20"/>
                <a:gd name="T22" fmla="*/ 0 w 15"/>
                <a:gd name="T23" fmla="*/ 10 h 20"/>
                <a:gd name="T24" fmla="*/ 2 w 15"/>
                <a:gd name="T25" fmla="*/ 6 h 20"/>
                <a:gd name="T26" fmla="*/ 3 w 15"/>
                <a:gd name="T27" fmla="*/ 3 h 20"/>
                <a:gd name="T28" fmla="*/ 5 w 15"/>
                <a:gd name="T29" fmla="*/ 1 h 20"/>
                <a:gd name="T30" fmla="*/ 9 w 15"/>
                <a:gd name="T31" fmla="*/ 0 h 20"/>
                <a:gd name="T32" fmla="*/ 9 w 15"/>
                <a:gd name="T33" fmla="*/ 0 h 20"/>
                <a:gd name="T34" fmla="*/ 10 w 15"/>
                <a:gd name="T35" fmla="*/ 1 h 20"/>
                <a:gd name="T36" fmla="*/ 12 w 15"/>
                <a:gd name="T37" fmla="*/ 3 h 20"/>
                <a:gd name="T38" fmla="*/ 14 w 15"/>
                <a:gd name="T39" fmla="*/ 6 h 20"/>
                <a:gd name="T40" fmla="*/ 15 w 15"/>
                <a:gd name="T41" fmla="*/ 10 h 20"/>
                <a:gd name="T42" fmla="*/ 15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5" y="10"/>
                  </a:moveTo>
                  <a:lnTo>
                    <a:pt x="15" y="10"/>
                  </a:lnTo>
                  <a:lnTo>
                    <a:pt x="14" y="13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3" y="3"/>
                  </a:lnTo>
                  <a:lnTo>
                    <a:pt x="5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4" y="6"/>
                  </a:lnTo>
                  <a:lnTo>
                    <a:pt x="15" y="10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1E27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58250B89-6333-48DB-90BB-4092D589A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8273" y="1456605"/>
              <a:ext cx="22747" cy="26883"/>
            </a:xfrm>
            <a:custGeom>
              <a:avLst/>
              <a:gdLst>
                <a:gd name="T0" fmla="*/ 11 w 11"/>
                <a:gd name="T1" fmla="*/ 7 h 13"/>
                <a:gd name="T2" fmla="*/ 11 w 11"/>
                <a:gd name="T3" fmla="*/ 7 h 13"/>
                <a:gd name="T4" fmla="*/ 9 w 11"/>
                <a:gd name="T5" fmla="*/ 12 h 13"/>
                <a:gd name="T6" fmla="*/ 6 w 11"/>
                <a:gd name="T7" fmla="*/ 13 h 13"/>
                <a:gd name="T8" fmla="*/ 6 w 11"/>
                <a:gd name="T9" fmla="*/ 13 h 13"/>
                <a:gd name="T10" fmla="*/ 2 w 11"/>
                <a:gd name="T11" fmla="*/ 12 h 13"/>
                <a:gd name="T12" fmla="*/ 0 w 11"/>
                <a:gd name="T13" fmla="*/ 7 h 13"/>
                <a:gd name="T14" fmla="*/ 0 w 11"/>
                <a:gd name="T15" fmla="*/ 7 h 13"/>
                <a:gd name="T16" fmla="*/ 2 w 11"/>
                <a:gd name="T17" fmla="*/ 2 h 13"/>
                <a:gd name="T18" fmla="*/ 6 w 11"/>
                <a:gd name="T19" fmla="*/ 0 h 13"/>
                <a:gd name="T20" fmla="*/ 6 w 11"/>
                <a:gd name="T21" fmla="*/ 0 h 13"/>
                <a:gd name="T22" fmla="*/ 9 w 11"/>
                <a:gd name="T23" fmla="*/ 2 h 13"/>
                <a:gd name="T24" fmla="*/ 11 w 11"/>
                <a:gd name="T25" fmla="*/ 7 h 13"/>
                <a:gd name="T26" fmla="*/ 11 w 11"/>
                <a:gd name="T2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3">
                  <a:moveTo>
                    <a:pt x="11" y="7"/>
                  </a:moveTo>
                  <a:lnTo>
                    <a:pt x="11" y="7"/>
                  </a:lnTo>
                  <a:lnTo>
                    <a:pt x="9" y="12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11" y="7"/>
                  </a:lnTo>
                  <a:lnTo>
                    <a:pt x="11" y="7"/>
                  </a:lnTo>
                  <a:close/>
                </a:path>
              </a:pathLst>
            </a:custGeom>
            <a:solidFill>
              <a:srgbClr val="223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3A46EECD-6EBD-4467-A2BD-EA401864D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6545" y="1460741"/>
              <a:ext cx="10340" cy="16543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5 h 8"/>
                <a:gd name="T4" fmla="*/ 5 w 5"/>
                <a:gd name="T5" fmla="*/ 8 h 8"/>
                <a:gd name="T6" fmla="*/ 2 w 5"/>
                <a:gd name="T7" fmla="*/ 8 h 8"/>
                <a:gd name="T8" fmla="*/ 2 w 5"/>
                <a:gd name="T9" fmla="*/ 8 h 8"/>
                <a:gd name="T10" fmla="*/ 0 w 5"/>
                <a:gd name="T11" fmla="*/ 8 h 8"/>
                <a:gd name="T12" fmla="*/ 0 w 5"/>
                <a:gd name="T13" fmla="*/ 5 h 8"/>
                <a:gd name="T14" fmla="*/ 0 w 5"/>
                <a:gd name="T15" fmla="*/ 5 h 8"/>
                <a:gd name="T16" fmla="*/ 0 w 5"/>
                <a:gd name="T17" fmla="*/ 1 h 8"/>
                <a:gd name="T18" fmla="*/ 2 w 5"/>
                <a:gd name="T19" fmla="*/ 0 h 8"/>
                <a:gd name="T20" fmla="*/ 2 w 5"/>
                <a:gd name="T21" fmla="*/ 0 h 8"/>
                <a:gd name="T22" fmla="*/ 5 w 5"/>
                <a:gd name="T23" fmla="*/ 1 h 8"/>
                <a:gd name="T24" fmla="*/ 5 w 5"/>
                <a:gd name="T25" fmla="*/ 5 h 8"/>
                <a:gd name="T26" fmla="*/ 5 w 5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lnTo>
                    <a:pt x="5" y="5"/>
                  </a:lnTo>
                  <a:lnTo>
                    <a:pt x="5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1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243C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389354AA-CEC3-44D0-BAD5-0CB6B17DE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700" y="2227931"/>
              <a:ext cx="39291" cy="303981"/>
            </a:xfrm>
            <a:custGeom>
              <a:avLst/>
              <a:gdLst>
                <a:gd name="T0" fmla="*/ 8 w 19"/>
                <a:gd name="T1" fmla="*/ 147 h 147"/>
                <a:gd name="T2" fmla="*/ 12 w 19"/>
                <a:gd name="T3" fmla="*/ 147 h 147"/>
                <a:gd name="T4" fmla="*/ 12 w 19"/>
                <a:gd name="T5" fmla="*/ 147 h 147"/>
                <a:gd name="T6" fmla="*/ 13 w 19"/>
                <a:gd name="T7" fmla="*/ 147 h 147"/>
                <a:gd name="T8" fmla="*/ 15 w 19"/>
                <a:gd name="T9" fmla="*/ 145 h 147"/>
                <a:gd name="T10" fmla="*/ 17 w 19"/>
                <a:gd name="T11" fmla="*/ 143 h 147"/>
                <a:gd name="T12" fmla="*/ 19 w 19"/>
                <a:gd name="T13" fmla="*/ 140 h 147"/>
                <a:gd name="T14" fmla="*/ 19 w 19"/>
                <a:gd name="T15" fmla="*/ 7 h 147"/>
                <a:gd name="T16" fmla="*/ 19 w 19"/>
                <a:gd name="T17" fmla="*/ 7 h 147"/>
                <a:gd name="T18" fmla="*/ 17 w 19"/>
                <a:gd name="T19" fmla="*/ 5 h 147"/>
                <a:gd name="T20" fmla="*/ 15 w 19"/>
                <a:gd name="T21" fmla="*/ 4 h 147"/>
                <a:gd name="T22" fmla="*/ 13 w 19"/>
                <a:gd name="T23" fmla="*/ 2 h 147"/>
                <a:gd name="T24" fmla="*/ 12 w 19"/>
                <a:gd name="T25" fmla="*/ 0 h 147"/>
                <a:gd name="T26" fmla="*/ 8 w 19"/>
                <a:gd name="T27" fmla="*/ 0 h 147"/>
                <a:gd name="T28" fmla="*/ 8 w 19"/>
                <a:gd name="T29" fmla="*/ 0 h 147"/>
                <a:gd name="T30" fmla="*/ 5 w 19"/>
                <a:gd name="T31" fmla="*/ 2 h 147"/>
                <a:gd name="T32" fmla="*/ 2 w 19"/>
                <a:gd name="T33" fmla="*/ 4 h 147"/>
                <a:gd name="T34" fmla="*/ 0 w 19"/>
                <a:gd name="T35" fmla="*/ 7 h 147"/>
                <a:gd name="T36" fmla="*/ 0 w 19"/>
                <a:gd name="T37" fmla="*/ 10 h 147"/>
                <a:gd name="T38" fmla="*/ 0 w 19"/>
                <a:gd name="T39" fmla="*/ 138 h 147"/>
                <a:gd name="T40" fmla="*/ 0 w 19"/>
                <a:gd name="T41" fmla="*/ 138 h 147"/>
                <a:gd name="T42" fmla="*/ 0 w 19"/>
                <a:gd name="T43" fmla="*/ 142 h 147"/>
                <a:gd name="T44" fmla="*/ 2 w 19"/>
                <a:gd name="T45" fmla="*/ 145 h 147"/>
                <a:gd name="T46" fmla="*/ 5 w 19"/>
                <a:gd name="T47" fmla="*/ 147 h 147"/>
                <a:gd name="T48" fmla="*/ 8 w 19"/>
                <a:gd name="T49" fmla="*/ 147 h 147"/>
                <a:gd name="T50" fmla="*/ 8 w 19"/>
                <a:gd name="T51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147">
                  <a:moveTo>
                    <a:pt x="8" y="147"/>
                  </a:moveTo>
                  <a:lnTo>
                    <a:pt x="12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5" y="145"/>
                  </a:lnTo>
                  <a:lnTo>
                    <a:pt x="17" y="143"/>
                  </a:lnTo>
                  <a:lnTo>
                    <a:pt x="19" y="140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42"/>
                  </a:lnTo>
                  <a:lnTo>
                    <a:pt x="2" y="145"/>
                  </a:lnTo>
                  <a:lnTo>
                    <a:pt x="5" y="147"/>
                  </a:lnTo>
                  <a:lnTo>
                    <a:pt x="8" y="147"/>
                  </a:lnTo>
                  <a:lnTo>
                    <a:pt x="8" y="147"/>
                  </a:lnTo>
                  <a:close/>
                </a:path>
              </a:pathLst>
            </a:custGeom>
            <a:gradFill>
              <a:gsLst>
                <a:gs pos="49510">
                  <a:srgbClr val="AEAFB1"/>
                </a:gs>
                <a:gs pos="0">
                  <a:srgbClr val="000000">
                    <a:lumMod val="80000"/>
                    <a:lumOff val="20000"/>
                  </a:srgbClr>
                </a:gs>
                <a:gs pos="100000">
                  <a:srgbClr val="000000">
                    <a:lumMod val="80000"/>
                    <a:lumOff val="20000"/>
                  </a:srgbClr>
                </a:gs>
                <a:gs pos="80000">
                  <a:srgbClr val="868686"/>
                </a:gs>
                <a:gs pos="20000">
                  <a:srgbClr val="333333">
                    <a:lumMod val="50000"/>
                    <a:lumOff val="5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AE6F3D8-B679-4A4C-9BCD-1593F1D46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700" y="2817280"/>
              <a:ext cx="39291" cy="562467"/>
            </a:xfrm>
            <a:custGeom>
              <a:avLst/>
              <a:gdLst>
                <a:gd name="T0" fmla="*/ 8 w 19"/>
                <a:gd name="T1" fmla="*/ 272 h 272"/>
                <a:gd name="T2" fmla="*/ 12 w 19"/>
                <a:gd name="T3" fmla="*/ 272 h 272"/>
                <a:gd name="T4" fmla="*/ 12 w 19"/>
                <a:gd name="T5" fmla="*/ 272 h 272"/>
                <a:gd name="T6" fmla="*/ 13 w 19"/>
                <a:gd name="T7" fmla="*/ 270 h 272"/>
                <a:gd name="T8" fmla="*/ 15 w 19"/>
                <a:gd name="T9" fmla="*/ 270 h 272"/>
                <a:gd name="T10" fmla="*/ 17 w 19"/>
                <a:gd name="T11" fmla="*/ 267 h 272"/>
                <a:gd name="T12" fmla="*/ 19 w 19"/>
                <a:gd name="T13" fmla="*/ 265 h 272"/>
                <a:gd name="T14" fmla="*/ 19 w 19"/>
                <a:gd name="T15" fmla="*/ 6 h 272"/>
                <a:gd name="T16" fmla="*/ 19 w 19"/>
                <a:gd name="T17" fmla="*/ 6 h 272"/>
                <a:gd name="T18" fmla="*/ 17 w 19"/>
                <a:gd name="T19" fmla="*/ 3 h 272"/>
                <a:gd name="T20" fmla="*/ 15 w 19"/>
                <a:gd name="T21" fmla="*/ 1 h 272"/>
                <a:gd name="T22" fmla="*/ 13 w 19"/>
                <a:gd name="T23" fmla="*/ 0 h 272"/>
                <a:gd name="T24" fmla="*/ 12 w 19"/>
                <a:gd name="T25" fmla="*/ 0 h 272"/>
                <a:gd name="T26" fmla="*/ 8 w 19"/>
                <a:gd name="T27" fmla="*/ 0 h 272"/>
                <a:gd name="T28" fmla="*/ 8 w 19"/>
                <a:gd name="T29" fmla="*/ 0 h 272"/>
                <a:gd name="T30" fmla="*/ 5 w 19"/>
                <a:gd name="T31" fmla="*/ 0 h 272"/>
                <a:gd name="T32" fmla="*/ 2 w 19"/>
                <a:gd name="T33" fmla="*/ 1 h 272"/>
                <a:gd name="T34" fmla="*/ 0 w 19"/>
                <a:gd name="T35" fmla="*/ 5 h 272"/>
                <a:gd name="T36" fmla="*/ 0 w 19"/>
                <a:gd name="T37" fmla="*/ 8 h 272"/>
                <a:gd name="T38" fmla="*/ 0 w 19"/>
                <a:gd name="T39" fmla="*/ 262 h 272"/>
                <a:gd name="T40" fmla="*/ 0 w 19"/>
                <a:gd name="T41" fmla="*/ 262 h 272"/>
                <a:gd name="T42" fmla="*/ 0 w 19"/>
                <a:gd name="T43" fmla="*/ 265 h 272"/>
                <a:gd name="T44" fmla="*/ 2 w 19"/>
                <a:gd name="T45" fmla="*/ 269 h 272"/>
                <a:gd name="T46" fmla="*/ 5 w 19"/>
                <a:gd name="T47" fmla="*/ 270 h 272"/>
                <a:gd name="T48" fmla="*/ 8 w 19"/>
                <a:gd name="T49" fmla="*/ 272 h 272"/>
                <a:gd name="T50" fmla="*/ 8 w 19"/>
                <a:gd name="T51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72">
                  <a:moveTo>
                    <a:pt x="8" y="272"/>
                  </a:moveTo>
                  <a:lnTo>
                    <a:pt x="12" y="272"/>
                  </a:lnTo>
                  <a:lnTo>
                    <a:pt x="12" y="272"/>
                  </a:lnTo>
                  <a:lnTo>
                    <a:pt x="13" y="270"/>
                  </a:lnTo>
                  <a:lnTo>
                    <a:pt x="15" y="270"/>
                  </a:lnTo>
                  <a:lnTo>
                    <a:pt x="17" y="267"/>
                  </a:lnTo>
                  <a:lnTo>
                    <a:pt x="19" y="26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7" y="3"/>
                  </a:lnTo>
                  <a:lnTo>
                    <a:pt x="15" y="1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262"/>
                  </a:lnTo>
                  <a:lnTo>
                    <a:pt x="0" y="262"/>
                  </a:lnTo>
                  <a:lnTo>
                    <a:pt x="0" y="265"/>
                  </a:lnTo>
                  <a:lnTo>
                    <a:pt x="2" y="269"/>
                  </a:lnTo>
                  <a:lnTo>
                    <a:pt x="5" y="270"/>
                  </a:lnTo>
                  <a:lnTo>
                    <a:pt x="8" y="272"/>
                  </a:lnTo>
                  <a:lnTo>
                    <a:pt x="8" y="272"/>
                  </a:lnTo>
                  <a:close/>
                </a:path>
              </a:pathLst>
            </a:custGeom>
            <a:gradFill>
              <a:gsLst>
                <a:gs pos="49510">
                  <a:srgbClr val="AEAFB1"/>
                </a:gs>
                <a:gs pos="0">
                  <a:srgbClr val="000000">
                    <a:lumMod val="80000"/>
                    <a:lumOff val="20000"/>
                  </a:srgbClr>
                </a:gs>
                <a:gs pos="100000">
                  <a:srgbClr val="000000">
                    <a:lumMod val="80000"/>
                    <a:lumOff val="20000"/>
                  </a:srgbClr>
                </a:gs>
                <a:gs pos="80000">
                  <a:srgbClr val="868686"/>
                </a:gs>
                <a:gs pos="20000">
                  <a:srgbClr val="333333">
                    <a:lumMod val="50000"/>
                    <a:lumOff val="5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4BCE6140-3FE3-455F-A93E-CBA910BC4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2281" y="3001323"/>
              <a:ext cx="31019" cy="932621"/>
            </a:xfrm>
            <a:custGeom>
              <a:avLst/>
              <a:gdLst>
                <a:gd name="T0" fmla="*/ 7 w 15"/>
                <a:gd name="T1" fmla="*/ 0 h 451"/>
                <a:gd name="T2" fmla="*/ 7 w 15"/>
                <a:gd name="T3" fmla="*/ 0 h 451"/>
                <a:gd name="T4" fmla="*/ 7 w 15"/>
                <a:gd name="T5" fmla="*/ 0 h 451"/>
                <a:gd name="T6" fmla="*/ 3 w 15"/>
                <a:gd name="T7" fmla="*/ 1 h 451"/>
                <a:gd name="T8" fmla="*/ 2 w 15"/>
                <a:gd name="T9" fmla="*/ 1 h 451"/>
                <a:gd name="T10" fmla="*/ 0 w 15"/>
                <a:gd name="T11" fmla="*/ 5 h 451"/>
                <a:gd name="T12" fmla="*/ 0 w 15"/>
                <a:gd name="T13" fmla="*/ 7 h 451"/>
                <a:gd name="T14" fmla="*/ 0 w 15"/>
                <a:gd name="T15" fmla="*/ 444 h 451"/>
                <a:gd name="T16" fmla="*/ 0 w 15"/>
                <a:gd name="T17" fmla="*/ 444 h 451"/>
                <a:gd name="T18" fmla="*/ 0 w 15"/>
                <a:gd name="T19" fmla="*/ 446 h 451"/>
                <a:gd name="T20" fmla="*/ 2 w 15"/>
                <a:gd name="T21" fmla="*/ 449 h 451"/>
                <a:gd name="T22" fmla="*/ 3 w 15"/>
                <a:gd name="T23" fmla="*/ 449 h 451"/>
                <a:gd name="T24" fmla="*/ 7 w 15"/>
                <a:gd name="T25" fmla="*/ 451 h 451"/>
                <a:gd name="T26" fmla="*/ 7 w 15"/>
                <a:gd name="T27" fmla="*/ 451 h 451"/>
                <a:gd name="T28" fmla="*/ 7 w 15"/>
                <a:gd name="T29" fmla="*/ 451 h 451"/>
                <a:gd name="T30" fmla="*/ 10 w 15"/>
                <a:gd name="T31" fmla="*/ 449 h 451"/>
                <a:gd name="T32" fmla="*/ 13 w 15"/>
                <a:gd name="T33" fmla="*/ 447 h 451"/>
                <a:gd name="T34" fmla="*/ 15 w 15"/>
                <a:gd name="T35" fmla="*/ 444 h 451"/>
                <a:gd name="T36" fmla="*/ 15 w 15"/>
                <a:gd name="T37" fmla="*/ 441 h 451"/>
                <a:gd name="T38" fmla="*/ 15 w 15"/>
                <a:gd name="T39" fmla="*/ 10 h 451"/>
                <a:gd name="T40" fmla="*/ 15 w 15"/>
                <a:gd name="T41" fmla="*/ 10 h 451"/>
                <a:gd name="T42" fmla="*/ 15 w 15"/>
                <a:gd name="T43" fmla="*/ 7 h 451"/>
                <a:gd name="T44" fmla="*/ 13 w 15"/>
                <a:gd name="T45" fmla="*/ 3 h 451"/>
                <a:gd name="T46" fmla="*/ 10 w 15"/>
                <a:gd name="T47" fmla="*/ 1 h 451"/>
                <a:gd name="T48" fmla="*/ 7 w 15"/>
                <a:gd name="T49" fmla="*/ 0 h 451"/>
                <a:gd name="T50" fmla="*/ 7 w 15"/>
                <a:gd name="T51" fmla="*/ 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451">
                  <a:moveTo>
                    <a:pt x="7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444"/>
                  </a:lnTo>
                  <a:lnTo>
                    <a:pt x="0" y="444"/>
                  </a:lnTo>
                  <a:lnTo>
                    <a:pt x="0" y="446"/>
                  </a:lnTo>
                  <a:lnTo>
                    <a:pt x="2" y="449"/>
                  </a:lnTo>
                  <a:lnTo>
                    <a:pt x="3" y="449"/>
                  </a:lnTo>
                  <a:lnTo>
                    <a:pt x="7" y="451"/>
                  </a:lnTo>
                  <a:lnTo>
                    <a:pt x="7" y="451"/>
                  </a:lnTo>
                  <a:lnTo>
                    <a:pt x="7" y="451"/>
                  </a:lnTo>
                  <a:lnTo>
                    <a:pt x="10" y="449"/>
                  </a:lnTo>
                  <a:lnTo>
                    <a:pt x="13" y="447"/>
                  </a:lnTo>
                  <a:lnTo>
                    <a:pt x="15" y="444"/>
                  </a:lnTo>
                  <a:lnTo>
                    <a:pt x="15" y="441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adFill>
              <a:gsLst>
                <a:gs pos="49510">
                  <a:srgbClr val="AEAFB1"/>
                </a:gs>
                <a:gs pos="0">
                  <a:srgbClr val="000000">
                    <a:lumMod val="80000"/>
                    <a:lumOff val="20000"/>
                  </a:srgbClr>
                </a:gs>
                <a:gs pos="100000">
                  <a:srgbClr val="000000">
                    <a:lumMod val="80000"/>
                    <a:lumOff val="20000"/>
                  </a:srgbClr>
                </a:gs>
                <a:gs pos="80000">
                  <a:srgbClr val="868686"/>
                </a:gs>
                <a:gs pos="20000">
                  <a:srgbClr val="333333">
                    <a:lumMod val="50000"/>
                    <a:lumOff val="5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93420C9E-87DA-4A6A-BFF7-54374BDB7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700" y="3543112"/>
              <a:ext cx="39291" cy="576943"/>
            </a:xfrm>
            <a:custGeom>
              <a:avLst/>
              <a:gdLst>
                <a:gd name="T0" fmla="*/ 8 w 19"/>
                <a:gd name="T1" fmla="*/ 279 h 279"/>
                <a:gd name="T2" fmla="*/ 12 w 19"/>
                <a:gd name="T3" fmla="*/ 279 h 279"/>
                <a:gd name="T4" fmla="*/ 12 w 19"/>
                <a:gd name="T5" fmla="*/ 279 h 279"/>
                <a:gd name="T6" fmla="*/ 13 w 19"/>
                <a:gd name="T7" fmla="*/ 279 h 279"/>
                <a:gd name="T8" fmla="*/ 15 w 19"/>
                <a:gd name="T9" fmla="*/ 278 h 279"/>
                <a:gd name="T10" fmla="*/ 17 w 19"/>
                <a:gd name="T11" fmla="*/ 276 h 279"/>
                <a:gd name="T12" fmla="*/ 19 w 19"/>
                <a:gd name="T13" fmla="*/ 273 h 279"/>
                <a:gd name="T14" fmla="*/ 19 w 19"/>
                <a:gd name="T15" fmla="*/ 7 h 279"/>
                <a:gd name="T16" fmla="*/ 19 w 19"/>
                <a:gd name="T17" fmla="*/ 7 h 279"/>
                <a:gd name="T18" fmla="*/ 17 w 19"/>
                <a:gd name="T19" fmla="*/ 4 h 279"/>
                <a:gd name="T20" fmla="*/ 15 w 19"/>
                <a:gd name="T21" fmla="*/ 2 h 279"/>
                <a:gd name="T22" fmla="*/ 13 w 19"/>
                <a:gd name="T23" fmla="*/ 0 h 279"/>
                <a:gd name="T24" fmla="*/ 12 w 19"/>
                <a:gd name="T25" fmla="*/ 0 h 279"/>
                <a:gd name="T26" fmla="*/ 8 w 19"/>
                <a:gd name="T27" fmla="*/ 0 h 279"/>
                <a:gd name="T28" fmla="*/ 8 w 19"/>
                <a:gd name="T29" fmla="*/ 0 h 279"/>
                <a:gd name="T30" fmla="*/ 5 w 19"/>
                <a:gd name="T31" fmla="*/ 0 h 279"/>
                <a:gd name="T32" fmla="*/ 2 w 19"/>
                <a:gd name="T33" fmla="*/ 2 h 279"/>
                <a:gd name="T34" fmla="*/ 0 w 19"/>
                <a:gd name="T35" fmla="*/ 5 h 279"/>
                <a:gd name="T36" fmla="*/ 0 w 19"/>
                <a:gd name="T37" fmla="*/ 9 h 279"/>
                <a:gd name="T38" fmla="*/ 0 w 19"/>
                <a:gd name="T39" fmla="*/ 271 h 279"/>
                <a:gd name="T40" fmla="*/ 0 w 19"/>
                <a:gd name="T41" fmla="*/ 271 h 279"/>
                <a:gd name="T42" fmla="*/ 0 w 19"/>
                <a:gd name="T43" fmla="*/ 274 h 279"/>
                <a:gd name="T44" fmla="*/ 2 w 19"/>
                <a:gd name="T45" fmla="*/ 278 h 279"/>
                <a:gd name="T46" fmla="*/ 5 w 19"/>
                <a:gd name="T47" fmla="*/ 279 h 279"/>
                <a:gd name="T48" fmla="*/ 8 w 19"/>
                <a:gd name="T49" fmla="*/ 279 h 279"/>
                <a:gd name="T50" fmla="*/ 8 w 19"/>
                <a:gd name="T51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79">
                  <a:moveTo>
                    <a:pt x="8" y="279"/>
                  </a:moveTo>
                  <a:lnTo>
                    <a:pt x="12" y="279"/>
                  </a:lnTo>
                  <a:lnTo>
                    <a:pt x="12" y="279"/>
                  </a:lnTo>
                  <a:lnTo>
                    <a:pt x="13" y="279"/>
                  </a:lnTo>
                  <a:lnTo>
                    <a:pt x="15" y="278"/>
                  </a:lnTo>
                  <a:lnTo>
                    <a:pt x="17" y="276"/>
                  </a:lnTo>
                  <a:lnTo>
                    <a:pt x="19" y="273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0" y="274"/>
                  </a:lnTo>
                  <a:lnTo>
                    <a:pt x="2" y="278"/>
                  </a:lnTo>
                  <a:lnTo>
                    <a:pt x="5" y="279"/>
                  </a:lnTo>
                  <a:lnTo>
                    <a:pt x="8" y="279"/>
                  </a:lnTo>
                  <a:lnTo>
                    <a:pt x="8" y="279"/>
                  </a:lnTo>
                  <a:close/>
                </a:path>
              </a:pathLst>
            </a:custGeom>
            <a:gradFill>
              <a:gsLst>
                <a:gs pos="49510">
                  <a:srgbClr val="AEAFB1"/>
                </a:gs>
                <a:gs pos="0">
                  <a:srgbClr val="000000">
                    <a:lumMod val="80000"/>
                    <a:lumOff val="20000"/>
                  </a:srgbClr>
                </a:gs>
                <a:gs pos="100000">
                  <a:srgbClr val="000000">
                    <a:lumMod val="80000"/>
                    <a:lumOff val="20000"/>
                  </a:srgbClr>
                </a:gs>
                <a:gs pos="80000">
                  <a:srgbClr val="868686"/>
                </a:gs>
                <a:gs pos="20000">
                  <a:srgbClr val="333333">
                    <a:lumMod val="50000"/>
                    <a:lumOff val="5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5BD27A75-3E57-4ABA-9C64-00096D463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255" y="1375958"/>
              <a:ext cx="3513355" cy="7582972"/>
            </a:xfrm>
            <a:custGeom>
              <a:avLst/>
              <a:gdLst>
                <a:gd name="T0" fmla="*/ 1359 w 1699"/>
                <a:gd name="T1" fmla="*/ 0 h 3667"/>
                <a:gd name="T2" fmla="*/ 1351 w 1699"/>
                <a:gd name="T3" fmla="*/ 0 h 3667"/>
                <a:gd name="T4" fmla="*/ 1337 w 1699"/>
                <a:gd name="T5" fmla="*/ 5 h 3667"/>
                <a:gd name="T6" fmla="*/ 1327 w 1699"/>
                <a:gd name="T7" fmla="*/ 15 h 3667"/>
                <a:gd name="T8" fmla="*/ 1322 w 1699"/>
                <a:gd name="T9" fmla="*/ 29 h 3667"/>
                <a:gd name="T10" fmla="*/ 1322 w 1699"/>
                <a:gd name="T11" fmla="*/ 37 h 3667"/>
                <a:gd name="T12" fmla="*/ 1321 w 1699"/>
                <a:gd name="T13" fmla="*/ 47 h 3667"/>
                <a:gd name="T14" fmla="*/ 1314 w 1699"/>
                <a:gd name="T15" fmla="*/ 76 h 3667"/>
                <a:gd name="T16" fmla="*/ 1292 w 1699"/>
                <a:gd name="T17" fmla="*/ 108 h 3667"/>
                <a:gd name="T18" fmla="*/ 1260 w 1699"/>
                <a:gd name="T19" fmla="*/ 130 h 3667"/>
                <a:gd name="T20" fmla="*/ 1232 w 1699"/>
                <a:gd name="T21" fmla="*/ 136 h 3667"/>
                <a:gd name="T22" fmla="*/ 478 w 1699"/>
                <a:gd name="T23" fmla="*/ 136 h 3667"/>
                <a:gd name="T24" fmla="*/ 468 w 1699"/>
                <a:gd name="T25" fmla="*/ 136 h 3667"/>
                <a:gd name="T26" fmla="*/ 439 w 1699"/>
                <a:gd name="T27" fmla="*/ 130 h 3667"/>
                <a:gd name="T28" fmla="*/ 407 w 1699"/>
                <a:gd name="T29" fmla="*/ 108 h 3667"/>
                <a:gd name="T30" fmla="*/ 385 w 1699"/>
                <a:gd name="T31" fmla="*/ 76 h 3667"/>
                <a:gd name="T32" fmla="*/ 379 w 1699"/>
                <a:gd name="T33" fmla="*/ 47 h 3667"/>
                <a:gd name="T34" fmla="*/ 379 w 1699"/>
                <a:gd name="T35" fmla="*/ 37 h 3667"/>
                <a:gd name="T36" fmla="*/ 377 w 1699"/>
                <a:gd name="T37" fmla="*/ 29 h 3667"/>
                <a:gd name="T38" fmla="*/ 372 w 1699"/>
                <a:gd name="T39" fmla="*/ 15 h 3667"/>
                <a:gd name="T40" fmla="*/ 362 w 1699"/>
                <a:gd name="T41" fmla="*/ 5 h 3667"/>
                <a:gd name="T42" fmla="*/ 348 w 1699"/>
                <a:gd name="T43" fmla="*/ 0 h 3667"/>
                <a:gd name="T44" fmla="*/ 197 w 1699"/>
                <a:gd name="T45" fmla="*/ 0 h 3667"/>
                <a:gd name="T46" fmla="*/ 177 w 1699"/>
                <a:gd name="T47" fmla="*/ 0 h 3667"/>
                <a:gd name="T48" fmla="*/ 140 w 1699"/>
                <a:gd name="T49" fmla="*/ 9 h 3667"/>
                <a:gd name="T50" fmla="*/ 104 w 1699"/>
                <a:gd name="T51" fmla="*/ 24 h 3667"/>
                <a:gd name="T52" fmla="*/ 73 w 1699"/>
                <a:gd name="T53" fmla="*/ 44 h 3667"/>
                <a:gd name="T54" fmla="*/ 46 w 1699"/>
                <a:gd name="T55" fmla="*/ 71 h 3667"/>
                <a:gd name="T56" fmla="*/ 25 w 1699"/>
                <a:gd name="T57" fmla="*/ 103 h 3667"/>
                <a:gd name="T58" fmla="*/ 10 w 1699"/>
                <a:gd name="T59" fmla="*/ 138 h 3667"/>
                <a:gd name="T60" fmla="*/ 2 w 1699"/>
                <a:gd name="T61" fmla="*/ 177 h 3667"/>
                <a:gd name="T62" fmla="*/ 0 w 1699"/>
                <a:gd name="T63" fmla="*/ 3471 h 3667"/>
                <a:gd name="T64" fmla="*/ 2 w 1699"/>
                <a:gd name="T65" fmla="*/ 3491 h 3667"/>
                <a:gd name="T66" fmla="*/ 10 w 1699"/>
                <a:gd name="T67" fmla="*/ 3530 h 3667"/>
                <a:gd name="T68" fmla="*/ 25 w 1699"/>
                <a:gd name="T69" fmla="*/ 3565 h 3667"/>
                <a:gd name="T70" fmla="*/ 46 w 1699"/>
                <a:gd name="T71" fmla="*/ 3595 h 3667"/>
                <a:gd name="T72" fmla="*/ 73 w 1699"/>
                <a:gd name="T73" fmla="*/ 3622 h 3667"/>
                <a:gd name="T74" fmla="*/ 104 w 1699"/>
                <a:gd name="T75" fmla="*/ 3644 h 3667"/>
                <a:gd name="T76" fmla="*/ 140 w 1699"/>
                <a:gd name="T77" fmla="*/ 3659 h 3667"/>
                <a:gd name="T78" fmla="*/ 177 w 1699"/>
                <a:gd name="T79" fmla="*/ 3666 h 3667"/>
                <a:gd name="T80" fmla="*/ 1502 w 1699"/>
                <a:gd name="T81" fmla="*/ 3667 h 3667"/>
                <a:gd name="T82" fmla="*/ 1523 w 1699"/>
                <a:gd name="T83" fmla="*/ 3666 h 3667"/>
                <a:gd name="T84" fmla="*/ 1561 w 1699"/>
                <a:gd name="T85" fmla="*/ 3659 h 3667"/>
                <a:gd name="T86" fmla="*/ 1597 w 1699"/>
                <a:gd name="T87" fmla="*/ 3644 h 3667"/>
                <a:gd name="T88" fmla="*/ 1627 w 1699"/>
                <a:gd name="T89" fmla="*/ 3622 h 3667"/>
                <a:gd name="T90" fmla="*/ 1654 w 1699"/>
                <a:gd name="T91" fmla="*/ 3595 h 3667"/>
                <a:gd name="T92" fmla="*/ 1676 w 1699"/>
                <a:gd name="T93" fmla="*/ 3565 h 3667"/>
                <a:gd name="T94" fmla="*/ 1691 w 1699"/>
                <a:gd name="T95" fmla="*/ 3530 h 3667"/>
                <a:gd name="T96" fmla="*/ 1697 w 1699"/>
                <a:gd name="T97" fmla="*/ 3491 h 3667"/>
                <a:gd name="T98" fmla="*/ 1699 w 1699"/>
                <a:gd name="T99" fmla="*/ 197 h 3667"/>
                <a:gd name="T100" fmla="*/ 1697 w 1699"/>
                <a:gd name="T101" fmla="*/ 177 h 3667"/>
                <a:gd name="T102" fmla="*/ 1691 w 1699"/>
                <a:gd name="T103" fmla="*/ 138 h 3667"/>
                <a:gd name="T104" fmla="*/ 1676 w 1699"/>
                <a:gd name="T105" fmla="*/ 103 h 3667"/>
                <a:gd name="T106" fmla="*/ 1654 w 1699"/>
                <a:gd name="T107" fmla="*/ 71 h 3667"/>
                <a:gd name="T108" fmla="*/ 1627 w 1699"/>
                <a:gd name="T109" fmla="*/ 44 h 3667"/>
                <a:gd name="T110" fmla="*/ 1597 w 1699"/>
                <a:gd name="T111" fmla="*/ 24 h 3667"/>
                <a:gd name="T112" fmla="*/ 1561 w 1699"/>
                <a:gd name="T113" fmla="*/ 9 h 3667"/>
                <a:gd name="T114" fmla="*/ 1523 w 1699"/>
                <a:gd name="T115" fmla="*/ 0 h 3667"/>
                <a:gd name="T116" fmla="*/ 1502 w 1699"/>
                <a:gd name="T117" fmla="*/ 0 h 3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9" h="3667">
                  <a:moveTo>
                    <a:pt x="1502" y="0"/>
                  </a:moveTo>
                  <a:lnTo>
                    <a:pt x="1359" y="0"/>
                  </a:lnTo>
                  <a:lnTo>
                    <a:pt x="1359" y="0"/>
                  </a:lnTo>
                  <a:lnTo>
                    <a:pt x="1351" y="0"/>
                  </a:lnTo>
                  <a:lnTo>
                    <a:pt x="1344" y="2"/>
                  </a:lnTo>
                  <a:lnTo>
                    <a:pt x="1337" y="5"/>
                  </a:lnTo>
                  <a:lnTo>
                    <a:pt x="1332" y="10"/>
                  </a:lnTo>
                  <a:lnTo>
                    <a:pt x="1327" y="15"/>
                  </a:lnTo>
                  <a:lnTo>
                    <a:pt x="1324" y="22"/>
                  </a:lnTo>
                  <a:lnTo>
                    <a:pt x="1322" y="29"/>
                  </a:lnTo>
                  <a:lnTo>
                    <a:pt x="1322" y="37"/>
                  </a:lnTo>
                  <a:lnTo>
                    <a:pt x="1322" y="37"/>
                  </a:lnTo>
                  <a:lnTo>
                    <a:pt x="1322" y="37"/>
                  </a:lnTo>
                  <a:lnTo>
                    <a:pt x="1321" y="47"/>
                  </a:lnTo>
                  <a:lnTo>
                    <a:pt x="1321" y="57"/>
                  </a:lnTo>
                  <a:lnTo>
                    <a:pt x="1314" y="76"/>
                  </a:lnTo>
                  <a:lnTo>
                    <a:pt x="1306" y="93"/>
                  </a:lnTo>
                  <a:lnTo>
                    <a:pt x="1292" y="108"/>
                  </a:lnTo>
                  <a:lnTo>
                    <a:pt x="1277" y="120"/>
                  </a:lnTo>
                  <a:lnTo>
                    <a:pt x="1260" y="130"/>
                  </a:lnTo>
                  <a:lnTo>
                    <a:pt x="1242" y="135"/>
                  </a:lnTo>
                  <a:lnTo>
                    <a:pt x="1232" y="136"/>
                  </a:lnTo>
                  <a:lnTo>
                    <a:pt x="1221" y="136"/>
                  </a:lnTo>
                  <a:lnTo>
                    <a:pt x="478" y="136"/>
                  </a:lnTo>
                  <a:lnTo>
                    <a:pt x="478" y="136"/>
                  </a:lnTo>
                  <a:lnTo>
                    <a:pt x="468" y="136"/>
                  </a:lnTo>
                  <a:lnTo>
                    <a:pt x="458" y="135"/>
                  </a:lnTo>
                  <a:lnTo>
                    <a:pt x="439" y="130"/>
                  </a:lnTo>
                  <a:lnTo>
                    <a:pt x="422" y="120"/>
                  </a:lnTo>
                  <a:lnTo>
                    <a:pt x="407" y="108"/>
                  </a:lnTo>
                  <a:lnTo>
                    <a:pt x="395" y="93"/>
                  </a:lnTo>
                  <a:lnTo>
                    <a:pt x="385" y="76"/>
                  </a:lnTo>
                  <a:lnTo>
                    <a:pt x="380" y="57"/>
                  </a:lnTo>
                  <a:lnTo>
                    <a:pt x="379" y="47"/>
                  </a:lnTo>
                  <a:lnTo>
                    <a:pt x="379" y="37"/>
                  </a:lnTo>
                  <a:lnTo>
                    <a:pt x="379" y="37"/>
                  </a:lnTo>
                  <a:lnTo>
                    <a:pt x="379" y="37"/>
                  </a:lnTo>
                  <a:lnTo>
                    <a:pt x="377" y="29"/>
                  </a:lnTo>
                  <a:lnTo>
                    <a:pt x="375" y="22"/>
                  </a:lnTo>
                  <a:lnTo>
                    <a:pt x="372" y="15"/>
                  </a:lnTo>
                  <a:lnTo>
                    <a:pt x="367" y="10"/>
                  </a:lnTo>
                  <a:lnTo>
                    <a:pt x="362" y="5"/>
                  </a:lnTo>
                  <a:lnTo>
                    <a:pt x="355" y="2"/>
                  </a:lnTo>
                  <a:lnTo>
                    <a:pt x="348" y="0"/>
                  </a:lnTo>
                  <a:lnTo>
                    <a:pt x="342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77" y="0"/>
                  </a:lnTo>
                  <a:lnTo>
                    <a:pt x="158" y="4"/>
                  </a:lnTo>
                  <a:lnTo>
                    <a:pt x="140" y="9"/>
                  </a:lnTo>
                  <a:lnTo>
                    <a:pt x="121" y="15"/>
                  </a:lnTo>
                  <a:lnTo>
                    <a:pt x="104" y="24"/>
                  </a:lnTo>
                  <a:lnTo>
                    <a:pt x="88" y="34"/>
                  </a:lnTo>
                  <a:lnTo>
                    <a:pt x="73" y="44"/>
                  </a:lnTo>
                  <a:lnTo>
                    <a:pt x="59" y="57"/>
                  </a:lnTo>
                  <a:lnTo>
                    <a:pt x="46" y="71"/>
                  </a:lnTo>
                  <a:lnTo>
                    <a:pt x="34" y="86"/>
                  </a:lnTo>
                  <a:lnTo>
                    <a:pt x="25" y="103"/>
                  </a:lnTo>
                  <a:lnTo>
                    <a:pt x="17" y="120"/>
                  </a:lnTo>
                  <a:lnTo>
                    <a:pt x="10" y="138"/>
                  </a:lnTo>
                  <a:lnTo>
                    <a:pt x="5" y="157"/>
                  </a:lnTo>
                  <a:lnTo>
                    <a:pt x="2" y="177"/>
                  </a:lnTo>
                  <a:lnTo>
                    <a:pt x="0" y="197"/>
                  </a:lnTo>
                  <a:lnTo>
                    <a:pt x="0" y="3471"/>
                  </a:lnTo>
                  <a:lnTo>
                    <a:pt x="0" y="3471"/>
                  </a:lnTo>
                  <a:lnTo>
                    <a:pt x="2" y="3491"/>
                  </a:lnTo>
                  <a:lnTo>
                    <a:pt x="5" y="3511"/>
                  </a:lnTo>
                  <a:lnTo>
                    <a:pt x="10" y="3530"/>
                  </a:lnTo>
                  <a:lnTo>
                    <a:pt x="17" y="3548"/>
                  </a:lnTo>
                  <a:lnTo>
                    <a:pt x="25" y="3565"/>
                  </a:lnTo>
                  <a:lnTo>
                    <a:pt x="34" y="3580"/>
                  </a:lnTo>
                  <a:lnTo>
                    <a:pt x="46" y="3595"/>
                  </a:lnTo>
                  <a:lnTo>
                    <a:pt x="59" y="3610"/>
                  </a:lnTo>
                  <a:lnTo>
                    <a:pt x="73" y="3622"/>
                  </a:lnTo>
                  <a:lnTo>
                    <a:pt x="88" y="3634"/>
                  </a:lnTo>
                  <a:lnTo>
                    <a:pt x="104" y="3644"/>
                  </a:lnTo>
                  <a:lnTo>
                    <a:pt x="121" y="3652"/>
                  </a:lnTo>
                  <a:lnTo>
                    <a:pt x="140" y="3659"/>
                  </a:lnTo>
                  <a:lnTo>
                    <a:pt x="158" y="3664"/>
                  </a:lnTo>
                  <a:lnTo>
                    <a:pt x="177" y="3666"/>
                  </a:lnTo>
                  <a:lnTo>
                    <a:pt x="197" y="3667"/>
                  </a:lnTo>
                  <a:lnTo>
                    <a:pt x="1502" y="3667"/>
                  </a:lnTo>
                  <a:lnTo>
                    <a:pt x="1502" y="3667"/>
                  </a:lnTo>
                  <a:lnTo>
                    <a:pt x="1523" y="3666"/>
                  </a:lnTo>
                  <a:lnTo>
                    <a:pt x="1541" y="3664"/>
                  </a:lnTo>
                  <a:lnTo>
                    <a:pt x="1561" y="3659"/>
                  </a:lnTo>
                  <a:lnTo>
                    <a:pt x="1578" y="3652"/>
                  </a:lnTo>
                  <a:lnTo>
                    <a:pt x="1597" y="3644"/>
                  </a:lnTo>
                  <a:lnTo>
                    <a:pt x="1612" y="3634"/>
                  </a:lnTo>
                  <a:lnTo>
                    <a:pt x="1627" y="3622"/>
                  </a:lnTo>
                  <a:lnTo>
                    <a:pt x="1642" y="3610"/>
                  </a:lnTo>
                  <a:lnTo>
                    <a:pt x="1654" y="3595"/>
                  </a:lnTo>
                  <a:lnTo>
                    <a:pt x="1666" y="3580"/>
                  </a:lnTo>
                  <a:lnTo>
                    <a:pt x="1676" y="3565"/>
                  </a:lnTo>
                  <a:lnTo>
                    <a:pt x="1684" y="3548"/>
                  </a:lnTo>
                  <a:lnTo>
                    <a:pt x="1691" y="3530"/>
                  </a:lnTo>
                  <a:lnTo>
                    <a:pt x="1694" y="3511"/>
                  </a:lnTo>
                  <a:lnTo>
                    <a:pt x="1697" y="3491"/>
                  </a:lnTo>
                  <a:lnTo>
                    <a:pt x="1699" y="3471"/>
                  </a:lnTo>
                  <a:lnTo>
                    <a:pt x="1699" y="197"/>
                  </a:lnTo>
                  <a:lnTo>
                    <a:pt x="1699" y="197"/>
                  </a:lnTo>
                  <a:lnTo>
                    <a:pt x="1697" y="177"/>
                  </a:lnTo>
                  <a:lnTo>
                    <a:pt x="1694" y="157"/>
                  </a:lnTo>
                  <a:lnTo>
                    <a:pt x="1691" y="138"/>
                  </a:lnTo>
                  <a:lnTo>
                    <a:pt x="1684" y="120"/>
                  </a:lnTo>
                  <a:lnTo>
                    <a:pt x="1676" y="103"/>
                  </a:lnTo>
                  <a:lnTo>
                    <a:pt x="1666" y="86"/>
                  </a:lnTo>
                  <a:lnTo>
                    <a:pt x="1654" y="71"/>
                  </a:lnTo>
                  <a:lnTo>
                    <a:pt x="1642" y="57"/>
                  </a:lnTo>
                  <a:lnTo>
                    <a:pt x="1627" y="44"/>
                  </a:lnTo>
                  <a:lnTo>
                    <a:pt x="1612" y="34"/>
                  </a:lnTo>
                  <a:lnTo>
                    <a:pt x="1597" y="24"/>
                  </a:lnTo>
                  <a:lnTo>
                    <a:pt x="1578" y="15"/>
                  </a:lnTo>
                  <a:lnTo>
                    <a:pt x="1561" y="9"/>
                  </a:lnTo>
                  <a:lnTo>
                    <a:pt x="1541" y="4"/>
                  </a:lnTo>
                  <a:lnTo>
                    <a:pt x="1523" y="0"/>
                  </a:lnTo>
                  <a:lnTo>
                    <a:pt x="1502" y="0"/>
                  </a:lnTo>
                  <a:lnTo>
                    <a:pt x="150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5BA11B5-0931-421C-96C5-DE8EFE46F14F}"/>
              </a:ext>
            </a:extLst>
          </p:cNvPr>
          <p:cNvSpPr txBox="1"/>
          <p:nvPr/>
        </p:nvSpPr>
        <p:spPr>
          <a:xfrm>
            <a:off x="6019871" y="1090538"/>
            <a:ext cx="4744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Mobile App</a:t>
            </a:r>
            <a:endParaRPr lang="en-ID" sz="4800" b="1" dirty="0">
              <a:solidFill>
                <a:schemeClr val="accent1"/>
              </a:solidFill>
              <a:latin typeface="+mj-lt"/>
              <a:cs typeface="Rubik" panose="00000500000000000000" pitchFamily="2" charset="-79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876DA1-15E4-49C4-9F89-B31330CD3AD0}"/>
              </a:ext>
            </a:extLst>
          </p:cNvPr>
          <p:cNvSpPr txBox="1"/>
          <p:nvPr/>
        </p:nvSpPr>
        <p:spPr>
          <a:xfrm>
            <a:off x="6029107" y="3106639"/>
            <a:ext cx="4747837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FA3CF7-E1A8-468A-B38A-85346BE4092D}"/>
              </a:ext>
            </a:extLst>
          </p:cNvPr>
          <p:cNvSpPr txBox="1"/>
          <p:nvPr/>
        </p:nvSpPr>
        <p:spPr>
          <a:xfrm>
            <a:off x="6029107" y="2796349"/>
            <a:ext cx="332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Heading Goes Here</a:t>
            </a:r>
            <a:endParaRPr lang="en-ID" sz="1200" dirty="0">
              <a:solidFill>
                <a:schemeClr val="accent1"/>
              </a:solidFill>
              <a:latin typeface="+mj-lt"/>
              <a:cs typeface="Rubik" panose="00000500000000000000" pitchFamily="2" charset="-79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22B3A6-91F0-4681-A609-A8E5E55E2C9D}"/>
              </a:ext>
            </a:extLst>
          </p:cNvPr>
          <p:cNvSpPr txBox="1"/>
          <p:nvPr/>
        </p:nvSpPr>
        <p:spPr>
          <a:xfrm>
            <a:off x="5981411" y="4684877"/>
            <a:ext cx="4747837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90A5C2-26FA-4403-9BA2-6D47237B8A03}"/>
              </a:ext>
            </a:extLst>
          </p:cNvPr>
          <p:cNvSpPr txBox="1"/>
          <p:nvPr/>
        </p:nvSpPr>
        <p:spPr>
          <a:xfrm>
            <a:off x="5981411" y="4374587"/>
            <a:ext cx="332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Heading Goes Here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D943C3D-4073-4D23-8B4D-D389722B3F0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4" r="33864"/>
          <a:stretch>
            <a:fillRect/>
          </a:stretch>
        </p:blipFill>
        <p:spPr/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C14B2645-3DA0-466A-911C-188B2130C9DF}"/>
              </a:ext>
            </a:extLst>
          </p:cNvPr>
          <p:cNvGrpSpPr/>
          <p:nvPr/>
        </p:nvGrpSpPr>
        <p:grpSpPr>
          <a:xfrm>
            <a:off x="940854" y="488711"/>
            <a:ext cx="287537" cy="382505"/>
            <a:chOff x="-2732278" y="835470"/>
            <a:chExt cx="4159145" cy="55328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C67CF03-69D1-4D03-8E18-E8A97941C60F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9" name="Graphic 8">
              <a:extLst>
                <a:ext uri="{FF2B5EF4-FFF2-40B4-BE49-F238E27FC236}">
                  <a16:creationId xmlns:a16="http://schemas.microsoft.com/office/drawing/2014/main" id="{25CA5F9D-EB84-47F4-BAD5-1A74639CDAAD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D0EF108-1673-42F9-AAAC-030FA70AD61C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9EB8412-746E-4C27-821B-EEC43F08DD24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35B63EC-85E2-4735-B40F-813BE0D4673F}"/>
              </a:ext>
            </a:extLst>
          </p:cNvPr>
          <p:cNvSpPr txBox="1"/>
          <p:nvPr/>
        </p:nvSpPr>
        <p:spPr>
          <a:xfrm>
            <a:off x="1204578" y="5601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</p:spTree>
    <p:extLst>
      <p:ext uri="{BB962C8B-B14F-4D97-AF65-F5344CB8AC3E}">
        <p14:creationId xmlns:p14="http://schemas.microsoft.com/office/powerpoint/2010/main" val="1468332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15A6E96-32BB-4EF1-975B-292DA88E6D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81EB01-7B4B-47B0-B060-872CCBC032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959118-C007-4B7D-BF25-42D9C2285D72}"/>
              </a:ext>
            </a:extLst>
          </p:cNvPr>
          <p:cNvSpPr txBox="1"/>
          <p:nvPr/>
        </p:nvSpPr>
        <p:spPr>
          <a:xfrm>
            <a:off x="835044" y="2204414"/>
            <a:ext cx="5349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+mj-lt"/>
                <a:cs typeface="Rubik" panose="00000500000000000000" pitchFamily="2" charset="-79"/>
              </a:rPr>
              <a:t>Get In Touch With Us!</a:t>
            </a:r>
            <a:endParaRPr lang="en-ID" sz="6000" b="1" dirty="0">
              <a:solidFill>
                <a:schemeClr val="bg1"/>
              </a:solidFill>
              <a:latin typeface="+mj-lt"/>
              <a:cs typeface="Rubik" panose="00000500000000000000" pitchFamily="2" charset="-79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6759E4-C37A-45DF-A1C8-A13B421F651A}"/>
              </a:ext>
            </a:extLst>
          </p:cNvPr>
          <p:cNvGrpSpPr/>
          <p:nvPr/>
        </p:nvGrpSpPr>
        <p:grpSpPr>
          <a:xfrm>
            <a:off x="940854" y="488711"/>
            <a:ext cx="287537" cy="382505"/>
            <a:chOff x="-2732278" y="835470"/>
            <a:chExt cx="4159145" cy="5532837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E93DE10-4544-4787-B86B-3F9F602F12D6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1" name="Graphic 8">
              <a:extLst>
                <a:ext uri="{FF2B5EF4-FFF2-40B4-BE49-F238E27FC236}">
                  <a16:creationId xmlns:a16="http://schemas.microsoft.com/office/drawing/2014/main" id="{60890C54-BA00-47BB-8D1B-9094E08239FA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grp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775F44A-10D3-4C3B-B396-41022DD557D1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5426C5D-1C3F-45C6-AC0B-64529280C218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CE9FDEF-2BD1-40FA-B40A-DEFA0D86807C}"/>
              </a:ext>
            </a:extLst>
          </p:cNvPr>
          <p:cNvSpPr txBox="1"/>
          <p:nvPr/>
        </p:nvSpPr>
        <p:spPr>
          <a:xfrm>
            <a:off x="1204578" y="5601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bg1"/>
                </a:solidFill>
                <a:cs typeface="Rubik" panose="00000500000000000000" pitchFamily="2" charset="-79"/>
              </a:rPr>
              <a:t>BIOLOGY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7B762E0-1167-46DE-A0EC-7BA52F13BB1B}"/>
              </a:ext>
            </a:extLst>
          </p:cNvPr>
          <p:cNvSpPr txBox="1">
            <a:spLocks/>
          </p:cNvSpPr>
          <p:nvPr/>
        </p:nvSpPr>
        <p:spPr>
          <a:xfrm>
            <a:off x="1532863" y="4764334"/>
            <a:ext cx="3593101" cy="52613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kinderhaus@gmail.com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6BF393D-5013-4043-83B4-F26228FF26B3}"/>
              </a:ext>
            </a:extLst>
          </p:cNvPr>
          <p:cNvSpPr txBox="1">
            <a:spLocks/>
          </p:cNvSpPr>
          <p:nvPr/>
        </p:nvSpPr>
        <p:spPr>
          <a:xfrm>
            <a:off x="1532863" y="5488486"/>
            <a:ext cx="3593101" cy="52613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facebook.com/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kinderhaus</a:t>
            </a: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hape 2836">
            <a:extLst>
              <a:ext uri="{FF2B5EF4-FFF2-40B4-BE49-F238E27FC236}">
                <a16:creationId xmlns:a16="http://schemas.microsoft.com/office/drawing/2014/main" id="{5C47FABA-3AD7-41EA-A01A-F496EE445BD6}"/>
              </a:ext>
            </a:extLst>
          </p:cNvPr>
          <p:cNvSpPr/>
          <p:nvPr/>
        </p:nvSpPr>
        <p:spPr>
          <a:xfrm>
            <a:off x="940854" y="4855961"/>
            <a:ext cx="438586" cy="313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60" tIns="28560" rIns="28560" bIns="28560" anchor="ctr"/>
          <a:lstStyle/>
          <a:p>
            <a:pPr defTabSz="34270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400" spc="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Shape 2860">
            <a:extLst>
              <a:ext uri="{FF2B5EF4-FFF2-40B4-BE49-F238E27FC236}">
                <a16:creationId xmlns:a16="http://schemas.microsoft.com/office/drawing/2014/main" id="{5482462B-EE24-46CD-9082-5B090952E8A0}"/>
              </a:ext>
            </a:extLst>
          </p:cNvPr>
          <p:cNvSpPr/>
          <p:nvPr/>
        </p:nvSpPr>
        <p:spPr>
          <a:xfrm>
            <a:off x="940854" y="5532259"/>
            <a:ext cx="438586" cy="43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4" y="7858"/>
                </a:lnTo>
                <a:lnTo>
                  <a:pt x="13244" y="6381"/>
                </a:lnTo>
                <a:lnTo>
                  <a:pt x="11938" y="6381"/>
                </a:lnTo>
                <a:cubicBezTo>
                  <a:pt x="10369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60" tIns="28560" rIns="28560" bIns="28560" anchor="ctr"/>
          <a:lstStyle/>
          <a:p>
            <a:pPr defTabSz="34270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400" spc="6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0832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A1F351D-E1A5-4CD8-9B18-9D384DC24AE4}"/>
              </a:ext>
            </a:extLst>
          </p:cNvPr>
          <p:cNvGrpSpPr/>
          <p:nvPr/>
        </p:nvGrpSpPr>
        <p:grpSpPr>
          <a:xfrm rot="5400000">
            <a:off x="4378611" y="844729"/>
            <a:ext cx="5665691" cy="5665691"/>
            <a:chOff x="7968672" y="-3641817"/>
            <a:chExt cx="7358741" cy="735874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4C36F5F-5DF5-4BD3-A030-F2150AA0C37B}"/>
                </a:ext>
              </a:extLst>
            </p:cNvPr>
            <p:cNvSpPr/>
            <p:nvPr/>
          </p:nvSpPr>
          <p:spPr>
            <a:xfrm>
              <a:off x="10032451" y="-1326998"/>
              <a:ext cx="3242131" cy="3242131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3213E5B-6007-465C-A0F3-81AC9DFF8B1F}"/>
                </a:ext>
              </a:extLst>
            </p:cNvPr>
            <p:cNvSpPr/>
            <p:nvPr/>
          </p:nvSpPr>
          <p:spPr>
            <a:xfrm>
              <a:off x="8847130" y="-2749604"/>
              <a:ext cx="5612771" cy="5612771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141F24D-0FF9-42B5-8F24-AA7C9AD16EDF}"/>
                </a:ext>
              </a:extLst>
            </p:cNvPr>
            <p:cNvSpPr/>
            <p:nvPr/>
          </p:nvSpPr>
          <p:spPr>
            <a:xfrm>
              <a:off x="7968672" y="-3641817"/>
              <a:ext cx="7358741" cy="7358741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7C797E5-1DDE-4D3D-9ED5-64BB03CB7DD3}"/>
              </a:ext>
            </a:extLst>
          </p:cNvPr>
          <p:cNvSpPr txBox="1"/>
          <p:nvPr/>
        </p:nvSpPr>
        <p:spPr>
          <a:xfrm>
            <a:off x="683878" y="1276680"/>
            <a:ext cx="50819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cs typeface="Rubik" panose="00000500000000000000" pitchFamily="2" charset="-79"/>
              </a:rPr>
              <a:t>Guiding Youth To Higher Levels Of Excellence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880D6-CD23-4DAF-8E4E-5A247193CA11}"/>
              </a:ext>
            </a:extLst>
          </p:cNvPr>
          <p:cNvSpPr txBox="1"/>
          <p:nvPr/>
        </p:nvSpPr>
        <p:spPr>
          <a:xfrm>
            <a:off x="683878" y="3641035"/>
            <a:ext cx="4570947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ID" sz="9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B6E089-679E-4A52-BCBA-CAB7698D6B04}"/>
              </a:ext>
            </a:extLst>
          </p:cNvPr>
          <p:cNvSpPr txBox="1"/>
          <p:nvPr/>
        </p:nvSpPr>
        <p:spPr>
          <a:xfrm>
            <a:off x="683878" y="5006180"/>
            <a:ext cx="4570947" cy="116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sit</a:t>
            </a:r>
            <a:endParaRPr lang="en-ID" sz="9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9ED9B1-5BC6-401B-8199-18CF49FB6650}"/>
              </a:ext>
            </a:extLst>
          </p:cNvPr>
          <p:cNvGrpSpPr/>
          <p:nvPr/>
        </p:nvGrpSpPr>
        <p:grpSpPr>
          <a:xfrm>
            <a:off x="788454" y="336311"/>
            <a:ext cx="287537" cy="382505"/>
            <a:chOff x="-2732278" y="835470"/>
            <a:chExt cx="4159145" cy="5532837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DA917E6-217A-491E-B847-8207B0751351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aphic 8">
              <a:extLst>
                <a:ext uri="{FF2B5EF4-FFF2-40B4-BE49-F238E27FC236}">
                  <a16:creationId xmlns:a16="http://schemas.microsoft.com/office/drawing/2014/main" id="{4D589CCB-1AFC-4A5A-B09B-1DEADD75177C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E276114-6C6B-4144-90BB-5CA84B0BE983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A2E44EC-C1C3-4AE8-8527-23C306958DB8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D054FDA-3AC6-46BB-927D-F6D53266CE81}"/>
              </a:ext>
            </a:extLst>
          </p:cNvPr>
          <p:cNvSpPr txBox="1"/>
          <p:nvPr/>
        </p:nvSpPr>
        <p:spPr>
          <a:xfrm>
            <a:off x="1052178" y="4077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FAD5FB0-BC7E-4EBA-B7C9-14C6B77776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 r="197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1703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43D78BCC-8BA5-4C1B-A6BF-036106D1E35F}"/>
              </a:ext>
            </a:extLst>
          </p:cNvPr>
          <p:cNvSpPr/>
          <p:nvPr/>
        </p:nvSpPr>
        <p:spPr>
          <a:xfrm>
            <a:off x="-1216874" y="3847662"/>
            <a:ext cx="4538104" cy="45381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A62470-FE0D-40BE-AFAC-3E643B3A253E}"/>
              </a:ext>
            </a:extLst>
          </p:cNvPr>
          <p:cNvSpPr/>
          <p:nvPr/>
        </p:nvSpPr>
        <p:spPr>
          <a:xfrm>
            <a:off x="1052178" y="2539999"/>
            <a:ext cx="9609904" cy="3576715"/>
          </a:xfrm>
          <a:prstGeom prst="roundRect">
            <a:avLst>
              <a:gd name="adj" fmla="val 5398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0DD91-49BE-4810-B030-938549BE9164}"/>
              </a:ext>
            </a:extLst>
          </p:cNvPr>
          <p:cNvSpPr txBox="1"/>
          <p:nvPr/>
        </p:nvSpPr>
        <p:spPr>
          <a:xfrm>
            <a:off x="5711301" y="1367379"/>
            <a:ext cx="4593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cs typeface="Rubik" panose="00000500000000000000" pitchFamily="2" charset="-79"/>
              </a:rPr>
              <a:t>Everything To Market Your Business</a:t>
            </a:r>
            <a:endParaRPr lang="en-ID" sz="4800" b="1" dirty="0">
              <a:solidFill>
                <a:schemeClr val="accent1"/>
              </a:solidFill>
              <a:cs typeface="Rubik" panose="00000500000000000000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EB168-8C28-4E99-98A2-FB16284458C7}"/>
              </a:ext>
            </a:extLst>
          </p:cNvPr>
          <p:cNvSpPr txBox="1"/>
          <p:nvPr/>
        </p:nvSpPr>
        <p:spPr>
          <a:xfrm>
            <a:off x="5711301" y="3965430"/>
            <a:ext cx="4385199" cy="144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egest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endParaRPr lang="en-ID" sz="9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CB9ADF-2FAB-49B6-AD14-7AD5D082DE4B}"/>
              </a:ext>
            </a:extLst>
          </p:cNvPr>
          <p:cNvGrpSpPr/>
          <p:nvPr/>
        </p:nvGrpSpPr>
        <p:grpSpPr>
          <a:xfrm>
            <a:off x="5836704" y="583961"/>
            <a:ext cx="287537" cy="382505"/>
            <a:chOff x="-2732278" y="835470"/>
            <a:chExt cx="4159145" cy="5532837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0A99FE2-8E06-404B-AD0E-10156DC7BB34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aphic 8">
              <a:extLst>
                <a:ext uri="{FF2B5EF4-FFF2-40B4-BE49-F238E27FC236}">
                  <a16:creationId xmlns:a16="http://schemas.microsoft.com/office/drawing/2014/main" id="{0421ED4F-FB3C-463E-9538-E590D9AF1DA5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B334335-C6EB-4BC6-85CE-787CB4D600A8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FA5F7E-7526-4303-822D-7CF710440EBD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5F2EF22-A4FF-4B24-BA57-F02E959B5D85}"/>
              </a:ext>
            </a:extLst>
          </p:cNvPr>
          <p:cNvSpPr txBox="1"/>
          <p:nvPr/>
        </p:nvSpPr>
        <p:spPr>
          <a:xfrm>
            <a:off x="6100428" y="65539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D057363-F430-4F56-9587-24E2F112F1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1" b="9351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3F144A0-A3DF-435D-8E6D-7F67CE571BE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8" b="64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8583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C943C038-7347-435D-8195-C31D45633E61}"/>
              </a:ext>
            </a:extLst>
          </p:cNvPr>
          <p:cNvSpPr/>
          <p:nvPr/>
        </p:nvSpPr>
        <p:spPr>
          <a:xfrm>
            <a:off x="1379538" y="3311525"/>
            <a:ext cx="2320925" cy="22304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056EA9C-8808-4B76-9437-27B33B12696A}"/>
              </a:ext>
            </a:extLst>
          </p:cNvPr>
          <p:cNvSpPr/>
          <p:nvPr/>
        </p:nvSpPr>
        <p:spPr>
          <a:xfrm>
            <a:off x="4935538" y="2427216"/>
            <a:ext cx="2320925" cy="22304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03B6C8D-2E05-4D0D-8193-9EC7918353F3}"/>
              </a:ext>
            </a:extLst>
          </p:cNvPr>
          <p:cNvSpPr/>
          <p:nvPr/>
        </p:nvSpPr>
        <p:spPr>
          <a:xfrm>
            <a:off x="8580642" y="3311524"/>
            <a:ext cx="2320925" cy="22304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39452C-09C6-4606-A7B5-F357031238B3}"/>
              </a:ext>
            </a:extLst>
          </p:cNvPr>
          <p:cNvSpPr txBox="1"/>
          <p:nvPr/>
        </p:nvSpPr>
        <p:spPr>
          <a:xfrm>
            <a:off x="1791839" y="1119314"/>
            <a:ext cx="8608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cs typeface="Rubik" panose="00000500000000000000" pitchFamily="2" charset="-79"/>
              </a:rPr>
              <a:t>Packaging Requirements</a:t>
            </a:r>
            <a:endParaRPr lang="en-ID" sz="4800" b="1" dirty="0">
              <a:solidFill>
                <a:schemeClr val="accent1"/>
              </a:solidFill>
              <a:cs typeface="Rubik" panose="00000500000000000000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5C059D-52B9-41FC-AE33-565399AAD97E}"/>
              </a:ext>
            </a:extLst>
          </p:cNvPr>
          <p:cNvSpPr txBox="1"/>
          <p:nvPr/>
        </p:nvSpPr>
        <p:spPr>
          <a:xfrm>
            <a:off x="5033861" y="4902451"/>
            <a:ext cx="22219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spc="300" dirty="0">
                <a:solidFill>
                  <a:schemeClr val="accent1"/>
                </a:solidFill>
                <a:cs typeface="Rubik" panose="00000500000000000000" pitchFamily="2" charset="-79"/>
              </a:rPr>
              <a:t>INSTRUCTOR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05ECCB-6ED9-429C-8F90-B0BE58DC37E8}"/>
              </a:ext>
            </a:extLst>
          </p:cNvPr>
          <p:cNvSpPr txBox="1"/>
          <p:nvPr/>
        </p:nvSpPr>
        <p:spPr>
          <a:xfrm>
            <a:off x="1430474" y="5733108"/>
            <a:ext cx="22219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spc="300" dirty="0">
                <a:solidFill>
                  <a:schemeClr val="accent1"/>
                </a:solidFill>
                <a:cs typeface="Rubik" panose="00000500000000000000" pitchFamily="2" charset="-79"/>
              </a:rPr>
              <a:t>INSTRUCTOR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21FADF-A8ED-4DFA-BD6F-3E5F74A96562}"/>
              </a:ext>
            </a:extLst>
          </p:cNvPr>
          <p:cNvSpPr txBox="1"/>
          <p:nvPr/>
        </p:nvSpPr>
        <p:spPr>
          <a:xfrm>
            <a:off x="8684108" y="5733108"/>
            <a:ext cx="22219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spc="300" dirty="0">
                <a:solidFill>
                  <a:schemeClr val="accent1"/>
                </a:solidFill>
                <a:cs typeface="Rubik" panose="00000500000000000000" pitchFamily="2" charset="-79"/>
              </a:rPr>
              <a:t>INSTRUCTOR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79EDF43-3D12-4099-B337-94F4A1ECD1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r="20754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638D038-F79A-4071-84DA-DEB7E3447D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" r="8406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81B1154-F7D2-40A5-BD46-377E0FA19D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r="15336"/>
          <a:stretch>
            <a:fillRect/>
          </a:stretch>
        </p:blipFill>
        <p:spPr/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65AB36-7701-49ED-AD71-DA79400931F3}"/>
              </a:ext>
            </a:extLst>
          </p:cNvPr>
          <p:cNvGrpSpPr/>
          <p:nvPr/>
        </p:nvGrpSpPr>
        <p:grpSpPr>
          <a:xfrm>
            <a:off x="5487703" y="336311"/>
            <a:ext cx="1216594" cy="382505"/>
            <a:chOff x="788454" y="336311"/>
            <a:chExt cx="1216594" cy="3825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D0F429-05AF-47E2-A154-56E6A4BE8621}"/>
                </a:ext>
              </a:extLst>
            </p:cNvPr>
            <p:cNvGrpSpPr/>
            <p:nvPr/>
          </p:nvGrpSpPr>
          <p:grpSpPr>
            <a:xfrm>
              <a:off x="788454" y="336311"/>
              <a:ext cx="287537" cy="382505"/>
              <a:chOff x="-2732278" y="835470"/>
              <a:chExt cx="4159145" cy="5532837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A2EF818-106C-401F-9A50-E412691B2CE3}"/>
                  </a:ext>
                </a:extLst>
              </p:cNvPr>
              <p:cNvSpPr/>
              <p:nvPr/>
            </p:nvSpPr>
            <p:spPr>
              <a:xfrm>
                <a:off x="-1519182" y="3429000"/>
                <a:ext cx="1732952" cy="1728987"/>
              </a:xfrm>
              <a:custGeom>
                <a:avLst/>
                <a:gdLst>
                  <a:gd name="connsiteX0" fmla="*/ 866476 w 1732952"/>
                  <a:gd name="connsiteY0" fmla="*/ 1728987 h 1728987"/>
                  <a:gd name="connsiteX1" fmla="*/ 0 w 1732952"/>
                  <a:gd name="connsiteY1" fmla="*/ 864494 h 1728987"/>
                  <a:gd name="connsiteX2" fmla="*/ 0 w 1732952"/>
                  <a:gd name="connsiteY2" fmla="*/ 172889 h 1728987"/>
                  <a:gd name="connsiteX3" fmla="*/ 173285 w 1732952"/>
                  <a:gd name="connsiteY3" fmla="*/ 0 h 1728987"/>
                  <a:gd name="connsiteX4" fmla="*/ 346571 w 1732952"/>
                  <a:gd name="connsiteY4" fmla="*/ 172889 h 1728987"/>
                  <a:gd name="connsiteX5" fmla="*/ 346571 w 1732952"/>
                  <a:gd name="connsiteY5" fmla="*/ 864494 h 1728987"/>
                  <a:gd name="connsiteX6" fmla="*/ 866476 w 1732952"/>
                  <a:gd name="connsiteY6" fmla="*/ 1383210 h 1728987"/>
                  <a:gd name="connsiteX7" fmla="*/ 1386382 w 1732952"/>
                  <a:gd name="connsiteY7" fmla="*/ 864494 h 1728987"/>
                  <a:gd name="connsiteX8" fmla="*/ 1559667 w 1732952"/>
                  <a:gd name="connsiteY8" fmla="*/ 691605 h 1728987"/>
                  <a:gd name="connsiteX9" fmla="*/ 1732953 w 1732952"/>
                  <a:gd name="connsiteY9" fmla="*/ 864494 h 1728987"/>
                  <a:gd name="connsiteX10" fmla="*/ 866476 w 1732952"/>
                  <a:gd name="connsiteY10" fmla="*/ 1728987 h 17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2952" h="1728987">
                    <a:moveTo>
                      <a:pt x="866476" y="1728987"/>
                    </a:moveTo>
                    <a:cubicBezTo>
                      <a:pt x="388715" y="1728987"/>
                      <a:pt x="0" y="1341162"/>
                      <a:pt x="0" y="864494"/>
                    </a:cubicBezTo>
                    <a:lnTo>
                      <a:pt x="0" y="172889"/>
                    </a:lnTo>
                    <a:cubicBezTo>
                      <a:pt x="0" y="77318"/>
                      <a:pt x="77495" y="0"/>
                      <a:pt x="173285" y="0"/>
                    </a:cubicBezTo>
                    <a:cubicBezTo>
                      <a:pt x="269076" y="0"/>
                      <a:pt x="346571" y="77318"/>
                      <a:pt x="346571" y="172889"/>
                    </a:cubicBezTo>
                    <a:lnTo>
                      <a:pt x="346571" y="864494"/>
                    </a:lnTo>
                    <a:cubicBezTo>
                      <a:pt x="346571" y="1150515"/>
                      <a:pt x="579799" y="1383210"/>
                      <a:pt x="866476" y="1383210"/>
                    </a:cubicBezTo>
                    <a:cubicBezTo>
                      <a:pt x="1153153" y="1383210"/>
                      <a:pt x="1386382" y="1150515"/>
                      <a:pt x="1386382" y="864494"/>
                    </a:cubicBezTo>
                    <a:cubicBezTo>
                      <a:pt x="1386382" y="768922"/>
                      <a:pt x="1463877" y="691605"/>
                      <a:pt x="1559667" y="691605"/>
                    </a:cubicBezTo>
                    <a:cubicBezTo>
                      <a:pt x="1655458" y="691605"/>
                      <a:pt x="1732953" y="768922"/>
                      <a:pt x="1732953" y="864494"/>
                    </a:cubicBezTo>
                    <a:cubicBezTo>
                      <a:pt x="1732953" y="1341162"/>
                      <a:pt x="1344238" y="1728987"/>
                      <a:pt x="866476" y="17289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9" name="Graphic 8">
                <a:extLst>
                  <a:ext uri="{FF2B5EF4-FFF2-40B4-BE49-F238E27FC236}">
                    <a16:creationId xmlns:a16="http://schemas.microsoft.com/office/drawing/2014/main" id="{CD83913E-3622-4B0B-84D9-2149D5D3D498}"/>
                  </a:ext>
                </a:extLst>
              </p:cNvPr>
              <p:cNvGrpSpPr/>
              <p:nvPr/>
            </p:nvGrpSpPr>
            <p:grpSpPr>
              <a:xfrm>
                <a:off x="-2732278" y="835470"/>
                <a:ext cx="4159145" cy="5532837"/>
                <a:chOff x="1184464" y="-580084"/>
                <a:chExt cx="4159145" cy="5532837"/>
              </a:xfrm>
              <a:solidFill>
                <a:srgbClr val="212121"/>
              </a:solidFill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0A0954CF-A217-432D-AB9E-DDCA2A71F249}"/>
                    </a:ext>
                  </a:extLst>
                </p:cNvPr>
                <p:cNvSpPr/>
                <p:nvPr/>
              </p:nvSpPr>
              <p:spPr>
                <a:xfrm>
                  <a:off x="1184464" y="-580084"/>
                  <a:ext cx="4159145" cy="5532837"/>
                </a:xfrm>
                <a:custGeom>
                  <a:avLst/>
                  <a:gdLst>
                    <a:gd name="connsiteX0" fmla="*/ 3985861 w 4159145"/>
                    <a:gd name="connsiteY0" fmla="*/ 3630913 h 5532837"/>
                    <a:gd name="connsiteX1" fmla="*/ 3461542 w 4159145"/>
                    <a:gd name="connsiteY1" fmla="*/ 3630913 h 5532837"/>
                    <a:gd name="connsiteX2" fmla="*/ 3465955 w 4159145"/>
                    <a:gd name="connsiteY2" fmla="*/ 3544493 h 5532837"/>
                    <a:gd name="connsiteX3" fmla="*/ 3465955 w 4159145"/>
                    <a:gd name="connsiteY3" fmla="*/ 3285135 h 5532837"/>
                    <a:gd name="connsiteX4" fmla="*/ 3639240 w 4159145"/>
                    <a:gd name="connsiteY4" fmla="*/ 3285135 h 5532837"/>
                    <a:gd name="connsiteX5" fmla="*/ 3812575 w 4159145"/>
                    <a:gd name="connsiteY5" fmla="*/ 3112246 h 5532837"/>
                    <a:gd name="connsiteX6" fmla="*/ 3639240 w 4159145"/>
                    <a:gd name="connsiteY6" fmla="*/ 2939308 h 5532837"/>
                    <a:gd name="connsiteX7" fmla="*/ 3465955 w 4159145"/>
                    <a:gd name="connsiteY7" fmla="*/ 2939308 h 5532837"/>
                    <a:gd name="connsiteX8" fmla="*/ 3465955 w 4159145"/>
                    <a:gd name="connsiteY8" fmla="*/ 2593530 h 5532837"/>
                    <a:gd name="connsiteX9" fmla="*/ 3985861 w 4159145"/>
                    <a:gd name="connsiteY9" fmla="*/ 2593530 h 5532837"/>
                    <a:gd name="connsiteX10" fmla="*/ 4159146 w 4159145"/>
                    <a:gd name="connsiteY10" fmla="*/ 2420641 h 5532837"/>
                    <a:gd name="connsiteX11" fmla="*/ 3985861 w 4159145"/>
                    <a:gd name="connsiteY11" fmla="*/ 2247703 h 5532837"/>
                    <a:gd name="connsiteX12" fmla="*/ 3465955 w 4159145"/>
                    <a:gd name="connsiteY12" fmla="*/ 2247703 h 5532837"/>
                    <a:gd name="connsiteX13" fmla="*/ 3465955 w 4159145"/>
                    <a:gd name="connsiteY13" fmla="*/ 1988345 h 5532837"/>
                    <a:gd name="connsiteX14" fmla="*/ 3461542 w 4159145"/>
                    <a:gd name="connsiteY14" fmla="*/ 1901925 h 5532837"/>
                    <a:gd name="connsiteX15" fmla="*/ 3639240 w 4159145"/>
                    <a:gd name="connsiteY15" fmla="*/ 1901925 h 5532837"/>
                    <a:gd name="connsiteX16" fmla="*/ 3812575 w 4159145"/>
                    <a:gd name="connsiteY16" fmla="*/ 1729037 h 5532837"/>
                    <a:gd name="connsiteX17" fmla="*/ 3639240 w 4159145"/>
                    <a:gd name="connsiteY17" fmla="*/ 1556098 h 5532837"/>
                    <a:gd name="connsiteX18" fmla="*/ 3390146 w 4159145"/>
                    <a:gd name="connsiteY18" fmla="*/ 1556098 h 5532837"/>
                    <a:gd name="connsiteX19" fmla="*/ 3119037 w 4159145"/>
                    <a:gd name="connsiteY19" fmla="*/ 1109358 h 5532837"/>
                    <a:gd name="connsiteX20" fmla="*/ 3415184 w 4159145"/>
                    <a:gd name="connsiteY20" fmla="*/ 813839 h 5532837"/>
                    <a:gd name="connsiteX21" fmla="*/ 3415184 w 4159145"/>
                    <a:gd name="connsiteY21" fmla="*/ 569371 h 5532837"/>
                    <a:gd name="connsiteX22" fmla="*/ 3170155 w 4159145"/>
                    <a:gd name="connsiteY22" fmla="*/ 569371 h 5532837"/>
                    <a:gd name="connsiteX23" fmla="*/ 2850705 w 4159145"/>
                    <a:gd name="connsiteY23" fmla="*/ 888040 h 5532837"/>
                    <a:gd name="connsiteX24" fmla="*/ 2251966 w 4159145"/>
                    <a:gd name="connsiteY24" fmla="*/ 695958 h 5532837"/>
                    <a:gd name="connsiteX25" fmla="*/ 2252858 w 4159145"/>
                    <a:gd name="connsiteY25" fmla="*/ 691605 h 5532837"/>
                    <a:gd name="connsiteX26" fmla="*/ 2252858 w 4159145"/>
                    <a:gd name="connsiteY26" fmla="*/ 172889 h 5532837"/>
                    <a:gd name="connsiteX27" fmla="*/ 2079573 w 4159145"/>
                    <a:gd name="connsiteY27" fmla="*/ 0 h 5532837"/>
                    <a:gd name="connsiteX28" fmla="*/ 1906288 w 4159145"/>
                    <a:gd name="connsiteY28" fmla="*/ 172889 h 5532837"/>
                    <a:gd name="connsiteX29" fmla="*/ 1906288 w 4159145"/>
                    <a:gd name="connsiteY29" fmla="*/ 691605 h 5532837"/>
                    <a:gd name="connsiteX30" fmla="*/ 1907180 w 4159145"/>
                    <a:gd name="connsiteY30" fmla="*/ 695958 h 5532837"/>
                    <a:gd name="connsiteX31" fmla="*/ 1419800 w 4159145"/>
                    <a:gd name="connsiteY31" fmla="*/ 826255 h 5532837"/>
                    <a:gd name="connsiteX32" fmla="*/ 1162326 w 4159145"/>
                    <a:gd name="connsiteY32" fmla="*/ 569321 h 5532837"/>
                    <a:gd name="connsiteX33" fmla="*/ 917247 w 4159145"/>
                    <a:gd name="connsiteY33" fmla="*/ 569321 h 5532837"/>
                    <a:gd name="connsiteX34" fmla="*/ 917247 w 4159145"/>
                    <a:gd name="connsiteY34" fmla="*/ 813839 h 5532837"/>
                    <a:gd name="connsiteX35" fmla="*/ 1127520 w 4159145"/>
                    <a:gd name="connsiteY35" fmla="*/ 1023581 h 5532837"/>
                    <a:gd name="connsiteX36" fmla="*/ 769000 w 4159145"/>
                    <a:gd name="connsiteY36" fmla="*/ 1556098 h 5532837"/>
                    <a:gd name="connsiteX37" fmla="*/ 519906 w 4159145"/>
                    <a:gd name="connsiteY37" fmla="*/ 1556098 h 5532837"/>
                    <a:gd name="connsiteX38" fmla="*/ 346620 w 4159145"/>
                    <a:gd name="connsiteY38" fmla="*/ 1729037 h 5532837"/>
                    <a:gd name="connsiteX39" fmla="*/ 519906 w 4159145"/>
                    <a:gd name="connsiteY39" fmla="*/ 1901925 h 5532837"/>
                    <a:gd name="connsiteX40" fmla="*/ 697604 w 4159145"/>
                    <a:gd name="connsiteY40" fmla="*/ 1901925 h 5532837"/>
                    <a:gd name="connsiteX41" fmla="*/ 693191 w 4159145"/>
                    <a:gd name="connsiteY41" fmla="*/ 1988345 h 5532837"/>
                    <a:gd name="connsiteX42" fmla="*/ 693191 w 4159145"/>
                    <a:gd name="connsiteY42" fmla="*/ 2247703 h 5532837"/>
                    <a:gd name="connsiteX43" fmla="*/ 173285 w 4159145"/>
                    <a:gd name="connsiteY43" fmla="*/ 2247703 h 5532837"/>
                    <a:gd name="connsiteX44" fmla="*/ 0 w 4159145"/>
                    <a:gd name="connsiteY44" fmla="*/ 2420641 h 5532837"/>
                    <a:gd name="connsiteX45" fmla="*/ 173285 w 4159145"/>
                    <a:gd name="connsiteY45" fmla="*/ 2593530 h 5532837"/>
                    <a:gd name="connsiteX46" fmla="*/ 693191 w 4159145"/>
                    <a:gd name="connsiteY46" fmla="*/ 2593530 h 5532837"/>
                    <a:gd name="connsiteX47" fmla="*/ 693191 w 4159145"/>
                    <a:gd name="connsiteY47" fmla="*/ 2939308 h 5532837"/>
                    <a:gd name="connsiteX48" fmla="*/ 519906 w 4159145"/>
                    <a:gd name="connsiteY48" fmla="*/ 2939308 h 5532837"/>
                    <a:gd name="connsiteX49" fmla="*/ 346620 w 4159145"/>
                    <a:gd name="connsiteY49" fmla="*/ 3112246 h 5532837"/>
                    <a:gd name="connsiteX50" fmla="*/ 519906 w 4159145"/>
                    <a:gd name="connsiteY50" fmla="*/ 3285135 h 5532837"/>
                    <a:gd name="connsiteX51" fmla="*/ 693191 w 4159145"/>
                    <a:gd name="connsiteY51" fmla="*/ 3285135 h 5532837"/>
                    <a:gd name="connsiteX52" fmla="*/ 693191 w 4159145"/>
                    <a:gd name="connsiteY52" fmla="*/ 3544493 h 5532837"/>
                    <a:gd name="connsiteX53" fmla="*/ 697604 w 4159145"/>
                    <a:gd name="connsiteY53" fmla="*/ 3630913 h 5532837"/>
                    <a:gd name="connsiteX54" fmla="*/ 173285 w 4159145"/>
                    <a:gd name="connsiteY54" fmla="*/ 3630913 h 5532837"/>
                    <a:gd name="connsiteX55" fmla="*/ 0 w 4159145"/>
                    <a:gd name="connsiteY55" fmla="*/ 3803851 h 5532837"/>
                    <a:gd name="connsiteX56" fmla="*/ 173285 w 4159145"/>
                    <a:gd name="connsiteY56" fmla="*/ 3976740 h 5532837"/>
                    <a:gd name="connsiteX57" fmla="*/ 769000 w 4159145"/>
                    <a:gd name="connsiteY57" fmla="*/ 3976740 h 5532837"/>
                    <a:gd name="connsiteX58" fmla="*/ 923841 w 4159145"/>
                    <a:gd name="connsiteY58" fmla="*/ 4280173 h 5532837"/>
                    <a:gd name="connsiteX59" fmla="*/ 743962 w 4159145"/>
                    <a:gd name="connsiteY59" fmla="*/ 4459641 h 5532837"/>
                    <a:gd name="connsiteX60" fmla="*/ 743962 w 4159145"/>
                    <a:gd name="connsiteY60" fmla="*/ 4704109 h 5532837"/>
                    <a:gd name="connsiteX61" fmla="*/ 866476 w 4159145"/>
                    <a:gd name="connsiteY61" fmla="*/ 4754764 h 5532837"/>
                    <a:gd name="connsiteX62" fmla="*/ 988991 w 4159145"/>
                    <a:gd name="connsiteY62" fmla="*/ 4704109 h 5532837"/>
                    <a:gd name="connsiteX63" fmla="*/ 1157269 w 4159145"/>
                    <a:gd name="connsiteY63" fmla="*/ 4536217 h 5532837"/>
                    <a:gd name="connsiteX64" fmla="*/ 1906288 w 4159145"/>
                    <a:gd name="connsiteY64" fmla="*/ 4836831 h 5532837"/>
                    <a:gd name="connsiteX65" fmla="*/ 1906288 w 4159145"/>
                    <a:gd name="connsiteY65" fmla="*/ 5359949 h 5532837"/>
                    <a:gd name="connsiteX66" fmla="*/ 2079573 w 4159145"/>
                    <a:gd name="connsiteY66" fmla="*/ 5532838 h 5532837"/>
                    <a:gd name="connsiteX67" fmla="*/ 2252858 w 4159145"/>
                    <a:gd name="connsiteY67" fmla="*/ 5359949 h 5532837"/>
                    <a:gd name="connsiteX68" fmla="*/ 2252858 w 4159145"/>
                    <a:gd name="connsiteY68" fmla="*/ 4836831 h 5532837"/>
                    <a:gd name="connsiteX69" fmla="*/ 3047294 w 4159145"/>
                    <a:gd name="connsiteY69" fmla="*/ 4495109 h 5532837"/>
                    <a:gd name="connsiteX70" fmla="*/ 3256773 w 4159145"/>
                    <a:gd name="connsiteY70" fmla="*/ 4704159 h 5532837"/>
                    <a:gd name="connsiteX71" fmla="*/ 3379288 w 4159145"/>
                    <a:gd name="connsiteY71" fmla="*/ 4754814 h 5532837"/>
                    <a:gd name="connsiteX72" fmla="*/ 3501852 w 4159145"/>
                    <a:gd name="connsiteY72" fmla="*/ 4704159 h 5532837"/>
                    <a:gd name="connsiteX73" fmla="*/ 3501852 w 4159145"/>
                    <a:gd name="connsiteY73" fmla="*/ 4459691 h 5532837"/>
                    <a:gd name="connsiteX74" fmla="*/ 3269069 w 4159145"/>
                    <a:gd name="connsiteY74" fmla="*/ 4227441 h 5532837"/>
                    <a:gd name="connsiteX75" fmla="*/ 3390146 w 4159145"/>
                    <a:gd name="connsiteY75" fmla="*/ 3976740 h 5532837"/>
                    <a:gd name="connsiteX76" fmla="*/ 3985861 w 4159145"/>
                    <a:gd name="connsiteY76" fmla="*/ 3976740 h 5532837"/>
                    <a:gd name="connsiteX77" fmla="*/ 4159146 w 4159145"/>
                    <a:gd name="connsiteY77" fmla="*/ 3803851 h 5532837"/>
                    <a:gd name="connsiteX78" fmla="*/ 3985861 w 4159145"/>
                    <a:gd name="connsiteY78" fmla="*/ 3630913 h 5532837"/>
                    <a:gd name="connsiteX79" fmla="*/ 2166241 w 4159145"/>
                    <a:gd name="connsiteY79" fmla="*/ 4495456 h 5532837"/>
                    <a:gd name="connsiteX80" fmla="*/ 1992906 w 4159145"/>
                    <a:gd name="connsiteY80" fmla="*/ 4495456 h 5532837"/>
                    <a:gd name="connsiteX81" fmla="*/ 1039811 w 4159145"/>
                    <a:gd name="connsiteY81" fmla="*/ 3544493 h 5532837"/>
                    <a:gd name="connsiteX82" fmla="*/ 1039811 w 4159145"/>
                    <a:gd name="connsiteY82" fmla="*/ 1988345 h 5532837"/>
                    <a:gd name="connsiteX83" fmla="*/ 1992906 w 4159145"/>
                    <a:gd name="connsiteY83" fmla="*/ 1037432 h 5532837"/>
                    <a:gd name="connsiteX84" fmla="*/ 2166241 w 4159145"/>
                    <a:gd name="connsiteY84" fmla="*/ 1037432 h 5532837"/>
                    <a:gd name="connsiteX85" fmla="*/ 3119384 w 4159145"/>
                    <a:gd name="connsiteY85" fmla="*/ 1988345 h 5532837"/>
                    <a:gd name="connsiteX86" fmla="*/ 3119384 w 4159145"/>
                    <a:gd name="connsiteY86" fmla="*/ 3544493 h 5532837"/>
                    <a:gd name="connsiteX87" fmla="*/ 2166241 w 4159145"/>
                    <a:gd name="connsiteY87" fmla="*/ 4495456 h 5532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4159145" h="5532837">
                      <a:moveTo>
                        <a:pt x="3985861" y="3630913"/>
                      </a:moveTo>
                      <a:lnTo>
                        <a:pt x="3461542" y="3630913"/>
                      </a:lnTo>
                      <a:cubicBezTo>
                        <a:pt x="3463476" y="3602221"/>
                        <a:pt x="3465955" y="3573679"/>
                        <a:pt x="3465955" y="3544493"/>
                      </a:cubicBezTo>
                      <a:lnTo>
                        <a:pt x="3465955" y="3285135"/>
                      </a:lnTo>
                      <a:lnTo>
                        <a:pt x="3639240" y="3285135"/>
                      </a:lnTo>
                      <a:cubicBezTo>
                        <a:pt x="3735031" y="3285135"/>
                        <a:pt x="3812575" y="3207817"/>
                        <a:pt x="3812575" y="3112246"/>
                      </a:cubicBezTo>
                      <a:cubicBezTo>
                        <a:pt x="3812575" y="3016675"/>
                        <a:pt x="3735031" y="2939308"/>
                        <a:pt x="3639240" y="2939308"/>
                      </a:cubicBezTo>
                      <a:lnTo>
                        <a:pt x="3465955" y="2939308"/>
                      </a:lnTo>
                      <a:lnTo>
                        <a:pt x="3465955" y="2593530"/>
                      </a:lnTo>
                      <a:lnTo>
                        <a:pt x="3985861" y="2593530"/>
                      </a:lnTo>
                      <a:cubicBezTo>
                        <a:pt x="4081651" y="2593530"/>
                        <a:pt x="4159146" y="2516213"/>
                        <a:pt x="4159146" y="2420641"/>
                      </a:cubicBezTo>
                      <a:cubicBezTo>
                        <a:pt x="4159146" y="2325070"/>
                        <a:pt x="4081651" y="2247703"/>
                        <a:pt x="3985861" y="2247703"/>
                      </a:cubicBezTo>
                      <a:lnTo>
                        <a:pt x="3465955" y="2247703"/>
                      </a:lnTo>
                      <a:lnTo>
                        <a:pt x="3465955" y="1988345"/>
                      </a:lnTo>
                      <a:cubicBezTo>
                        <a:pt x="3465955" y="1959209"/>
                        <a:pt x="3463476" y="1930617"/>
                        <a:pt x="3461542" y="1901925"/>
                      </a:cubicBezTo>
                      <a:lnTo>
                        <a:pt x="3639240" y="1901925"/>
                      </a:lnTo>
                      <a:cubicBezTo>
                        <a:pt x="3735031" y="1901925"/>
                        <a:pt x="3812575" y="1824608"/>
                        <a:pt x="3812575" y="1729037"/>
                      </a:cubicBezTo>
                      <a:cubicBezTo>
                        <a:pt x="3812575" y="1633465"/>
                        <a:pt x="3735031" y="1556098"/>
                        <a:pt x="3639240" y="1556098"/>
                      </a:cubicBezTo>
                      <a:lnTo>
                        <a:pt x="3390146" y="1556098"/>
                      </a:lnTo>
                      <a:cubicBezTo>
                        <a:pt x="3330549" y="1388651"/>
                        <a:pt x="3237635" y="1237231"/>
                        <a:pt x="3119037" y="1109358"/>
                      </a:cubicBezTo>
                      <a:lnTo>
                        <a:pt x="3415184" y="813839"/>
                      </a:lnTo>
                      <a:cubicBezTo>
                        <a:pt x="3482862" y="746316"/>
                        <a:pt x="3482862" y="636894"/>
                        <a:pt x="3415184" y="569371"/>
                      </a:cubicBezTo>
                      <a:cubicBezTo>
                        <a:pt x="3347506" y="501848"/>
                        <a:pt x="3237833" y="501848"/>
                        <a:pt x="3170155" y="569371"/>
                      </a:cubicBezTo>
                      <a:lnTo>
                        <a:pt x="2850705" y="888040"/>
                      </a:lnTo>
                      <a:cubicBezTo>
                        <a:pt x="2674594" y="778618"/>
                        <a:pt x="2470816" y="710303"/>
                        <a:pt x="2251966" y="695958"/>
                      </a:cubicBezTo>
                      <a:cubicBezTo>
                        <a:pt x="2252016" y="694424"/>
                        <a:pt x="2252858" y="693138"/>
                        <a:pt x="2252858" y="691605"/>
                      </a:cubicBezTo>
                      <a:lnTo>
                        <a:pt x="2252858" y="172889"/>
                      </a:lnTo>
                      <a:cubicBezTo>
                        <a:pt x="2252858" y="77318"/>
                        <a:pt x="2175363" y="0"/>
                        <a:pt x="2079573" y="0"/>
                      </a:cubicBezTo>
                      <a:cubicBezTo>
                        <a:pt x="1983783" y="0"/>
                        <a:pt x="1906288" y="77318"/>
                        <a:pt x="1906288" y="172889"/>
                      </a:cubicBezTo>
                      <a:lnTo>
                        <a:pt x="1906288" y="691605"/>
                      </a:lnTo>
                      <a:cubicBezTo>
                        <a:pt x="1906288" y="693138"/>
                        <a:pt x="1907131" y="694424"/>
                        <a:pt x="1907180" y="695958"/>
                      </a:cubicBezTo>
                      <a:cubicBezTo>
                        <a:pt x="1733101" y="707335"/>
                        <a:pt x="1568592" y="752895"/>
                        <a:pt x="1419800" y="826255"/>
                      </a:cubicBezTo>
                      <a:lnTo>
                        <a:pt x="1162326" y="569321"/>
                      </a:lnTo>
                      <a:cubicBezTo>
                        <a:pt x="1094598" y="501798"/>
                        <a:pt x="984925" y="501798"/>
                        <a:pt x="917247" y="569321"/>
                      </a:cubicBezTo>
                      <a:cubicBezTo>
                        <a:pt x="849619" y="636894"/>
                        <a:pt x="849569" y="746316"/>
                        <a:pt x="917247" y="813839"/>
                      </a:cubicBezTo>
                      <a:lnTo>
                        <a:pt x="1127520" y="1023581"/>
                      </a:lnTo>
                      <a:cubicBezTo>
                        <a:pt x="966878" y="1167136"/>
                        <a:pt x="842578" y="1349473"/>
                        <a:pt x="769000" y="1556098"/>
                      </a:cubicBezTo>
                      <a:lnTo>
                        <a:pt x="519906" y="1556098"/>
                      </a:lnTo>
                      <a:cubicBezTo>
                        <a:pt x="424115" y="1556098"/>
                        <a:pt x="346620" y="1633465"/>
                        <a:pt x="346620" y="1729037"/>
                      </a:cubicBezTo>
                      <a:cubicBezTo>
                        <a:pt x="346620" y="1824608"/>
                        <a:pt x="424115" y="1901925"/>
                        <a:pt x="519906" y="1901925"/>
                      </a:cubicBezTo>
                      <a:lnTo>
                        <a:pt x="697604" y="1901925"/>
                      </a:lnTo>
                      <a:cubicBezTo>
                        <a:pt x="695670" y="1930617"/>
                        <a:pt x="693191" y="1959209"/>
                        <a:pt x="693191" y="1988345"/>
                      </a:cubicBezTo>
                      <a:lnTo>
                        <a:pt x="693191" y="2247703"/>
                      </a:lnTo>
                      <a:lnTo>
                        <a:pt x="173285" y="2247703"/>
                      </a:lnTo>
                      <a:cubicBezTo>
                        <a:pt x="77495" y="2247703"/>
                        <a:pt x="0" y="2325070"/>
                        <a:pt x="0" y="2420641"/>
                      </a:cubicBezTo>
                      <a:cubicBezTo>
                        <a:pt x="0" y="2516213"/>
                        <a:pt x="77495" y="2593530"/>
                        <a:pt x="173285" y="2593530"/>
                      </a:cubicBezTo>
                      <a:lnTo>
                        <a:pt x="693191" y="2593530"/>
                      </a:lnTo>
                      <a:lnTo>
                        <a:pt x="693191" y="2939308"/>
                      </a:lnTo>
                      <a:lnTo>
                        <a:pt x="519906" y="2939308"/>
                      </a:lnTo>
                      <a:cubicBezTo>
                        <a:pt x="424115" y="2939308"/>
                        <a:pt x="346620" y="3016675"/>
                        <a:pt x="346620" y="3112246"/>
                      </a:cubicBezTo>
                      <a:cubicBezTo>
                        <a:pt x="346620" y="3207817"/>
                        <a:pt x="424115" y="3285135"/>
                        <a:pt x="519906" y="3285135"/>
                      </a:cubicBezTo>
                      <a:lnTo>
                        <a:pt x="693191" y="3285135"/>
                      </a:lnTo>
                      <a:lnTo>
                        <a:pt x="693191" y="3544493"/>
                      </a:lnTo>
                      <a:cubicBezTo>
                        <a:pt x="693191" y="3573679"/>
                        <a:pt x="695670" y="3602221"/>
                        <a:pt x="697604" y="3630913"/>
                      </a:cubicBezTo>
                      <a:lnTo>
                        <a:pt x="173285" y="3630913"/>
                      </a:lnTo>
                      <a:cubicBezTo>
                        <a:pt x="77495" y="3630913"/>
                        <a:pt x="0" y="3708280"/>
                        <a:pt x="0" y="3803851"/>
                      </a:cubicBezTo>
                      <a:cubicBezTo>
                        <a:pt x="0" y="3899422"/>
                        <a:pt x="77495" y="3976740"/>
                        <a:pt x="173285" y="3976740"/>
                      </a:cubicBezTo>
                      <a:lnTo>
                        <a:pt x="769000" y="3976740"/>
                      </a:lnTo>
                      <a:cubicBezTo>
                        <a:pt x="807574" y="4085123"/>
                        <a:pt x="859337" y="4187174"/>
                        <a:pt x="923841" y="4280173"/>
                      </a:cubicBezTo>
                      <a:lnTo>
                        <a:pt x="743962" y="4459641"/>
                      </a:lnTo>
                      <a:cubicBezTo>
                        <a:pt x="676284" y="4527164"/>
                        <a:pt x="676284" y="4636586"/>
                        <a:pt x="743962" y="4704109"/>
                      </a:cubicBezTo>
                      <a:cubicBezTo>
                        <a:pt x="777826" y="4737896"/>
                        <a:pt x="822151" y="4754764"/>
                        <a:pt x="866476" y="4754764"/>
                      </a:cubicBezTo>
                      <a:cubicBezTo>
                        <a:pt x="910851" y="4754764"/>
                        <a:pt x="955177" y="4737896"/>
                        <a:pt x="988991" y="4704109"/>
                      </a:cubicBezTo>
                      <a:lnTo>
                        <a:pt x="1157269" y="4536217"/>
                      </a:lnTo>
                      <a:cubicBezTo>
                        <a:pt x="1362583" y="4708759"/>
                        <a:pt x="1622090" y="4817984"/>
                        <a:pt x="1906288" y="4836831"/>
                      </a:cubicBezTo>
                      <a:lnTo>
                        <a:pt x="1906288" y="5359949"/>
                      </a:lnTo>
                      <a:cubicBezTo>
                        <a:pt x="1906288" y="5455520"/>
                        <a:pt x="1983783" y="5532838"/>
                        <a:pt x="2079573" y="5532838"/>
                      </a:cubicBezTo>
                      <a:cubicBezTo>
                        <a:pt x="2175363" y="5532838"/>
                        <a:pt x="2252858" y="5455520"/>
                        <a:pt x="2252858" y="5359949"/>
                      </a:cubicBezTo>
                      <a:lnTo>
                        <a:pt x="2252858" y="4836831"/>
                      </a:lnTo>
                      <a:cubicBezTo>
                        <a:pt x="2558723" y="4816599"/>
                        <a:pt x="2835335" y="4690753"/>
                        <a:pt x="3047294" y="4495109"/>
                      </a:cubicBezTo>
                      <a:lnTo>
                        <a:pt x="3256773" y="4704159"/>
                      </a:lnTo>
                      <a:cubicBezTo>
                        <a:pt x="3290637" y="4737896"/>
                        <a:pt x="3334962" y="4754814"/>
                        <a:pt x="3379288" y="4754814"/>
                      </a:cubicBezTo>
                      <a:cubicBezTo>
                        <a:pt x="3423662" y="4754814"/>
                        <a:pt x="3467988" y="4737945"/>
                        <a:pt x="3501852" y="4704159"/>
                      </a:cubicBezTo>
                      <a:cubicBezTo>
                        <a:pt x="3569530" y="4636586"/>
                        <a:pt x="3569530" y="4527164"/>
                        <a:pt x="3501852" y="4459691"/>
                      </a:cubicBezTo>
                      <a:lnTo>
                        <a:pt x="3269069" y="4227441"/>
                      </a:lnTo>
                      <a:cubicBezTo>
                        <a:pt x="3318005" y="4148985"/>
                        <a:pt x="3358662" y="4065138"/>
                        <a:pt x="3390146" y="3976740"/>
                      </a:cubicBezTo>
                      <a:lnTo>
                        <a:pt x="3985861" y="3976740"/>
                      </a:lnTo>
                      <a:cubicBezTo>
                        <a:pt x="4081651" y="3976740"/>
                        <a:pt x="4159146" y="3899422"/>
                        <a:pt x="4159146" y="3803851"/>
                      </a:cubicBezTo>
                      <a:cubicBezTo>
                        <a:pt x="4159146" y="3708280"/>
                        <a:pt x="4081651" y="3630913"/>
                        <a:pt x="3985861" y="3630913"/>
                      </a:cubicBezTo>
                      <a:close/>
                      <a:moveTo>
                        <a:pt x="2166241" y="4495456"/>
                      </a:moveTo>
                      <a:lnTo>
                        <a:pt x="1992906" y="4495456"/>
                      </a:lnTo>
                      <a:cubicBezTo>
                        <a:pt x="1467447" y="4495456"/>
                        <a:pt x="1039811" y="4068749"/>
                        <a:pt x="1039811" y="3544493"/>
                      </a:cubicBezTo>
                      <a:lnTo>
                        <a:pt x="1039811" y="1988345"/>
                      </a:lnTo>
                      <a:cubicBezTo>
                        <a:pt x="1039811" y="1464089"/>
                        <a:pt x="1467447" y="1037432"/>
                        <a:pt x="1992906" y="1037432"/>
                      </a:cubicBezTo>
                      <a:lnTo>
                        <a:pt x="2166241" y="1037432"/>
                      </a:lnTo>
                      <a:cubicBezTo>
                        <a:pt x="2691699" y="1037432"/>
                        <a:pt x="3119384" y="1464089"/>
                        <a:pt x="3119384" y="1988345"/>
                      </a:cubicBezTo>
                      <a:lnTo>
                        <a:pt x="3119384" y="3544493"/>
                      </a:lnTo>
                      <a:cubicBezTo>
                        <a:pt x="3119384" y="4068749"/>
                        <a:pt x="2691699" y="4495456"/>
                        <a:pt x="2166241" y="449545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6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74013EFB-7ED1-4120-9AC9-EF559AA2D495}"/>
                    </a:ext>
                  </a:extLst>
                </p:cNvPr>
                <p:cNvSpPr/>
                <p:nvPr/>
              </p:nvSpPr>
              <p:spPr>
                <a:xfrm>
                  <a:off x="2570846" y="630236"/>
                  <a:ext cx="1386381" cy="1383209"/>
                </a:xfrm>
                <a:custGeom>
                  <a:avLst/>
                  <a:gdLst>
                    <a:gd name="connsiteX0" fmla="*/ 693191 w 1386381"/>
                    <a:gd name="connsiteY0" fmla="*/ 0 h 1383209"/>
                    <a:gd name="connsiteX1" fmla="*/ 0 w 1386381"/>
                    <a:gd name="connsiteY1" fmla="*/ 691605 h 1383209"/>
                    <a:gd name="connsiteX2" fmla="*/ 693191 w 1386381"/>
                    <a:gd name="connsiteY2" fmla="*/ 1383210 h 1383209"/>
                    <a:gd name="connsiteX3" fmla="*/ 1386382 w 1386381"/>
                    <a:gd name="connsiteY3" fmla="*/ 691605 h 1383209"/>
                    <a:gd name="connsiteX4" fmla="*/ 693191 w 1386381"/>
                    <a:gd name="connsiteY4" fmla="*/ 0 h 1383209"/>
                    <a:gd name="connsiteX5" fmla="*/ 693191 w 1386381"/>
                    <a:gd name="connsiteY5" fmla="*/ 1037382 h 1383209"/>
                    <a:gd name="connsiteX6" fmla="*/ 346620 w 1386381"/>
                    <a:gd name="connsiteY6" fmla="*/ 691605 h 1383209"/>
                    <a:gd name="connsiteX7" fmla="*/ 693191 w 1386381"/>
                    <a:gd name="connsiteY7" fmla="*/ 345778 h 1383209"/>
                    <a:gd name="connsiteX8" fmla="*/ 1039811 w 1386381"/>
                    <a:gd name="connsiteY8" fmla="*/ 691605 h 1383209"/>
                    <a:gd name="connsiteX9" fmla="*/ 693191 w 1386381"/>
                    <a:gd name="connsiteY9" fmla="*/ 1037382 h 1383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86381" h="1383209">
                      <a:moveTo>
                        <a:pt x="693191" y="0"/>
                      </a:moveTo>
                      <a:cubicBezTo>
                        <a:pt x="310922" y="0"/>
                        <a:pt x="0" y="310161"/>
                        <a:pt x="0" y="691605"/>
                      </a:cubicBezTo>
                      <a:cubicBezTo>
                        <a:pt x="0" y="1072999"/>
                        <a:pt x="310922" y="1383210"/>
                        <a:pt x="693191" y="1383210"/>
                      </a:cubicBezTo>
                      <a:cubicBezTo>
                        <a:pt x="1075510" y="1383210"/>
                        <a:pt x="1386382" y="1072999"/>
                        <a:pt x="1386382" y="691605"/>
                      </a:cubicBezTo>
                      <a:cubicBezTo>
                        <a:pt x="1386382" y="310161"/>
                        <a:pt x="1075510" y="0"/>
                        <a:pt x="693191" y="0"/>
                      </a:cubicBezTo>
                      <a:close/>
                      <a:moveTo>
                        <a:pt x="693191" y="1037382"/>
                      </a:moveTo>
                      <a:cubicBezTo>
                        <a:pt x="502156" y="1037382"/>
                        <a:pt x="346620" y="882203"/>
                        <a:pt x="346620" y="691605"/>
                      </a:cubicBezTo>
                      <a:cubicBezTo>
                        <a:pt x="346620" y="500957"/>
                        <a:pt x="502156" y="345778"/>
                        <a:pt x="693191" y="345778"/>
                      </a:cubicBezTo>
                      <a:cubicBezTo>
                        <a:pt x="884276" y="345778"/>
                        <a:pt x="1039811" y="500957"/>
                        <a:pt x="1039811" y="691605"/>
                      </a:cubicBezTo>
                      <a:cubicBezTo>
                        <a:pt x="1039811" y="882203"/>
                        <a:pt x="884276" y="1037382"/>
                        <a:pt x="693191" y="10373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6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67BAF3C-258F-491D-9C1E-F3BA0DF83A4D}"/>
                </a:ext>
              </a:extLst>
            </p:cNvPr>
            <p:cNvSpPr txBox="1"/>
            <p:nvPr/>
          </p:nvSpPr>
          <p:spPr>
            <a:xfrm>
              <a:off x="1052178" y="407749"/>
              <a:ext cx="9528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050" b="1" dirty="0">
                  <a:solidFill>
                    <a:schemeClr val="accent1"/>
                  </a:solidFill>
                  <a:cs typeface="Rubik" panose="00000500000000000000" pitchFamily="2" charset="-79"/>
                </a:rPr>
                <a:t>BIOLOGY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191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2BD5E7-DF23-4BEC-851F-11041E64E4BB}"/>
              </a:ext>
            </a:extLst>
          </p:cNvPr>
          <p:cNvSpPr/>
          <p:nvPr/>
        </p:nvSpPr>
        <p:spPr>
          <a:xfrm>
            <a:off x="1125330" y="1858971"/>
            <a:ext cx="10444370" cy="4281788"/>
          </a:xfrm>
          <a:prstGeom prst="roundRect">
            <a:avLst>
              <a:gd name="adj" fmla="val 7474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A4561D-39E8-43A4-9EBB-8950468C06A1}"/>
              </a:ext>
            </a:extLst>
          </p:cNvPr>
          <p:cNvSpPr txBox="1"/>
          <p:nvPr/>
        </p:nvSpPr>
        <p:spPr>
          <a:xfrm>
            <a:off x="6785157" y="1216996"/>
            <a:ext cx="4391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cs typeface="Rubik" panose="00000500000000000000" pitchFamily="2" charset="-79"/>
              </a:rPr>
              <a:t>It Is </a:t>
            </a:r>
            <a:br>
              <a:rPr lang="en-US" sz="4000" b="1" dirty="0">
                <a:solidFill>
                  <a:schemeClr val="accent1"/>
                </a:solidFill>
                <a:cs typeface="Rubik" panose="00000500000000000000" pitchFamily="2" charset="-79"/>
              </a:rPr>
            </a:br>
            <a:r>
              <a:rPr lang="en-US" sz="4000" b="1" dirty="0">
                <a:solidFill>
                  <a:schemeClr val="accent1"/>
                </a:solidFill>
                <a:cs typeface="Rubik" panose="00000500000000000000" pitchFamily="2" charset="-79"/>
              </a:rPr>
              <a:t>More Than </a:t>
            </a:r>
            <a:br>
              <a:rPr lang="en-US" sz="4000" b="1" dirty="0">
                <a:solidFill>
                  <a:schemeClr val="accent1"/>
                </a:solidFill>
                <a:cs typeface="Rubik" panose="00000500000000000000" pitchFamily="2" charset="-79"/>
              </a:rPr>
            </a:br>
            <a:r>
              <a:rPr lang="en-US" sz="4000" b="1" dirty="0">
                <a:solidFill>
                  <a:schemeClr val="accent1"/>
                </a:solidFill>
                <a:cs typeface="Rubik" panose="00000500000000000000" pitchFamily="2" charset="-79"/>
              </a:rPr>
              <a:t>A Subject!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F50F48-AE89-4977-AA4B-8E3D2BCB7BA8}"/>
              </a:ext>
            </a:extLst>
          </p:cNvPr>
          <p:cNvSpPr txBox="1"/>
          <p:nvPr/>
        </p:nvSpPr>
        <p:spPr>
          <a:xfrm>
            <a:off x="6785157" y="3610470"/>
            <a:ext cx="3755843" cy="88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ea typeface="Open Sans" panose="020B0606030504020204" pitchFamily="34" charset="0"/>
                <a:cs typeface="Open Sans" panose="020B0606030504020204" pitchFamily="34" charset="0"/>
              </a:rPr>
              <a:t>orna</a:t>
            </a:r>
            <a:endParaRPr lang="en-ID" sz="9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F8571D-2B07-450B-9102-0B34F1E2CB14}"/>
              </a:ext>
            </a:extLst>
          </p:cNvPr>
          <p:cNvSpPr/>
          <p:nvPr/>
        </p:nvSpPr>
        <p:spPr>
          <a:xfrm>
            <a:off x="6878474" y="4999871"/>
            <a:ext cx="1395576" cy="498095"/>
          </a:xfrm>
          <a:prstGeom prst="roundRect">
            <a:avLst>
              <a:gd name="adj" fmla="val 7474"/>
            </a:avLst>
          </a:prstGeom>
          <a:solidFill>
            <a:schemeClr val="accent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3CF74B-0BF4-4B3E-8BC6-24CFD12BC0C0}"/>
              </a:ext>
            </a:extLst>
          </p:cNvPr>
          <p:cNvSpPr txBox="1"/>
          <p:nvPr/>
        </p:nvSpPr>
        <p:spPr>
          <a:xfrm>
            <a:off x="6878474" y="5110419"/>
            <a:ext cx="1395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cs typeface="Rubik" panose="00000500000000000000" pitchFamily="2" charset="-79"/>
              </a:rPr>
              <a:t>Learn More</a:t>
            </a:r>
            <a:endParaRPr lang="en-ID" sz="1200" b="1" dirty="0">
              <a:solidFill>
                <a:schemeClr val="bg1"/>
              </a:solidFill>
              <a:cs typeface="Rubik" panose="00000500000000000000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DC2E73-3865-451B-B8CC-531E955DC079}"/>
              </a:ext>
            </a:extLst>
          </p:cNvPr>
          <p:cNvGrpSpPr/>
          <p:nvPr/>
        </p:nvGrpSpPr>
        <p:grpSpPr>
          <a:xfrm>
            <a:off x="788454" y="336311"/>
            <a:ext cx="287537" cy="382505"/>
            <a:chOff x="-2732278" y="835470"/>
            <a:chExt cx="4159145" cy="5532837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C9B737A-32ED-4B99-9719-E8DBD3026358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6" name="Graphic 8">
              <a:extLst>
                <a:ext uri="{FF2B5EF4-FFF2-40B4-BE49-F238E27FC236}">
                  <a16:creationId xmlns:a16="http://schemas.microsoft.com/office/drawing/2014/main" id="{815A0AEC-F234-4B2E-B9E9-8E4640E394FE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A542521-DB5B-49F0-8294-7887A21D4792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6BC5A32-4508-447E-A0CC-58E0C37090C0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1D56F8A-CFF9-4C11-A0DA-4B7BD839E77A}"/>
              </a:ext>
            </a:extLst>
          </p:cNvPr>
          <p:cNvSpPr txBox="1"/>
          <p:nvPr/>
        </p:nvSpPr>
        <p:spPr>
          <a:xfrm>
            <a:off x="1052178" y="4077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61C5D84-C192-40BB-B1D1-402C7F19BA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 r="267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7628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40385DD-2746-4073-A0B5-B710579B2BF9}"/>
              </a:ext>
            </a:extLst>
          </p:cNvPr>
          <p:cNvSpPr/>
          <p:nvPr/>
        </p:nvSpPr>
        <p:spPr>
          <a:xfrm>
            <a:off x="6161102" y="1819922"/>
            <a:ext cx="3375349" cy="4234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007B8-F941-4DE2-9B0C-3BB442C3311A}"/>
              </a:ext>
            </a:extLst>
          </p:cNvPr>
          <p:cNvSpPr txBox="1"/>
          <p:nvPr/>
        </p:nvSpPr>
        <p:spPr>
          <a:xfrm>
            <a:off x="695552" y="4183051"/>
            <a:ext cx="420044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E487CF-C165-434A-BA9D-2D314EB2CD87}"/>
              </a:ext>
            </a:extLst>
          </p:cNvPr>
          <p:cNvSpPr txBox="1"/>
          <p:nvPr/>
        </p:nvSpPr>
        <p:spPr>
          <a:xfrm>
            <a:off x="695552" y="3910861"/>
            <a:ext cx="332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Heading 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31B3DB-D79C-492A-B9B6-53A80D46DFCD}"/>
              </a:ext>
            </a:extLst>
          </p:cNvPr>
          <p:cNvSpPr txBox="1"/>
          <p:nvPr/>
        </p:nvSpPr>
        <p:spPr>
          <a:xfrm>
            <a:off x="695552" y="5422711"/>
            <a:ext cx="420044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1DBE5D-CADD-44A7-87FF-2AC1BAD70917}"/>
              </a:ext>
            </a:extLst>
          </p:cNvPr>
          <p:cNvSpPr txBox="1"/>
          <p:nvPr/>
        </p:nvSpPr>
        <p:spPr>
          <a:xfrm>
            <a:off x="695552" y="5175921"/>
            <a:ext cx="332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Heading Goes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5A7007-0093-4256-9A92-E691AB7A3764}"/>
              </a:ext>
            </a:extLst>
          </p:cNvPr>
          <p:cNvSpPr/>
          <p:nvPr/>
        </p:nvSpPr>
        <p:spPr>
          <a:xfrm>
            <a:off x="8231699" y="1118587"/>
            <a:ext cx="2954165" cy="39719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+mj-l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4F1F0A-AF64-4F0D-94A6-A355680EFC7E}"/>
              </a:ext>
            </a:extLst>
          </p:cNvPr>
          <p:cNvGrpSpPr/>
          <p:nvPr/>
        </p:nvGrpSpPr>
        <p:grpSpPr>
          <a:xfrm>
            <a:off x="788454" y="336311"/>
            <a:ext cx="287537" cy="382505"/>
            <a:chOff x="-2732278" y="835470"/>
            <a:chExt cx="4159145" cy="5532837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325BFE3-2666-4354-A815-E3C2F3C8646E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solidFill>
              <a:schemeClr val="accent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8" name="Graphic 8">
              <a:extLst>
                <a:ext uri="{FF2B5EF4-FFF2-40B4-BE49-F238E27FC236}">
                  <a16:creationId xmlns:a16="http://schemas.microsoft.com/office/drawing/2014/main" id="{ED9FE31F-00F2-4884-8724-8AA506459EFF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solidFill>
              <a:srgbClr val="212121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BE287F6-CD0E-45E7-BF21-5F7923EC866A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4A3FB47-72F8-4BC1-B744-7A7660938137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4B107F3-6DFA-4DAB-BBCB-B7CF489D6B57}"/>
              </a:ext>
            </a:extLst>
          </p:cNvPr>
          <p:cNvSpPr txBox="1"/>
          <p:nvPr/>
        </p:nvSpPr>
        <p:spPr>
          <a:xfrm>
            <a:off x="1052178" y="4077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accent1"/>
                </a:solidFill>
                <a:cs typeface="Rubik" panose="00000500000000000000" pitchFamily="2" charset="-79"/>
              </a:rPr>
              <a:t>BIOLOGY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F02E053-3ADB-4EFF-ABD9-D78674BB7A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7" r="22107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50F05B9-CEFF-4BE1-B147-0E618AF803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r="16798"/>
          <a:stretch>
            <a:fillRect/>
          </a:stretch>
        </p:blipFill>
        <p:spPr/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B0535AF1-4930-4F26-9AF0-FC68C3190F4A}"/>
              </a:ext>
            </a:extLst>
          </p:cNvPr>
          <p:cNvSpPr/>
          <p:nvPr/>
        </p:nvSpPr>
        <p:spPr>
          <a:xfrm>
            <a:off x="8887721" y="4595519"/>
            <a:ext cx="1630841" cy="16308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+mj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943F16-7AD8-4FF1-AAE3-94115134F160}"/>
              </a:ext>
            </a:extLst>
          </p:cNvPr>
          <p:cNvSpPr/>
          <p:nvPr/>
        </p:nvSpPr>
        <p:spPr>
          <a:xfrm>
            <a:off x="8887721" y="4595519"/>
            <a:ext cx="1630841" cy="1630841"/>
          </a:xfrm>
          <a:prstGeom prst="ellipse">
            <a:avLst/>
          </a:prstGeom>
          <a:solidFill>
            <a:srgbClr val="076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644662-285D-48A6-A1C1-544EC6D789FB}"/>
              </a:ext>
            </a:extLst>
          </p:cNvPr>
          <p:cNvSpPr txBox="1"/>
          <p:nvPr/>
        </p:nvSpPr>
        <p:spPr>
          <a:xfrm>
            <a:off x="9177209" y="5159138"/>
            <a:ext cx="1135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ECEFF5"/>
                </a:solidFill>
                <a:latin typeface="+mj-lt"/>
                <a:cs typeface="Rubik" panose="00000500000000000000" pitchFamily="2" charset="-79"/>
              </a:rPr>
              <a:t>Orkha</a:t>
            </a:r>
            <a:r>
              <a:rPr lang="en-US" sz="1400" dirty="0">
                <a:solidFill>
                  <a:srgbClr val="ECEFF5"/>
                </a:solidFill>
                <a:latin typeface="+mj-lt"/>
                <a:cs typeface="Rubik" panose="00000500000000000000" pitchFamily="2" charset="-79"/>
              </a:rPr>
              <a:t> is</a:t>
            </a:r>
          </a:p>
          <a:p>
            <a:r>
              <a:rPr lang="en-US" sz="1400" dirty="0">
                <a:solidFill>
                  <a:srgbClr val="ECEFF5"/>
                </a:solidFill>
                <a:latin typeface="+mj-lt"/>
                <a:cs typeface="Rubik" panose="00000500000000000000" pitchFamily="2" charset="-79"/>
              </a:rPr>
              <a:t>Cultivated</a:t>
            </a:r>
            <a:endParaRPr lang="en-ID" sz="1400" dirty="0">
              <a:solidFill>
                <a:srgbClr val="ECEFF5"/>
              </a:solidFill>
              <a:latin typeface="+mj-lt"/>
              <a:cs typeface="Rubik" panose="00000500000000000000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5A4708-2061-44FF-BA2E-536498597B3C}"/>
              </a:ext>
            </a:extLst>
          </p:cNvPr>
          <p:cNvSpPr txBox="1"/>
          <p:nvPr/>
        </p:nvSpPr>
        <p:spPr>
          <a:xfrm>
            <a:off x="695552" y="1472072"/>
            <a:ext cx="48588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cs typeface="Rubik" panose="00000500000000000000" pitchFamily="2" charset="-79"/>
              </a:rPr>
              <a:t>A cultured bacteria can culture your life.</a:t>
            </a:r>
          </a:p>
        </p:txBody>
      </p:sp>
    </p:spTree>
    <p:extLst>
      <p:ext uri="{BB962C8B-B14F-4D97-AF65-F5344CB8AC3E}">
        <p14:creationId xmlns:p14="http://schemas.microsoft.com/office/powerpoint/2010/main" val="1791499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E3F34FC-7E24-4249-86DB-C8B2EB5972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EE7C12-C69F-430A-8F46-2548FDF396DF}"/>
              </a:ext>
            </a:extLst>
          </p:cNvPr>
          <p:cNvSpPr/>
          <p:nvPr/>
        </p:nvSpPr>
        <p:spPr>
          <a:xfrm>
            <a:off x="0" y="0"/>
            <a:ext cx="503645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E78FDF-F435-4BF3-A199-4E2560A22AB4}"/>
              </a:ext>
            </a:extLst>
          </p:cNvPr>
          <p:cNvSpPr txBox="1"/>
          <p:nvPr/>
        </p:nvSpPr>
        <p:spPr>
          <a:xfrm>
            <a:off x="682645" y="1965421"/>
            <a:ext cx="3965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Rubik" panose="00000500000000000000" pitchFamily="2" charset="-79"/>
              </a:rPr>
              <a:t>No Standard Designs. </a:t>
            </a:r>
          </a:p>
          <a:p>
            <a:r>
              <a:rPr lang="en-US" sz="4000" b="1" dirty="0">
                <a:solidFill>
                  <a:schemeClr val="bg1"/>
                </a:solidFill>
                <a:latin typeface="+mj-lt"/>
                <a:cs typeface="Rubik" panose="00000500000000000000" pitchFamily="2" charset="-79"/>
              </a:rPr>
              <a:t>Only Unique Artistic Work</a:t>
            </a:r>
            <a:endParaRPr lang="en-ID" sz="4000" b="1" dirty="0">
              <a:solidFill>
                <a:schemeClr val="bg1"/>
              </a:solidFill>
              <a:latin typeface="+mj-lt"/>
              <a:cs typeface="Rubik" panose="00000500000000000000" pitchFamily="2" charset="-79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196B966-3EA6-4DAF-BBD3-729B29614EB3}"/>
              </a:ext>
            </a:extLst>
          </p:cNvPr>
          <p:cNvSpPr/>
          <p:nvPr/>
        </p:nvSpPr>
        <p:spPr>
          <a:xfrm>
            <a:off x="788454" y="4944627"/>
            <a:ext cx="1510246" cy="498095"/>
          </a:xfrm>
          <a:prstGeom prst="roundRect">
            <a:avLst>
              <a:gd name="adj" fmla="val 7474"/>
            </a:avLst>
          </a:prstGeom>
          <a:solidFill>
            <a:schemeClr val="bg1"/>
          </a:solidFill>
          <a:ln>
            <a:noFill/>
          </a:ln>
          <a:effectLst>
            <a:outerShdw blurRad="698500" dist="101600" dir="1740000" sx="103000" sy="103000" algn="c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51A3F5-D8EB-4B6C-808A-228142080501}"/>
              </a:ext>
            </a:extLst>
          </p:cNvPr>
          <p:cNvSpPr txBox="1"/>
          <p:nvPr/>
        </p:nvSpPr>
        <p:spPr>
          <a:xfrm>
            <a:off x="1017906" y="5055175"/>
            <a:ext cx="1051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+mj-lt"/>
                <a:cs typeface="Rubik" panose="00000500000000000000" pitchFamily="2" charset="-79"/>
              </a:rPr>
              <a:t>Learn More</a:t>
            </a:r>
            <a:endParaRPr lang="en-ID" sz="1200" b="1" dirty="0">
              <a:solidFill>
                <a:schemeClr val="accent1"/>
              </a:solidFill>
              <a:latin typeface="+mj-lt"/>
              <a:cs typeface="Rubik" panose="00000500000000000000" pitchFamily="2" charset="-79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34E9A4-FC88-4D79-97BA-D9336FD16776}"/>
              </a:ext>
            </a:extLst>
          </p:cNvPr>
          <p:cNvGrpSpPr/>
          <p:nvPr/>
        </p:nvGrpSpPr>
        <p:grpSpPr>
          <a:xfrm>
            <a:off x="788454" y="336311"/>
            <a:ext cx="287537" cy="382505"/>
            <a:chOff x="-2732278" y="835470"/>
            <a:chExt cx="4159145" cy="5532837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541A14A-7901-4E4B-9F08-EB3E6BCC36F9}"/>
                </a:ext>
              </a:extLst>
            </p:cNvPr>
            <p:cNvSpPr/>
            <p:nvPr/>
          </p:nvSpPr>
          <p:spPr>
            <a:xfrm>
              <a:off x="-1519182" y="3429000"/>
              <a:ext cx="1732952" cy="1728987"/>
            </a:xfrm>
            <a:custGeom>
              <a:avLst/>
              <a:gdLst>
                <a:gd name="connsiteX0" fmla="*/ 866476 w 1732952"/>
                <a:gd name="connsiteY0" fmla="*/ 1728987 h 1728987"/>
                <a:gd name="connsiteX1" fmla="*/ 0 w 1732952"/>
                <a:gd name="connsiteY1" fmla="*/ 864494 h 1728987"/>
                <a:gd name="connsiteX2" fmla="*/ 0 w 1732952"/>
                <a:gd name="connsiteY2" fmla="*/ 172889 h 1728987"/>
                <a:gd name="connsiteX3" fmla="*/ 173285 w 1732952"/>
                <a:gd name="connsiteY3" fmla="*/ 0 h 1728987"/>
                <a:gd name="connsiteX4" fmla="*/ 346571 w 1732952"/>
                <a:gd name="connsiteY4" fmla="*/ 172889 h 1728987"/>
                <a:gd name="connsiteX5" fmla="*/ 346571 w 1732952"/>
                <a:gd name="connsiteY5" fmla="*/ 864494 h 1728987"/>
                <a:gd name="connsiteX6" fmla="*/ 866476 w 1732952"/>
                <a:gd name="connsiteY6" fmla="*/ 1383210 h 1728987"/>
                <a:gd name="connsiteX7" fmla="*/ 1386382 w 1732952"/>
                <a:gd name="connsiteY7" fmla="*/ 864494 h 1728987"/>
                <a:gd name="connsiteX8" fmla="*/ 1559667 w 1732952"/>
                <a:gd name="connsiteY8" fmla="*/ 691605 h 1728987"/>
                <a:gd name="connsiteX9" fmla="*/ 1732953 w 1732952"/>
                <a:gd name="connsiteY9" fmla="*/ 864494 h 1728987"/>
                <a:gd name="connsiteX10" fmla="*/ 866476 w 1732952"/>
                <a:gd name="connsiteY10" fmla="*/ 1728987 h 17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952" h="1728987">
                  <a:moveTo>
                    <a:pt x="866476" y="1728987"/>
                  </a:moveTo>
                  <a:cubicBezTo>
                    <a:pt x="388715" y="1728987"/>
                    <a:pt x="0" y="1341162"/>
                    <a:pt x="0" y="864494"/>
                  </a:cubicBezTo>
                  <a:lnTo>
                    <a:pt x="0" y="172889"/>
                  </a:lnTo>
                  <a:cubicBezTo>
                    <a:pt x="0" y="77318"/>
                    <a:pt x="77495" y="0"/>
                    <a:pt x="173285" y="0"/>
                  </a:cubicBezTo>
                  <a:cubicBezTo>
                    <a:pt x="269076" y="0"/>
                    <a:pt x="346571" y="77318"/>
                    <a:pt x="346571" y="172889"/>
                  </a:cubicBezTo>
                  <a:lnTo>
                    <a:pt x="346571" y="864494"/>
                  </a:lnTo>
                  <a:cubicBezTo>
                    <a:pt x="346571" y="1150515"/>
                    <a:pt x="579799" y="1383210"/>
                    <a:pt x="866476" y="1383210"/>
                  </a:cubicBezTo>
                  <a:cubicBezTo>
                    <a:pt x="1153153" y="1383210"/>
                    <a:pt x="1386382" y="1150515"/>
                    <a:pt x="1386382" y="864494"/>
                  </a:cubicBezTo>
                  <a:cubicBezTo>
                    <a:pt x="1386382" y="768922"/>
                    <a:pt x="1463877" y="691605"/>
                    <a:pt x="1559667" y="691605"/>
                  </a:cubicBezTo>
                  <a:cubicBezTo>
                    <a:pt x="1655458" y="691605"/>
                    <a:pt x="1732953" y="768922"/>
                    <a:pt x="1732953" y="864494"/>
                  </a:cubicBezTo>
                  <a:cubicBezTo>
                    <a:pt x="1732953" y="1341162"/>
                    <a:pt x="1344238" y="1728987"/>
                    <a:pt x="866476" y="1728987"/>
                  </a:cubicBezTo>
                  <a:close/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3" name="Graphic 8">
              <a:extLst>
                <a:ext uri="{FF2B5EF4-FFF2-40B4-BE49-F238E27FC236}">
                  <a16:creationId xmlns:a16="http://schemas.microsoft.com/office/drawing/2014/main" id="{612D7B5D-B10D-4E1B-A4A4-84AFFB7B5BE8}"/>
                </a:ext>
              </a:extLst>
            </p:cNvPr>
            <p:cNvGrpSpPr/>
            <p:nvPr/>
          </p:nvGrpSpPr>
          <p:grpSpPr>
            <a:xfrm>
              <a:off x="-2732278" y="835470"/>
              <a:ext cx="4159145" cy="5532837"/>
              <a:chOff x="1184464" y="-580084"/>
              <a:chExt cx="4159145" cy="5532837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21A03E6-28D4-4760-BEC2-6C31CBE0049C}"/>
                  </a:ext>
                </a:extLst>
              </p:cNvPr>
              <p:cNvSpPr/>
              <p:nvPr/>
            </p:nvSpPr>
            <p:spPr>
              <a:xfrm>
                <a:off x="1184464" y="-580084"/>
                <a:ext cx="4159145" cy="5532837"/>
              </a:xfrm>
              <a:custGeom>
                <a:avLst/>
                <a:gdLst>
                  <a:gd name="connsiteX0" fmla="*/ 3985861 w 4159145"/>
                  <a:gd name="connsiteY0" fmla="*/ 3630913 h 5532837"/>
                  <a:gd name="connsiteX1" fmla="*/ 3461542 w 4159145"/>
                  <a:gd name="connsiteY1" fmla="*/ 3630913 h 5532837"/>
                  <a:gd name="connsiteX2" fmla="*/ 3465955 w 4159145"/>
                  <a:gd name="connsiteY2" fmla="*/ 3544493 h 5532837"/>
                  <a:gd name="connsiteX3" fmla="*/ 3465955 w 4159145"/>
                  <a:gd name="connsiteY3" fmla="*/ 3285135 h 5532837"/>
                  <a:gd name="connsiteX4" fmla="*/ 3639240 w 4159145"/>
                  <a:gd name="connsiteY4" fmla="*/ 3285135 h 5532837"/>
                  <a:gd name="connsiteX5" fmla="*/ 3812575 w 4159145"/>
                  <a:gd name="connsiteY5" fmla="*/ 3112246 h 5532837"/>
                  <a:gd name="connsiteX6" fmla="*/ 3639240 w 4159145"/>
                  <a:gd name="connsiteY6" fmla="*/ 2939308 h 5532837"/>
                  <a:gd name="connsiteX7" fmla="*/ 3465955 w 4159145"/>
                  <a:gd name="connsiteY7" fmla="*/ 2939308 h 5532837"/>
                  <a:gd name="connsiteX8" fmla="*/ 3465955 w 4159145"/>
                  <a:gd name="connsiteY8" fmla="*/ 2593530 h 5532837"/>
                  <a:gd name="connsiteX9" fmla="*/ 3985861 w 4159145"/>
                  <a:gd name="connsiteY9" fmla="*/ 2593530 h 5532837"/>
                  <a:gd name="connsiteX10" fmla="*/ 4159146 w 4159145"/>
                  <a:gd name="connsiteY10" fmla="*/ 2420641 h 5532837"/>
                  <a:gd name="connsiteX11" fmla="*/ 3985861 w 4159145"/>
                  <a:gd name="connsiteY11" fmla="*/ 2247703 h 5532837"/>
                  <a:gd name="connsiteX12" fmla="*/ 3465955 w 4159145"/>
                  <a:gd name="connsiteY12" fmla="*/ 2247703 h 5532837"/>
                  <a:gd name="connsiteX13" fmla="*/ 3465955 w 4159145"/>
                  <a:gd name="connsiteY13" fmla="*/ 1988345 h 5532837"/>
                  <a:gd name="connsiteX14" fmla="*/ 3461542 w 4159145"/>
                  <a:gd name="connsiteY14" fmla="*/ 1901925 h 5532837"/>
                  <a:gd name="connsiteX15" fmla="*/ 3639240 w 4159145"/>
                  <a:gd name="connsiteY15" fmla="*/ 1901925 h 5532837"/>
                  <a:gd name="connsiteX16" fmla="*/ 3812575 w 4159145"/>
                  <a:gd name="connsiteY16" fmla="*/ 1729037 h 5532837"/>
                  <a:gd name="connsiteX17" fmla="*/ 3639240 w 4159145"/>
                  <a:gd name="connsiteY17" fmla="*/ 1556098 h 5532837"/>
                  <a:gd name="connsiteX18" fmla="*/ 3390146 w 4159145"/>
                  <a:gd name="connsiteY18" fmla="*/ 1556098 h 5532837"/>
                  <a:gd name="connsiteX19" fmla="*/ 3119037 w 4159145"/>
                  <a:gd name="connsiteY19" fmla="*/ 1109358 h 5532837"/>
                  <a:gd name="connsiteX20" fmla="*/ 3415184 w 4159145"/>
                  <a:gd name="connsiteY20" fmla="*/ 813839 h 5532837"/>
                  <a:gd name="connsiteX21" fmla="*/ 3415184 w 4159145"/>
                  <a:gd name="connsiteY21" fmla="*/ 569371 h 5532837"/>
                  <a:gd name="connsiteX22" fmla="*/ 3170155 w 4159145"/>
                  <a:gd name="connsiteY22" fmla="*/ 569371 h 5532837"/>
                  <a:gd name="connsiteX23" fmla="*/ 2850705 w 4159145"/>
                  <a:gd name="connsiteY23" fmla="*/ 888040 h 5532837"/>
                  <a:gd name="connsiteX24" fmla="*/ 2251966 w 4159145"/>
                  <a:gd name="connsiteY24" fmla="*/ 695958 h 5532837"/>
                  <a:gd name="connsiteX25" fmla="*/ 2252858 w 4159145"/>
                  <a:gd name="connsiteY25" fmla="*/ 691605 h 5532837"/>
                  <a:gd name="connsiteX26" fmla="*/ 2252858 w 4159145"/>
                  <a:gd name="connsiteY26" fmla="*/ 172889 h 5532837"/>
                  <a:gd name="connsiteX27" fmla="*/ 2079573 w 4159145"/>
                  <a:gd name="connsiteY27" fmla="*/ 0 h 5532837"/>
                  <a:gd name="connsiteX28" fmla="*/ 1906288 w 4159145"/>
                  <a:gd name="connsiteY28" fmla="*/ 172889 h 5532837"/>
                  <a:gd name="connsiteX29" fmla="*/ 1906288 w 4159145"/>
                  <a:gd name="connsiteY29" fmla="*/ 691605 h 5532837"/>
                  <a:gd name="connsiteX30" fmla="*/ 1907180 w 4159145"/>
                  <a:gd name="connsiteY30" fmla="*/ 695958 h 5532837"/>
                  <a:gd name="connsiteX31" fmla="*/ 1419800 w 4159145"/>
                  <a:gd name="connsiteY31" fmla="*/ 826255 h 5532837"/>
                  <a:gd name="connsiteX32" fmla="*/ 1162326 w 4159145"/>
                  <a:gd name="connsiteY32" fmla="*/ 569321 h 5532837"/>
                  <a:gd name="connsiteX33" fmla="*/ 917247 w 4159145"/>
                  <a:gd name="connsiteY33" fmla="*/ 569321 h 5532837"/>
                  <a:gd name="connsiteX34" fmla="*/ 917247 w 4159145"/>
                  <a:gd name="connsiteY34" fmla="*/ 813839 h 5532837"/>
                  <a:gd name="connsiteX35" fmla="*/ 1127520 w 4159145"/>
                  <a:gd name="connsiteY35" fmla="*/ 1023581 h 5532837"/>
                  <a:gd name="connsiteX36" fmla="*/ 769000 w 4159145"/>
                  <a:gd name="connsiteY36" fmla="*/ 1556098 h 5532837"/>
                  <a:gd name="connsiteX37" fmla="*/ 519906 w 4159145"/>
                  <a:gd name="connsiteY37" fmla="*/ 1556098 h 5532837"/>
                  <a:gd name="connsiteX38" fmla="*/ 346620 w 4159145"/>
                  <a:gd name="connsiteY38" fmla="*/ 1729037 h 5532837"/>
                  <a:gd name="connsiteX39" fmla="*/ 519906 w 4159145"/>
                  <a:gd name="connsiteY39" fmla="*/ 1901925 h 5532837"/>
                  <a:gd name="connsiteX40" fmla="*/ 697604 w 4159145"/>
                  <a:gd name="connsiteY40" fmla="*/ 1901925 h 5532837"/>
                  <a:gd name="connsiteX41" fmla="*/ 693191 w 4159145"/>
                  <a:gd name="connsiteY41" fmla="*/ 1988345 h 5532837"/>
                  <a:gd name="connsiteX42" fmla="*/ 693191 w 4159145"/>
                  <a:gd name="connsiteY42" fmla="*/ 2247703 h 5532837"/>
                  <a:gd name="connsiteX43" fmla="*/ 173285 w 4159145"/>
                  <a:gd name="connsiteY43" fmla="*/ 2247703 h 5532837"/>
                  <a:gd name="connsiteX44" fmla="*/ 0 w 4159145"/>
                  <a:gd name="connsiteY44" fmla="*/ 2420641 h 5532837"/>
                  <a:gd name="connsiteX45" fmla="*/ 173285 w 4159145"/>
                  <a:gd name="connsiteY45" fmla="*/ 2593530 h 5532837"/>
                  <a:gd name="connsiteX46" fmla="*/ 693191 w 4159145"/>
                  <a:gd name="connsiteY46" fmla="*/ 2593530 h 5532837"/>
                  <a:gd name="connsiteX47" fmla="*/ 693191 w 4159145"/>
                  <a:gd name="connsiteY47" fmla="*/ 2939308 h 5532837"/>
                  <a:gd name="connsiteX48" fmla="*/ 519906 w 4159145"/>
                  <a:gd name="connsiteY48" fmla="*/ 2939308 h 5532837"/>
                  <a:gd name="connsiteX49" fmla="*/ 346620 w 4159145"/>
                  <a:gd name="connsiteY49" fmla="*/ 3112246 h 5532837"/>
                  <a:gd name="connsiteX50" fmla="*/ 519906 w 4159145"/>
                  <a:gd name="connsiteY50" fmla="*/ 3285135 h 5532837"/>
                  <a:gd name="connsiteX51" fmla="*/ 693191 w 4159145"/>
                  <a:gd name="connsiteY51" fmla="*/ 3285135 h 5532837"/>
                  <a:gd name="connsiteX52" fmla="*/ 693191 w 4159145"/>
                  <a:gd name="connsiteY52" fmla="*/ 3544493 h 5532837"/>
                  <a:gd name="connsiteX53" fmla="*/ 697604 w 4159145"/>
                  <a:gd name="connsiteY53" fmla="*/ 3630913 h 5532837"/>
                  <a:gd name="connsiteX54" fmla="*/ 173285 w 4159145"/>
                  <a:gd name="connsiteY54" fmla="*/ 3630913 h 5532837"/>
                  <a:gd name="connsiteX55" fmla="*/ 0 w 4159145"/>
                  <a:gd name="connsiteY55" fmla="*/ 3803851 h 5532837"/>
                  <a:gd name="connsiteX56" fmla="*/ 173285 w 4159145"/>
                  <a:gd name="connsiteY56" fmla="*/ 3976740 h 5532837"/>
                  <a:gd name="connsiteX57" fmla="*/ 769000 w 4159145"/>
                  <a:gd name="connsiteY57" fmla="*/ 3976740 h 5532837"/>
                  <a:gd name="connsiteX58" fmla="*/ 923841 w 4159145"/>
                  <a:gd name="connsiteY58" fmla="*/ 4280173 h 5532837"/>
                  <a:gd name="connsiteX59" fmla="*/ 743962 w 4159145"/>
                  <a:gd name="connsiteY59" fmla="*/ 4459641 h 5532837"/>
                  <a:gd name="connsiteX60" fmla="*/ 743962 w 4159145"/>
                  <a:gd name="connsiteY60" fmla="*/ 4704109 h 5532837"/>
                  <a:gd name="connsiteX61" fmla="*/ 866476 w 4159145"/>
                  <a:gd name="connsiteY61" fmla="*/ 4754764 h 5532837"/>
                  <a:gd name="connsiteX62" fmla="*/ 988991 w 4159145"/>
                  <a:gd name="connsiteY62" fmla="*/ 4704109 h 5532837"/>
                  <a:gd name="connsiteX63" fmla="*/ 1157269 w 4159145"/>
                  <a:gd name="connsiteY63" fmla="*/ 4536217 h 5532837"/>
                  <a:gd name="connsiteX64" fmla="*/ 1906288 w 4159145"/>
                  <a:gd name="connsiteY64" fmla="*/ 4836831 h 5532837"/>
                  <a:gd name="connsiteX65" fmla="*/ 1906288 w 4159145"/>
                  <a:gd name="connsiteY65" fmla="*/ 5359949 h 5532837"/>
                  <a:gd name="connsiteX66" fmla="*/ 2079573 w 4159145"/>
                  <a:gd name="connsiteY66" fmla="*/ 5532838 h 5532837"/>
                  <a:gd name="connsiteX67" fmla="*/ 2252858 w 4159145"/>
                  <a:gd name="connsiteY67" fmla="*/ 5359949 h 5532837"/>
                  <a:gd name="connsiteX68" fmla="*/ 2252858 w 4159145"/>
                  <a:gd name="connsiteY68" fmla="*/ 4836831 h 5532837"/>
                  <a:gd name="connsiteX69" fmla="*/ 3047294 w 4159145"/>
                  <a:gd name="connsiteY69" fmla="*/ 4495109 h 5532837"/>
                  <a:gd name="connsiteX70" fmla="*/ 3256773 w 4159145"/>
                  <a:gd name="connsiteY70" fmla="*/ 4704159 h 5532837"/>
                  <a:gd name="connsiteX71" fmla="*/ 3379288 w 4159145"/>
                  <a:gd name="connsiteY71" fmla="*/ 4754814 h 5532837"/>
                  <a:gd name="connsiteX72" fmla="*/ 3501852 w 4159145"/>
                  <a:gd name="connsiteY72" fmla="*/ 4704159 h 5532837"/>
                  <a:gd name="connsiteX73" fmla="*/ 3501852 w 4159145"/>
                  <a:gd name="connsiteY73" fmla="*/ 4459691 h 5532837"/>
                  <a:gd name="connsiteX74" fmla="*/ 3269069 w 4159145"/>
                  <a:gd name="connsiteY74" fmla="*/ 4227441 h 5532837"/>
                  <a:gd name="connsiteX75" fmla="*/ 3390146 w 4159145"/>
                  <a:gd name="connsiteY75" fmla="*/ 3976740 h 5532837"/>
                  <a:gd name="connsiteX76" fmla="*/ 3985861 w 4159145"/>
                  <a:gd name="connsiteY76" fmla="*/ 3976740 h 5532837"/>
                  <a:gd name="connsiteX77" fmla="*/ 4159146 w 4159145"/>
                  <a:gd name="connsiteY77" fmla="*/ 3803851 h 5532837"/>
                  <a:gd name="connsiteX78" fmla="*/ 3985861 w 4159145"/>
                  <a:gd name="connsiteY78" fmla="*/ 3630913 h 5532837"/>
                  <a:gd name="connsiteX79" fmla="*/ 2166241 w 4159145"/>
                  <a:gd name="connsiteY79" fmla="*/ 4495456 h 5532837"/>
                  <a:gd name="connsiteX80" fmla="*/ 1992906 w 4159145"/>
                  <a:gd name="connsiteY80" fmla="*/ 4495456 h 5532837"/>
                  <a:gd name="connsiteX81" fmla="*/ 1039811 w 4159145"/>
                  <a:gd name="connsiteY81" fmla="*/ 3544493 h 5532837"/>
                  <a:gd name="connsiteX82" fmla="*/ 1039811 w 4159145"/>
                  <a:gd name="connsiteY82" fmla="*/ 1988345 h 5532837"/>
                  <a:gd name="connsiteX83" fmla="*/ 1992906 w 4159145"/>
                  <a:gd name="connsiteY83" fmla="*/ 1037432 h 5532837"/>
                  <a:gd name="connsiteX84" fmla="*/ 2166241 w 4159145"/>
                  <a:gd name="connsiteY84" fmla="*/ 1037432 h 5532837"/>
                  <a:gd name="connsiteX85" fmla="*/ 3119384 w 4159145"/>
                  <a:gd name="connsiteY85" fmla="*/ 1988345 h 5532837"/>
                  <a:gd name="connsiteX86" fmla="*/ 3119384 w 4159145"/>
                  <a:gd name="connsiteY86" fmla="*/ 3544493 h 5532837"/>
                  <a:gd name="connsiteX87" fmla="*/ 2166241 w 4159145"/>
                  <a:gd name="connsiteY87" fmla="*/ 4495456 h 553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159145" h="5532837">
                    <a:moveTo>
                      <a:pt x="3985861" y="3630913"/>
                    </a:moveTo>
                    <a:lnTo>
                      <a:pt x="3461542" y="3630913"/>
                    </a:lnTo>
                    <a:cubicBezTo>
                      <a:pt x="3463476" y="3602221"/>
                      <a:pt x="3465955" y="3573679"/>
                      <a:pt x="3465955" y="3544493"/>
                    </a:cubicBezTo>
                    <a:lnTo>
                      <a:pt x="3465955" y="3285135"/>
                    </a:lnTo>
                    <a:lnTo>
                      <a:pt x="3639240" y="3285135"/>
                    </a:lnTo>
                    <a:cubicBezTo>
                      <a:pt x="3735031" y="3285135"/>
                      <a:pt x="3812575" y="3207817"/>
                      <a:pt x="3812575" y="3112246"/>
                    </a:cubicBezTo>
                    <a:cubicBezTo>
                      <a:pt x="3812575" y="3016675"/>
                      <a:pt x="3735031" y="2939308"/>
                      <a:pt x="3639240" y="2939308"/>
                    </a:cubicBezTo>
                    <a:lnTo>
                      <a:pt x="3465955" y="2939308"/>
                    </a:lnTo>
                    <a:lnTo>
                      <a:pt x="3465955" y="2593530"/>
                    </a:lnTo>
                    <a:lnTo>
                      <a:pt x="3985861" y="2593530"/>
                    </a:lnTo>
                    <a:cubicBezTo>
                      <a:pt x="4081651" y="2593530"/>
                      <a:pt x="4159146" y="2516213"/>
                      <a:pt x="4159146" y="2420641"/>
                    </a:cubicBezTo>
                    <a:cubicBezTo>
                      <a:pt x="4159146" y="2325070"/>
                      <a:pt x="4081651" y="2247703"/>
                      <a:pt x="3985861" y="2247703"/>
                    </a:cubicBezTo>
                    <a:lnTo>
                      <a:pt x="3465955" y="2247703"/>
                    </a:lnTo>
                    <a:lnTo>
                      <a:pt x="3465955" y="1988345"/>
                    </a:lnTo>
                    <a:cubicBezTo>
                      <a:pt x="3465955" y="1959209"/>
                      <a:pt x="3463476" y="1930617"/>
                      <a:pt x="3461542" y="1901925"/>
                    </a:cubicBezTo>
                    <a:lnTo>
                      <a:pt x="3639240" y="1901925"/>
                    </a:lnTo>
                    <a:cubicBezTo>
                      <a:pt x="3735031" y="1901925"/>
                      <a:pt x="3812575" y="1824608"/>
                      <a:pt x="3812575" y="1729037"/>
                    </a:cubicBezTo>
                    <a:cubicBezTo>
                      <a:pt x="3812575" y="1633465"/>
                      <a:pt x="3735031" y="1556098"/>
                      <a:pt x="3639240" y="1556098"/>
                    </a:cubicBezTo>
                    <a:lnTo>
                      <a:pt x="3390146" y="1556098"/>
                    </a:lnTo>
                    <a:cubicBezTo>
                      <a:pt x="3330549" y="1388651"/>
                      <a:pt x="3237635" y="1237231"/>
                      <a:pt x="3119037" y="1109358"/>
                    </a:cubicBezTo>
                    <a:lnTo>
                      <a:pt x="3415184" y="813839"/>
                    </a:lnTo>
                    <a:cubicBezTo>
                      <a:pt x="3482862" y="746316"/>
                      <a:pt x="3482862" y="636894"/>
                      <a:pt x="3415184" y="569371"/>
                    </a:cubicBezTo>
                    <a:cubicBezTo>
                      <a:pt x="3347506" y="501848"/>
                      <a:pt x="3237833" y="501848"/>
                      <a:pt x="3170155" y="569371"/>
                    </a:cubicBezTo>
                    <a:lnTo>
                      <a:pt x="2850705" y="888040"/>
                    </a:lnTo>
                    <a:cubicBezTo>
                      <a:pt x="2674594" y="778618"/>
                      <a:pt x="2470816" y="710303"/>
                      <a:pt x="2251966" y="695958"/>
                    </a:cubicBezTo>
                    <a:cubicBezTo>
                      <a:pt x="2252016" y="694424"/>
                      <a:pt x="2252858" y="693138"/>
                      <a:pt x="2252858" y="691605"/>
                    </a:cubicBezTo>
                    <a:lnTo>
                      <a:pt x="2252858" y="172889"/>
                    </a:lnTo>
                    <a:cubicBezTo>
                      <a:pt x="2252858" y="77318"/>
                      <a:pt x="2175363" y="0"/>
                      <a:pt x="2079573" y="0"/>
                    </a:cubicBezTo>
                    <a:cubicBezTo>
                      <a:pt x="1983783" y="0"/>
                      <a:pt x="1906288" y="77318"/>
                      <a:pt x="1906288" y="172889"/>
                    </a:cubicBezTo>
                    <a:lnTo>
                      <a:pt x="1906288" y="691605"/>
                    </a:lnTo>
                    <a:cubicBezTo>
                      <a:pt x="1906288" y="693138"/>
                      <a:pt x="1907131" y="694424"/>
                      <a:pt x="1907180" y="695958"/>
                    </a:cubicBezTo>
                    <a:cubicBezTo>
                      <a:pt x="1733101" y="707335"/>
                      <a:pt x="1568592" y="752895"/>
                      <a:pt x="1419800" y="826255"/>
                    </a:cubicBezTo>
                    <a:lnTo>
                      <a:pt x="1162326" y="569321"/>
                    </a:lnTo>
                    <a:cubicBezTo>
                      <a:pt x="1094598" y="501798"/>
                      <a:pt x="984925" y="501798"/>
                      <a:pt x="917247" y="569321"/>
                    </a:cubicBezTo>
                    <a:cubicBezTo>
                      <a:pt x="849619" y="636894"/>
                      <a:pt x="849569" y="746316"/>
                      <a:pt x="917247" y="813839"/>
                    </a:cubicBezTo>
                    <a:lnTo>
                      <a:pt x="1127520" y="1023581"/>
                    </a:lnTo>
                    <a:cubicBezTo>
                      <a:pt x="966878" y="1167136"/>
                      <a:pt x="842578" y="1349473"/>
                      <a:pt x="769000" y="1556098"/>
                    </a:cubicBezTo>
                    <a:lnTo>
                      <a:pt x="519906" y="1556098"/>
                    </a:lnTo>
                    <a:cubicBezTo>
                      <a:pt x="424115" y="1556098"/>
                      <a:pt x="346620" y="1633465"/>
                      <a:pt x="346620" y="1729037"/>
                    </a:cubicBezTo>
                    <a:cubicBezTo>
                      <a:pt x="346620" y="1824608"/>
                      <a:pt x="424115" y="1901925"/>
                      <a:pt x="519906" y="1901925"/>
                    </a:cubicBezTo>
                    <a:lnTo>
                      <a:pt x="697604" y="1901925"/>
                    </a:lnTo>
                    <a:cubicBezTo>
                      <a:pt x="695670" y="1930617"/>
                      <a:pt x="693191" y="1959209"/>
                      <a:pt x="693191" y="1988345"/>
                    </a:cubicBezTo>
                    <a:lnTo>
                      <a:pt x="693191" y="2247703"/>
                    </a:lnTo>
                    <a:lnTo>
                      <a:pt x="173285" y="2247703"/>
                    </a:lnTo>
                    <a:cubicBezTo>
                      <a:pt x="77495" y="2247703"/>
                      <a:pt x="0" y="2325070"/>
                      <a:pt x="0" y="2420641"/>
                    </a:cubicBezTo>
                    <a:cubicBezTo>
                      <a:pt x="0" y="2516213"/>
                      <a:pt x="77495" y="2593530"/>
                      <a:pt x="173285" y="2593530"/>
                    </a:cubicBezTo>
                    <a:lnTo>
                      <a:pt x="693191" y="2593530"/>
                    </a:lnTo>
                    <a:lnTo>
                      <a:pt x="693191" y="2939308"/>
                    </a:lnTo>
                    <a:lnTo>
                      <a:pt x="519906" y="2939308"/>
                    </a:lnTo>
                    <a:cubicBezTo>
                      <a:pt x="424115" y="2939308"/>
                      <a:pt x="346620" y="3016675"/>
                      <a:pt x="346620" y="3112246"/>
                    </a:cubicBezTo>
                    <a:cubicBezTo>
                      <a:pt x="346620" y="3207817"/>
                      <a:pt x="424115" y="3285135"/>
                      <a:pt x="519906" y="3285135"/>
                    </a:cubicBezTo>
                    <a:lnTo>
                      <a:pt x="693191" y="3285135"/>
                    </a:lnTo>
                    <a:lnTo>
                      <a:pt x="693191" y="3544493"/>
                    </a:lnTo>
                    <a:cubicBezTo>
                      <a:pt x="693191" y="3573679"/>
                      <a:pt x="695670" y="3602221"/>
                      <a:pt x="697604" y="3630913"/>
                    </a:cubicBezTo>
                    <a:lnTo>
                      <a:pt x="173285" y="3630913"/>
                    </a:lnTo>
                    <a:cubicBezTo>
                      <a:pt x="77495" y="3630913"/>
                      <a:pt x="0" y="3708280"/>
                      <a:pt x="0" y="3803851"/>
                    </a:cubicBezTo>
                    <a:cubicBezTo>
                      <a:pt x="0" y="3899422"/>
                      <a:pt x="77495" y="3976740"/>
                      <a:pt x="173285" y="3976740"/>
                    </a:cubicBezTo>
                    <a:lnTo>
                      <a:pt x="769000" y="3976740"/>
                    </a:lnTo>
                    <a:cubicBezTo>
                      <a:pt x="807574" y="4085123"/>
                      <a:pt x="859337" y="4187174"/>
                      <a:pt x="923841" y="4280173"/>
                    </a:cubicBezTo>
                    <a:lnTo>
                      <a:pt x="743962" y="4459641"/>
                    </a:lnTo>
                    <a:cubicBezTo>
                      <a:pt x="676284" y="4527164"/>
                      <a:pt x="676284" y="4636586"/>
                      <a:pt x="743962" y="4704109"/>
                    </a:cubicBezTo>
                    <a:cubicBezTo>
                      <a:pt x="777826" y="4737896"/>
                      <a:pt x="822151" y="4754764"/>
                      <a:pt x="866476" y="4754764"/>
                    </a:cubicBezTo>
                    <a:cubicBezTo>
                      <a:pt x="910851" y="4754764"/>
                      <a:pt x="955177" y="4737896"/>
                      <a:pt x="988991" y="4704109"/>
                    </a:cubicBezTo>
                    <a:lnTo>
                      <a:pt x="1157269" y="4536217"/>
                    </a:lnTo>
                    <a:cubicBezTo>
                      <a:pt x="1362583" y="4708759"/>
                      <a:pt x="1622090" y="4817984"/>
                      <a:pt x="1906288" y="4836831"/>
                    </a:cubicBezTo>
                    <a:lnTo>
                      <a:pt x="1906288" y="5359949"/>
                    </a:lnTo>
                    <a:cubicBezTo>
                      <a:pt x="1906288" y="5455520"/>
                      <a:pt x="1983783" y="5532838"/>
                      <a:pt x="2079573" y="5532838"/>
                    </a:cubicBezTo>
                    <a:cubicBezTo>
                      <a:pt x="2175363" y="5532838"/>
                      <a:pt x="2252858" y="5455520"/>
                      <a:pt x="2252858" y="5359949"/>
                    </a:cubicBezTo>
                    <a:lnTo>
                      <a:pt x="2252858" y="4836831"/>
                    </a:lnTo>
                    <a:cubicBezTo>
                      <a:pt x="2558723" y="4816599"/>
                      <a:pt x="2835335" y="4690753"/>
                      <a:pt x="3047294" y="4495109"/>
                    </a:cubicBezTo>
                    <a:lnTo>
                      <a:pt x="3256773" y="4704159"/>
                    </a:lnTo>
                    <a:cubicBezTo>
                      <a:pt x="3290637" y="4737896"/>
                      <a:pt x="3334962" y="4754814"/>
                      <a:pt x="3379288" y="4754814"/>
                    </a:cubicBezTo>
                    <a:cubicBezTo>
                      <a:pt x="3423662" y="4754814"/>
                      <a:pt x="3467988" y="4737945"/>
                      <a:pt x="3501852" y="4704159"/>
                    </a:cubicBezTo>
                    <a:cubicBezTo>
                      <a:pt x="3569530" y="4636586"/>
                      <a:pt x="3569530" y="4527164"/>
                      <a:pt x="3501852" y="4459691"/>
                    </a:cubicBezTo>
                    <a:lnTo>
                      <a:pt x="3269069" y="4227441"/>
                    </a:lnTo>
                    <a:cubicBezTo>
                      <a:pt x="3318005" y="4148985"/>
                      <a:pt x="3358662" y="4065138"/>
                      <a:pt x="3390146" y="3976740"/>
                    </a:cubicBezTo>
                    <a:lnTo>
                      <a:pt x="3985861" y="3976740"/>
                    </a:lnTo>
                    <a:cubicBezTo>
                      <a:pt x="4081651" y="3976740"/>
                      <a:pt x="4159146" y="3899422"/>
                      <a:pt x="4159146" y="3803851"/>
                    </a:cubicBezTo>
                    <a:cubicBezTo>
                      <a:pt x="4159146" y="3708280"/>
                      <a:pt x="4081651" y="3630913"/>
                      <a:pt x="3985861" y="3630913"/>
                    </a:cubicBezTo>
                    <a:close/>
                    <a:moveTo>
                      <a:pt x="2166241" y="4495456"/>
                    </a:moveTo>
                    <a:lnTo>
                      <a:pt x="1992906" y="4495456"/>
                    </a:lnTo>
                    <a:cubicBezTo>
                      <a:pt x="1467447" y="4495456"/>
                      <a:pt x="1039811" y="4068749"/>
                      <a:pt x="1039811" y="3544493"/>
                    </a:cubicBezTo>
                    <a:lnTo>
                      <a:pt x="1039811" y="1988345"/>
                    </a:lnTo>
                    <a:cubicBezTo>
                      <a:pt x="1039811" y="1464089"/>
                      <a:pt x="1467447" y="1037432"/>
                      <a:pt x="1992906" y="1037432"/>
                    </a:cubicBezTo>
                    <a:lnTo>
                      <a:pt x="2166241" y="1037432"/>
                    </a:lnTo>
                    <a:cubicBezTo>
                      <a:pt x="2691699" y="1037432"/>
                      <a:pt x="3119384" y="1464089"/>
                      <a:pt x="3119384" y="1988345"/>
                    </a:cubicBezTo>
                    <a:lnTo>
                      <a:pt x="3119384" y="3544493"/>
                    </a:lnTo>
                    <a:cubicBezTo>
                      <a:pt x="3119384" y="4068749"/>
                      <a:pt x="2691699" y="4495456"/>
                      <a:pt x="2166241" y="4495456"/>
                    </a:cubicBez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8E95611-6469-445A-B93E-4A655BED7145}"/>
                  </a:ext>
                </a:extLst>
              </p:cNvPr>
              <p:cNvSpPr/>
              <p:nvPr/>
            </p:nvSpPr>
            <p:spPr>
              <a:xfrm>
                <a:off x="2570846" y="630236"/>
                <a:ext cx="1386381" cy="1383209"/>
              </a:xfrm>
              <a:custGeom>
                <a:avLst/>
                <a:gdLst>
                  <a:gd name="connsiteX0" fmla="*/ 693191 w 1386381"/>
                  <a:gd name="connsiteY0" fmla="*/ 0 h 1383209"/>
                  <a:gd name="connsiteX1" fmla="*/ 0 w 1386381"/>
                  <a:gd name="connsiteY1" fmla="*/ 691605 h 1383209"/>
                  <a:gd name="connsiteX2" fmla="*/ 693191 w 1386381"/>
                  <a:gd name="connsiteY2" fmla="*/ 1383210 h 1383209"/>
                  <a:gd name="connsiteX3" fmla="*/ 1386382 w 1386381"/>
                  <a:gd name="connsiteY3" fmla="*/ 691605 h 1383209"/>
                  <a:gd name="connsiteX4" fmla="*/ 693191 w 1386381"/>
                  <a:gd name="connsiteY4" fmla="*/ 0 h 1383209"/>
                  <a:gd name="connsiteX5" fmla="*/ 693191 w 1386381"/>
                  <a:gd name="connsiteY5" fmla="*/ 1037382 h 1383209"/>
                  <a:gd name="connsiteX6" fmla="*/ 346620 w 1386381"/>
                  <a:gd name="connsiteY6" fmla="*/ 691605 h 1383209"/>
                  <a:gd name="connsiteX7" fmla="*/ 693191 w 1386381"/>
                  <a:gd name="connsiteY7" fmla="*/ 345778 h 1383209"/>
                  <a:gd name="connsiteX8" fmla="*/ 1039811 w 1386381"/>
                  <a:gd name="connsiteY8" fmla="*/ 691605 h 1383209"/>
                  <a:gd name="connsiteX9" fmla="*/ 693191 w 1386381"/>
                  <a:gd name="connsiteY9" fmla="*/ 1037382 h 138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6381" h="1383209">
                    <a:moveTo>
                      <a:pt x="693191" y="0"/>
                    </a:moveTo>
                    <a:cubicBezTo>
                      <a:pt x="310922" y="0"/>
                      <a:pt x="0" y="310161"/>
                      <a:pt x="0" y="691605"/>
                    </a:cubicBezTo>
                    <a:cubicBezTo>
                      <a:pt x="0" y="1072999"/>
                      <a:pt x="310922" y="1383210"/>
                      <a:pt x="693191" y="1383210"/>
                    </a:cubicBezTo>
                    <a:cubicBezTo>
                      <a:pt x="1075510" y="1383210"/>
                      <a:pt x="1386382" y="1072999"/>
                      <a:pt x="1386382" y="691605"/>
                    </a:cubicBezTo>
                    <a:cubicBezTo>
                      <a:pt x="1386382" y="310161"/>
                      <a:pt x="1075510" y="0"/>
                      <a:pt x="693191" y="0"/>
                    </a:cubicBezTo>
                    <a:close/>
                    <a:moveTo>
                      <a:pt x="693191" y="1037382"/>
                    </a:moveTo>
                    <a:cubicBezTo>
                      <a:pt x="502156" y="1037382"/>
                      <a:pt x="346620" y="882203"/>
                      <a:pt x="346620" y="691605"/>
                    </a:cubicBezTo>
                    <a:cubicBezTo>
                      <a:pt x="346620" y="500957"/>
                      <a:pt x="502156" y="345778"/>
                      <a:pt x="693191" y="345778"/>
                    </a:cubicBezTo>
                    <a:cubicBezTo>
                      <a:pt x="884276" y="345778"/>
                      <a:pt x="1039811" y="500957"/>
                      <a:pt x="1039811" y="691605"/>
                    </a:cubicBezTo>
                    <a:cubicBezTo>
                      <a:pt x="1039811" y="882203"/>
                      <a:pt x="884276" y="1037382"/>
                      <a:pt x="693191" y="1037382"/>
                    </a:cubicBez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A621D24-D805-414C-9DDC-9DDCBED1A69C}"/>
              </a:ext>
            </a:extLst>
          </p:cNvPr>
          <p:cNvSpPr txBox="1"/>
          <p:nvPr/>
        </p:nvSpPr>
        <p:spPr>
          <a:xfrm>
            <a:off x="1052178" y="407749"/>
            <a:ext cx="952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b="1" dirty="0">
                <a:solidFill>
                  <a:schemeClr val="bg1"/>
                </a:solidFill>
                <a:cs typeface="Rubik" panose="00000500000000000000" pitchFamily="2" charset="-79"/>
              </a:rPr>
              <a:t>BIOLOGY</a:t>
            </a:r>
          </a:p>
        </p:txBody>
      </p:sp>
    </p:spTree>
    <p:extLst>
      <p:ext uri="{BB962C8B-B14F-4D97-AF65-F5344CB8AC3E}">
        <p14:creationId xmlns:p14="http://schemas.microsoft.com/office/powerpoint/2010/main" val="1297462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E3D7780-4112-4671-8FF0-CE9EAE7DE4F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1" r="36081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F76B583-E84E-4B80-810D-46A1D4DCF8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6" r="36276"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FFBB93-6F82-44A3-8B95-7C7D86E9CA66}"/>
              </a:ext>
            </a:extLst>
          </p:cNvPr>
          <p:cNvSpPr txBox="1"/>
          <p:nvPr/>
        </p:nvSpPr>
        <p:spPr>
          <a:xfrm>
            <a:off x="4087049" y="4176719"/>
            <a:ext cx="411332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egest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endParaRPr lang="en-ID" sz="9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19AA80-B7D2-48A7-83D3-61D71E6F0D42}"/>
              </a:ext>
            </a:extLst>
          </p:cNvPr>
          <p:cNvGrpSpPr/>
          <p:nvPr/>
        </p:nvGrpSpPr>
        <p:grpSpPr>
          <a:xfrm>
            <a:off x="5535412" y="963888"/>
            <a:ext cx="1216594" cy="382505"/>
            <a:chOff x="788454" y="336311"/>
            <a:chExt cx="1216594" cy="3825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6AF9CD8-D59E-444B-8F30-E63882AD8333}"/>
                </a:ext>
              </a:extLst>
            </p:cNvPr>
            <p:cNvGrpSpPr/>
            <p:nvPr/>
          </p:nvGrpSpPr>
          <p:grpSpPr>
            <a:xfrm>
              <a:off x="788454" y="336311"/>
              <a:ext cx="287537" cy="382505"/>
              <a:chOff x="-2732278" y="835470"/>
              <a:chExt cx="4159145" cy="5532837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9D49A29-6A89-4DF1-AC96-797416A5CF11}"/>
                  </a:ext>
                </a:extLst>
              </p:cNvPr>
              <p:cNvSpPr/>
              <p:nvPr/>
            </p:nvSpPr>
            <p:spPr>
              <a:xfrm>
                <a:off x="-1519182" y="3429000"/>
                <a:ext cx="1732952" cy="1728987"/>
              </a:xfrm>
              <a:custGeom>
                <a:avLst/>
                <a:gdLst>
                  <a:gd name="connsiteX0" fmla="*/ 866476 w 1732952"/>
                  <a:gd name="connsiteY0" fmla="*/ 1728987 h 1728987"/>
                  <a:gd name="connsiteX1" fmla="*/ 0 w 1732952"/>
                  <a:gd name="connsiteY1" fmla="*/ 864494 h 1728987"/>
                  <a:gd name="connsiteX2" fmla="*/ 0 w 1732952"/>
                  <a:gd name="connsiteY2" fmla="*/ 172889 h 1728987"/>
                  <a:gd name="connsiteX3" fmla="*/ 173285 w 1732952"/>
                  <a:gd name="connsiteY3" fmla="*/ 0 h 1728987"/>
                  <a:gd name="connsiteX4" fmla="*/ 346571 w 1732952"/>
                  <a:gd name="connsiteY4" fmla="*/ 172889 h 1728987"/>
                  <a:gd name="connsiteX5" fmla="*/ 346571 w 1732952"/>
                  <a:gd name="connsiteY5" fmla="*/ 864494 h 1728987"/>
                  <a:gd name="connsiteX6" fmla="*/ 866476 w 1732952"/>
                  <a:gd name="connsiteY6" fmla="*/ 1383210 h 1728987"/>
                  <a:gd name="connsiteX7" fmla="*/ 1386382 w 1732952"/>
                  <a:gd name="connsiteY7" fmla="*/ 864494 h 1728987"/>
                  <a:gd name="connsiteX8" fmla="*/ 1559667 w 1732952"/>
                  <a:gd name="connsiteY8" fmla="*/ 691605 h 1728987"/>
                  <a:gd name="connsiteX9" fmla="*/ 1732953 w 1732952"/>
                  <a:gd name="connsiteY9" fmla="*/ 864494 h 1728987"/>
                  <a:gd name="connsiteX10" fmla="*/ 866476 w 1732952"/>
                  <a:gd name="connsiteY10" fmla="*/ 1728987 h 17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2952" h="1728987">
                    <a:moveTo>
                      <a:pt x="866476" y="1728987"/>
                    </a:moveTo>
                    <a:cubicBezTo>
                      <a:pt x="388715" y="1728987"/>
                      <a:pt x="0" y="1341162"/>
                      <a:pt x="0" y="864494"/>
                    </a:cubicBezTo>
                    <a:lnTo>
                      <a:pt x="0" y="172889"/>
                    </a:lnTo>
                    <a:cubicBezTo>
                      <a:pt x="0" y="77318"/>
                      <a:pt x="77495" y="0"/>
                      <a:pt x="173285" y="0"/>
                    </a:cubicBezTo>
                    <a:cubicBezTo>
                      <a:pt x="269076" y="0"/>
                      <a:pt x="346571" y="77318"/>
                      <a:pt x="346571" y="172889"/>
                    </a:cubicBezTo>
                    <a:lnTo>
                      <a:pt x="346571" y="864494"/>
                    </a:lnTo>
                    <a:cubicBezTo>
                      <a:pt x="346571" y="1150515"/>
                      <a:pt x="579799" y="1383210"/>
                      <a:pt x="866476" y="1383210"/>
                    </a:cubicBezTo>
                    <a:cubicBezTo>
                      <a:pt x="1153153" y="1383210"/>
                      <a:pt x="1386382" y="1150515"/>
                      <a:pt x="1386382" y="864494"/>
                    </a:cubicBezTo>
                    <a:cubicBezTo>
                      <a:pt x="1386382" y="768922"/>
                      <a:pt x="1463877" y="691605"/>
                      <a:pt x="1559667" y="691605"/>
                    </a:cubicBezTo>
                    <a:cubicBezTo>
                      <a:pt x="1655458" y="691605"/>
                      <a:pt x="1732953" y="768922"/>
                      <a:pt x="1732953" y="864494"/>
                    </a:cubicBezTo>
                    <a:cubicBezTo>
                      <a:pt x="1732953" y="1341162"/>
                      <a:pt x="1344238" y="1728987"/>
                      <a:pt x="866476" y="17289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0" name="Graphic 8">
                <a:extLst>
                  <a:ext uri="{FF2B5EF4-FFF2-40B4-BE49-F238E27FC236}">
                    <a16:creationId xmlns:a16="http://schemas.microsoft.com/office/drawing/2014/main" id="{A852B53B-B44D-4905-858A-0364FB16CD6F}"/>
                  </a:ext>
                </a:extLst>
              </p:cNvPr>
              <p:cNvGrpSpPr/>
              <p:nvPr/>
            </p:nvGrpSpPr>
            <p:grpSpPr>
              <a:xfrm>
                <a:off x="-2732278" y="835470"/>
                <a:ext cx="4159145" cy="5532837"/>
                <a:chOff x="1184464" y="-580084"/>
                <a:chExt cx="4159145" cy="5532837"/>
              </a:xfrm>
              <a:solidFill>
                <a:srgbClr val="212121"/>
              </a:solidFill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3B09198-2B8A-4238-85D7-D3606B6B8BA6}"/>
                    </a:ext>
                  </a:extLst>
                </p:cNvPr>
                <p:cNvSpPr/>
                <p:nvPr/>
              </p:nvSpPr>
              <p:spPr>
                <a:xfrm>
                  <a:off x="1184464" y="-580084"/>
                  <a:ext cx="4159145" cy="5532837"/>
                </a:xfrm>
                <a:custGeom>
                  <a:avLst/>
                  <a:gdLst>
                    <a:gd name="connsiteX0" fmla="*/ 3985861 w 4159145"/>
                    <a:gd name="connsiteY0" fmla="*/ 3630913 h 5532837"/>
                    <a:gd name="connsiteX1" fmla="*/ 3461542 w 4159145"/>
                    <a:gd name="connsiteY1" fmla="*/ 3630913 h 5532837"/>
                    <a:gd name="connsiteX2" fmla="*/ 3465955 w 4159145"/>
                    <a:gd name="connsiteY2" fmla="*/ 3544493 h 5532837"/>
                    <a:gd name="connsiteX3" fmla="*/ 3465955 w 4159145"/>
                    <a:gd name="connsiteY3" fmla="*/ 3285135 h 5532837"/>
                    <a:gd name="connsiteX4" fmla="*/ 3639240 w 4159145"/>
                    <a:gd name="connsiteY4" fmla="*/ 3285135 h 5532837"/>
                    <a:gd name="connsiteX5" fmla="*/ 3812575 w 4159145"/>
                    <a:gd name="connsiteY5" fmla="*/ 3112246 h 5532837"/>
                    <a:gd name="connsiteX6" fmla="*/ 3639240 w 4159145"/>
                    <a:gd name="connsiteY6" fmla="*/ 2939308 h 5532837"/>
                    <a:gd name="connsiteX7" fmla="*/ 3465955 w 4159145"/>
                    <a:gd name="connsiteY7" fmla="*/ 2939308 h 5532837"/>
                    <a:gd name="connsiteX8" fmla="*/ 3465955 w 4159145"/>
                    <a:gd name="connsiteY8" fmla="*/ 2593530 h 5532837"/>
                    <a:gd name="connsiteX9" fmla="*/ 3985861 w 4159145"/>
                    <a:gd name="connsiteY9" fmla="*/ 2593530 h 5532837"/>
                    <a:gd name="connsiteX10" fmla="*/ 4159146 w 4159145"/>
                    <a:gd name="connsiteY10" fmla="*/ 2420641 h 5532837"/>
                    <a:gd name="connsiteX11" fmla="*/ 3985861 w 4159145"/>
                    <a:gd name="connsiteY11" fmla="*/ 2247703 h 5532837"/>
                    <a:gd name="connsiteX12" fmla="*/ 3465955 w 4159145"/>
                    <a:gd name="connsiteY12" fmla="*/ 2247703 h 5532837"/>
                    <a:gd name="connsiteX13" fmla="*/ 3465955 w 4159145"/>
                    <a:gd name="connsiteY13" fmla="*/ 1988345 h 5532837"/>
                    <a:gd name="connsiteX14" fmla="*/ 3461542 w 4159145"/>
                    <a:gd name="connsiteY14" fmla="*/ 1901925 h 5532837"/>
                    <a:gd name="connsiteX15" fmla="*/ 3639240 w 4159145"/>
                    <a:gd name="connsiteY15" fmla="*/ 1901925 h 5532837"/>
                    <a:gd name="connsiteX16" fmla="*/ 3812575 w 4159145"/>
                    <a:gd name="connsiteY16" fmla="*/ 1729037 h 5532837"/>
                    <a:gd name="connsiteX17" fmla="*/ 3639240 w 4159145"/>
                    <a:gd name="connsiteY17" fmla="*/ 1556098 h 5532837"/>
                    <a:gd name="connsiteX18" fmla="*/ 3390146 w 4159145"/>
                    <a:gd name="connsiteY18" fmla="*/ 1556098 h 5532837"/>
                    <a:gd name="connsiteX19" fmla="*/ 3119037 w 4159145"/>
                    <a:gd name="connsiteY19" fmla="*/ 1109358 h 5532837"/>
                    <a:gd name="connsiteX20" fmla="*/ 3415184 w 4159145"/>
                    <a:gd name="connsiteY20" fmla="*/ 813839 h 5532837"/>
                    <a:gd name="connsiteX21" fmla="*/ 3415184 w 4159145"/>
                    <a:gd name="connsiteY21" fmla="*/ 569371 h 5532837"/>
                    <a:gd name="connsiteX22" fmla="*/ 3170155 w 4159145"/>
                    <a:gd name="connsiteY22" fmla="*/ 569371 h 5532837"/>
                    <a:gd name="connsiteX23" fmla="*/ 2850705 w 4159145"/>
                    <a:gd name="connsiteY23" fmla="*/ 888040 h 5532837"/>
                    <a:gd name="connsiteX24" fmla="*/ 2251966 w 4159145"/>
                    <a:gd name="connsiteY24" fmla="*/ 695958 h 5532837"/>
                    <a:gd name="connsiteX25" fmla="*/ 2252858 w 4159145"/>
                    <a:gd name="connsiteY25" fmla="*/ 691605 h 5532837"/>
                    <a:gd name="connsiteX26" fmla="*/ 2252858 w 4159145"/>
                    <a:gd name="connsiteY26" fmla="*/ 172889 h 5532837"/>
                    <a:gd name="connsiteX27" fmla="*/ 2079573 w 4159145"/>
                    <a:gd name="connsiteY27" fmla="*/ 0 h 5532837"/>
                    <a:gd name="connsiteX28" fmla="*/ 1906288 w 4159145"/>
                    <a:gd name="connsiteY28" fmla="*/ 172889 h 5532837"/>
                    <a:gd name="connsiteX29" fmla="*/ 1906288 w 4159145"/>
                    <a:gd name="connsiteY29" fmla="*/ 691605 h 5532837"/>
                    <a:gd name="connsiteX30" fmla="*/ 1907180 w 4159145"/>
                    <a:gd name="connsiteY30" fmla="*/ 695958 h 5532837"/>
                    <a:gd name="connsiteX31" fmla="*/ 1419800 w 4159145"/>
                    <a:gd name="connsiteY31" fmla="*/ 826255 h 5532837"/>
                    <a:gd name="connsiteX32" fmla="*/ 1162326 w 4159145"/>
                    <a:gd name="connsiteY32" fmla="*/ 569321 h 5532837"/>
                    <a:gd name="connsiteX33" fmla="*/ 917247 w 4159145"/>
                    <a:gd name="connsiteY33" fmla="*/ 569321 h 5532837"/>
                    <a:gd name="connsiteX34" fmla="*/ 917247 w 4159145"/>
                    <a:gd name="connsiteY34" fmla="*/ 813839 h 5532837"/>
                    <a:gd name="connsiteX35" fmla="*/ 1127520 w 4159145"/>
                    <a:gd name="connsiteY35" fmla="*/ 1023581 h 5532837"/>
                    <a:gd name="connsiteX36" fmla="*/ 769000 w 4159145"/>
                    <a:gd name="connsiteY36" fmla="*/ 1556098 h 5532837"/>
                    <a:gd name="connsiteX37" fmla="*/ 519906 w 4159145"/>
                    <a:gd name="connsiteY37" fmla="*/ 1556098 h 5532837"/>
                    <a:gd name="connsiteX38" fmla="*/ 346620 w 4159145"/>
                    <a:gd name="connsiteY38" fmla="*/ 1729037 h 5532837"/>
                    <a:gd name="connsiteX39" fmla="*/ 519906 w 4159145"/>
                    <a:gd name="connsiteY39" fmla="*/ 1901925 h 5532837"/>
                    <a:gd name="connsiteX40" fmla="*/ 697604 w 4159145"/>
                    <a:gd name="connsiteY40" fmla="*/ 1901925 h 5532837"/>
                    <a:gd name="connsiteX41" fmla="*/ 693191 w 4159145"/>
                    <a:gd name="connsiteY41" fmla="*/ 1988345 h 5532837"/>
                    <a:gd name="connsiteX42" fmla="*/ 693191 w 4159145"/>
                    <a:gd name="connsiteY42" fmla="*/ 2247703 h 5532837"/>
                    <a:gd name="connsiteX43" fmla="*/ 173285 w 4159145"/>
                    <a:gd name="connsiteY43" fmla="*/ 2247703 h 5532837"/>
                    <a:gd name="connsiteX44" fmla="*/ 0 w 4159145"/>
                    <a:gd name="connsiteY44" fmla="*/ 2420641 h 5532837"/>
                    <a:gd name="connsiteX45" fmla="*/ 173285 w 4159145"/>
                    <a:gd name="connsiteY45" fmla="*/ 2593530 h 5532837"/>
                    <a:gd name="connsiteX46" fmla="*/ 693191 w 4159145"/>
                    <a:gd name="connsiteY46" fmla="*/ 2593530 h 5532837"/>
                    <a:gd name="connsiteX47" fmla="*/ 693191 w 4159145"/>
                    <a:gd name="connsiteY47" fmla="*/ 2939308 h 5532837"/>
                    <a:gd name="connsiteX48" fmla="*/ 519906 w 4159145"/>
                    <a:gd name="connsiteY48" fmla="*/ 2939308 h 5532837"/>
                    <a:gd name="connsiteX49" fmla="*/ 346620 w 4159145"/>
                    <a:gd name="connsiteY49" fmla="*/ 3112246 h 5532837"/>
                    <a:gd name="connsiteX50" fmla="*/ 519906 w 4159145"/>
                    <a:gd name="connsiteY50" fmla="*/ 3285135 h 5532837"/>
                    <a:gd name="connsiteX51" fmla="*/ 693191 w 4159145"/>
                    <a:gd name="connsiteY51" fmla="*/ 3285135 h 5532837"/>
                    <a:gd name="connsiteX52" fmla="*/ 693191 w 4159145"/>
                    <a:gd name="connsiteY52" fmla="*/ 3544493 h 5532837"/>
                    <a:gd name="connsiteX53" fmla="*/ 697604 w 4159145"/>
                    <a:gd name="connsiteY53" fmla="*/ 3630913 h 5532837"/>
                    <a:gd name="connsiteX54" fmla="*/ 173285 w 4159145"/>
                    <a:gd name="connsiteY54" fmla="*/ 3630913 h 5532837"/>
                    <a:gd name="connsiteX55" fmla="*/ 0 w 4159145"/>
                    <a:gd name="connsiteY55" fmla="*/ 3803851 h 5532837"/>
                    <a:gd name="connsiteX56" fmla="*/ 173285 w 4159145"/>
                    <a:gd name="connsiteY56" fmla="*/ 3976740 h 5532837"/>
                    <a:gd name="connsiteX57" fmla="*/ 769000 w 4159145"/>
                    <a:gd name="connsiteY57" fmla="*/ 3976740 h 5532837"/>
                    <a:gd name="connsiteX58" fmla="*/ 923841 w 4159145"/>
                    <a:gd name="connsiteY58" fmla="*/ 4280173 h 5532837"/>
                    <a:gd name="connsiteX59" fmla="*/ 743962 w 4159145"/>
                    <a:gd name="connsiteY59" fmla="*/ 4459641 h 5532837"/>
                    <a:gd name="connsiteX60" fmla="*/ 743962 w 4159145"/>
                    <a:gd name="connsiteY60" fmla="*/ 4704109 h 5532837"/>
                    <a:gd name="connsiteX61" fmla="*/ 866476 w 4159145"/>
                    <a:gd name="connsiteY61" fmla="*/ 4754764 h 5532837"/>
                    <a:gd name="connsiteX62" fmla="*/ 988991 w 4159145"/>
                    <a:gd name="connsiteY62" fmla="*/ 4704109 h 5532837"/>
                    <a:gd name="connsiteX63" fmla="*/ 1157269 w 4159145"/>
                    <a:gd name="connsiteY63" fmla="*/ 4536217 h 5532837"/>
                    <a:gd name="connsiteX64" fmla="*/ 1906288 w 4159145"/>
                    <a:gd name="connsiteY64" fmla="*/ 4836831 h 5532837"/>
                    <a:gd name="connsiteX65" fmla="*/ 1906288 w 4159145"/>
                    <a:gd name="connsiteY65" fmla="*/ 5359949 h 5532837"/>
                    <a:gd name="connsiteX66" fmla="*/ 2079573 w 4159145"/>
                    <a:gd name="connsiteY66" fmla="*/ 5532838 h 5532837"/>
                    <a:gd name="connsiteX67" fmla="*/ 2252858 w 4159145"/>
                    <a:gd name="connsiteY67" fmla="*/ 5359949 h 5532837"/>
                    <a:gd name="connsiteX68" fmla="*/ 2252858 w 4159145"/>
                    <a:gd name="connsiteY68" fmla="*/ 4836831 h 5532837"/>
                    <a:gd name="connsiteX69" fmla="*/ 3047294 w 4159145"/>
                    <a:gd name="connsiteY69" fmla="*/ 4495109 h 5532837"/>
                    <a:gd name="connsiteX70" fmla="*/ 3256773 w 4159145"/>
                    <a:gd name="connsiteY70" fmla="*/ 4704159 h 5532837"/>
                    <a:gd name="connsiteX71" fmla="*/ 3379288 w 4159145"/>
                    <a:gd name="connsiteY71" fmla="*/ 4754814 h 5532837"/>
                    <a:gd name="connsiteX72" fmla="*/ 3501852 w 4159145"/>
                    <a:gd name="connsiteY72" fmla="*/ 4704159 h 5532837"/>
                    <a:gd name="connsiteX73" fmla="*/ 3501852 w 4159145"/>
                    <a:gd name="connsiteY73" fmla="*/ 4459691 h 5532837"/>
                    <a:gd name="connsiteX74" fmla="*/ 3269069 w 4159145"/>
                    <a:gd name="connsiteY74" fmla="*/ 4227441 h 5532837"/>
                    <a:gd name="connsiteX75" fmla="*/ 3390146 w 4159145"/>
                    <a:gd name="connsiteY75" fmla="*/ 3976740 h 5532837"/>
                    <a:gd name="connsiteX76" fmla="*/ 3985861 w 4159145"/>
                    <a:gd name="connsiteY76" fmla="*/ 3976740 h 5532837"/>
                    <a:gd name="connsiteX77" fmla="*/ 4159146 w 4159145"/>
                    <a:gd name="connsiteY77" fmla="*/ 3803851 h 5532837"/>
                    <a:gd name="connsiteX78" fmla="*/ 3985861 w 4159145"/>
                    <a:gd name="connsiteY78" fmla="*/ 3630913 h 5532837"/>
                    <a:gd name="connsiteX79" fmla="*/ 2166241 w 4159145"/>
                    <a:gd name="connsiteY79" fmla="*/ 4495456 h 5532837"/>
                    <a:gd name="connsiteX80" fmla="*/ 1992906 w 4159145"/>
                    <a:gd name="connsiteY80" fmla="*/ 4495456 h 5532837"/>
                    <a:gd name="connsiteX81" fmla="*/ 1039811 w 4159145"/>
                    <a:gd name="connsiteY81" fmla="*/ 3544493 h 5532837"/>
                    <a:gd name="connsiteX82" fmla="*/ 1039811 w 4159145"/>
                    <a:gd name="connsiteY82" fmla="*/ 1988345 h 5532837"/>
                    <a:gd name="connsiteX83" fmla="*/ 1992906 w 4159145"/>
                    <a:gd name="connsiteY83" fmla="*/ 1037432 h 5532837"/>
                    <a:gd name="connsiteX84" fmla="*/ 2166241 w 4159145"/>
                    <a:gd name="connsiteY84" fmla="*/ 1037432 h 5532837"/>
                    <a:gd name="connsiteX85" fmla="*/ 3119384 w 4159145"/>
                    <a:gd name="connsiteY85" fmla="*/ 1988345 h 5532837"/>
                    <a:gd name="connsiteX86" fmla="*/ 3119384 w 4159145"/>
                    <a:gd name="connsiteY86" fmla="*/ 3544493 h 5532837"/>
                    <a:gd name="connsiteX87" fmla="*/ 2166241 w 4159145"/>
                    <a:gd name="connsiteY87" fmla="*/ 4495456 h 5532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4159145" h="5532837">
                      <a:moveTo>
                        <a:pt x="3985861" y="3630913"/>
                      </a:moveTo>
                      <a:lnTo>
                        <a:pt x="3461542" y="3630913"/>
                      </a:lnTo>
                      <a:cubicBezTo>
                        <a:pt x="3463476" y="3602221"/>
                        <a:pt x="3465955" y="3573679"/>
                        <a:pt x="3465955" y="3544493"/>
                      </a:cubicBezTo>
                      <a:lnTo>
                        <a:pt x="3465955" y="3285135"/>
                      </a:lnTo>
                      <a:lnTo>
                        <a:pt x="3639240" y="3285135"/>
                      </a:lnTo>
                      <a:cubicBezTo>
                        <a:pt x="3735031" y="3285135"/>
                        <a:pt x="3812575" y="3207817"/>
                        <a:pt x="3812575" y="3112246"/>
                      </a:cubicBezTo>
                      <a:cubicBezTo>
                        <a:pt x="3812575" y="3016675"/>
                        <a:pt x="3735031" y="2939308"/>
                        <a:pt x="3639240" y="2939308"/>
                      </a:cubicBezTo>
                      <a:lnTo>
                        <a:pt x="3465955" y="2939308"/>
                      </a:lnTo>
                      <a:lnTo>
                        <a:pt x="3465955" y="2593530"/>
                      </a:lnTo>
                      <a:lnTo>
                        <a:pt x="3985861" y="2593530"/>
                      </a:lnTo>
                      <a:cubicBezTo>
                        <a:pt x="4081651" y="2593530"/>
                        <a:pt x="4159146" y="2516213"/>
                        <a:pt x="4159146" y="2420641"/>
                      </a:cubicBezTo>
                      <a:cubicBezTo>
                        <a:pt x="4159146" y="2325070"/>
                        <a:pt x="4081651" y="2247703"/>
                        <a:pt x="3985861" y="2247703"/>
                      </a:cubicBezTo>
                      <a:lnTo>
                        <a:pt x="3465955" y="2247703"/>
                      </a:lnTo>
                      <a:lnTo>
                        <a:pt x="3465955" y="1988345"/>
                      </a:lnTo>
                      <a:cubicBezTo>
                        <a:pt x="3465955" y="1959209"/>
                        <a:pt x="3463476" y="1930617"/>
                        <a:pt x="3461542" y="1901925"/>
                      </a:cubicBezTo>
                      <a:lnTo>
                        <a:pt x="3639240" y="1901925"/>
                      </a:lnTo>
                      <a:cubicBezTo>
                        <a:pt x="3735031" y="1901925"/>
                        <a:pt x="3812575" y="1824608"/>
                        <a:pt x="3812575" y="1729037"/>
                      </a:cubicBezTo>
                      <a:cubicBezTo>
                        <a:pt x="3812575" y="1633465"/>
                        <a:pt x="3735031" y="1556098"/>
                        <a:pt x="3639240" y="1556098"/>
                      </a:cubicBezTo>
                      <a:lnTo>
                        <a:pt x="3390146" y="1556098"/>
                      </a:lnTo>
                      <a:cubicBezTo>
                        <a:pt x="3330549" y="1388651"/>
                        <a:pt x="3237635" y="1237231"/>
                        <a:pt x="3119037" y="1109358"/>
                      </a:cubicBezTo>
                      <a:lnTo>
                        <a:pt x="3415184" y="813839"/>
                      </a:lnTo>
                      <a:cubicBezTo>
                        <a:pt x="3482862" y="746316"/>
                        <a:pt x="3482862" y="636894"/>
                        <a:pt x="3415184" y="569371"/>
                      </a:cubicBezTo>
                      <a:cubicBezTo>
                        <a:pt x="3347506" y="501848"/>
                        <a:pt x="3237833" y="501848"/>
                        <a:pt x="3170155" y="569371"/>
                      </a:cubicBezTo>
                      <a:lnTo>
                        <a:pt x="2850705" y="888040"/>
                      </a:lnTo>
                      <a:cubicBezTo>
                        <a:pt x="2674594" y="778618"/>
                        <a:pt x="2470816" y="710303"/>
                        <a:pt x="2251966" y="695958"/>
                      </a:cubicBezTo>
                      <a:cubicBezTo>
                        <a:pt x="2252016" y="694424"/>
                        <a:pt x="2252858" y="693138"/>
                        <a:pt x="2252858" y="691605"/>
                      </a:cubicBezTo>
                      <a:lnTo>
                        <a:pt x="2252858" y="172889"/>
                      </a:lnTo>
                      <a:cubicBezTo>
                        <a:pt x="2252858" y="77318"/>
                        <a:pt x="2175363" y="0"/>
                        <a:pt x="2079573" y="0"/>
                      </a:cubicBezTo>
                      <a:cubicBezTo>
                        <a:pt x="1983783" y="0"/>
                        <a:pt x="1906288" y="77318"/>
                        <a:pt x="1906288" y="172889"/>
                      </a:cubicBezTo>
                      <a:lnTo>
                        <a:pt x="1906288" y="691605"/>
                      </a:lnTo>
                      <a:cubicBezTo>
                        <a:pt x="1906288" y="693138"/>
                        <a:pt x="1907131" y="694424"/>
                        <a:pt x="1907180" y="695958"/>
                      </a:cubicBezTo>
                      <a:cubicBezTo>
                        <a:pt x="1733101" y="707335"/>
                        <a:pt x="1568592" y="752895"/>
                        <a:pt x="1419800" y="826255"/>
                      </a:cubicBezTo>
                      <a:lnTo>
                        <a:pt x="1162326" y="569321"/>
                      </a:lnTo>
                      <a:cubicBezTo>
                        <a:pt x="1094598" y="501798"/>
                        <a:pt x="984925" y="501798"/>
                        <a:pt x="917247" y="569321"/>
                      </a:cubicBezTo>
                      <a:cubicBezTo>
                        <a:pt x="849619" y="636894"/>
                        <a:pt x="849569" y="746316"/>
                        <a:pt x="917247" y="813839"/>
                      </a:cubicBezTo>
                      <a:lnTo>
                        <a:pt x="1127520" y="1023581"/>
                      </a:lnTo>
                      <a:cubicBezTo>
                        <a:pt x="966878" y="1167136"/>
                        <a:pt x="842578" y="1349473"/>
                        <a:pt x="769000" y="1556098"/>
                      </a:cubicBezTo>
                      <a:lnTo>
                        <a:pt x="519906" y="1556098"/>
                      </a:lnTo>
                      <a:cubicBezTo>
                        <a:pt x="424115" y="1556098"/>
                        <a:pt x="346620" y="1633465"/>
                        <a:pt x="346620" y="1729037"/>
                      </a:cubicBezTo>
                      <a:cubicBezTo>
                        <a:pt x="346620" y="1824608"/>
                        <a:pt x="424115" y="1901925"/>
                        <a:pt x="519906" y="1901925"/>
                      </a:cubicBezTo>
                      <a:lnTo>
                        <a:pt x="697604" y="1901925"/>
                      </a:lnTo>
                      <a:cubicBezTo>
                        <a:pt x="695670" y="1930617"/>
                        <a:pt x="693191" y="1959209"/>
                        <a:pt x="693191" y="1988345"/>
                      </a:cubicBezTo>
                      <a:lnTo>
                        <a:pt x="693191" y="2247703"/>
                      </a:lnTo>
                      <a:lnTo>
                        <a:pt x="173285" y="2247703"/>
                      </a:lnTo>
                      <a:cubicBezTo>
                        <a:pt x="77495" y="2247703"/>
                        <a:pt x="0" y="2325070"/>
                        <a:pt x="0" y="2420641"/>
                      </a:cubicBezTo>
                      <a:cubicBezTo>
                        <a:pt x="0" y="2516213"/>
                        <a:pt x="77495" y="2593530"/>
                        <a:pt x="173285" y="2593530"/>
                      </a:cubicBezTo>
                      <a:lnTo>
                        <a:pt x="693191" y="2593530"/>
                      </a:lnTo>
                      <a:lnTo>
                        <a:pt x="693191" y="2939308"/>
                      </a:lnTo>
                      <a:lnTo>
                        <a:pt x="519906" y="2939308"/>
                      </a:lnTo>
                      <a:cubicBezTo>
                        <a:pt x="424115" y="2939308"/>
                        <a:pt x="346620" y="3016675"/>
                        <a:pt x="346620" y="3112246"/>
                      </a:cubicBezTo>
                      <a:cubicBezTo>
                        <a:pt x="346620" y="3207817"/>
                        <a:pt x="424115" y="3285135"/>
                        <a:pt x="519906" y="3285135"/>
                      </a:cubicBezTo>
                      <a:lnTo>
                        <a:pt x="693191" y="3285135"/>
                      </a:lnTo>
                      <a:lnTo>
                        <a:pt x="693191" y="3544493"/>
                      </a:lnTo>
                      <a:cubicBezTo>
                        <a:pt x="693191" y="3573679"/>
                        <a:pt x="695670" y="3602221"/>
                        <a:pt x="697604" y="3630913"/>
                      </a:cubicBezTo>
                      <a:lnTo>
                        <a:pt x="173285" y="3630913"/>
                      </a:lnTo>
                      <a:cubicBezTo>
                        <a:pt x="77495" y="3630913"/>
                        <a:pt x="0" y="3708280"/>
                        <a:pt x="0" y="3803851"/>
                      </a:cubicBezTo>
                      <a:cubicBezTo>
                        <a:pt x="0" y="3899422"/>
                        <a:pt x="77495" y="3976740"/>
                        <a:pt x="173285" y="3976740"/>
                      </a:cubicBezTo>
                      <a:lnTo>
                        <a:pt x="769000" y="3976740"/>
                      </a:lnTo>
                      <a:cubicBezTo>
                        <a:pt x="807574" y="4085123"/>
                        <a:pt x="859337" y="4187174"/>
                        <a:pt x="923841" y="4280173"/>
                      </a:cubicBezTo>
                      <a:lnTo>
                        <a:pt x="743962" y="4459641"/>
                      </a:lnTo>
                      <a:cubicBezTo>
                        <a:pt x="676284" y="4527164"/>
                        <a:pt x="676284" y="4636586"/>
                        <a:pt x="743962" y="4704109"/>
                      </a:cubicBezTo>
                      <a:cubicBezTo>
                        <a:pt x="777826" y="4737896"/>
                        <a:pt x="822151" y="4754764"/>
                        <a:pt x="866476" y="4754764"/>
                      </a:cubicBezTo>
                      <a:cubicBezTo>
                        <a:pt x="910851" y="4754764"/>
                        <a:pt x="955177" y="4737896"/>
                        <a:pt x="988991" y="4704109"/>
                      </a:cubicBezTo>
                      <a:lnTo>
                        <a:pt x="1157269" y="4536217"/>
                      </a:lnTo>
                      <a:cubicBezTo>
                        <a:pt x="1362583" y="4708759"/>
                        <a:pt x="1622090" y="4817984"/>
                        <a:pt x="1906288" y="4836831"/>
                      </a:cubicBezTo>
                      <a:lnTo>
                        <a:pt x="1906288" y="5359949"/>
                      </a:lnTo>
                      <a:cubicBezTo>
                        <a:pt x="1906288" y="5455520"/>
                        <a:pt x="1983783" y="5532838"/>
                        <a:pt x="2079573" y="5532838"/>
                      </a:cubicBezTo>
                      <a:cubicBezTo>
                        <a:pt x="2175363" y="5532838"/>
                        <a:pt x="2252858" y="5455520"/>
                        <a:pt x="2252858" y="5359949"/>
                      </a:cubicBezTo>
                      <a:lnTo>
                        <a:pt x="2252858" y="4836831"/>
                      </a:lnTo>
                      <a:cubicBezTo>
                        <a:pt x="2558723" y="4816599"/>
                        <a:pt x="2835335" y="4690753"/>
                        <a:pt x="3047294" y="4495109"/>
                      </a:cubicBezTo>
                      <a:lnTo>
                        <a:pt x="3256773" y="4704159"/>
                      </a:lnTo>
                      <a:cubicBezTo>
                        <a:pt x="3290637" y="4737896"/>
                        <a:pt x="3334962" y="4754814"/>
                        <a:pt x="3379288" y="4754814"/>
                      </a:cubicBezTo>
                      <a:cubicBezTo>
                        <a:pt x="3423662" y="4754814"/>
                        <a:pt x="3467988" y="4737945"/>
                        <a:pt x="3501852" y="4704159"/>
                      </a:cubicBezTo>
                      <a:cubicBezTo>
                        <a:pt x="3569530" y="4636586"/>
                        <a:pt x="3569530" y="4527164"/>
                        <a:pt x="3501852" y="4459691"/>
                      </a:cubicBezTo>
                      <a:lnTo>
                        <a:pt x="3269069" y="4227441"/>
                      </a:lnTo>
                      <a:cubicBezTo>
                        <a:pt x="3318005" y="4148985"/>
                        <a:pt x="3358662" y="4065138"/>
                        <a:pt x="3390146" y="3976740"/>
                      </a:cubicBezTo>
                      <a:lnTo>
                        <a:pt x="3985861" y="3976740"/>
                      </a:lnTo>
                      <a:cubicBezTo>
                        <a:pt x="4081651" y="3976740"/>
                        <a:pt x="4159146" y="3899422"/>
                        <a:pt x="4159146" y="3803851"/>
                      </a:cubicBezTo>
                      <a:cubicBezTo>
                        <a:pt x="4159146" y="3708280"/>
                        <a:pt x="4081651" y="3630913"/>
                        <a:pt x="3985861" y="3630913"/>
                      </a:cubicBezTo>
                      <a:close/>
                      <a:moveTo>
                        <a:pt x="2166241" y="4495456"/>
                      </a:moveTo>
                      <a:lnTo>
                        <a:pt x="1992906" y="4495456"/>
                      </a:lnTo>
                      <a:cubicBezTo>
                        <a:pt x="1467447" y="4495456"/>
                        <a:pt x="1039811" y="4068749"/>
                        <a:pt x="1039811" y="3544493"/>
                      </a:cubicBezTo>
                      <a:lnTo>
                        <a:pt x="1039811" y="1988345"/>
                      </a:lnTo>
                      <a:cubicBezTo>
                        <a:pt x="1039811" y="1464089"/>
                        <a:pt x="1467447" y="1037432"/>
                        <a:pt x="1992906" y="1037432"/>
                      </a:cubicBezTo>
                      <a:lnTo>
                        <a:pt x="2166241" y="1037432"/>
                      </a:lnTo>
                      <a:cubicBezTo>
                        <a:pt x="2691699" y="1037432"/>
                        <a:pt x="3119384" y="1464089"/>
                        <a:pt x="3119384" y="1988345"/>
                      </a:cubicBezTo>
                      <a:lnTo>
                        <a:pt x="3119384" y="3544493"/>
                      </a:lnTo>
                      <a:cubicBezTo>
                        <a:pt x="3119384" y="4068749"/>
                        <a:pt x="2691699" y="4495456"/>
                        <a:pt x="2166241" y="449545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6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3AE537CD-C89B-4D02-B104-AC6AB4809513}"/>
                    </a:ext>
                  </a:extLst>
                </p:cNvPr>
                <p:cNvSpPr/>
                <p:nvPr/>
              </p:nvSpPr>
              <p:spPr>
                <a:xfrm>
                  <a:off x="2570846" y="630236"/>
                  <a:ext cx="1386381" cy="1383209"/>
                </a:xfrm>
                <a:custGeom>
                  <a:avLst/>
                  <a:gdLst>
                    <a:gd name="connsiteX0" fmla="*/ 693191 w 1386381"/>
                    <a:gd name="connsiteY0" fmla="*/ 0 h 1383209"/>
                    <a:gd name="connsiteX1" fmla="*/ 0 w 1386381"/>
                    <a:gd name="connsiteY1" fmla="*/ 691605 h 1383209"/>
                    <a:gd name="connsiteX2" fmla="*/ 693191 w 1386381"/>
                    <a:gd name="connsiteY2" fmla="*/ 1383210 h 1383209"/>
                    <a:gd name="connsiteX3" fmla="*/ 1386382 w 1386381"/>
                    <a:gd name="connsiteY3" fmla="*/ 691605 h 1383209"/>
                    <a:gd name="connsiteX4" fmla="*/ 693191 w 1386381"/>
                    <a:gd name="connsiteY4" fmla="*/ 0 h 1383209"/>
                    <a:gd name="connsiteX5" fmla="*/ 693191 w 1386381"/>
                    <a:gd name="connsiteY5" fmla="*/ 1037382 h 1383209"/>
                    <a:gd name="connsiteX6" fmla="*/ 346620 w 1386381"/>
                    <a:gd name="connsiteY6" fmla="*/ 691605 h 1383209"/>
                    <a:gd name="connsiteX7" fmla="*/ 693191 w 1386381"/>
                    <a:gd name="connsiteY7" fmla="*/ 345778 h 1383209"/>
                    <a:gd name="connsiteX8" fmla="*/ 1039811 w 1386381"/>
                    <a:gd name="connsiteY8" fmla="*/ 691605 h 1383209"/>
                    <a:gd name="connsiteX9" fmla="*/ 693191 w 1386381"/>
                    <a:gd name="connsiteY9" fmla="*/ 1037382 h 1383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86381" h="1383209">
                      <a:moveTo>
                        <a:pt x="693191" y="0"/>
                      </a:moveTo>
                      <a:cubicBezTo>
                        <a:pt x="310922" y="0"/>
                        <a:pt x="0" y="310161"/>
                        <a:pt x="0" y="691605"/>
                      </a:cubicBezTo>
                      <a:cubicBezTo>
                        <a:pt x="0" y="1072999"/>
                        <a:pt x="310922" y="1383210"/>
                        <a:pt x="693191" y="1383210"/>
                      </a:cubicBezTo>
                      <a:cubicBezTo>
                        <a:pt x="1075510" y="1383210"/>
                        <a:pt x="1386382" y="1072999"/>
                        <a:pt x="1386382" y="691605"/>
                      </a:cubicBezTo>
                      <a:cubicBezTo>
                        <a:pt x="1386382" y="310161"/>
                        <a:pt x="1075510" y="0"/>
                        <a:pt x="693191" y="0"/>
                      </a:cubicBezTo>
                      <a:close/>
                      <a:moveTo>
                        <a:pt x="693191" y="1037382"/>
                      </a:moveTo>
                      <a:cubicBezTo>
                        <a:pt x="502156" y="1037382"/>
                        <a:pt x="346620" y="882203"/>
                        <a:pt x="346620" y="691605"/>
                      </a:cubicBezTo>
                      <a:cubicBezTo>
                        <a:pt x="346620" y="500957"/>
                        <a:pt x="502156" y="345778"/>
                        <a:pt x="693191" y="345778"/>
                      </a:cubicBezTo>
                      <a:cubicBezTo>
                        <a:pt x="884276" y="345778"/>
                        <a:pt x="1039811" y="500957"/>
                        <a:pt x="1039811" y="691605"/>
                      </a:cubicBezTo>
                      <a:cubicBezTo>
                        <a:pt x="1039811" y="882203"/>
                        <a:pt x="884276" y="1037382"/>
                        <a:pt x="693191" y="10373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6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848B2EE-2E97-425F-9797-C2EBCB2513DC}"/>
                </a:ext>
              </a:extLst>
            </p:cNvPr>
            <p:cNvSpPr txBox="1"/>
            <p:nvPr/>
          </p:nvSpPr>
          <p:spPr>
            <a:xfrm>
              <a:off x="1052178" y="407749"/>
              <a:ext cx="9528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050" b="1" dirty="0">
                  <a:solidFill>
                    <a:schemeClr val="accent1"/>
                  </a:solidFill>
                  <a:cs typeface="Rubik" panose="00000500000000000000" pitchFamily="2" charset="-79"/>
                </a:rPr>
                <a:t>BIOLOGY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318312B-AE9F-4446-8534-2C74F963C86E}"/>
              </a:ext>
            </a:extLst>
          </p:cNvPr>
          <p:cNvSpPr txBox="1"/>
          <p:nvPr/>
        </p:nvSpPr>
        <p:spPr>
          <a:xfrm>
            <a:off x="4233381" y="1699727"/>
            <a:ext cx="38206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cs typeface="Rubik" panose="00000500000000000000" pitchFamily="2" charset="-79"/>
              </a:rPr>
              <a:t>Bringing </a:t>
            </a:r>
            <a:br>
              <a:rPr lang="en-US" sz="4400" b="1" dirty="0">
                <a:solidFill>
                  <a:schemeClr val="accent1"/>
                </a:solidFill>
                <a:cs typeface="Rubik" panose="00000500000000000000" pitchFamily="2" charset="-79"/>
              </a:rPr>
            </a:br>
            <a:r>
              <a:rPr lang="en-US" sz="4400" b="1" dirty="0">
                <a:solidFill>
                  <a:schemeClr val="accent1"/>
                </a:solidFill>
                <a:cs typeface="Rubik" panose="00000500000000000000" pitchFamily="2" charset="-79"/>
              </a:rPr>
              <a:t>Joy of Smart Packaging</a:t>
            </a:r>
            <a:endParaRPr lang="en-ID" sz="4400" b="1" dirty="0">
              <a:solidFill>
                <a:schemeClr val="accent1"/>
              </a:solidFill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03690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9924E9"/>
      </a:accent1>
      <a:accent2>
        <a:srgbClr val="FB4798"/>
      </a:accent2>
      <a:accent3>
        <a:srgbClr val="A4F71D"/>
      </a:accent3>
      <a:accent4>
        <a:srgbClr val="FF8818"/>
      </a:accent4>
      <a:accent5>
        <a:srgbClr val="00FFED"/>
      </a:accent5>
      <a:accent6>
        <a:srgbClr val="00B8BA"/>
      </a:accent6>
      <a:hlink>
        <a:srgbClr val="0563C1"/>
      </a:hlink>
      <a:folHlink>
        <a:srgbClr val="954F72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1595</Words>
  <Application>Microsoft Office PowerPoint</Application>
  <PresentationFormat>Widescreen</PresentationFormat>
  <Paragraphs>110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Open Sans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18</cp:revision>
  <dcterms:created xsi:type="dcterms:W3CDTF">2020-10-29T17:47:20Z</dcterms:created>
  <dcterms:modified xsi:type="dcterms:W3CDTF">2020-11-04T16:30:26Z</dcterms:modified>
</cp:coreProperties>
</file>