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260" r:id="rId4"/>
    <p:sldId id="262" r:id="rId5"/>
    <p:sldId id="263" r:id="rId6"/>
    <p:sldId id="264" r:id="rId7"/>
    <p:sldId id="266" r:id="rId8"/>
    <p:sldId id="268" r:id="rId9"/>
    <p:sldId id="269" r:id="rId10"/>
    <p:sldId id="271" r:id="rId11"/>
    <p:sldId id="274" r:id="rId12"/>
    <p:sldId id="275" r:id="rId13"/>
    <p:sldId id="276" r:id="rId14"/>
  </p:sldIdLst>
  <p:sldSz cx="24384000" cy="13716000"/>
  <p:notesSz cx="6858000" cy="9144000"/>
  <p:defaultTextStyle>
    <a:defPPr>
      <a:defRPr lang="en-PK"/>
    </a:defPPr>
    <a:lvl1pPr algn="ctr" defTabSz="825500" rtl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indent="228600" algn="ctr" defTabSz="825500" rtl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indent="457200" algn="ctr" defTabSz="825500" rtl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indent="685800" algn="ctr" defTabSz="825500" rtl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indent="914400" algn="ctr" defTabSz="825500" rtl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34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7EF12E1-3D15-4E30-921A-5B7A41E58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CA5FAC1-4711-48A3-AC95-71F3A23931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PK" altLang="en-PK">
                <a:sym typeface="Helvetica Neue" charset="0"/>
              </a:rPr>
              <a:t>Click to edit Master text styles</a:t>
            </a:r>
          </a:p>
          <a:p>
            <a:pPr lvl="1"/>
            <a:r>
              <a:rPr lang="en-PK" altLang="en-PK">
                <a:sym typeface="Helvetica Neue" charset="0"/>
              </a:rPr>
              <a:t>Second level</a:t>
            </a:r>
          </a:p>
          <a:p>
            <a:pPr lvl="2"/>
            <a:r>
              <a:rPr lang="en-PK" altLang="en-PK">
                <a:sym typeface="Helvetica Neue" charset="0"/>
              </a:rPr>
              <a:t>Third level</a:t>
            </a:r>
          </a:p>
          <a:p>
            <a:pPr lvl="3"/>
            <a:r>
              <a:rPr lang="en-PK" altLang="en-PK">
                <a:sym typeface="Helvetica Neue" charset="0"/>
              </a:rPr>
              <a:t>Fourth level</a:t>
            </a:r>
          </a:p>
          <a:p>
            <a:pPr lvl="4"/>
            <a:r>
              <a:rPr lang="en-PK" altLang="en-PK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6914-7E50-4C1D-A1AB-AACF811F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07F6D-795B-459C-92E5-F44020DAB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327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364A-9EDC-4B34-B23B-961D3C34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6DE87-6189-40AC-A267-9B7C7676E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001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C773-3363-4368-AEF9-A50F8B1BD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99000" y="3365500"/>
            <a:ext cx="5207000" cy="1003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F6509-99B7-49B8-8FBB-CD533A546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78000" y="3365500"/>
            <a:ext cx="15468600" cy="1003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844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A665-4861-480E-B109-27F2C0D9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380B-0F95-4ED8-8E59-C8B136C01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18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14E7-42EC-42E6-A4E1-2E64B061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5C8E6-A404-4271-8972-989A09AF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8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03AE-B1C0-48CC-87F7-19C8A8A8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4FE2-6E47-4E6B-898C-22E4435D6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8000" y="8432800"/>
            <a:ext cx="10337800" cy="4965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D94D4-D2A5-445C-B703-48B90117C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8432800"/>
            <a:ext cx="10337800" cy="4965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871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A968-A62F-4899-9D0C-BE2B74D3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386EE-E341-40C4-A82C-CA09618B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90421-8F74-4B36-9E52-A411719DB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076C0-5375-4AD0-9F06-78A2871B6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1DE02-0E3F-4BF4-ABCF-DC9DA6D43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502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BB1F-C030-4937-BC91-BE7FC1EA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096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AA3A-7F2D-42F5-8AD1-30D2F77E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03D8-4096-4AFF-88B4-BDD4F734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0755A-3323-4C51-AD71-7AA6894AD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6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8019-D7E3-4579-9AB7-A6D1FCD3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57E5A-B15D-43CD-83AC-A4F40D989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FEB5B-1DA9-4BFC-8914-521EE083A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2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FBB4459-B3B2-4891-BF25-B2267D7546F2}"/>
              </a:ext>
            </a:extLst>
          </p:cNvPr>
          <p:cNvSpPr>
            <a:spLocks/>
          </p:cNvSpPr>
          <p:nvPr/>
        </p:nvSpPr>
        <p:spPr bwMode="auto">
          <a:xfrm>
            <a:off x="-76200" y="-53975"/>
            <a:ext cx="24536400" cy="13979525"/>
          </a:xfrm>
          <a:prstGeom prst="rect">
            <a:avLst/>
          </a:prstGeom>
          <a:solidFill>
            <a:srgbClr val="5B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026" name="Line 2">
            <a:extLst>
              <a:ext uri="{FF2B5EF4-FFF2-40B4-BE49-F238E27FC236}">
                <a16:creationId xmlns:a16="http://schemas.microsoft.com/office/drawing/2014/main" id="{CEDBE136-5A77-476F-ABE2-65D354712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22225"/>
            <a:ext cx="0" cy="14514513"/>
          </a:xfrm>
          <a:prstGeom prst="line">
            <a:avLst/>
          </a:prstGeom>
          <a:noFill/>
          <a:ln w="25400" cap="rnd" cmpd="sng">
            <a:solidFill>
              <a:srgbClr val="4E0E05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1027" name="AutoShape 3">
            <a:extLst>
              <a:ext uri="{FF2B5EF4-FFF2-40B4-BE49-F238E27FC236}">
                <a16:creationId xmlns:a16="http://schemas.microsoft.com/office/drawing/2014/main" id="{FE7727FA-5A76-4CA7-A14A-59FA4F6460F4}"/>
              </a:ext>
            </a:extLst>
          </p:cNvPr>
          <p:cNvSpPr>
            <a:spLocks/>
          </p:cNvSpPr>
          <p:nvPr/>
        </p:nvSpPr>
        <p:spPr bwMode="auto">
          <a:xfrm>
            <a:off x="1444625" y="1604963"/>
            <a:ext cx="2205038" cy="22034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0E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A63863E9-F255-48B9-AA93-B71D5F1BD386}"/>
              </a:ext>
            </a:extLst>
          </p:cNvPr>
          <p:cNvSpPr>
            <a:spLocks/>
          </p:cNvSpPr>
          <p:nvPr/>
        </p:nvSpPr>
        <p:spPr bwMode="auto">
          <a:xfrm>
            <a:off x="1343025" y="1493838"/>
            <a:ext cx="2425700" cy="2425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2700" cap="flat" cmpd="sng">
            <a:solidFill>
              <a:srgbClr val="4E0E05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C3B5A6-D3C4-4251-A143-C593475F15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8000" y="3365500"/>
            <a:ext cx="2082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PK" altLang="en-PK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39F2FA-5368-40E0-B41C-B4CE7FAA47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78000" y="8432800"/>
            <a:ext cx="20828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PK" altLang="en-PK">
                <a:sym typeface="Helvetica Neue Thin" charset="0"/>
              </a:rPr>
              <a:t>Click to edit Master text styles</a:t>
            </a:r>
          </a:p>
          <a:p>
            <a:pPr lvl="1"/>
            <a:r>
              <a:rPr lang="en-PK" altLang="en-PK">
                <a:sym typeface="Helvetica Neue Thin" charset="0"/>
              </a:rPr>
              <a:t>Second level</a:t>
            </a:r>
          </a:p>
          <a:p>
            <a:pPr lvl="2"/>
            <a:r>
              <a:rPr lang="en-PK" altLang="en-PK">
                <a:sym typeface="Helvetica Neue Thin" charset="0"/>
              </a:rPr>
              <a:t>Third level</a:t>
            </a:r>
          </a:p>
          <a:p>
            <a:pPr lvl="3"/>
            <a:r>
              <a:rPr lang="en-PK" altLang="en-PK">
                <a:sym typeface="Helvetica Neue Thin" charset="0"/>
              </a:rPr>
              <a:t>Fourth level</a:t>
            </a:r>
          </a:p>
          <a:p>
            <a:pPr lvl="4"/>
            <a:r>
              <a:rPr lang="en-PK" altLang="en-PK">
                <a:sym typeface="Helvetica Neue T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825500" rtl="0" fontAlgn="base" hangingPunct="0">
        <a:spcBef>
          <a:spcPct val="0"/>
        </a:spcBef>
        <a:spcAft>
          <a:spcPct val="0"/>
        </a:spcAft>
        <a:defRPr sz="11200" kern="1200">
          <a:solidFill>
            <a:srgbClr val="FFFFFF"/>
          </a:solidFill>
          <a:latin typeface="+mj-lt"/>
          <a:ea typeface="+mj-ea"/>
          <a:cs typeface="+mj-cs"/>
          <a:sym typeface="Helvetica Neue Light" charset="0"/>
        </a:defRPr>
      </a:lvl1pPr>
      <a:lvl2pPr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2pPr>
      <a:lvl3pPr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3pPr>
      <a:lvl4pPr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4pPr>
      <a:lvl5pPr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9pPr>
    </p:titleStyle>
    <p:bodyStyle>
      <a:lvl1pPr algn="ctr" defTabSz="825500" rtl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n-lt"/>
          <a:ea typeface="+mn-ea"/>
          <a:cs typeface="+mn-cs"/>
          <a:sym typeface="Helvetica Neue Thin" charset="0"/>
        </a:defRPr>
      </a:lvl1pPr>
      <a:lvl2pPr indent="228600" algn="ctr" defTabSz="825500" rtl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n-lt"/>
          <a:ea typeface="+mn-ea"/>
          <a:cs typeface="+mn-cs"/>
          <a:sym typeface="Helvetica Neue Thin" charset="0"/>
        </a:defRPr>
      </a:lvl2pPr>
      <a:lvl3pPr indent="457200" algn="ctr" defTabSz="825500" rtl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n-lt"/>
          <a:ea typeface="+mn-ea"/>
          <a:cs typeface="+mn-cs"/>
          <a:sym typeface="Helvetica Neue Thin" charset="0"/>
        </a:defRPr>
      </a:lvl3pPr>
      <a:lvl4pPr indent="685800" algn="ctr" defTabSz="825500" rtl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n-lt"/>
          <a:ea typeface="+mn-ea"/>
          <a:cs typeface="+mn-cs"/>
          <a:sym typeface="Helvetica Neue Thin" charset="0"/>
        </a:defRPr>
      </a:lvl4pPr>
      <a:lvl5pPr indent="914400" algn="ctr" defTabSz="825500" rtl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n-lt"/>
          <a:ea typeface="+mn-ea"/>
          <a:cs typeface="+mn-cs"/>
          <a:sym typeface="Helvetica Neue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jpg">
            <a:extLst>
              <a:ext uri="{FF2B5EF4-FFF2-40B4-BE49-F238E27FC236}">
                <a16:creationId xmlns:a16="http://schemas.microsoft.com/office/drawing/2014/main" id="{3747E6B2-3D36-42C1-98E5-5F35A877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20615275"/>
            <a:ext cx="24611013" cy="398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Line 2">
            <a:extLst>
              <a:ext uri="{FF2B5EF4-FFF2-40B4-BE49-F238E27FC236}">
                <a16:creationId xmlns:a16="http://schemas.microsoft.com/office/drawing/2014/main" id="{24F3B403-A4E6-4D70-B575-385BE9CCD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4888" y="84138"/>
            <a:ext cx="0" cy="14514512"/>
          </a:xfrm>
          <a:prstGeom prst="line">
            <a:avLst/>
          </a:prstGeom>
          <a:noFill/>
          <a:ln w="25400" cap="rnd" cmpd="sng">
            <a:solidFill>
              <a:srgbClr val="E3992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A3F183CD-50F0-4491-9CEF-C4B5AF281045}"/>
              </a:ext>
            </a:extLst>
          </p:cNvPr>
          <p:cNvSpPr>
            <a:spLocks/>
          </p:cNvSpPr>
          <p:nvPr/>
        </p:nvSpPr>
        <p:spPr bwMode="auto">
          <a:xfrm>
            <a:off x="1770063" y="1106488"/>
            <a:ext cx="8629650" cy="86296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399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C13C3770-7B92-4DD2-AB00-5D1B0E62BEFD}"/>
              </a:ext>
            </a:extLst>
          </p:cNvPr>
          <p:cNvSpPr>
            <a:spLocks/>
          </p:cNvSpPr>
          <p:nvPr/>
        </p:nvSpPr>
        <p:spPr bwMode="auto">
          <a:xfrm>
            <a:off x="1470025" y="806450"/>
            <a:ext cx="9229725" cy="92297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 cmpd="sng">
            <a:solidFill>
              <a:srgbClr val="E3992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6876124-DE1D-427D-AD03-92F2884D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2063" y="3879850"/>
            <a:ext cx="7105650" cy="5954713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PK" altLang="en-PK" sz="7000"/>
              <a:t>This is where your Awesome  </a:t>
            </a:r>
            <a:br>
              <a:rPr lang="en-PK" altLang="en-PK" sz="7000"/>
            </a:br>
            <a:r>
              <a:rPr lang="en-PK" altLang="en-PK" sz="10000" b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Title Goes</a:t>
            </a:r>
            <a:endParaRPr lang="en-PK" altLang="en-PK" sz="18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AF2149B-763D-401E-8501-9FF29AA32086}"/>
              </a:ext>
            </a:extLst>
          </p:cNvPr>
          <p:cNvSpPr>
            <a:spLocks/>
          </p:cNvSpPr>
          <p:nvPr/>
        </p:nvSpPr>
        <p:spPr bwMode="auto">
          <a:xfrm>
            <a:off x="20343813" y="12098338"/>
            <a:ext cx="3184525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PK" altLang="en-PK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Your logo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362628D7-6661-4E5D-9F0F-A7818088E924}"/>
              </a:ext>
            </a:extLst>
          </p:cNvPr>
          <p:cNvSpPr>
            <a:spLocks/>
          </p:cNvSpPr>
          <p:nvPr/>
        </p:nvSpPr>
        <p:spPr bwMode="auto">
          <a:xfrm>
            <a:off x="833438" y="12098338"/>
            <a:ext cx="4573587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PK" altLang="en-PK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@twitterhandle</a:t>
            </a:r>
          </a:p>
        </p:txBody>
      </p:sp>
      <p:pic>
        <p:nvPicPr>
          <p:cNvPr id="8200" name="Picture 8" descr="global-icon.png">
            <a:extLst>
              <a:ext uri="{FF2B5EF4-FFF2-40B4-BE49-F238E27FC236}">
                <a16:creationId xmlns:a16="http://schemas.microsoft.com/office/drawing/2014/main" id="{9A91D56B-023D-4109-BE7F-D0CD0127B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313" y="12060238"/>
            <a:ext cx="9969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D588566F-49ED-40D9-8EB3-03BDE93A3141}"/>
              </a:ext>
            </a:extLst>
          </p:cNvPr>
          <p:cNvSpPr>
            <a:spLocks/>
          </p:cNvSpPr>
          <p:nvPr/>
        </p:nvSpPr>
        <p:spPr bwMode="auto">
          <a:xfrm>
            <a:off x="-76200" y="-53975"/>
            <a:ext cx="24536400" cy="13979525"/>
          </a:xfrm>
          <a:prstGeom prst="rect">
            <a:avLst/>
          </a:prstGeom>
          <a:solidFill>
            <a:srgbClr val="981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840102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2F660FF-6747-498E-95B9-63094433B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8" y="2835275"/>
            <a:ext cx="19959637" cy="3605213"/>
          </a:xfrm>
        </p:spPr>
        <p:txBody>
          <a:bodyPr anchor="t"/>
          <a:lstStyle/>
          <a:p>
            <a:pPr algn="l"/>
            <a:r>
              <a:rPr lang="en-PK" altLang="en-PK" sz="100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important </a:t>
            </a:r>
            <a:r>
              <a:rPr lang="en-US" altLang="en-PK" sz="100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points</a:t>
            </a:r>
            <a:endParaRPr lang="en-PK" altLang="en-PK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894F20F5-CFAB-48B8-8F11-625906C2FB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0" y="-2171700"/>
            <a:ext cx="0" cy="17348200"/>
          </a:xfrm>
          <a:prstGeom prst="line">
            <a:avLst/>
          </a:prstGeom>
          <a:noFill/>
          <a:ln w="25400" cap="rnd" cmpd="sng">
            <a:solidFill>
              <a:srgbClr val="5BB0B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9CA8A78-74B1-4098-AF27-CF680070187F}"/>
              </a:ext>
            </a:extLst>
          </p:cNvPr>
          <p:cNvSpPr>
            <a:spLocks/>
          </p:cNvSpPr>
          <p:nvPr/>
        </p:nvSpPr>
        <p:spPr bwMode="auto">
          <a:xfrm>
            <a:off x="23849013" y="-53975"/>
            <a:ext cx="1500187" cy="13979525"/>
          </a:xfrm>
          <a:prstGeom prst="rect">
            <a:avLst/>
          </a:prstGeom>
          <a:solidFill>
            <a:srgbClr val="5B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84010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3F222669-C1AA-4904-AF2C-48E90EE0CF6B}"/>
              </a:ext>
            </a:extLst>
          </p:cNvPr>
          <p:cNvSpPr>
            <a:spLocks/>
          </p:cNvSpPr>
          <p:nvPr/>
        </p:nvSpPr>
        <p:spPr bwMode="auto">
          <a:xfrm>
            <a:off x="-76200" y="-53975"/>
            <a:ext cx="24536400" cy="13979525"/>
          </a:xfrm>
          <a:prstGeom prst="rect">
            <a:avLst/>
          </a:prstGeom>
          <a:solidFill>
            <a:srgbClr val="E399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6581457-A9F7-4E8C-B88D-94A11969A2A7}"/>
              </a:ext>
            </a:extLst>
          </p:cNvPr>
          <p:cNvSpPr>
            <a:spLocks/>
          </p:cNvSpPr>
          <p:nvPr/>
        </p:nvSpPr>
        <p:spPr bwMode="auto">
          <a:xfrm>
            <a:off x="1795463" y="-1619250"/>
            <a:ext cx="23614062" cy="219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PK" altLang="en-PK" sz="100000" b="1">
                <a:solidFill>
                  <a:srgbClr val="FFFFFF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“</a:t>
            </a:r>
            <a:endParaRPr lang="en-PK" altLang="en-PK" sz="180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7D0721B-964A-4DF9-9E72-F339C1676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5175" y="3624263"/>
            <a:ext cx="10742613" cy="8497887"/>
          </a:xfrm>
        </p:spPr>
        <p:txBody>
          <a:bodyPr anchor="t"/>
          <a:lstStyle/>
          <a:p>
            <a:pPr defTabSz="750888"/>
            <a:r>
              <a:rPr lang="en-PK" altLang="en-PK" sz="13800"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rPr>
              <a:t>Use a quote or a high impact statement here</a:t>
            </a:r>
            <a:endParaRPr lang="en-PK" altLang="en-PK" sz="1800">
              <a:solidFill>
                <a:srgbClr val="000000"/>
              </a:solidFill>
              <a:latin typeface="Garamond Antiqua" charset="0"/>
              <a:ea typeface="Garamond Antiqua" charset="0"/>
              <a:cs typeface="Garamond Antiqua" charset="0"/>
              <a:sym typeface="Garamond Antiqu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42061919-6ADE-49DB-B886-0E888FC3FBEE}"/>
              </a:ext>
            </a:extLst>
          </p:cNvPr>
          <p:cNvSpPr>
            <a:spLocks/>
          </p:cNvSpPr>
          <p:nvPr/>
        </p:nvSpPr>
        <p:spPr bwMode="auto">
          <a:xfrm>
            <a:off x="-374650" y="-1352550"/>
            <a:ext cx="25133300" cy="16178213"/>
          </a:xfrm>
          <a:prstGeom prst="rect">
            <a:avLst/>
          </a:prstGeom>
          <a:solidFill>
            <a:srgbClr val="E9D8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7FF42C3-9C60-4683-8A07-F616EF6D2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6738" y="485775"/>
            <a:ext cx="13088937" cy="2927350"/>
          </a:xfrm>
        </p:spPr>
        <p:txBody>
          <a:bodyPr anchor="t"/>
          <a:lstStyle/>
          <a:p>
            <a:pPr defTabSz="792163"/>
            <a:r>
              <a:rPr lang="en-PK" altLang="en-PK" sz="10700" b="1">
                <a:solidFill>
                  <a:srgbClr val="4E0E05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Data: </a:t>
            </a:r>
            <a:r>
              <a:rPr lang="en-PK" altLang="en-PK" sz="10700">
                <a:solidFill>
                  <a:srgbClr val="4E0E05"/>
                </a:solidFill>
              </a:rPr>
              <a:t>Graph &amp; Charts</a:t>
            </a:r>
            <a:endParaRPr lang="en-PK" altLang="en-PK" sz="18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1BC63278-2D06-4856-AECC-E7BB5CA9DD94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3938588"/>
            <a:ext cx="6689725" cy="9029700"/>
            <a:chOff x="0" y="77"/>
            <a:chExt cx="6689054" cy="9029298"/>
          </a:xfrm>
        </p:grpSpPr>
        <p:sp>
          <p:nvSpPr>
            <p:cNvPr id="22532" name="Rectangle 4">
              <a:extLst>
                <a:ext uri="{FF2B5EF4-FFF2-40B4-BE49-F238E27FC236}">
                  <a16:creationId xmlns:a16="http://schemas.microsoft.com/office/drawing/2014/main" id="{5C499405-7660-4C07-8E70-702294FE7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806497"/>
              <a:ext cx="1550961" cy="1863849"/>
            </a:xfrm>
            <a:prstGeom prst="rect">
              <a:avLst/>
            </a:prstGeom>
            <a:solidFill>
              <a:srgbClr val="4E0E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33" name="Rectangle 5">
              <a:extLst>
                <a:ext uri="{FF2B5EF4-FFF2-40B4-BE49-F238E27FC236}">
                  <a16:creationId xmlns:a16="http://schemas.microsoft.com/office/drawing/2014/main" id="{B4A798AE-CEAF-4677-9C1C-0685764E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688" y="4247232"/>
              <a:ext cx="1550961" cy="3423114"/>
            </a:xfrm>
            <a:prstGeom prst="rect">
              <a:avLst/>
            </a:prstGeom>
            <a:solidFill>
              <a:srgbClr val="981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34" name="Rectangle 6">
              <a:extLst>
                <a:ext uri="{FF2B5EF4-FFF2-40B4-BE49-F238E27FC236}">
                  <a16:creationId xmlns:a16="http://schemas.microsoft.com/office/drawing/2014/main" id="{A218A588-A138-4AA4-B3F6-7CCCF9CF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376" y="1377282"/>
              <a:ext cx="1550962" cy="6293064"/>
            </a:xfrm>
            <a:prstGeom prst="rect">
              <a:avLst/>
            </a:prstGeom>
            <a:solidFill>
              <a:srgbClr val="E399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35" name="Rectangle 7">
              <a:extLst>
                <a:ext uri="{FF2B5EF4-FFF2-40B4-BE49-F238E27FC236}">
                  <a16:creationId xmlns:a16="http://schemas.microsoft.com/office/drawing/2014/main" id="{76BB9F9F-02C3-4C21-9CA4-CAA1CD08D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065" y="2507565"/>
              <a:ext cx="1550961" cy="5162781"/>
            </a:xfrm>
            <a:prstGeom prst="rect">
              <a:avLst/>
            </a:prstGeom>
            <a:solidFill>
              <a:srgbClr val="5B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36" name="AutoShape 8">
              <a:extLst>
                <a:ext uri="{FF2B5EF4-FFF2-40B4-BE49-F238E27FC236}">
                  <a16:creationId xmlns:a16="http://schemas.microsoft.com/office/drawing/2014/main" id="{9AB73080-3EDB-4C9C-8057-1EBD3D0127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318642" y="949417"/>
              <a:ext cx="1189833" cy="15509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039" y="0"/>
                  </a:moveTo>
                  <a:cubicBezTo>
                    <a:pt x="6262" y="0"/>
                    <a:pt x="5634" y="481"/>
                    <a:pt x="5634" y="1078"/>
                  </a:cubicBezTo>
                  <a:lnTo>
                    <a:pt x="5634" y="8639"/>
                  </a:lnTo>
                  <a:lnTo>
                    <a:pt x="0" y="10800"/>
                  </a:lnTo>
                  <a:lnTo>
                    <a:pt x="5634" y="12961"/>
                  </a:lnTo>
                  <a:lnTo>
                    <a:pt x="5634" y="20522"/>
                  </a:lnTo>
                  <a:cubicBezTo>
                    <a:pt x="5634" y="21119"/>
                    <a:pt x="6262" y="21600"/>
                    <a:pt x="7039" y="21600"/>
                  </a:cubicBezTo>
                  <a:lnTo>
                    <a:pt x="20195" y="21600"/>
                  </a:lnTo>
                  <a:cubicBezTo>
                    <a:pt x="20973" y="21600"/>
                    <a:pt x="21600" y="21119"/>
                    <a:pt x="21600" y="20522"/>
                  </a:cubicBezTo>
                  <a:lnTo>
                    <a:pt x="21600" y="1078"/>
                  </a:lnTo>
                  <a:cubicBezTo>
                    <a:pt x="21600" y="481"/>
                    <a:pt x="20973" y="0"/>
                    <a:pt x="20195" y="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5BB0B2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37" name="AutoShape 9">
              <a:extLst>
                <a:ext uri="{FF2B5EF4-FFF2-40B4-BE49-F238E27FC236}">
                  <a16:creationId xmlns:a16="http://schemas.microsoft.com/office/drawing/2014/main" id="{201F16E2-CBB7-49AB-81F5-F57E058AFE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605955" y="-180502"/>
              <a:ext cx="1189832" cy="15509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039" y="0"/>
                  </a:moveTo>
                  <a:cubicBezTo>
                    <a:pt x="6262" y="0"/>
                    <a:pt x="5634" y="481"/>
                    <a:pt x="5634" y="1078"/>
                  </a:cubicBezTo>
                  <a:lnTo>
                    <a:pt x="5634" y="8639"/>
                  </a:lnTo>
                  <a:lnTo>
                    <a:pt x="0" y="10800"/>
                  </a:lnTo>
                  <a:lnTo>
                    <a:pt x="5634" y="12961"/>
                  </a:lnTo>
                  <a:lnTo>
                    <a:pt x="5634" y="20522"/>
                  </a:lnTo>
                  <a:cubicBezTo>
                    <a:pt x="5634" y="21119"/>
                    <a:pt x="6262" y="21600"/>
                    <a:pt x="7039" y="21600"/>
                  </a:cubicBezTo>
                  <a:lnTo>
                    <a:pt x="20195" y="21600"/>
                  </a:lnTo>
                  <a:cubicBezTo>
                    <a:pt x="20973" y="21600"/>
                    <a:pt x="21600" y="21119"/>
                    <a:pt x="21600" y="20522"/>
                  </a:cubicBezTo>
                  <a:lnTo>
                    <a:pt x="21600" y="1078"/>
                  </a:lnTo>
                  <a:cubicBezTo>
                    <a:pt x="21600" y="481"/>
                    <a:pt x="20973" y="0"/>
                    <a:pt x="20195" y="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E39920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38" name="AutoShape 10">
              <a:extLst>
                <a:ext uri="{FF2B5EF4-FFF2-40B4-BE49-F238E27FC236}">
                  <a16:creationId xmlns:a16="http://schemas.microsoft.com/office/drawing/2014/main" id="{669F3EC7-98B9-4605-914E-32C5458D0D1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93266" y="2701044"/>
              <a:ext cx="1189832" cy="15509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039" y="0"/>
                  </a:moveTo>
                  <a:cubicBezTo>
                    <a:pt x="6262" y="0"/>
                    <a:pt x="5634" y="481"/>
                    <a:pt x="5634" y="1078"/>
                  </a:cubicBezTo>
                  <a:lnTo>
                    <a:pt x="5634" y="8639"/>
                  </a:lnTo>
                  <a:lnTo>
                    <a:pt x="0" y="10800"/>
                  </a:lnTo>
                  <a:lnTo>
                    <a:pt x="5634" y="12961"/>
                  </a:lnTo>
                  <a:lnTo>
                    <a:pt x="5634" y="20522"/>
                  </a:lnTo>
                  <a:cubicBezTo>
                    <a:pt x="5634" y="21119"/>
                    <a:pt x="6262" y="21600"/>
                    <a:pt x="7039" y="21600"/>
                  </a:cubicBezTo>
                  <a:lnTo>
                    <a:pt x="20195" y="21600"/>
                  </a:lnTo>
                  <a:cubicBezTo>
                    <a:pt x="20973" y="21600"/>
                    <a:pt x="21600" y="21119"/>
                    <a:pt x="21600" y="20522"/>
                  </a:cubicBezTo>
                  <a:lnTo>
                    <a:pt x="21600" y="1078"/>
                  </a:lnTo>
                  <a:cubicBezTo>
                    <a:pt x="21600" y="481"/>
                    <a:pt x="20973" y="0"/>
                    <a:pt x="20195" y="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981200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39" name="AutoShape 11">
              <a:extLst>
                <a:ext uri="{FF2B5EF4-FFF2-40B4-BE49-F238E27FC236}">
                  <a16:creationId xmlns:a16="http://schemas.microsoft.com/office/drawing/2014/main" id="{5A3BAC9A-6B31-4E24-81F3-53D345FE04A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0578" y="4267120"/>
              <a:ext cx="1189832" cy="15509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039" y="0"/>
                  </a:moveTo>
                  <a:cubicBezTo>
                    <a:pt x="6262" y="0"/>
                    <a:pt x="5634" y="481"/>
                    <a:pt x="5634" y="1078"/>
                  </a:cubicBezTo>
                  <a:lnTo>
                    <a:pt x="5634" y="8639"/>
                  </a:lnTo>
                  <a:lnTo>
                    <a:pt x="0" y="10800"/>
                  </a:lnTo>
                  <a:lnTo>
                    <a:pt x="5634" y="12961"/>
                  </a:lnTo>
                  <a:lnTo>
                    <a:pt x="5634" y="20522"/>
                  </a:lnTo>
                  <a:cubicBezTo>
                    <a:pt x="5634" y="21119"/>
                    <a:pt x="6262" y="21600"/>
                    <a:pt x="7039" y="21600"/>
                  </a:cubicBezTo>
                  <a:lnTo>
                    <a:pt x="20195" y="21600"/>
                  </a:lnTo>
                  <a:cubicBezTo>
                    <a:pt x="20973" y="21600"/>
                    <a:pt x="21600" y="21119"/>
                    <a:pt x="21600" y="20522"/>
                  </a:cubicBezTo>
                  <a:lnTo>
                    <a:pt x="21600" y="1078"/>
                  </a:lnTo>
                  <a:cubicBezTo>
                    <a:pt x="21600" y="481"/>
                    <a:pt x="20973" y="0"/>
                    <a:pt x="20195" y="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4E0E05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22540" name="Rectangle 12">
              <a:extLst>
                <a:ext uri="{FF2B5EF4-FFF2-40B4-BE49-F238E27FC236}">
                  <a16:creationId xmlns:a16="http://schemas.microsoft.com/office/drawing/2014/main" id="{565D7BDA-FACA-47B4-93E3-38A686D7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75" y="4568377"/>
              <a:ext cx="1070629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solidFill>
                    <a:srgbClr val="FFFFFF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18%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  <p:sp>
          <p:nvSpPr>
            <p:cNvPr id="22541" name="Rectangle 13">
              <a:extLst>
                <a:ext uri="{FF2B5EF4-FFF2-40B4-BE49-F238E27FC236}">
                  <a16:creationId xmlns:a16="http://schemas.microsoft.com/office/drawing/2014/main" id="{9125D979-41C8-484E-AEC9-042797452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364" y="2966375"/>
              <a:ext cx="1070629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solidFill>
                    <a:srgbClr val="FFFFFF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37%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  <p:sp>
          <p:nvSpPr>
            <p:cNvPr id="22542" name="Rectangle 14">
              <a:extLst>
                <a:ext uri="{FF2B5EF4-FFF2-40B4-BE49-F238E27FC236}">
                  <a16:creationId xmlns:a16="http://schemas.microsoft.com/office/drawing/2014/main" id="{F50A7318-3D16-41F4-839E-53127864F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052" y="151776"/>
              <a:ext cx="1070629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solidFill>
                    <a:srgbClr val="FFFFFF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61%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:a16="http://schemas.microsoft.com/office/drawing/2014/main" id="{D4B5438E-3828-4328-B0E6-DB4C7010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231" y="1266184"/>
              <a:ext cx="1070629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solidFill>
                    <a:srgbClr val="FFFFFF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52%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:a16="http://schemas.microsoft.com/office/drawing/2014/main" id="{E58AAC9F-571C-4FC0-8A57-36720223844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8286" y="8045679"/>
              <a:ext cx="1174388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2011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  <p:sp>
          <p:nvSpPr>
            <p:cNvPr id="22545" name="Rectangle 17">
              <a:extLst>
                <a:ext uri="{FF2B5EF4-FFF2-40B4-BE49-F238E27FC236}">
                  <a16:creationId xmlns:a16="http://schemas.microsoft.com/office/drawing/2014/main" id="{FC0976C8-4195-4FCE-8512-5CA4F9B506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47814" y="8107717"/>
              <a:ext cx="1174388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2012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  <p:sp>
          <p:nvSpPr>
            <p:cNvPr id="22546" name="Rectangle 18">
              <a:extLst>
                <a:ext uri="{FF2B5EF4-FFF2-40B4-BE49-F238E27FC236}">
                  <a16:creationId xmlns:a16="http://schemas.microsoft.com/office/drawing/2014/main" id="{A666D65A-45D0-4CFE-9371-2120481224B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615909" y="8107717"/>
              <a:ext cx="1174388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2013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  <p:sp>
          <p:nvSpPr>
            <p:cNvPr id="22547" name="Rectangle 19">
              <a:extLst>
                <a:ext uri="{FF2B5EF4-FFF2-40B4-BE49-F238E27FC236}">
                  <a16:creationId xmlns:a16="http://schemas.microsoft.com/office/drawing/2014/main" id="{622D26E8-5847-4192-9115-504DA0E3D0E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321965" y="8076698"/>
              <a:ext cx="1174388" cy="668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3000">
                  <a:latin typeface="Helvetica Neue Light" charset="0"/>
                  <a:ea typeface="Helvetica Neue Light" charset="0"/>
                  <a:cs typeface="Helvetica Neue Light" charset="0"/>
                  <a:sym typeface="Helvetica Neue Light" charset="0"/>
                </a:rPr>
                <a:t>2014</a:t>
              </a:r>
              <a:endParaRPr lang="en-PK" altLang="en-PK" sz="18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endParaRPr>
            </a:p>
          </p:txBody>
        </p:sp>
      </p:grpSp>
      <p:graphicFrame>
        <p:nvGraphicFramePr>
          <p:cNvPr id="22548" name="Object 20">
            <a:extLst>
              <a:ext uri="{FF2B5EF4-FFF2-40B4-BE49-F238E27FC236}">
                <a16:creationId xmlns:a16="http://schemas.microsoft.com/office/drawing/2014/main" id="{75B41C22-619D-4603-A77B-4A4FD2CDF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4912"/>
              </p:ext>
            </p:extLst>
          </p:nvPr>
        </p:nvGraphicFramePr>
        <p:xfrm>
          <a:off x="13055600" y="3838575"/>
          <a:ext cx="9245600" cy="922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Chart" r:id="rId3" imgW="6934028" imgH="6934200" progId="MSGraph.Chart.8">
                  <p:embed/>
                </p:oleObj>
              </mc:Choice>
              <mc:Fallback>
                <p:oleObj name="Chart" r:id="rId3" imgW="6934028" imgH="6934200" progId="MSGraph.Chart.8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5600" y="3838575"/>
                        <a:ext cx="9245600" cy="922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000000"/>
                            </a:solidFill>
                            <a:prstDash val="solid"/>
                            <a:bevel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Line 21">
            <a:extLst>
              <a:ext uri="{FF2B5EF4-FFF2-40B4-BE49-F238E27FC236}">
                <a16:creationId xmlns:a16="http://schemas.microsoft.com/office/drawing/2014/main" id="{C96FD646-8B62-4667-9E42-3E9BDBBDD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84963" y="1417638"/>
            <a:ext cx="5384800" cy="0"/>
          </a:xfrm>
          <a:prstGeom prst="line">
            <a:avLst/>
          </a:prstGeom>
          <a:noFill/>
          <a:ln w="25400" cap="rnd" cmpd="sng">
            <a:solidFill>
              <a:srgbClr val="5BB0B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B7E44F46-EFC4-48C0-9015-60EB300D1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-415925" y="1417638"/>
            <a:ext cx="5413375" cy="0"/>
          </a:xfrm>
          <a:prstGeom prst="line">
            <a:avLst/>
          </a:prstGeom>
          <a:noFill/>
          <a:ln w="25400" cap="rnd" cmpd="sng">
            <a:solidFill>
              <a:srgbClr val="5BB0B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ABF5AFAC-A3CA-4D64-823B-E63F327FA3AA}"/>
              </a:ext>
            </a:extLst>
          </p:cNvPr>
          <p:cNvSpPr>
            <a:spLocks/>
          </p:cNvSpPr>
          <p:nvPr/>
        </p:nvSpPr>
        <p:spPr bwMode="auto">
          <a:xfrm>
            <a:off x="-76200" y="-131763"/>
            <a:ext cx="24536400" cy="13979526"/>
          </a:xfrm>
          <a:prstGeom prst="rect">
            <a:avLst/>
          </a:prstGeom>
          <a:solidFill>
            <a:srgbClr val="4E0E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DB84B13-01F6-462E-9391-8794C46B6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3" y="4418013"/>
            <a:ext cx="24347487" cy="2711450"/>
          </a:xfrm>
        </p:spPr>
        <p:txBody>
          <a:bodyPr anchor="t"/>
          <a:lstStyle/>
          <a:p>
            <a:pPr defTabSz="701675"/>
            <a:r>
              <a:rPr lang="en-PK" altLang="en-PK" sz="17000" b="1">
                <a:solidFill>
                  <a:srgbClr val="E3992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THANK YOU!</a:t>
            </a:r>
            <a:endParaRPr lang="en-PK" altLang="en-PK" sz="18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78622C18-2981-4C06-91E2-11D5C9FAC3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5775" y="7673975"/>
            <a:ext cx="17348200" cy="0"/>
          </a:xfrm>
          <a:prstGeom prst="line">
            <a:avLst/>
          </a:prstGeom>
          <a:noFill/>
          <a:ln w="25400" cap="rnd" cmpd="sng">
            <a:solidFill>
              <a:srgbClr val="5BB0B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6F8B42EC-F68D-4BFF-BD36-1F1B72FDA9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5775" y="3873500"/>
            <a:ext cx="17348200" cy="0"/>
          </a:xfrm>
          <a:prstGeom prst="line">
            <a:avLst/>
          </a:prstGeom>
          <a:noFill/>
          <a:ln w="25400" cap="rnd" cmpd="sng">
            <a:solidFill>
              <a:srgbClr val="5BB0B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6F4EF4BE-76A8-4A05-94CA-65AC995A437D}"/>
              </a:ext>
            </a:extLst>
          </p:cNvPr>
          <p:cNvSpPr>
            <a:spLocks/>
          </p:cNvSpPr>
          <p:nvPr/>
        </p:nvSpPr>
        <p:spPr bwMode="auto">
          <a:xfrm>
            <a:off x="20343813" y="12098338"/>
            <a:ext cx="3184525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PK" altLang="en-PK">
                <a:solidFill>
                  <a:srgbClr val="E9D8B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Your logo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314DAC45-A64A-45B8-8EDD-2B76A9FC1E59}"/>
              </a:ext>
            </a:extLst>
          </p:cNvPr>
          <p:cNvSpPr>
            <a:spLocks/>
          </p:cNvSpPr>
          <p:nvPr/>
        </p:nvSpPr>
        <p:spPr bwMode="auto">
          <a:xfrm>
            <a:off x="833438" y="12098338"/>
            <a:ext cx="4573587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PK" altLang="en-PK">
                <a:solidFill>
                  <a:srgbClr val="E9D8B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@twitterhandle</a:t>
            </a:r>
          </a:p>
        </p:txBody>
      </p:sp>
      <p:pic>
        <p:nvPicPr>
          <p:cNvPr id="23560" name="Picture 8" descr="global-icon.png">
            <a:extLst>
              <a:ext uri="{FF2B5EF4-FFF2-40B4-BE49-F238E27FC236}">
                <a16:creationId xmlns:a16="http://schemas.microsoft.com/office/drawing/2014/main" id="{37944CE7-1C44-45D7-81F8-4F0A6EA4F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313" y="12060238"/>
            <a:ext cx="9969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BF23CBDC-F9AB-489A-86C6-5B38A4ED0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3050" y="4348163"/>
            <a:ext cx="21296313" cy="929005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altLang="en-PK" dirty="0">
                <a:solidFill>
                  <a:srgbClr val="5BB0B2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content</a:t>
            </a:r>
            <a:endParaRPr lang="en-PK" altLang="en-PK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EFCBBE25-B95A-4E2D-B4D6-455F99CE42D8}"/>
              </a:ext>
            </a:extLst>
          </p:cNvPr>
          <p:cNvSpPr>
            <a:spLocks/>
          </p:cNvSpPr>
          <p:nvPr/>
        </p:nvSpPr>
        <p:spPr bwMode="auto">
          <a:xfrm>
            <a:off x="9991887" y="850900"/>
            <a:ext cx="4398641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PK" sz="10000" dirty="0">
                <a:solidFill>
                  <a:srgbClr val="981200"/>
                </a:solidFill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rPr>
              <a:t>Heading</a:t>
            </a:r>
            <a:endParaRPr lang="en-PK" altLang="en-PK" sz="1800" dirty="0">
              <a:latin typeface="Garamond Antiqua" charset="0"/>
              <a:ea typeface="Garamond Antiqua" charset="0"/>
              <a:cs typeface="Garamond Antiqua" charset="0"/>
              <a:sym typeface="Garamond Antiqua" charset="0"/>
            </a:endParaRPr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141F372D-068A-40D6-9FE0-E82379846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0238" y="1671638"/>
            <a:ext cx="2549525" cy="0"/>
          </a:xfrm>
          <a:prstGeom prst="line">
            <a:avLst/>
          </a:prstGeom>
          <a:noFill/>
          <a:ln w="25400" cap="rnd" cmpd="sng">
            <a:solidFill>
              <a:srgbClr val="9812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21222F38-74B8-459B-9ED6-7729039A3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-415925" y="1671638"/>
            <a:ext cx="2547938" cy="0"/>
          </a:xfrm>
          <a:prstGeom prst="line">
            <a:avLst/>
          </a:prstGeom>
          <a:noFill/>
          <a:ln w="25400" cap="rnd" cmpd="sng">
            <a:solidFill>
              <a:srgbClr val="9812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39FBA2C-AA3D-4DB9-A501-AEEF7E08A18E}"/>
              </a:ext>
            </a:extLst>
          </p:cNvPr>
          <p:cNvSpPr>
            <a:spLocks/>
          </p:cNvSpPr>
          <p:nvPr/>
        </p:nvSpPr>
        <p:spPr bwMode="auto">
          <a:xfrm>
            <a:off x="947738" y="10039350"/>
            <a:ext cx="3332162" cy="3332163"/>
          </a:xfrm>
          <a:prstGeom prst="rect">
            <a:avLst/>
          </a:prstGeom>
          <a:solidFill>
            <a:srgbClr val="E9D8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altLang="en-PK" sz="3200" dirty="0">
                <a:solidFill>
                  <a:srgbClr val="FFFFFF"/>
                </a:solidFill>
              </a:rPr>
              <a:t>text</a:t>
            </a:r>
            <a:endParaRPr lang="en-PK" altLang="en-PK" sz="3200" dirty="0">
              <a:solidFill>
                <a:srgbClr val="FFFFFF"/>
              </a:solidFill>
            </a:endParaRPr>
          </a:p>
          <a:p>
            <a:endParaRPr lang="en-PK" altLang="en-PK" sz="3200" dirty="0">
              <a:solidFill>
                <a:srgbClr val="FFFFFF"/>
              </a:solidFill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7247D93-E814-407C-8A3C-FF4EB8E1D8FA}"/>
              </a:ext>
            </a:extLst>
          </p:cNvPr>
          <p:cNvSpPr>
            <a:spLocks/>
          </p:cNvSpPr>
          <p:nvPr/>
        </p:nvSpPr>
        <p:spPr bwMode="auto">
          <a:xfrm>
            <a:off x="947738" y="6350000"/>
            <a:ext cx="3332162" cy="3332163"/>
          </a:xfrm>
          <a:prstGeom prst="rect">
            <a:avLst/>
          </a:prstGeom>
          <a:solidFill>
            <a:srgbClr val="981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altLang="en-PK" sz="3200" dirty="0">
                <a:solidFill>
                  <a:srgbClr val="FFFFFF"/>
                </a:solidFill>
              </a:rPr>
              <a:t>text</a:t>
            </a:r>
            <a:endParaRPr lang="en-PK" altLang="en-PK" sz="3200" dirty="0">
              <a:solidFill>
                <a:srgbClr val="FFFFFF"/>
              </a:solidFill>
            </a:endParaRPr>
          </a:p>
          <a:p>
            <a:endParaRPr lang="en-PK" altLang="en-PK" sz="3200" dirty="0">
              <a:solidFill>
                <a:srgbClr val="FFFFFF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D057F4-9278-4FE8-AE8E-B05C7318D8C6}"/>
              </a:ext>
            </a:extLst>
          </p:cNvPr>
          <p:cNvSpPr>
            <a:spLocks/>
          </p:cNvSpPr>
          <p:nvPr/>
        </p:nvSpPr>
        <p:spPr bwMode="auto">
          <a:xfrm>
            <a:off x="4562475" y="10039350"/>
            <a:ext cx="3332163" cy="3332163"/>
          </a:xfrm>
          <a:prstGeom prst="rect">
            <a:avLst/>
          </a:prstGeom>
          <a:solidFill>
            <a:srgbClr val="5B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altLang="en-PK" sz="3200">
                <a:solidFill>
                  <a:srgbClr val="FFFFFF"/>
                </a:solidFill>
              </a:rPr>
              <a:t>text</a:t>
            </a:r>
            <a:endParaRPr lang="en-PK" altLang="en-PK" sz="3200" dirty="0">
              <a:solidFill>
                <a:srgbClr val="FFFFFF"/>
              </a:solidFill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9BCC987-8A49-41E4-8E52-43BB1B634E25}"/>
              </a:ext>
            </a:extLst>
          </p:cNvPr>
          <p:cNvSpPr>
            <a:spLocks/>
          </p:cNvSpPr>
          <p:nvPr/>
        </p:nvSpPr>
        <p:spPr bwMode="auto">
          <a:xfrm>
            <a:off x="4518025" y="2697163"/>
            <a:ext cx="3332163" cy="3332162"/>
          </a:xfrm>
          <a:prstGeom prst="rect">
            <a:avLst/>
          </a:prstGeom>
          <a:solidFill>
            <a:srgbClr val="4E0E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altLang="en-PK" sz="3200" dirty="0">
                <a:solidFill>
                  <a:srgbClr val="FFFFFF"/>
                </a:solidFill>
              </a:rPr>
              <a:t>text</a:t>
            </a:r>
            <a:endParaRPr lang="en-PK" altLang="en-PK" sz="3200" dirty="0">
              <a:solidFill>
                <a:srgbClr val="FFFFFF"/>
              </a:solidFill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4A64084-194C-42FC-AF82-167C3956007D}"/>
              </a:ext>
            </a:extLst>
          </p:cNvPr>
          <p:cNvSpPr>
            <a:spLocks/>
          </p:cNvSpPr>
          <p:nvPr/>
        </p:nvSpPr>
        <p:spPr bwMode="auto">
          <a:xfrm>
            <a:off x="4562475" y="6402388"/>
            <a:ext cx="3332163" cy="3332162"/>
          </a:xfrm>
          <a:prstGeom prst="rect">
            <a:avLst/>
          </a:prstGeom>
          <a:solidFill>
            <a:srgbClr val="E399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altLang="en-PK" sz="3200" dirty="0">
                <a:solidFill>
                  <a:srgbClr val="FFFFFF"/>
                </a:solidFill>
              </a:rPr>
              <a:t>text</a:t>
            </a:r>
            <a:endParaRPr lang="en-PK" altLang="en-PK" sz="3200" dirty="0">
              <a:solidFill>
                <a:srgbClr val="FFFFFF"/>
              </a:solidFill>
            </a:endParaRPr>
          </a:p>
          <a:p>
            <a:endParaRPr lang="en-PK" altLang="en-PK" sz="3200" dirty="0">
              <a:solidFill>
                <a:srgbClr val="FFFFFF"/>
              </a:solidFill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7C6AF8D-87D3-4026-AAEE-C8EC02100995}"/>
              </a:ext>
            </a:extLst>
          </p:cNvPr>
          <p:cNvSpPr>
            <a:spLocks/>
          </p:cNvSpPr>
          <p:nvPr/>
        </p:nvSpPr>
        <p:spPr bwMode="auto">
          <a:xfrm>
            <a:off x="10817225" y="6843713"/>
            <a:ext cx="12185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en-PK" altLang="en-PK" sz="1800" dirty="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B66DBC7-24E9-47FB-9A4E-1B4ACDAF4DCA}"/>
              </a:ext>
            </a:extLst>
          </p:cNvPr>
          <p:cNvSpPr>
            <a:spLocks/>
          </p:cNvSpPr>
          <p:nvPr/>
        </p:nvSpPr>
        <p:spPr bwMode="auto">
          <a:xfrm>
            <a:off x="10814050" y="3368675"/>
            <a:ext cx="34400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PK" sz="70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heading</a:t>
            </a:r>
            <a:endParaRPr lang="en-PK" altLang="en-PK" sz="1800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FA2E56C-2A7A-4CD3-87AF-DCC83BF6C0D3}"/>
              </a:ext>
            </a:extLst>
          </p:cNvPr>
          <p:cNvSpPr>
            <a:spLocks/>
          </p:cNvSpPr>
          <p:nvPr/>
        </p:nvSpPr>
        <p:spPr bwMode="auto">
          <a:xfrm>
            <a:off x="828675" y="3355975"/>
            <a:ext cx="94726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en-PK" altLang="en-PK" sz="1800" dirty="0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3610246F-DB21-41B8-8806-6379D7096B36}"/>
              </a:ext>
            </a:extLst>
          </p:cNvPr>
          <p:cNvSpPr>
            <a:spLocks/>
          </p:cNvSpPr>
          <p:nvPr/>
        </p:nvSpPr>
        <p:spPr bwMode="auto">
          <a:xfrm>
            <a:off x="6132778" y="4173448"/>
            <a:ext cx="102657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lang="en-PK" altLang="en-PK" sz="1800" dirty="0"/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FFA40054-1DDD-450E-9DF9-48DBF6A89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55138" y="-128588"/>
            <a:ext cx="0" cy="14512926"/>
          </a:xfrm>
          <a:prstGeom prst="line">
            <a:avLst/>
          </a:prstGeom>
          <a:noFill/>
          <a:ln w="25400" cap="rnd" cmpd="sng">
            <a:solidFill>
              <a:srgbClr val="4E0E05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2A7F9A55-FC4A-404D-8FA2-361536EC0AE7}"/>
              </a:ext>
            </a:extLst>
          </p:cNvPr>
          <p:cNvSpPr>
            <a:spLocks/>
          </p:cNvSpPr>
          <p:nvPr/>
        </p:nvSpPr>
        <p:spPr bwMode="auto">
          <a:xfrm>
            <a:off x="10817225" y="5561931"/>
            <a:ext cx="12709525" cy="79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en-US" altLang="en-PK" sz="4500" dirty="0">
                <a:solidFill>
                  <a:srgbClr val="5BB0B2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content</a:t>
            </a:r>
            <a:endParaRPr lang="en-PK" altLang="en-PK" sz="1800" dirty="0"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BC4ED433-A7B6-47EF-A3D2-518805C19235}"/>
              </a:ext>
            </a:extLst>
          </p:cNvPr>
          <p:cNvSpPr>
            <a:spLocks/>
          </p:cNvSpPr>
          <p:nvPr/>
        </p:nvSpPr>
        <p:spPr bwMode="auto">
          <a:xfrm>
            <a:off x="-49213" y="-1006475"/>
            <a:ext cx="24966613" cy="3330575"/>
          </a:xfrm>
          <a:prstGeom prst="rect">
            <a:avLst/>
          </a:prstGeom>
          <a:solidFill>
            <a:srgbClr val="4E0E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altLang="en-PK" sz="4400" dirty="0" err="1">
                <a:solidFill>
                  <a:srgbClr val="4E0E05"/>
                </a:solidFill>
              </a:rPr>
              <a:t>hh</a:t>
            </a:r>
            <a:endParaRPr lang="en-PK" altLang="en-PK" sz="4400" dirty="0">
              <a:solidFill>
                <a:schemeClr val="bg1"/>
              </a:solidFill>
            </a:endParaRP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FF24A9DD-77CF-41A1-A661-37FD1CAB814F}"/>
              </a:ext>
            </a:extLst>
          </p:cNvPr>
          <p:cNvSpPr>
            <a:spLocks/>
          </p:cNvSpPr>
          <p:nvPr/>
        </p:nvSpPr>
        <p:spPr bwMode="auto">
          <a:xfrm>
            <a:off x="9061347" y="17181"/>
            <a:ext cx="6259726" cy="22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PK" sz="13800" dirty="0"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rPr>
              <a:t> heading</a:t>
            </a:r>
            <a:endParaRPr lang="en-PK" altLang="en-PK" sz="13800" dirty="0">
              <a:latin typeface="Garamond Antiqua" charset="0"/>
              <a:ea typeface="Garamond Antiqua" charset="0"/>
              <a:cs typeface="Garamond Antiqua" charset="0"/>
              <a:sym typeface="Garamond Antiqu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 animBg="1"/>
      <p:bldP spid="71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2F2A8A3-15DE-4283-B2BE-2C394E5CCD13}"/>
              </a:ext>
            </a:extLst>
          </p:cNvPr>
          <p:cNvSpPr>
            <a:spLocks/>
          </p:cNvSpPr>
          <p:nvPr/>
        </p:nvSpPr>
        <p:spPr bwMode="auto">
          <a:xfrm>
            <a:off x="6862763" y="-53975"/>
            <a:ext cx="17597437" cy="13979525"/>
          </a:xfrm>
          <a:prstGeom prst="rect">
            <a:avLst/>
          </a:prstGeom>
          <a:solidFill>
            <a:srgbClr val="E399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9218" name="Line 2">
            <a:extLst>
              <a:ext uri="{FF2B5EF4-FFF2-40B4-BE49-F238E27FC236}">
                <a16:creationId xmlns:a16="http://schemas.microsoft.com/office/drawing/2014/main" id="{72DCCF8F-4C84-4CA0-BC8E-3EDC1FE4AB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2011363" y="12968288"/>
            <a:ext cx="27206576" cy="0"/>
          </a:xfrm>
          <a:prstGeom prst="line">
            <a:avLst/>
          </a:prstGeom>
          <a:noFill/>
          <a:ln w="25400" cap="rnd" cmpd="sng">
            <a:solidFill>
              <a:srgbClr val="4E0E05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A78288-FBB6-46FC-9A6E-1FD8C12C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4788" y="7170738"/>
            <a:ext cx="10536237" cy="1785937"/>
          </a:xfrm>
        </p:spPr>
        <p:txBody>
          <a:bodyPr anchor="t"/>
          <a:lstStyle/>
          <a:p>
            <a:pPr algn="l"/>
            <a:r>
              <a:rPr lang="en-PK" altLang="en-PK" sz="8000" b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I’m Author Name.</a:t>
            </a:r>
            <a:endParaRPr lang="en-PK" altLang="en-PK" sz="18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7ADAE99-EFC2-4C5E-B8A4-D7649A0E9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11138" y="8751888"/>
            <a:ext cx="10523537" cy="4691062"/>
          </a:xfrm>
        </p:spPr>
        <p:txBody>
          <a:bodyPr/>
          <a:lstStyle/>
          <a:p>
            <a:pPr algn="l"/>
            <a:r>
              <a:rPr lang="en-PK" altLang="en-PK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Position at X Company</a:t>
            </a:r>
          </a:p>
          <a:p>
            <a:pPr algn="l"/>
            <a:r>
              <a:rPr lang="en-PK" altLang="en-PK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@twitterhandle</a:t>
            </a:r>
            <a:endParaRPr lang="en-PK" altLang="en-PK" sz="180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9221" name="Picture 5" descr="pasted-image.jpg">
            <a:extLst>
              <a:ext uri="{FF2B5EF4-FFF2-40B4-BE49-F238E27FC236}">
                <a16:creationId xmlns:a16="http://schemas.microsoft.com/office/drawing/2014/main" id="{99497DD5-3451-43EF-9C7D-09B9F8242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20811"/>
          <a:stretch>
            <a:fillRect/>
          </a:stretch>
        </p:blipFill>
        <p:spPr bwMode="auto">
          <a:xfrm>
            <a:off x="-25400" y="0"/>
            <a:ext cx="11209338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6">
            <a:extLst>
              <a:ext uri="{FF2B5EF4-FFF2-40B4-BE49-F238E27FC236}">
                <a16:creationId xmlns:a16="http://schemas.microsoft.com/office/drawing/2014/main" id="{9B65B1C8-61F6-4024-9DD7-6853E5863705}"/>
              </a:ext>
            </a:extLst>
          </p:cNvPr>
          <p:cNvSpPr>
            <a:spLocks/>
          </p:cNvSpPr>
          <p:nvPr/>
        </p:nvSpPr>
        <p:spPr bwMode="auto">
          <a:xfrm>
            <a:off x="3097213" y="1236663"/>
            <a:ext cx="5668962" cy="469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PK" altLang="en-PK" sz="4400">
                <a:solidFill>
                  <a:srgbClr val="5BB0B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Image of you here</a:t>
            </a:r>
            <a:endParaRPr lang="en-PK" altLang="en-PK" sz="180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8B75FDC-4B33-46F3-8DB1-0CA79408D592}"/>
              </a:ext>
            </a:extLst>
          </p:cNvPr>
          <p:cNvSpPr>
            <a:spLocks/>
          </p:cNvSpPr>
          <p:nvPr/>
        </p:nvSpPr>
        <p:spPr bwMode="auto">
          <a:xfrm>
            <a:off x="-76200" y="-131763"/>
            <a:ext cx="24536400" cy="13979526"/>
          </a:xfrm>
          <a:prstGeom prst="rect">
            <a:avLst/>
          </a:prstGeom>
          <a:solidFill>
            <a:srgbClr val="5B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FA37ACC-CB95-477A-A7B5-E85445341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8450" y="1181100"/>
            <a:ext cx="20105688" cy="1868488"/>
          </a:xfrm>
        </p:spPr>
        <p:txBody>
          <a:bodyPr anchor="t"/>
          <a:lstStyle/>
          <a:p>
            <a:pPr algn="l"/>
            <a:r>
              <a:rPr lang="en-PK" altLang="en-PK"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AGENDA SLIDE HERE</a:t>
            </a:r>
            <a:endParaRPr lang="en-PK" altLang="en-PK" sz="1800">
              <a:solidFill>
                <a:srgbClr val="000000"/>
              </a:solidFill>
              <a:latin typeface="Helvetica Neue UltraLight" charset="0"/>
              <a:ea typeface="Helvetica Neue UltraLight" charset="0"/>
              <a:cs typeface="Helvetica Neue UltraLight" charset="0"/>
              <a:sym typeface="Helvetica Neue UltraLight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92C24D-AA80-4FA5-BBD2-43B3258E2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05113" y="4343400"/>
            <a:ext cx="17484725" cy="825500"/>
          </a:xfrm>
        </p:spPr>
        <p:txBody>
          <a:bodyPr/>
          <a:lstStyle/>
          <a:p>
            <a:pPr algn="l"/>
            <a:r>
              <a:rPr lang="en-PK" altLang="en-PK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Section 1 Title Here</a:t>
            </a:r>
            <a:endParaRPr lang="en-PK" altLang="en-PK" sz="1800">
              <a:solidFill>
                <a:srgbClr val="000000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9555BB0F-8678-471E-8563-43056A473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8475" y="-398463"/>
            <a:ext cx="0" cy="14512926"/>
          </a:xfrm>
          <a:prstGeom prst="line">
            <a:avLst/>
          </a:prstGeom>
          <a:noFill/>
          <a:ln w="25400" cap="rnd" cmpd="sng">
            <a:solidFill>
              <a:srgbClr val="4E0E05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FEFF93C5-7C24-4ABF-A848-8FE058BB192D}"/>
              </a:ext>
            </a:extLst>
          </p:cNvPr>
          <p:cNvGrpSpPr>
            <a:grpSpLocks/>
          </p:cNvGrpSpPr>
          <p:nvPr/>
        </p:nvGrpSpPr>
        <p:grpSpPr bwMode="auto">
          <a:xfrm>
            <a:off x="1092200" y="4078288"/>
            <a:ext cx="1354138" cy="1355725"/>
            <a:chOff x="-1" y="-1"/>
            <a:chExt cx="1354472" cy="1354472"/>
          </a:xfrm>
        </p:grpSpPr>
        <p:sp>
          <p:nvSpPr>
            <p:cNvPr id="10246" name="AutoShape 6">
              <a:extLst>
                <a:ext uri="{FF2B5EF4-FFF2-40B4-BE49-F238E27FC236}">
                  <a16:creationId xmlns:a16="http://schemas.microsoft.com/office/drawing/2014/main" id="{5DF92011-6082-4A73-96AF-943ABA56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" y="61826"/>
              <a:ext cx="1230819" cy="123081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E0E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10247" name="Rectangle 7">
              <a:extLst>
                <a:ext uri="{FF2B5EF4-FFF2-40B4-BE49-F238E27FC236}">
                  <a16:creationId xmlns:a16="http://schemas.microsoft.com/office/drawing/2014/main" id="{9268545F-2E9A-4114-BEB9-C0AE8DCF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46" y="85097"/>
              <a:ext cx="505864" cy="1184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6000">
                  <a:solidFill>
                    <a:srgbClr val="E39920"/>
                  </a:solidFill>
                  <a:latin typeface="Garamond Antiqua" charset="0"/>
                  <a:ea typeface="Garamond Antiqua" charset="0"/>
                  <a:cs typeface="Garamond Antiqua" charset="0"/>
                  <a:sym typeface="Garamond Antiqua" charset="0"/>
                </a:rPr>
                <a:t>1</a:t>
              </a:r>
              <a:endParaRPr lang="en-PK" altLang="en-PK" sz="1800"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endParaRPr>
            </a:p>
          </p:txBody>
        </p:sp>
        <p:sp>
          <p:nvSpPr>
            <p:cNvPr id="10248" name="AutoShape 8">
              <a:extLst>
                <a:ext uri="{FF2B5EF4-FFF2-40B4-BE49-F238E27FC236}">
                  <a16:creationId xmlns:a16="http://schemas.microsoft.com/office/drawing/2014/main" id="{250B8ED9-6E11-48B9-969C-EE4018F99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4471" cy="135447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4E0E0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10249" name="Group 9">
            <a:extLst>
              <a:ext uri="{FF2B5EF4-FFF2-40B4-BE49-F238E27FC236}">
                <a16:creationId xmlns:a16="http://schemas.microsoft.com/office/drawing/2014/main" id="{7107723F-E5F7-443F-B3F4-7B37F9635A34}"/>
              </a:ext>
            </a:extLst>
          </p:cNvPr>
          <p:cNvGrpSpPr>
            <a:grpSpLocks/>
          </p:cNvGrpSpPr>
          <p:nvPr/>
        </p:nvGrpSpPr>
        <p:grpSpPr bwMode="auto">
          <a:xfrm>
            <a:off x="1092200" y="5983288"/>
            <a:ext cx="1354138" cy="1355725"/>
            <a:chOff x="-1" y="-1"/>
            <a:chExt cx="1354472" cy="1354472"/>
          </a:xfrm>
        </p:grpSpPr>
        <p:sp>
          <p:nvSpPr>
            <p:cNvPr id="10250" name="AutoShape 10">
              <a:extLst>
                <a:ext uri="{FF2B5EF4-FFF2-40B4-BE49-F238E27FC236}">
                  <a16:creationId xmlns:a16="http://schemas.microsoft.com/office/drawing/2014/main" id="{65C5AD1E-90FA-4E7E-A291-5446D23B9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" y="61826"/>
              <a:ext cx="1230819" cy="123081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E0E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10251" name="Rectangle 11">
              <a:extLst>
                <a:ext uri="{FF2B5EF4-FFF2-40B4-BE49-F238E27FC236}">
                  <a16:creationId xmlns:a16="http://schemas.microsoft.com/office/drawing/2014/main" id="{D573F60A-3827-4467-8B00-00FA15594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46" y="85097"/>
              <a:ext cx="505864" cy="1184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6000">
                  <a:solidFill>
                    <a:srgbClr val="E39920"/>
                  </a:solidFill>
                  <a:latin typeface="Garamond Antiqua" charset="0"/>
                  <a:ea typeface="Garamond Antiqua" charset="0"/>
                  <a:cs typeface="Garamond Antiqua" charset="0"/>
                  <a:sym typeface="Garamond Antiqua" charset="0"/>
                </a:rPr>
                <a:t>2</a:t>
              </a:r>
              <a:endParaRPr lang="en-PK" altLang="en-PK" sz="1800"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endParaRPr>
            </a:p>
          </p:txBody>
        </p:sp>
        <p:sp>
          <p:nvSpPr>
            <p:cNvPr id="10252" name="AutoShape 12">
              <a:extLst>
                <a:ext uri="{FF2B5EF4-FFF2-40B4-BE49-F238E27FC236}">
                  <a16:creationId xmlns:a16="http://schemas.microsoft.com/office/drawing/2014/main" id="{BBC43CAE-FCE1-4DF0-8C00-32226AC6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4471" cy="135447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4E0E0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10253" name="Group 13">
            <a:extLst>
              <a:ext uri="{FF2B5EF4-FFF2-40B4-BE49-F238E27FC236}">
                <a16:creationId xmlns:a16="http://schemas.microsoft.com/office/drawing/2014/main" id="{D6614DBE-9880-4634-BD5E-0D9A3B64D193}"/>
              </a:ext>
            </a:extLst>
          </p:cNvPr>
          <p:cNvGrpSpPr>
            <a:grpSpLocks/>
          </p:cNvGrpSpPr>
          <p:nvPr/>
        </p:nvGrpSpPr>
        <p:grpSpPr bwMode="auto">
          <a:xfrm>
            <a:off x="1092200" y="7888288"/>
            <a:ext cx="1354138" cy="1355725"/>
            <a:chOff x="-1" y="-1"/>
            <a:chExt cx="1354472" cy="1354472"/>
          </a:xfrm>
        </p:grpSpPr>
        <p:sp>
          <p:nvSpPr>
            <p:cNvPr id="10254" name="AutoShape 14">
              <a:extLst>
                <a:ext uri="{FF2B5EF4-FFF2-40B4-BE49-F238E27FC236}">
                  <a16:creationId xmlns:a16="http://schemas.microsoft.com/office/drawing/2014/main" id="{8F85B8AD-96CF-4C5C-A798-6C722E8C7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" y="61826"/>
              <a:ext cx="1230819" cy="123081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E0E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D27FCA54-8F95-4544-B57D-C6335E3FC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46" y="85097"/>
              <a:ext cx="505864" cy="1184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6000">
                  <a:solidFill>
                    <a:srgbClr val="E39920"/>
                  </a:solidFill>
                  <a:latin typeface="Garamond Antiqua" charset="0"/>
                  <a:ea typeface="Garamond Antiqua" charset="0"/>
                  <a:cs typeface="Garamond Antiqua" charset="0"/>
                  <a:sym typeface="Garamond Antiqua" charset="0"/>
                </a:rPr>
                <a:t>3</a:t>
              </a:r>
              <a:endParaRPr lang="en-PK" altLang="en-PK" sz="1800"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endParaRPr>
            </a:p>
          </p:txBody>
        </p:sp>
        <p:sp>
          <p:nvSpPr>
            <p:cNvPr id="10256" name="AutoShape 16">
              <a:extLst>
                <a:ext uri="{FF2B5EF4-FFF2-40B4-BE49-F238E27FC236}">
                  <a16:creationId xmlns:a16="http://schemas.microsoft.com/office/drawing/2014/main" id="{1B956D69-10E4-4AEA-9E26-15DFA5FE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4471" cy="135447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4E0E0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10257" name="Group 17">
            <a:extLst>
              <a:ext uri="{FF2B5EF4-FFF2-40B4-BE49-F238E27FC236}">
                <a16:creationId xmlns:a16="http://schemas.microsoft.com/office/drawing/2014/main" id="{D3F32272-3F09-43BB-AC9C-B8A83AF19EA0}"/>
              </a:ext>
            </a:extLst>
          </p:cNvPr>
          <p:cNvGrpSpPr>
            <a:grpSpLocks/>
          </p:cNvGrpSpPr>
          <p:nvPr/>
        </p:nvGrpSpPr>
        <p:grpSpPr bwMode="auto">
          <a:xfrm>
            <a:off x="1092200" y="9793288"/>
            <a:ext cx="1354138" cy="1355725"/>
            <a:chOff x="-1" y="-1"/>
            <a:chExt cx="1354472" cy="1354472"/>
          </a:xfrm>
        </p:grpSpPr>
        <p:sp>
          <p:nvSpPr>
            <p:cNvPr id="10258" name="AutoShape 18">
              <a:extLst>
                <a:ext uri="{FF2B5EF4-FFF2-40B4-BE49-F238E27FC236}">
                  <a16:creationId xmlns:a16="http://schemas.microsoft.com/office/drawing/2014/main" id="{B0FBDDFC-D974-49E5-AC93-5301099B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" y="61826"/>
              <a:ext cx="1230819" cy="123081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E0E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id="{66530AA5-76E5-4157-A2CE-9D3F4761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46" y="85097"/>
              <a:ext cx="505864" cy="1184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PK" altLang="en-PK" sz="6000">
                  <a:solidFill>
                    <a:srgbClr val="E39920"/>
                  </a:solidFill>
                  <a:latin typeface="Garamond Antiqua" charset="0"/>
                  <a:ea typeface="Garamond Antiqua" charset="0"/>
                  <a:cs typeface="Garamond Antiqua" charset="0"/>
                  <a:sym typeface="Garamond Antiqua" charset="0"/>
                </a:rPr>
                <a:t>4</a:t>
              </a:r>
              <a:endParaRPr lang="en-PK" altLang="en-PK" sz="1800"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endParaRPr>
            </a:p>
          </p:txBody>
        </p:sp>
        <p:sp>
          <p:nvSpPr>
            <p:cNvPr id="10260" name="AutoShape 20">
              <a:extLst>
                <a:ext uri="{FF2B5EF4-FFF2-40B4-BE49-F238E27FC236}">
                  <a16:creationId xmlns:a16="http://schemas.microsoft.com/office/drawing/2014/main" id="{1CC374CB-108A-4009-9531-2D9DBDDA5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4471" cy="135447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4E0E0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</p:grpSp>
      <p:sp>
        <p:nvSpPr>
          <p:cNvPr id="10261" name="Rectangle 21">
            <a:extLst>
              <a:ext uri="{FF2B5EF4-FFF2-40B4-BE49-F238E27FC236}">
                <a16:creationId xmlns:a16="http://schemas.microsoft.com/office/drawing/2014/main" id="{44EFAA4F-DC82-4F7C-8234-2BF42F44048C}"/>
              </a:ext>
            </a:extLst>
          </p:cNvPr>
          <p:cNvSpPr>
            <a:spLocks/>
          </p:cNvSpPr>
          <p:nvPr/>
        </p:nvSpPr>
        <p:spPr bwMode="auto">
          <a:xfrm>
            <a:off x="2805113" y="6248400"/>
            <a:ext cx="17484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PK" altLang="en-PK" sz="440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Section 2 Title Here</a:t>
            </a:r>
            <a:endParaRPr lang="en-PK" altLang="en-PK" sz="180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0262" name="Rectangle 22">
            <a:extLst>
              <a:ext uri="{FF2B5EF4-FFF2-40B4-BE49-F238E27FC236}">
                <a16:creationId xmlns:a16="http://schemas.microsoft.com/office/drawing/2014/main" id="{718ADDAE-ED6F-4D8F-87F3-E3710F94DD8A}"/>
              </a:ext>
            </a:extLst>
          </p:cNvPr>
          <p:cNvSpPr>
            <a:spLocks/>
          </p:cNvSpPr>
          <p:nvPr/>
        </p:nvSpPr>
        <p:spPr bwMode="auto">
          <a:xfrm>
            <a:off x="2805113" y="8153400"/>
            <a:ext cx="17484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PK" altLang="en-PK" sz="440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Section 3 Title Here</a:t>
            </a:r>
            <a:endParaRPr lang="en-PK" altLang="en-PK" sz="180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0263" name="Rectangle 23">
            <a:extLst>
              <a:ext uri="{FF2B5EF4-FFF2-40B4-BE49-F238E27FC236}">
                <a16:creationId xmlns:a16="http://schemas.microsoft.com/office/drawing/2014/main" id="{510EBE7D-84EB-4DB4-9C8A-EFA8E671C657}"/>
              </a:ext>
            </a:extLst>
          </p:cNvPr>
          <p:cNvSpPr>
            <a:spLocks/>
          </p:cNvSpPr>
          <p:nvPr/>
        </p:nvSpPr>
        <p:spPr bwMode="auto">
          <a:xfrm>
            <a:off x="2805113" y="10058400"/>
            <a:ext cx="17484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PK" altLang="en-PK" sz="4400">
                <a:solidFill>
                  <a:srgbClr val="FFFFFF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Add more sections if needed </a:t>
            </a:r>
            <a:endParaRPr lang="en-PK" altLang="en-PK" sz="180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272DC91-A282-4C83-9510-938EF3919CF0}"/>
              </a:ext>
            </a:extLst>
          </p:cNvPr>
          <p:cNvSpPr>
            <a:spLocks/>
          </p:cNvSpPr>
          <p:nvPr/>
        </p:nvSpPr>
        <p:spPr bwMode="auto">
          <a:xfrm>
            <a:off x="-76200" y="-53975"/>
            <a:ext cx="24536400" cy="13979525"/>
          </a:xfrm>
          <a:prstGeom prst="rect">
            <a:avLst/>
          </a:prstGeom>
          <a:solidFill>
            <a:srgbClr val="5B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1266" name="Line 2">
            <a:extLst>
              <a:ext uri="{FF2B5EF4-FFF2-40B4-BE49-F238E27FC236}">
                <a16:creationId xmlns:a16="http://schemas.microsoft.com/office/drawing/2014/main" id="{C0A67CD7-375E-4ABA-97EF-C49C53C201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22225"/>
            <a:ext cx="0" cy="14514513"/>
          </a:xfrm>
          <a:prstGeom prst="line">
            <a:avLst/>
          </a:prstGeom>
          <a:noFill/>
          <a:ln w="25400" cap="rnd" cmpd="sng">
            <a:solidFill>
              <a:srgbClr val="4E0E05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B0A9D13-1689-483B-950C-3B9E583BE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6088" y="6478588"/>
            <a:ext cx="14879637" cy="1601787"/>
          </a:xfrm>
        </p:spPr>
        <p:txBody>
          <a:bodyPr anchor="t"/>
          <a:lstStyle/>
          <a:p>
            <a:pPr algn="l"/>
            <a:r>
              <a:rPr lang="en-PK" altLang="en-PK" sz="9000"/>
              <a:t>Your Section Title Goes Here</a:t>
            </a:r>
            <a:endParaRPr lang="en-PK" altLang="en-PK" sz="1800">
              <a:solidFill>
                <a:srgbClr val="000000"/>
              </a:solidFill>
            </a:endParaRP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806135A8-4515-4D82-ADCB-7CBB62E6E781}"/>
              </a:ext>
            </a:extLst>
          </p:cNvPr>
          <p:cNvSpPr>
            <a:spLocks/>
          </p:cNvSpPr>
          <p:nvPr/>
        </p:nvSpPr>
        <p:spPr bwMode="auto">
          <a:xfrm>
            <a:off x="1444625" y="1604963"/>
            <a:ext cx="2205038" cy="22034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0E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3B7AAFE-8E8B-4137-9790-3F777350003F}"/>
              </a:ext>
            </a:extLst>
          </p:cNvPr>
          <p:cNvSpPr>
            <a:spLocks/>
          </p:cNvSpPr>
          <p:nvPr/>
        </p:nvSpPr>
        <p:spPr bwMode="auto">
          <a:xfrm>
            <a:off x="2093913" y="1646238"/>
            <a:ext cx="90646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PK" altLang="en-PK" sz="13000">
                <a:solidFill>
                  <a:srgbClr val="E39920"/>
                </a:solidFill>
                <a:latin typeface="Garamond Antiqua" charset="0"/>
                <a:ea typeface="Garamond Antiqua" charset="0"/>
                <a:cs typeface="Garamond Antiqua" charset="0"/>
                <a:sym typeface="Garamond Antiqua" charset="0"/>
              </a:rPr>
              <a:t>1</a:t>
            </a:r>
            <a:endParaRPr lang="en-PK" altLang="en-PK" sz="1800">
              <a:latin typeface="Garamond Antiqua" charset="0"/>
              <a:ea typeface="Garamond Antiqua" charset="0"/>
              <a:cs typeface="Garamond Antiqua" charset="0"/>
              <a:sym typeface="Garamond Antiqua" charset="0"/>
            </a:endParaRP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29E5993E-D515-4B94-B6A5-F5AD79B8F0B8}"/>
              </a:ext>
            </a:extLst>
          </p:cNvPr>
          <p:cNvSpPr>
            <a:spLocks/>
          </p:cNvSpPr>
          <p:nvPr/>
        </p:nvSpPr>
        <p:spPr bwMode="auto">
          <a:xfrm>
            <a:off x="20686713" y="11844338"/>
            <a:ext cx="148796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9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09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09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09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09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6096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6096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6096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6096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/>
            <a:r>
              <a:rPr lang="en-PK" altLang="en-PK" sz="6600">
                <a:solidFill>
                  <a:srgbClr val="FFFFFF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like…</a:t>
            </a:r>
            <a:endParaRPr lang="en-PK" altLang="en-PK" sz="1800">
              <a:latin typeface="Helvetica Neue UltraLight" charset="0"/>
              <a:ea typeface="Helvetica Neue UltraLight" charset="0"/>
              <a:cs typeface="Helvetica Neue UltraLight" charset="0"/>
              <a:sym typeface="Helvetica Neue UltraLight" charset="0"/>
            </a:endParaRPr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A8665E56-935A-4CC5-B5FB-CA7BEC3BCC5D}"/>
              </a:ext>
            </a:extLst>
          </p:cNvPr>
          <p:cNvSpPr>
            <a:spLocks/>
          </p:cNvSpPr>
          <p:nvPr/>
        </p:nvSpPr>
        <p:spPr bwMode="auto">
          <a:xfrm>
            <a:off x="1343025" y="1493838"/>
            <a:ext cx="2425700" cy="2425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2700" cap="flat" cmpd="sng">
            <a:solidFill>
              <a:srgbClr val="4E0E05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01EAB425-D3E1-418C-8D32-A734CDB65A12}"/>
              </a:ext>
            </a:extLst>
          </p:cNvPr>
          <p:cNvSpPr>
            <a:spLocks/>
          </p:cNvSpPr>
          <p:nvPr/>
        </p:nvSpPr>
        <p:spPr bwMode="auto">
          <a:xfrm>
            <a:off x="5526088" y="7791450"/>
            <a:ext cx="14879637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PK" altLang="en-PK" sz="6500">
                <a:solidFill>
                  <a:srgbClr val="FFFFFF"/>
                </a:solidFill>
                <a:latin typeface="Helvetica Neue Thin" charset="0"/>
                <a:ea typeface="Helvetica Neue Thin" charset="0"/>
                <a:cs typeface="Helvetica Neue Thin" charset="0"/>
                <a:sym typeface="Helvetica Neue Thin" charset="0"/>
              </a:rPr>
              <a:t>Your subhead goes here</a:t>
            </a:r>
            <a:endParaRPr lang="en-PK" altLang="en-PK" sz="1800">
              <a:latin typeface="Helvetica Neue Thin" charset="0"/>
              <a:ea typeface="Helvetica Neue Thin" charset="0"/>
              <a:cs typeface="Helvetica Neue Thin" charset="0"/>
              <a:sym typeface="Helvetica Neue Thi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asted-image.jpg">
            <a:extLst>
              <a:ext uri="{FF2B5EF4-FFF2-40B4-BE49-F238E27FC236}">
                <a16:creationId xmlns:a16="http://schemas.microsoft.com/office/drawing/2014/main" id="{2A3E879E-2A97-4C4F-A1B5-B53AFFB9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-541338"/>
            <a:ext cx="24628476" cy="1641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Line 2">
            <a:extLst>
              <a:ext uri="{FF2B5EF4-FFF2-40B4-BE49-F238E27FC236}">
                <a16:creationId xmlns:a16="http://schemas.microsoft.com/office/drawing/2014/main" id="{DD8F4970-7A99-4624-9B6E-F3980DBAE4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5038" y="-230188"/>
            <a:ext cx="0" cy="14512926"/>
          </a:xfrm>
          <a:prstGeom prst="line">
            <a:avLst/>
          </a:prstGeom>
          <a:noFill/>
          <a:ln w="25400" cap="rnd" cmpd="sng">
            <a:solidFill>
              <a:srgbClr val="E3992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69C1F514-32C4-4988-8FF0-3A52C28CDF10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2025650"/>
            <a:ext cx="5545138" cy="5545138"/>
            <a:chOff x="0" y="0"/>
            <a:chExt cx="5545106" cy="5545106"/>
          </a:xfrm>
        </p:grpSpPr>
        <p:sp>
          <p:nvSpPr>
            <p:cNvPr id="13316" name="AutoShape 4">
              <a:extLst>
                <a:ext uri="{FF2B5EF4-FFF2-40B4-BE49-F238E27FC236}">
                  <a16:creationId xmlns:a16="http://schemas.microsoft.com/office/drawing/2014/main" id="{9E4774DF-DF43-444B-93AB-D80D8FBE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95" y="267195"/>
              <a:ext cx="5010716" cy="501071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399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  <p:sp>
          <p:nvSpPr>
            <p:cNvPr id="13317" name="AutoShape 5">
              <a:extLst>
                <a:ext uri="{FF2B5EF4-FFF2-40B4-BE49-F238E27FC236}">
                  <a16:creationId xmlns:a16="http://schemas.microsoft.com/office/drawing/2014/main" id="{F919FA3D-5AFD-404A-9E91-20405F8E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545106" cy="554510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E39920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PK" altLang="en-PK" sz="3200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2F07C2B-9BB0-49B3-BBB9-4CFA5047536F}"/>
              </a:ext>
            </a:extLst>
          </p:cNvPr>
          <p:cNvSpPr>
            <a:spLocks/>
          </p:cNvSpPr>
          <p:nvPr/>
        </p:nvSpPr>
        <p:spPr bwMode="auto">
          <a:xfrm>
            <a:off x="1539875" y="3457575"/>
            <a:ext cx="3868738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PK" altLang="en-PK" sz="60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Use </a:t>
            </a:r>
          </a:p>
          <a:p>
            <a:pPr>
              <a:lnSpc>
                <a:spcPct val="90000"/>
              </a:lnSpc>
            </a:pPr>
            <a:r>
              <a:rPr lang="en-PK" altLang="en-PK" sz="60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captivating</a:t>
            </a:r>
          </a:p>
          <a:p>
            <a:pPr>
              <a:lnSpc>
                <a:spcPct val="90000"/>
              </a:lnSpc>
            </a:pPr>
            <a:r>
              <a:rPr lang="en-PK" altLang="en-PK" sz="600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images</a:t>
            </a:r>
            <a:endParaRPr lang="en-PK" altLang="en-PK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07E0BB31-62E6-4CE4-8805-716FEFEA4DE7}"/>
              </a:ext>
            </a:extLst>
          </p:cNvPr>
          <p:cNvSpPr>
            <a:spLocks/>
          </p:cNvSpPr>
          <p:nvPr/>
        </p:nvSpPr>
        <p:spPr bwMode="auto">
          <a:xfrm>
            <a:off x="-76200" y="-53975"/>
            <a:ext cx="24536400" cy="13979525"/>
          </a:xfrm>
          <a:prstGeom prst="rect">
            <a:avLst/>
          </a:prstGeom>
          <a:solidFill>
            <a:srgbClr val="E9D8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680A1DD-BF78-4960-A016-49EAD722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1363" y="2879725"/>
            <a:ext cx="17597437" cy="1938338"/>
          </a:xfrm>
        </p:spPr>
        <p:txBody>
          <a:bodyPr anchor="t"/>
          <a:lstStyle/>
          <a:p>
            <a:pPr algn="l"/>
            <a:r>
              <a:rPr lang="en-PK" altLang="en-PK" sz="10000" dirty="0">
                <a:solidFill>
                  <a:srgbClr val="9812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one point</a:t>
            </a:r>
            <a:endParaRPr lang="en-PK" altLang="en-PK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6E7F713D-E135-4380-9737-22CBBDBE7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-458788" y="12806363"/>
            <a:ext cx="25801638" cy="0"/>
          </a:xfrm>
          <a:prstGeom prst="line">
            <a:avLst/>
          </a:prstGeom>
          <a:noFill/>
          <a:ln w="25400" cap="rnd" cmpd="sng">
            <a:solidFill>
              <a:srgbClr val="4E0E05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329F675-796C-4A54-9F20-4E83AEF8B912}"/>
              </a:ext>
            </a:extLst>
          </p:cNvPr>
          <p:cNvSpPr>
            <a:spLocks/>
          </p:cNvSpPr>
          <p:nvPr/>
        </p:nvSpPr>
        <p:spPr bwMode="auto">
          <a:xfrm>
            <a:off x="5867400" y="6904038"/>
            <a:ext cx="126476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953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953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953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953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953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953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953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953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9530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altLang="en-PK" sz="6000" dirty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description</a:t>
            </a:r>
            <a:endParaRPr lang="en-PK" altLang="en-PK" sz="1800" dirty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6440DF3-1FDD-407E-9BEA-3CF302B453E0}"/>
              </a:ext>
            </a:extLst>
          </p:cNvPr>
          <p:cNvSpPr>
            <a:spLocks/>
          </p:cNvSpPr>
          <p:nvPr/>
        </p:nvSpPr>
        <p:spPr bwMode="auto">
          <a:xfrm>
            <a:off x="-76200" y="12985750"/>
            <a:ext cx="24536400" cy="939800"/>
          </a:xfrm>
          <a:prstGeom prst="rect">
            <a:avLst/>
          </a:prstGeom>
          <a:solidFill>
            <a:srgbClr val="4E0E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FC14A18B-CD18-4AE9-BA63-A00EBC2E7A0E}"/>
              </a:ext>
            </a:extLst>
          </p:cNvPr>
          <p:cNvSpPr>
            <a:spLocks/>
          </p:cNvSpPr>
          <p:nvPr/>
        </p:nvSpPr>
        <p:spPr bwMode="auto">
          <a:xfrm>
            <a:off x="-76200" y="-131763"/>
            <a:ext cx="24536400" cy="13979526"/>
          </a:xfrm>
          <a:prstGeom prst="rect">
            <a:avLst/>
          </a:prstGeom>
          <a:solidFill>
            <a:srgbClr val="4E0E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PK" altLang="en-PK" sz="3200">
              <a:solidFill>
                <a:srgbClr val="FFFFFF"/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57978D1-A80A-4ED7-9A3A-C150520F4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0" y="2476500"/>
            <a:ext cx="20828000" cy="5402263"/>
          </a:xfrm>
        </p:spPr>
        <p:txBody>
          <a:bodyPr/>
          <a:lstStyle/>
          <a:p>
            <a:pPr algn="l"/>
            <a:r>
              <a:rPr lang="en-US" altLang="en-PK" sz="100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content</a:t>
            </a:r>
            <a:endParaRPr lang="en-PK" altLang="en-PK" sz="18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6387" name="Picture 3" descr="teal-presentation18.png">
            <a:extLst>
              <a:ext uri="{FF2B5EF4-FFF2-40B4-BE49-F238E27FC236}">
                <a16:creationId xmlns:a16="http://schemas.microsoft.com/office/drawing/2014/main" id="{453A5EEA-6C29-411B-BC11-E5637A84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788" y="8988425"/>
            <a:ext cx="4243387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Thin"/>
        <a:ea typeface="Helvetica Neue Thin"/>
        <a:cs typeface="Helvetica Neue Th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PK" altLang="en-PK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PK" altLang="en-PK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114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Garamond</vt:lpstr>
      <vt:lpstr>Garamond Antiqua</vt:lpstr>
      <vt:lpstr>Helvetica Light</vt:lpstr>
      <vt:lpstr>Helvetica Neue</vt:lpstr>
      <vt:lpstr>Helvetica Neue Light</vt:lpstr>
      <vt:lpstr>Helvetica Neue Medium</vt:lpstr>
      <vt:lpstr>Helvetica Neue Thin</vt:lpstr>
      <vt:lpstr>Helvetica Neue UltraLight</vt:lpstr>
      <vt:lpstr>White</vt:lpstr>
      <vt:lpstr>Chart</vt:lpstr>
      <vt:lpstr>This is where your Awesome   Title Goes</vt:lpstr>
      <vt:lpstr>PowerPoint Presentation</vt:lpstr>
      <vt:lpstr>PowerPoint Presentation</vt:lpstr>
      <vt:lpstr>I’m Author Name.</vt:lpstr>
      <vt:lpstr>AGENDA SLIDE HERE</vt:lpstr>
      <vt:lpstr>Your Section Title Goes Here</vt:lpstr>
      <vt:lpstr>PowerPoint Presentation</vt:lpstr>
      <vt:lpstr>one point</vt:lpstr>
      <vt:lpstr>PowerPoint Presentation</vt:lpstr>
      <vt:lpstr>important points</vt:lpstr>
      <vt:lpstr>Use a quote or a high impact statement here</vt:lpstr>
      <vt:lpstr>Data: Graph &amp; Charts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where your Awesome   Title Goes</dc:title>
  <cp:lastModifiedBy>Muhammad Sami</cp:lastModifiedBy>
  <cp:revision>8</cp:revision>
  <dcterms:modified xsi:type="dcterms:W3CDTF">2019-05-23T09:53:13Z</dcterms:modified>
  <cp:contentStatus/>
</cp:coreProperties>
</file>