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802" r:id="rId2"/>
    <p:sldId id="812" r:id="rId3"/>
    <p:sldId id="691" r:id="rId4"/>
    <p:sldId id="813" r:id="rId5"/>
    <p:sldId id="521" r:id="rId6"/>
    <p:sldId id="759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04">
          <p15:clr>
            <a:srgbClr val="A4A3A4"/>
          </p15:clr>
        </p15:guide>
        <p15:guide id="2" orient="horz" pos="1476">
          <p15:clr>
            <a:srgbClr val="A4A3A4"/>
          </p15:clr>
        </p15:guide>
        <p15:guide id="3" orient="horz" pos="804">
          <p15:clr>
            <a:srgbClr val="A4A3A4"/>
          </p15:clr>
        </p15:guide>
        <p15:guide id="4" orient="horz" pos="276">
          <p15:clr>
            <a:srgbClr val="A4A3A4"/>
          </p15:clr>
        </p15:guide>
        <p15:guide id="5" orient="horz" pos="468">
          <p15:clr>
            <a:srgbClr val="A4A3A4"/>
          </p15:clr>
        </p15:guide>
        <p15:guide id="6" pos="5712">
          <p15:clr>
            <a:srgbClr val="A4A3A4"/>
          </p15:clr>
        </p15:guide>
        <p15:guide id="7" pos="5376">
          <p15:clr>
            <a:srgbClr val="A4A3A4"/>
          </p15:clr>
        </p15:guide>
        <p15:guide id="8" pos="2880">
          <p15:clr>
            <a:srgbClr val="A4A3A4"/>
          </p15:clr>
        </p15:guide>
        <p15:guide id="9" pos="48">
          <p15:clr>
            <a:srgbClr val="A4A3A4"/>
          </p15:clr>
        </p15:guide>
        <p15:guide id="10" pos="336">
          <p15:clr>
            <a:srgbClr val="A4A3A4"/>
          </p15:clr>
        </p15:guide>
        <p15:guide id="11" pos="3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00"/>
    <a:srgbClr val="ED4058"/>
    <a:srgbClr val="EC435B"/>
    <a:srgbClr val="364D66"/>
    <a:srgbClr val="D8DBE1"/>
    <a:srgbClr val="A8AFB9"/>
    <a:srgbClr val="F94760"/>
    <a:srgbClr val="49688C"/>
    <a:srgbClr val="F5F7F9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86" autoAdjust="0"/>
    <p:restoredTop sz="94439" autoAdjust="0"/>
  </p:normalViewPr>
  <p:slideViewPr>
    <p:cSldViewPr>
      <p:cViewPr>
        <p:scale>
          <a:sx n="78" d="100"/>
          <a:sy n="78" d="100"/>
        </p:scale>
        <p:origin x="-1530" y="-420"/>
      </p:cViewPr>
      <p:guideLst>
        <p:guide orient="horz" pos="3204"/>
        <p:guide orient="horz" pos="1476"/>
        <p:guide orient="horz" pos="804"/>
        <p:guide orient="horz" pos="276"/>
        <p:guide orient="horz" pos="468"/>
        <p:guide pos="5712"/>
        <p:guide pos="5376"/>
        <p:guide pos="2880"/>
        <p:guide pos="48"/>
        <p:guide pos="336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Roboto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93954A-C201-EB40-9459-342C786798D2}" type="datetimeFigureOut">
              <a:rPr lang="en-US" smtClean="0">
                <a:latin typeface="Roboto Light"/>
              </a:rPr>
              <a:t>5/25/2019</a:t>
            </a:fld>
            <a:endParaRPr lang="en-US" dirty="0">
              <a:latin typeface="Roboto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Roboto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2853C-6216-544B-82BE-E4DDDB9FF424}" type="slidenum">
              <a:rPr lang="en-US" smtClean="0">
                <a:latin typeface="Roboto Light"/>
              </a:rPr>
              <a:t>‹#›</a:t>
            </a:fld>
            <a:endParaRPr lang="en-US" dirty="0">
              <a:latin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17896620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Roboto Light"/>
              </a:defRPr>
            </a:lvl1pPr>
          </a:lstStyle>
          <a:p>
            <a:endParaRPr lang="en-J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Roboto Light"/>
              </a:defRPr>
            </a:lvl1pPr>
          </a:lstStyle>
          <a:p>
            <a:fld id="{7D7D0FC4-79A4-4CD6-9D21-6D2AFDDF42EC}" type="datetimeFigureOut">
              <a:rPr lang="en-JM" smtClean="0"/>
              <a:pPr/>
              <a:t>25/5/2019</a:t>
            </a:fld>
            <a:endParaRPr lang="en-J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Roboto Light"/>
              </a:defRPr>
            </a:lvl1pPr>
          </a:lstStyle>
          <a:p>
            <a:endParaRPr lang="en-J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Roboto Light"/>
              </a:defRPr>
            </a:lvl1pPr>
          </a:lstStyle>
          <a:p>
            <a:fld id="{FEA829E4-7B8F-48ED-BCF8-1C0A3C644052}" type="slidenum">
              <a:rPr lang="en-JM" smtClean="0"/>
              <a:pPr/>
              <a:t>‹#›</a:t>
            </a:fld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870379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Roboto Ligh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>
              <a:defRPr i="0">
                <a:latin typeface="+mj-lt"/>
              </a:defRPr>
            </a:lvl1pPr>
          </a:lstStyle>
          <a:p>
            <a:endParaRPr lang="en-JM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3952"/>
            <a:ext cx="7772400" cy="1102519"/>
          </a:xfrm>
        </p:spPr>
        <p:txBody>
          <a:bodyPr/>
          <a:lstStyle>
            <a:lvl1pPr algn="ctr">
              <a:defRPr i="0">
                <a:solidFill>
                  <a:schemeClr val="bg1">
                    <a:lumMod val="10000"/>
                  </a:schemeClr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JM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40783"/>
            <a:ext cx="6400800" cy="664369"/>
          </a:xfrm>
        </p:spPr>
        <p:txBody>
          <a:bodyPr/>
          <a:lstStyle>
            <a:lvl1pPr marL="0" indent="0" algn="ctr">
              <a:buNone/>
              <a:defRPr i="0">
                <a:solidFill>
                  <a:srgbClr val="17375E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32533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3"/>
          <p:cNvSpPr>
            <a:spLocks noGrp="1"/>
          </p:cNvSpPr>
          <p:nvPr>
            <p:ph type="body" sz="quarter" idx="47"/>
          </p:nvPr>
        </p:nvSpPr>
        <p:spPr>
          <a:xfrm>
            <a:off x="1066164" y="17785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48"/>
          </p:nvPr>
        </p:nvSpPr>
        <p:spPr>
          <a:xfrm>
            <a:off x="1066482" y="23119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49"/>
          </p:nvPr>
        </p:nvSpPr>
        <p:spPr>
          <a:xfrm>
            <a:off x="1066800" y="28453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50"/>
          </p:nvPr>
        </p:nvSpPr>
        <p:spPr>
          <a:xfrm>
            <a:off x="1066800" y="3400988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51"/>
          </p:nvPr>
        </p:nvSpPr>
        <p:spPr>
          <a:xfrm>
            <a:off x="1066800" y="39121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2" name="Content Placeholder 6"/>
          <p:cNvSpPr>
            <a:spLocks noGrp="1" noChangeAspect="1"/>
          </p:cNvSpPr>
          <p:nvPr>
            <p:ph sz="quarter" idx="55" hasCustomPrompt="1"/>
          </p:nvPr>
        </p:nvSpPr>
        <p:spPr>
          <a:xfrm>
            <a:off x="640080" y="17487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60"/>
          </p:nvPr>
        </p:nvSpPr>
        <p:spPr>
          <a:xfrm>
            <a:off x="5105082" y="17785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61"/>
          </p:nvPr>
        </p:nvSpPr>
        <p:spPr>
          <a:xfrm>
            <a:off x="5105400" y="23119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62"/>
          </p:nvPr>
        </p:nvSpPr>
        <p:spPr>
          <a:xfrm>
            <a:off x="5105400" y="28453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63"/>
          </p:nvPr>
        </p:nvSpPr>
        <p:spPr>
          <a:xfrm>
            <a:off x="5105400" y="3400988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64"/>
          </p:nvPr>
        </p:nvSpPr>
        <p:spPr>
          <a:xfrm>
            <a:off x="5105400" y="3912163"/>
            <a:ext cx="3048000" cy="403225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Roboto Light"/>
                <a:cs typeface="Roboto Light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27" name="Content Placeholder 6"/>
          <p:cNvSpPr>
            <a:spLocks noGrp="1" noChangeAspect="1"/>
          </p:cNvSpPr>
          <p:nvPr>
            <p:ph sz="quarter" idx="65" hasCustomPrompt="1"/>
          </p:nvPr>
        </p:nvSpPr>
        <p:spPr>
          <a:xfrm>
            <a:off x="640080" y="229743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28" name="Content Placeholder 6"/>
          <p:cNvSpPr>
            <a:spLocks noGrp="1" noChangeAspect="1"/>
          </p:cNvSpPr>
          <p:nvPr>
            <p:ph sz="quarter" idx="66" hasCustomPrompt="1"/>
          </p:nvPr>
        </p:nvSpPr>
        <p:spPr>
          <a:xfrm>
            <a:off x="640080" y="28917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29" name="Content Placeholder 6"/>
          <p:cNvSpPr>
            <a:spLocks noGrp="1" noChangeAspect="1"/>
          </p:cNvSpPr>
          <p:nvPr>
            <p:ph sz="quarter" idx="67" hasCustomPrompt="1"/>
          </p:nvPr>
        </p:nvSpPr>
        <p:spPr>
          <a:xfrm>
            <a:off x="640080" y="34251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0" name="Content Placeholder 6"/>
          <p:cNvSpPr>
            <a:spLocks noGrp="1" noChangeAspect="1"/>
          </p:cNvSpPr>
          <p:nvPr>
            <p:ph sz="quarter" idx="68" hasCustomPrompt="1"/>
          </p:nvPr>
        </p:nvSpPr>
        <p:spPr>
          <a:xfrm>
            <a:off x="640080" y="39585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1" name="Content Placeholder 6"/>
          <p:cNvSpPr>
            <a:spLocks noGrp="1" noChangeAspect="1"/>
          </p:cNvSpPr>
          <p:nvPr>
            <p:ph sz="quarter" idx="69" hasCustomPrompt="1"/>
          </p:nvPr>
        </p:nvSpPr>
        <p:spPr>
          <a:xfrm>
            <a:off x="4693920" y="17487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2" name="Content Placeholder 6"/>
          <p:cNvSpPr>
            <a:spLocks noGrp="1" noChangeAspect="1"/>
          </p:cNvSpPr>
          <p:nvPr>
            <p:ph sz="quarter" idx="70" hasCustomPrompt="1"/>
          </p:nvPr>
        </p:nvSpPr>
        <p:spPr>
          <a:xfrm>
            <a:off x="4693920" y="229743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3" name="Content Placeholder 6"/>
          <p:cNvSpPr>
            <a:spLocks noGrp="1" noChangeAspect="1"/>
          </p:cNvSpPr>
          <p:nvPr>
            <p:ph sz="quarter" idx="71" hasCustomPrompt="1"/>
          </p:nvPr>
        </p:nvSpPr>
        <p:spPr>
          <a:xfrm>
            <a:off x="4693920" y="28917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4" name="Content Placeholder 6"/>
          <p:cNvSpPr>
            <a:spLocks noGrp="1" noChangeAspect="1"/>
          </p:cNvSpPr>
          <p:nvPr>
            <p:ph sz="quarter" idx="72" hasCustomPrompt="1"/>
          </p:nvPr>
        </p:nvSpPr>
        <p:spPr>
          <a:xfrm>
            <a:off x="4693920" y="34251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35" name="Content Placeholder 6"/>
          <p:cNvSpPr>
            <a:spLocks noGrp="1" noChangeAspect="1"/>
          </p:cNvSpPr>
          <p:nvPr>
            <p:ph sz="quarter" idx="73" hasCustomPrompt="1"/>
          </p:nvPr>
        </p:nvSpPr>
        <p:spPr>
          <a:xfrm>
            <a:off x="4693920" y="3958590"/>
            <a:ext cx="411480" cy="4320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>
                <a:solidFill>
                  <a:schemeClr val="bg2"/>
                </a:solidFill>
                <a:latin typeface="+mj-lt"/>
                <a:ea typeface="Roboto Light"/>
                <a:cs typeface="Roboto Slab Light"/>
              </a:defRPr>
            </a:lvl1pPr>
          </a:lstStyle>
          <a:p>
            <a:pPr lvl="0"/>
            <a:r>
              <a:rPr lang="en-JM" dirty="0" smtClean="0"/>
              <a:t>1</a:t>
            </a:r>
            <a:endParaRPr lang="en-JM" dirty="0"/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300" b="0" kern="0" spc="0">
                <a:solidFill>
                  <a:schemeClr val="tx1"/>
                </a:solidFill>
                <a:latin typeface="+mj-lt"/>
                <a:ea typeface="Roboto Light"/>
                <a:cs typeface="Roboto Light"/>
              </a:defRPr>
            </a:lvl1pPr>
            <a:lvl2pPr marL="457200" indent="0">
              <a:buFontTx/>
              <a:buNone/>
              <a:defRPr sz="1050">
                <a:latin typeface="Mission Gothic Regular" pitchFamily="50" charset="0"/>
              </a:defRPr>
            </a:lvl2pPr>
            <a:lvl3pPr marL="914400" indent="0">
              <a:buFontTx/>
              <a:buNone/>
              <a:defRPr sz="1050">
                <a:latin typeface="Mission Gothic Regular" pitchFamily="50" charset="0"/>
              </a:defRPr>
            </a:lvl3pPr>
            <a:lvl4pPr marL="1371600" indent="0">
              <a:buFontTx/>
              <a:buNone/>
              <a:defRPr sz="1050">
                <a:latin typeface="Mission Gothic Regular" pitchFamily="50" charset="0"/>
              </a:defRPr>
            </a:lvl4pPr>
            <a:lvl5pPr marL="1828800" indent="0">
              <a:buFontTx/>
              <a:buNone/>
              <a:defRPr sz="105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36" name="Title Placeholder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889010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300" b="0" kern="0" spc="0">
                <a:solidFill>
                  <a:schemeClr val="tx1"/>
                </a:solidFill>
                <a:latin typeface="+mj-lt"/>
                <a:ea typeface="Roboto Light"/>
                <a:cs typeface="Roboto Light"/>
              </a:defRPr>
            </a:lvl1pPr>
            <a:lvl2pPr marL="457200" indent="0">
              <a:buFontTx/>
              <a:buNone/>
              <a:defRPr sz="1050">
                <a:latin typeface="Mission Gothic Regular" pitchFamily="50" charset="0"/>
              </a:defRPr>
            </a:lvl2pPr>
            <a:lvl3pPr marL="914400" indent="0">
              <a:buFontTx/>
              <a:buNone/>
              <a:defRPr sz="1050">
                <a:latin typeface="Mission Gothic Regular" pitchFamily="50" charset="0"/>
              </a:defRPr>
            </a:lvl3pPr>
            <a:lvl4pPr marL="1371600" indent="0">
              <a:buFontTx/>
              <a:buNone/>
              <a:defRPr sz="1050">
                <a:latin typeface="Mission Gothic Regular" pitchFamily="50" charset="0"/>
              </a:defRPr>
            </a:lvl4pPr>
            <a:lvl5pPr marL="1828800" indent="0">
              <a:buFontTx/>
              <a:buNone/>
              <a:defRPr sz="105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0166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4"/>
                    </a:gs>
                    <a:gs pos="50000">
                      <a:schemeClr val="accent2"/>
                    </a:gs>
                    <a:gs pos="75000">
                      <a:schemeClr val="accent3"/>
                    </a:gs>
                  </a:gsLst>
                  <a:lin ang="0" scaled="1"/>
                  <a:tileRect/>
                </a:gradFill>
                <a:latin typeface="+mj-lt"/>
              </a:defRPr>
            </a:lvl1pPr>
          </a:lstStyle>
          <a:p>
            <a:endParaRPr lang="en-JM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25"/>
          </p:nvPr>
        </p:nvSpPr>
        <p:spPr>
          <a:xfrm>
            <a:off x="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3" name="Picture Placeholder 21"/>
          <p:cNvSpPr>
            <a:spLocks noGrp="1"/>
          </p:cNvSpPr>
          <p:nvPr>
            <p:ph type="pic" sz="quarter" idx="26"/>
          </p:nvPr>
        </p:nvSpPr>
        <p:spPr>
          <a:xfrm>
            <a:off x="13081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Picture Placeholder 21"/>
          <p:cNvSpPr>
            <a:spLocks noGrp="1"/>
          </p:cNvSpPr>
          <p:nvPr>
            <p:ph type="pic" sz="quarter" idx="27"/>
          </p:nvPr>
        </p:nvSpPr>
        <p:spPr>
          <a:xfrm>
            <a:off x="26162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5" name="Picture Placeholder 21"/>
          <p:cNvSpPr>
            <a:spLocks noGrp="1"/>
          </p:cNvSpPr>
          <p:nvPr>
            <p:ph type="pic" sz="quarter" idx="28"/>
          </p:nvPr>
        </p:nvSpPr>
        <p:spPr>
          <a:xfrm>
            <a:off x="39243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Picture Placeholder 21"/>
          <p:cNvSpPr>
            <a:spLocks noGrp="1"/>
          </p:cNvSpPr>
          <p:nvPr>
            <p:ph type="pic" sz="quarter" idx="29"/>
          </p:nvPr>
        </p:nvSpPr>
        <p:spPr>
          <a:xfrm>
            <a:off x="52324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7" name="Picture Placeholder 21"/>
          <p:cNvSpPr>
            <a:spLocks noGrp="1"/>
          </p:cNvSpPr>
          <p:nvPr>
            <p:ph type="pic" sz="quarter" idx="30"/>
          </p:nvPr>
        </p:nvSpPr>
        <p:spPr>
          <a:xfrm>
            <a:off x="65405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8" name="Picture Placeholder 21"/>
          <p:cNvSpPr>
            <a:spLocks noGrp="1"/>
          </p:cNvSpPr>
          <p:nvPr>
            <p:ph type="pic" sz="quarter" idx="31"/>
          </p:nvPr>
        </p:nvSpPr>
        <p:spPr>
          <a:xfrm>
            <a:off x="7848600" y="27157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9" name="Picture Placeholder 21"/>
          <p:cNvSpPr>
            <a:spLocks noGrp="1"/>
          </p:cNvSpPr>
          <p:nvPr>
            <p:ph type="pic" sz="quarter" idx="32"/>
          </p:nvPr>
        </p:nvSpPr>
        <p:spPr>
          <a:xfrm>
            <a:off x="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0" name="Picture Placeholder 21"/>
          <p:cNvSpPr>
            <a:spLocks noGrp="1"/>
          </p:cNvSpPr>
          <p:nvPr>
            <p:ph type="pic" sz="quarter" idx="33"/>
          </p:nvPr>
        </p:nvSpPr>
        <p:spPr>
          <a:xfrm>
            <a:off x="13081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1" name="Picture Placeholder 21"/>
          <p:cNvSpPr>
            <a:spLocks noGrp="1"/>
          </p:cNvSpPr>
          <p:nvPr>
            <p:ph type="pic" sz="quarter" idx="34"/>
          </p:nvPr>
        </p:nvSpPr>
        <p:spPr>
          <a:xfrm>
            <a:off x="26162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2" name="Picture Placeholder 21"/>
          <p:cNvSpPr>
            <a:spLocks noGrp="1"/>
          </p:cNvSpPr>
          <p:nvPr>
            <p:ph type="pic" sz="quarter" idx="35"/>
          </p:nvPr>
        </p:nvSpPr>
        <p:spPr>
          <a:xfrm>
            <a:off x="39243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3" name="Picture Placeholder 21"/>
          <p:cNvSpPr>
            <a:spLocks noGrp="1"/>
          </p:cNvSpPr>
          <p:nvPr>
            <p:ph type="pic" sz="quarter" idx="36"/>
          </p:nvPr>
        </p:nvSpPr>
        <p:spPr>
          <a:xfrm>
            <a:off x="52324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4" name="Picture Placeholder 21"/>
          <p:cNvSpPr>
            <a:spLocks noGrp="1"/>
          </p:cNvSpPr>
          <p:nvPr>
            <p:ph type="pic" sz="quarter" idx="37"/>
          </p:nvPr>
        </p:nvSpPr>
        <p:spPr>
          <a:xfrm>
            <a:off x="65405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35" name="Picture Placeholder 21"/>
          <p:cNvSpPr>
            <a:spLocks noGrp="1"/>
          </p:cNvSpPr>
          <p:nvPr>
            <p:ph type="pic" sz="quarter" idx="38"/>
          </p:nvPr>
        </p:nvSpPr>
        <p:spPr>
          <a:xfrm>
            <a:off x="7848600" y="3939150"/>
            <a:ext cx="1295400" cy="1223400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300" b="0" kern="0" spc="0">
                <a:solidFill>
                  <a:schemeClr val="tx1"/>
                </a:solidFill>
                <a:latin typeface="+mj-lt"/>
                <a:ea typeface="Roboto Light"/>
                <a:cs typeface="Roboto Light"/>
              </a:defRPr>
            </a:lvl1pPr>
            <a:lvl2pPr marL="457200" indent="0">
              <a:buFontTx/>
              <a:buNone/>
              <a:defRPr sz="1050">
                <a:latin typeface="Mission Gothic Regular" pitchFamily="50" charset="0"/>
              </a:defRPr>
            </a:lvl2pPr>
            <a:lvl3pPr marL="914400" indent="0">
              <a:buFontTx/>
              <a:buNone/>
              <a:defRPr sz="1050">
                <a:latin typeface="Mission Gothic Regular" pitchFamily="50" charset="0"/>
              </a:defRPr>
            </a:lvl3pPr>
            <a:lvl4pPr marL="1371600" indent="0">
              <a:buFontTx/>
              <a:buNone/>
              <a:defRPr sz="1050">
                <a:latin typeface="Mission Gothic Regular" pitchFamily="50" charset="0"/>
              </a:defRPr>
            </a:lvl4pPr>
            <a:lvl5pPr marL="1828800" indent="0">
              <a:buFontTx/>
              <a:buNone/>
              <a:defRPr sz="105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7230831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328874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8"/>
          <p:cNvSpPr>
            <a:spLocks noGrp="1"/>
          </p:cNvSpPr>
          <p:nvPr>
            <p:ph type="pic" sz="quarter" idx="50"/>
          </p:nvPr>
        </p:nvSpPr>
        <p:spPr>
          <a:xfrm>
            <a:off x="685800" y="1733550"/>
            <a:ext cx="1527048" cy="1527048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5" name="Picture Placeholder 28"/>
          <p:cNvSpPr>
            <a:spLocks noGrp="1"/>
          </p:cNvSpPr>
          <p:nvPr>
            <p:ph type="pic" sz="quarter" idx="51"/>
          </p:nvPr>
        </p:nvSpPr>
        <p:spPr>
          <a:xfrm>
            <a:off x="2667000" y="1733550"/>
            <a:ext cx="1527048" cy="1527048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6" name="Picture Placeholder 28"/>
          <p:cNvSpPr>
            <a:spLocks noGrp="1"/>
          </p:cNvSpPr>
          <p:nvPr>
            <p:ph type="pic" sz="quarter" idx="52"/>
          </p:nvPr>
        </p:nvSpPr>
        <p:spPr>
          <a:xfrm>
            <a:off x="4572000" y="1773174"/>
            <a:ext cx="1527048" cy="1527048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7" name="Picture Placeholder 28"/>
          <p:cNvSpPr>
            <a:spLocks noGrp="1"/>
          </p:cNvSpPr>
          <p:nvPr>
            <p:ph type="pic" sz="quarter" idx="53"/>
          </p:nvPr>
        </p:nvSpPr>
        <p:spPr>
          <a:xfrm>
            <a:off x="6473952" y="1765554"/>
            <a:ext cx="1527048" cy="1527048"/>
          </a:xfrm>
          <a:prstGeom prst="ellipse">
            <a:avLst/>
          </a:prstGeom>
          <a:ln w="76200" cap="sq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</a:lstStyle>
          <a:p>
            <a:endParaRPr lang="en-JM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57"/>
          </p:nvPr>
        </p:nvSpPr>
        <p:spPr>
          <a:xfrm>
            <a:off x="2590800" y="3486150"/>
            <a:ext cx="1676400" cy="3048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lt"/>
                <a:ea typeface="Roboto Light"/>
                <a:cs typeface="Roboto Slab Regular" pitchFamily="2" charset="0"/>
              </a:defRPr>
            </a:lvl1pPr>
            <a:lvl2pPr marL="45720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6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8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58"/>
          </p:nvPr>
        </p:nvSpPr>
        <p:spPr>
          <a:xfrm>
            <a:off x="4572000" y="3486150"/>
            <a:ext cx="1676400" cy="3048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lt"/>
                <a:ea typeface="Roboto Light"/>
                <a:cs typeface="Roboto Slab Regular" pitchFamily="2" charset="0"/>
              </a:defRPr>
            </a:lvl1pPr>
            <a:lvl2pPr marL="45720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6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8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59"/>
          </p:nvPr>
        </p:nvSpPr>
        <p:spPr>
          <a:xfrm>
            <a:off x="6400800" y="3486150"/>
            <a:ext cx="1676400" cy="3048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lt"/>
                <a:ea typeface="Roboto Light"/>
                <a:cs typeface="Roboto Slab Regular" pitchFamily="2" charset="0"/>
              </a:defRPr>
            </a:lvl1pPr>
            <a:lvl2pPr marL="45720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6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8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60"/>
          </p:nvPr>
        </p:nvSpPr>
        <p:spPr>
          <a:xfrm>
            <a:off x="609600" y="3486150"/>
            <a:ext cx="1676400" cy="3048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/>
                </a:solidFill>
                <a:latin typeface="+mj-lt"/>
                <a:ea typeface="Roboto Light"/>
                <a:cs typeface="Roboto Slab Regular" pitchFamily="2" charset="0"/>
              </a:defRPr>
            </a:lvl1pPr>
            <a:lvl2pPr marL="457200" indent="0">
              <a:buFontTx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3pPr>
            <a:lvl4pPr marL="13716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4pPr>
            <a:lvl5pPr marL="1828800" indent="0">
              <a:buFontTx/>
              <a:buNone/>
              <a:defRPr sz="1100">
                <a:solidFill>
                  <a:schemeClr val="tx1">
                    <a:lumMod val="75000"/>
                    <a:lumOff val="25000"/>
                  </a:schemeClr>
                </a:solidFill>
                <a:latin typeface="Nexa Bold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61"/>
          </p:nvPr>
        </p:nvSpPr>
        <p:spPr>
          <a:xfrm>
            <a:off x="2590800" y="3714750"/>
            <a:ext cx="16764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  <a:lvl2pPr marL="4572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62"/>
          </p:nvPr>
        </p:nvSpPr>
        <p:spPr>
          <a:xfrm>
            <a:off x="4572000" y="3714750"/>
            <a:ext cx="16764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  <a:lvl2pPr marL="4572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4" name="Text Placeholder 7"/>
          <p:cNvSpPr>
            <a:spLocks noGrp="1"/>
          </p:cNvSpPr>
          <p:nvPr>
            <p:ph type="body" sz="quarter" idx="63"/>
          </p:nvPr>
        </p:nvSpPr>
        <p:spPr>
          <a:xfrm>
            <a:off x="6400800" y="3714750"/>
            <a:ext cx="16764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  <a:lvl2pPr marL="4572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64"/>
          </p:nvPr>
        </p:nvSpPr>
        <p:spPr>
          <a:xfrm>
            <a:off x="609600" y="3714750"/>
            <a:ext cx="1676400" cy="53340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defRPr>
            </a:lvl1pPr>
            <a:lvl2pPr marL="4572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300" b="0" kern="0" spc="0">
                <a:solidFill>
                  <a:schemeClr val="tx1"/>
                </a:solidFill>
                <a:latin typeface="+mj-lt"/>
                <a:ea typeface="Roboto Light"/>
                <a:cs typeface="Roboto Light"/>
              </a:defRPr>
            </a:lvl1pPr>
            <a:lvl2pPr marL="457200" indent="0">
              <a:buFontTx/>
              <a:buNone/>
              <a:defRPr sz="1050">
                <a:latin typeface="Mission Gothic Regular" pitchFamily="50" charset="0"/>
              </a:defRPr>
            </a:lvl2pPr>
            <a:lvl3pPr marL="914400" indent="0">
              <a:buFontTx/>
              <a:buNone/>
              <a:defRPr sz="1050">
                <a:latin typeface="Mission Gothic Regular" pitchFamily="50" charset="0"/>
              </a:defRPr>
            </a:lvl3pPr>
            <a:lvl4pPr marL="1371600" indent="0">
              <a:buFontTx/>
              <a:buNone/>
              <a:defRPr sz="1050">
                <a:latin typeface="Mission Gothic Regular" pitchFamily="50" charset="0"/>
              </a:defRPr>
            </a:lvl4pPr>
            <a:lvl5pPr marL="1828800" indent="0">
              <a:buFontTx/>
              <a:buNone/>
              <a:defRPr sz="1050">
                <a:latin typeface="Mission Gothic Regular" pitchFamily="50" charset="0"/>
              </a:defRPr>
            </a:lvl5pPr>
          </a:lstStyle>
          <a:p>
            <a:pPr lvl="0"/>
            <a:endParaRPr lang="en-JM" dirty="0"/>
          </a:p>
        </p:txBody>
      </p:sp>
      <p:sp>
        <p:nvSpPr>
          <p:cNvPr id="29" name="Title Placeholder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692869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28750"/>
            <a:ext cx="8001000" cy="3124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JM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33600" y="1200150"/>
            <a:ext cx="3810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33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3" r:id="rId2"/>
    <p:sldLayoutId id="2147483654" r:id="rId3"/>
    <p:sldLayoutId id="2147483706" r:id="rId4"/>
    <p:sldLayoutId id="2147483671" r:id="rId5"/>
    <p:sldLayoutId id="2147483686" r:id="rId6"/>
  </p:sldLayoutIdLst>
  <p:transition spd="slow">
    <p:push dir="u"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600" b="0" i="0" kern="1200" spc="-150">
          <a:gradFill flip="none" rotWithShape="1">
            <a:gsLst>
              <a:gs pos="0">
                <a:schemeClr val="accent1"/>
              </a:gs>
              <a:gs pos="100000">
                <a:schemeClr val="accent4"/>
              </a:gs>
              <a:gs pos="45000">
                <a:schemeClr val="accent2"/>
              </a:gs>
              <a:gs pos="68000">
                <a:schemeClr val="accent3"/>
              </a:gs>
            </a:gsLst>
            <a:lin ang="0" scaled="1"/>
            <a:tileRect/>
          </a:gradFill>
          <a:latin typeface="+mj-lt"/>
          <a:ea typeface="Roboto Light"/>
          <a:cs typeface="Roboto Slab Regular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Roboto Light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Roboto Light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Roboto Light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05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Roboto Light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05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Roboto Light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1" b="3281"/>
          <a:stretch>
            <a:fillRect/>
          </a:stretch>
        </p:blipFill>
        <p:spPr/>
      </p:pic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10" name="Text Placeholder 32"/>
          <p:cNvSpPr txBox="1">
            <a:spLocks/>
          </p:cNvSpPr>
          <p:nvPr/>
        </p:nvSpPr>
        <p:spPr>
          <a:xfrm>
            <a:off x="1447800" y="2883332"/>
            <a:ext cx="6248400" cy="121241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JM" sz="1800" dirty="0" smtClean="0">
                <a:solidFill>
                  <a:schemeClr val="bg1"/>
                </a:solidFill>
                <a:latin typeface="+mj-lt"/>
                <a:ea typeface="Roboto Light"/>
                <a:cs typeface="Roboto Light"/>
              </a:rPr>
              <a:t>SUB-TITLE Goes Here</a:t>
            </a:r>
            <a:endParaRPr lang="en-US" sz="1800" b="1" dirty="0">
              <a:solidFill>
                <a:schemeClr val="bg1"/>
              </a:solidFill>
              <a:latin typeface="+mj-lt"/>
              <a:cs typeface="Roboto Light"/>
            </a:endParaRPr>
          </a:p>
        </p:txBody>
      </p:sp>
      <p:sp>
        <p:nvSpPr>
          <p:cNvPr id="11" name="Text Placeholder 33"/>
          <p:cNvSpPr txBox="1">
            <a:spLocks/>
          </p:cNvSpPr>
          <p:nvPr/>
        </p:nvSpPr>
        <p:spPr>
          <a:xfrm>
            <a:off x="1028700" y="2038350"/>
            <a:ext cx="7086600" cy="533400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000" spc="-150" dirty="0" smtClean="0">
                <a:solidFill>
                  <a:schemeClr val="bg1"/>
                </a:solidFill>
                <a:latin typeface="+mj-lt"/>
                <a:cs typeface="Roboto Slab Regular"/>
              </a:rPr>
              <a:t>TITLE OF PRESENTATION</a:t>
            </a:r>
            <a:endParaRPr lang="en-AU" sz="4000" spc="-150" dirty="0">
              <a:solidFill>
                <a:schemeClr val="bg1"/>
              </a:solidFill>
              <a:latin typeface="+mj-lt"/>
              <a:cs typeface="Roboto Slab Regular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2724150"/>
            <a:ext cx="381000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0167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47"/>
          </p:nvPr>
        </p:nvSpPr>
        <p:spPr>
          <a:xfrm>
            <a:off x="1066164" y="15811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Pellentesque ullamcorper et vehicula sequat. Integer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8"/>
          </p:nvPr>
        </p:nvSpPr>
        <p:spPr>
          <a:xfrm>
            <a:off x="1066482" y="2168525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Elementum lorem sed molestie. Lorem Pellentesque ullamcorpe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9"/>
          </p:nvPr>
        </p:nvSpPr>
        <p:spPr>
          <a:xfrm>
            <a:off x="1066800" y="27241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Ullamcorper et vehicula sequat. Integer quis augue neque. Sed lorem ipsum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dolor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50"/>
          </p:nvPr>
        </p:nvSpPr>
        <p:spPr>
          <a:xfrm>
            <a:off x="1066800" y="3248588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Elementum lorem sed molestie. Lorem Pellentesque ullamcorpe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51"/>
          </p:nvPr>
        </p:nvSpPr>
        <p:spPr>
          <a:xfrm>
            <a:off x="1066800" y="37909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Pellentesque ullamcorper et vehicula sequat. Integer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0" name="Content Placeholder 9"/>
          <p:cNvSpPr>
            <a:spLocks noGrp="1" noChangeAspect="1"/>
          </p:cNvSpPr>
          <p:nvPr>
            <p:ph sz="quarter" idx="55"/>
          </p:nvPr>
        </p:nvSpPr>
        <p:spPr>
          <a:xfrm>
            <a:off x="640080" y="1596390"/>
            <a:ext cx="411480" cy="432000"/>
          </a:xfrm>
          <a:solidFill>
            <a:schemeClr val="accent3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1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60"/>
          </p:nvPr>
        </p:nvSpPr>
        <p:spPr>
          <a:xfrm>
            <a:off x="5105082" y="15811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Elementum lorem sed molestie. Lorem Pellentesque ullamcorpe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61"/>
          </p:nvPr>
        </p:nvSpPr>
        <p:spPr>
          <a:xfrm>
            <a:off x="5105400" y="2159563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Ullamcorper et vehicula sequat. Integer quis augue neque. Sed lorem ipsum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dolor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62"/>
          </p:nvPr>
        </p:nvSpPr>
        <p:spPr>
          <a:xfrm>
            <a:off x="5105400" y="27241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Pellentesque ullamcorper et vehicula sequat. Integer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63"/>
          </p:nvPr>
        </p:nvSpPr>
        <p:spPr>
          <a:xfrm>
            <a:off x="5105400" y="3248588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Ullamcorper et vehicula sequat. Integer quis augue neque. Sed lorem ipsum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dolor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64"/>
          </p:nvPr>
        </p:nvSpPr>
        <p:spPr>
          <a:xfrm>
            <a:off x="5105400" y="3790950"/>
            <a:ext cx="3048000" cy="403225"/>
          </a:xfrm>
        </p:spPr>
        <p:txBody>
          <a:bodyPr>
            <a:normAutofit/>
          </a:bodyPr>
          <a:lstStyle/>
          <a:p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Elementum lorem sed molestie. Lorem Pellentesque ullamcorpe lorem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ipsum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6" name="Content Placeholder 15"/>
          <p:cNvSpPr>
            <a:spLocks noGrp="1" noChangeAspect="1"/>
          </p:cNvSpPr>
          <p:nvPr>
            <p:ph sz="quarter" idx="65"/>
          </p:nvPr>
        </p:nvSpPr>
        <p:spPr>
          <a:xfrm>
            <a:off x="640080" y="2145030"/>
            <a:ext cx="411480" cy="432000"/>
          </a:xfrm>
          <a:solidFill>
            <a:schemeClr val="accent3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2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17" name="Content Placeholder 16"/>
          <p:cNvSpPr>
            <a:spLocks noGrp="1" noChangeAspect="1"/>
          </p:cNvSpPr>
          <p:nvPr>
            <p:ph sz="quarter" idx="66"/>
          </p:nvPr>
        </p:nvSpPr>
        <p:spPr>
          <a:xfrm>
            <a:off x="640080" y="2739390"/>
            <a:ext cx="411480" cy="432000"/>
          </a:xfrm>
          <a:solidFill>
            <a:schemeClr val="accent3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3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18" name="Content Placeholder 17"/>
          <p:cNvSpPr>
            <a:spLocks noGrp="1" noChangeAspect="1"/>
          </p:cNvSpPr>
          <p:nvPr>
            <p:ph sz="quarter" idx="67"/>
          </p:nvPr>
        </p:nvSpPr>
        <p:spPr>
          <a:xfrm>
            <a:off x="640080" y="3272790"/>
            <a:ext cx="411480" cy="432000"/>
          </a:xfrm>
          <a:solidFill>
            <a:schemeClr val="accent3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4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19" name="Content Placeholder 18"/>
          <p:cNvSpPr>
            <a:spLocks noGrp="1" noChangeAspect="1"/>
          </p:cNvSpPr>
          <p:nvPr>
            <p:ph sz="quarter" idx="68"/>
          </p:nvPr>
        </p:nvSpPr>
        <p:spPr>
          <a:xfrm>
            <a:off x="640080" y="3806190"/>
            <a:ext cx="411480" cy="432000"/>
          </a:xfrm>
          <a:solidFill>
            <a:schemeClr val="accent3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5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0" name="Content Placeholder 19"/>
          <p:cNvSpPr>
            <a:spLocks noGrp="1" noChangeAspect="1"/>
          </p:cNvSpPr>
          <p:nvPr>
            <p:ph sz="quarter" idx="69"/>
          </p:nvPr>
        </p:nvSpPr>
        <p:spPr>
          <a:xfrm>
            <a:off x="4648200" y="1596390"/>
            <a:ext cx="411480" cy="432000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6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1" name="Content Placeholder 20"/>
          <p:cNvSpPr>
            <a:spLocks noGrp="1" noChangeAspect="1"/>
          </p:cNvSpPr>
          <p:nvPr>
            <p:ph sz="quarter" idx="70"/>
          </p:nvPr>
        </p:nvSpPr>
        <p:spPr>
          <a:xfrm>
            <a:off x="4648200" y="2145030"/>
            <a:ext cx="411480" cy="432000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7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2" name="Content Placeholder 21"/>
          <p:cNvSpPr>
            <a:spLocks noGrp="1" noChangeAspect="1"/>
          </p:cNvSpPr>
          <p:nvPr>
            <p:ph sz="quarter" idx="71"/>
          </p:nvPr>
        </p:nvSpPr>
        <p:spPr>
          <a:xfrm>
            <a:off x="4648200" y="2739390"/>
            <a:ext cx="411480" cy="432000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8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3" name="Content Placeholder 22"/>
          <p:cNvSpPr>
            <a:spLocks noGrp="1" noChangeAspect="1"/>
          </p:cNvSpPr>
          <p:nvPr>
            <p:ph sz="quarter" idx="72"/>
          </p:nvPr>
        </p:nvSpPr>
        <p:spPr>
          <a:xfrm>
            <a:off x="4648200" y="3272790"/>
            <a:ext cx="411480" cy="432000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9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4" name="Content Placeholder 23"/>
          <p:cNvSpPr>
            <a:spLocks noGrp="1" noChangeAspect="1"/>
          </p:cNvSpPr>
          <p:nvPr>
            <p:ph sz="quarter" idx="73"/>
          </p:nvPr>
        </p:nvSpPr>
        <p:spPr>
          <a:xfrm>
            <a:off x="4648200" y="3806190"/>
            <a:ext cx="411480" cy="432000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000" dirty="0" smtClean="0">
                <a:solidFill>
                  <a:schemeClr val="bg1"/>
                </a:solidFill>
                <a:latin typeface="+mj-lt"/>
                <a:cs typeface="Roboto Slab Bold"/>
              </a:rPr>
              <a:t>10</a:t>
            </a:r>
            <a:endParaRPr lang="en-US" sz="1000" dirty="0">
              <a:solidFill>
                <a:schemeClr val="bg1"/>
              </a:solidFill>
              <a:latin typeface="+mj-lt"/>
              <a:cs typeface="Roboto Slab Bold"/>
            </a:endParaRP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Insert Subtitle Text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Here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" name="Title 5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</p:spPr>
        <p:txBody>
          <a:bodyPr/>
          <a:lstStyle/>
          <a:p>
            <a:pPr>
              <a:tabLst>
                <a:tab pos="1793875" algn="l"/>
              </a:tabLst>
            </a:pPr>
            <a:r>
              <a:rPr lang="en-US" dirty="0" smtClean="0">
                <a:latin typeface="+mj-lt"/>
              </a:rPr>
              <a:t>HEADING OF SLIDE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289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  <p:bldP spid="9" grpId="0" build="p"/>
      <p:bldP spid="10" grpId="0" build="p" animBg="1"/>
      <p:bldP spid="11" grpId="0" build="p"/>
      <p:bldP spid="12" grpId="0" build="p"/>
      <p:bldP spid="13" grpId="0" build="p"/>
      <p:bldP spid="14" grpId="0" build="p"/>
      <p:bldP spid="15" grpId="0" build="p"/>
      <p:bldP spid="16" grpId="0" build="p" animBg="1"/>
      <p:bldP spid="17" grpId="0" build="p" animBg="1"/>
      <p:bldP spid="18" grpId="0" build="p" animBg="1"/>
      <p:bldP spid="19" grpId="0" build="p" animBg="1"/>
      <p:bldP spid="20" grpId="0" build="p" animBg="1"/>
      <p:bldP spid="21" grpId="0" build="p" animBg="1"/>
      <p:bldP spid="22" grpId="0" build="p" animBg="1"/>
      <p:bldP spid="23" grpId="0" build="p" animBg="1"/>
      <p:bldP spid="2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Insert Subtitle Text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Here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OF SLIDE</a:t>
            </a:r>
            <a:endParaRPr lang="en-US" dirty="0">
              <a:latin typeface="+mj-lt"/>
            </a:endParaRPr>
          </a:p>
        </p:txBody>
      </p:sp>
      <p:sp>
        <p:nvSpPr>
          <p:cNvPr id="4" name="Arc 3"/>
          <p:cNvSpPr>
            <a:spLocks noChangeAspect="1"/>
          </p:cNvSpPr>
          <p:nvPr/>
        </p:nvSpPr>
        <p:spPr>
          <a:xfrm>
            <a:off x="63246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noFill/>
          <a:ln w="2794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5" name="Arc 4"/>
          <p:cNvSpPr>
            <a:spLocks noChangeAspect="1"/>
          </p:cNvSpPr>
          <p:nvPr/>
        </p:nvSpPr>
        <p:spPr>
          <a:xfrm flipH="1" flipV="1">
            <a:off x="45720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noFill/>
          <a:ln w="2794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6" name="Arc 5"/>
          <p:cNvSpPr>
            <a:spLocks noChangeAspect="1"/>
          </p:cNvSpPr>
          <p:nvPr/>
        </p:nvSpPr>
        <p:spPr>
          <a:xfrm>
            <a:off x="28194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noFill/>
          <a:ln w="2794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9104" y="2019240"/>
            <a:ext cx="967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2000" dirty="0" smtClean="0">
                <a:latin typeface="+mj-lt"/>
                <a:ea typeface="Roboto Light"/>
                <a:cs typeface="Roboto Slab Bold"/>
              </a:rPr>
              <a:t>1</a:t>
            </a:r>
            <a:endParaRPr lang="en-JM" sz="2400" dirty="0">
              <a:latin typeface="+mj-lt"/>
              <a:ea typeface="Roboto Light"/>
              <a:cs typeface="Roboto Slab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613487"/>
            <a:ext cx="16002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provided Insert </a:t>
            </a:r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content Insert content here in the area provided Insert content</a:t>
            </a:r>
          </a:p>
          <a:p>
            <a:pPr algn="ctr"/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19400" y="3613487"/>
            <a:ext cx="16002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</a:t>
            </a:r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provided Insert content Insert content here in the area provided Insert content</a:t>
            </a:r>
          </a:p>
          <a:p>
            <a:pPr algn="ctr"/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10" name="Arc 9"/>
          <p:cNvSpPr>
            <a:spLocks noChangeAspect="1"/>
          </p:cNvSpPr>
          <p:nvPr/>
        </p:nvSpPr>
        <p:spPr>
          <a:xfrm>
            <a:off x="10668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ln w="279400" cap="rnd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11" name="Arc 10"/>
          <p:cNvSpPr>
            <a:spLocks noChangeAspect="1"/>
          </p:cNvSpPr>
          <p:nvPr/>
        </p:nvSpPr>
        <p:spPr>
          <a:xfrm flipH="1" flipV="1">
            <a:off x="10668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noFill/>
          <a:ln w="279400" cmpd="sng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12" name="Arc 11"/>
          <p:cNvSpPr>
            <a:spLocks noChangeAspect="1"/>
          </p:cNvSpPr>
          <p:nvPr/>
        </p:nvSpPr>
        <p:spPr>
          <a:xfrm flipH="1" flipV="1">
            <a:off x="28194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ln w="2794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13" name="Arc 12"/>
          <p:cNvSpPr>
            <a:spLocks noChangeAspect="1"/>
          </p:cNvSpPr>
          <p:nvPr/>
        </p:nvSpPr>
        <p:spPr>
          <a:xfrm>
            <a:off x="45720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ln w="2794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14" name="Arc 13"/>
          <p:cNvSpPr>
            <a:spLocks noChangeAspect="1"/>
          </p:cNvSpPr>
          <p:nvPr/>
        </p:nvSpPr>
        <p:spPr>
          <a:xfrm flipH="1" flipV="1">
            <a:off x="6324600" y="1581150"/>
            <a:ext cx="1752600" cy="1752600"/>
          </a:xfrm>
          <a:prstGeom prst="arc">
            <a:avLst>
              <a:gd name="adj1" fmla="val 10801609"/>
              <a:gd name="adj2" fmla="val 0"/>
            </a:avLst>
          </a:prstGeom>
          <a:ln w="2794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819400" y="2135002"/>
            <a:ext cx="0" cy="2160000"/>
          </a:xfrm>
          <a:prstGeom prst="line">
            <a:avLst/>
          </a:prstGeom>
          <a:ln w="12700" cap="rnd" cmpd="sng">
            <a:solidFill>
              <a:schemeClr val="tx2">
                <a:lumMod val="90000"/>
                <a:lumOff val="1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324600" y="2135002"/>
            <a:ext cx="0" cy="2160000"/>
          </a:xfrm>
          <a:prstGeom prst="line">
            <a:avLst/>
          </a:prstGeom>
          <a:ln w="12700" cap="rnd" cmpd="sng">
            <a:solidFill>
              <a:schemeClr val="tx2">
                <a:lumMod val="90000"/>
                <a:lumOff val="1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2135002"/>
            <a:ext cx="0" cy="2160000"/>
          </a:xfrm>
          <a:prstGeom prst="line">
            <a:avLst/>
          </a:prstGeom>
          <a:ln w="12700" cap="rnd" cmpd="sng">
            <a:solidFill>
              <a:schemeClr val="tx2">
                <a:lumMod val="90000"/>
                <a:lumOff val="10000"/>
              </a:schemeClr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0" y="3613487"/>
            <a:ext cx="16002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</a:t>
            </a:r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provided Insert content Insert content here in the area provided Insert content</a:t>
            </a:r>
          </a:p>
          <a:p>
            <a:pPr algn="ctr"/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00800" y="3613487"/>
            <a:ext cx="16002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</a:t>
            </a:r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provided Insert content Insert content here in the area provided Insert content</a:t>
            </a:r>
          </a:p>
          <a:p>
            <a:pPr algn="ctr"/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33500" y="243101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provided </a:t>
            </a:r>
            <a:endParaRPr lang="en-JM" sz="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2019240"/>
            <a:ext cx="967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2000" dirty="0" smtClean="0">
                <a:latin typeface="+mj-lt"/>
                <a:ea typeface="Roboto Light"/>
                <a:cs typeface="Roboto Slab Bold"/>
              </a:rPr>
              <a:t>2</a:t>
            </a:r>
            <a:endParaRPr lang="en-JM" sz="2400" dirty="0">
              <a:latin typeface="+mj-lt"/>
              <a:ea typeface="Roboto Light"/>
              <a:cs typeface="Roboto Slab Ligh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74796" y="243101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provided </a:t>
            </a:r>
            <a:endParaRPr lang="en-JM" sz="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53000" y="2019240"/>
            <a:ext cx="967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2000" dirty="0">
                <a:latin typeface="+mj-lt"/>
                <a:ea typeface="Roboto Light"/>
                <a:cs typeface="Roboto Slab Light"/>
              </a:rPr>
              <a:t>3</a:t>
            </a:r>
            <a:endParaRPr lang="en-JM" sz="2400" dirty="0">
              <a:latin typeface="+mj-lt"/>
              <a:ea typeface="Roboto Light"/>
              <a:cs typeface="Roboto Slab Ligh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396" y="243101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provided</a:t>
            </a:r>
            <a:endParaRPr lang="en-JM" sz="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05600" y="2019240"/>
            <a:ext cx="967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2000" dirty="0" smtClean="0">
                <a:latin typeface="+mj-lt"/>
                <a:ea typeface="Roboto Light"/>
                <a:cs typeface="Roboto Slab Bold"/>
              </a:rPr>
              <a:t>4</a:t>
            </a:r>
            <a:endParaRPr lang="en-JM" sz="2400" dirty="0">
              <a:latin typeface="+mj-lt"/>
              <a:ea typeface="Roboto Light"/>
              <a:cs typeface="Roboto Slab Ligh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79996" y="243101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M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Roboto Light"/>
              </a:rPr>
              <a:t>Insert content here in the area provided</a:t>
            </a:r>
            <a:endParaRPr lang="en-JM" sz="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cs typeface="Roboto Light"/>
            </a:endParaRPr>
          </a:p>
        </p:txBody>
      </p:sp>
    </p:spTree>
    <p:extLst>
      <p:ext uri="{BB962C8B-B14F-4D97-AF65-F5344CB8AC3E}">
        <p14:creationId xmlns:p14="http://schemas.microsoft.com/office/powerpoint/2010/main" val="35733765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8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8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8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6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8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8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8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0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8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8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8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47"/>
          </p:nvPr>
        </p:nvSpPr>
        <p:spPr>
          <a:xfrm>
            <a:off x="1371600" y="1787140"/>
            <a:ext cx="3048000" cy="47981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 ut perspiciatis unde omnis iste natus error sit voluptatem accusantium doloremque laudantium, 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8"/>
          </p:nvPr>
        </p:nvSpPr>
        <p:spPr>
          <a:xfrm>
            <a:off x="1340802" y="2800350"/>
            <a:ext cx="3048000" cy="51689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Neque porro quisquam est, qui dolorem ipsum quia dolor sit amet, consectetur, adipisci velit, sed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quia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9"/>
          </p:nvPr>
        </p:nvSpPr>
        <p:spPr>
          <a:xfrm>
            <a:off x="1341120" y="3867150"/>
            <a:ext cx="3048000" cy="5466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 ut perspiciatis unde omnis iste natus error sit voluptatem accusantium doloremque laudantium, 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0" name="Content Placeholder 9"/>
          <p:cNvSpPr>
            <a:spLocks noGrp="1" noChangeAspect="1"/>
          </p:cNvSpPr>
          <p:nvPr>
            <p:ph sz="quarter" idx="55"/>
          </p:nvPr>
        </p:nvSpPr>
        <p:spPr>
          <a:xfrm>
            <a:off x="685801" y="1574551"/>
            <a:ext cx="514349" cy="539999"/>
          </a:xfrm>
          <a:solidFill>
            <a:schemeClr val="accent1"/>
          </a:solidFill>
          <a:ln>
            <a:noFill/>
          </a:ln>
        </p:spPr>
        <p:txBody>
          <a:bodyPr wrap="none"/>
          <a:lstStyle/>
          <a:p>
            <a:r>
              <a:rPr lang="en-US" sz="1800" dirty="0" smtClean="0">
                <a:solidFill>
                  <a:schemeClr val="bg2"/>
                </a:solidFill>
                <a:latin typeface="+mj-lt"/>
              </a:rPr>
              <a:t>1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60"/>
          </p:nvPr>
        </p:nvSpPr>
        <p:spPr>
          <a:xfrm>
            <a:off x="5333682" y="1787140"/>
            <a:ext cx="3048000" cy="47981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Neque porro quisquam est, qui dolorem ipsum quia dolor sit amet, consectetur, adipisci velit, sed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quia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61"/>
          </p:nvPr>
        </p:nvSpPr>
        <p:spPr>
          <a:xfrm>
            <a:off x="5334000" y="2800350"/>
            <a:ext cx="3048000" cy="51689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JM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Ullamcorper et vehicula sequat. Integer quis augue neque. Sed lorem ipsum </a:t>
            </a:r>
            <a:r>
              <a:rPr lang="en-JM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dolor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laudantium,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totam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62"/>
          </p:nvPr>
        </p:nvSpPr>
        <p:spPr>
          <a:xfrm>
            <a:off x="5334000" y="3867150"/>
            <a:ext cx="3048000" cy="60960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Sed ut perspiciatis unde omnis iste natus error sit voluptatem accusantium doloremque laudantium, </a:t>
            </a:r>
            <a:endParaRPr lang="en-JM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6" name="Content Placeholder 15"/>
          <p:cNvSpPr>
            <a:spLocks noGrp="1" noChangeAspect="1"/>
          </p:cNvSpPr>
          <p:nvPr>
            <p:ph sz="quarter" idx="65"/>
          </p:nvPr>
        </p:nvSpPr>
        <p:spPr>
          <a:xfrm>
            <a:off x="685801" y="2549910"/>
            <a:ext cx="514349" cy="539999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800" dirty="0" smtClean="0">
                <a:solidFill>
                  <a:schemeClr val="bg2"/>
                </a:solidFill>
                <a:latin typeface="+mj-lt"/>
              </a:rPr>
              <a:t>2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7" name="Content Placeholder 16"/>
          <p:cNvSpPr>
            <a:spLocks noGrp="1" noChangeAspect="1"/>
          </p:cNvSpPr>
          <p:nvPr>
            <p:ph sz="quarter" idx="66"/>
          </p:nvPr>
        </p:nvSpPr>
        <p:spPr>
          <a:xfrm>
            <a:off x="685801" y="3692910"/>
            <a:ext cx="514349" cy="539999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800" dirty="0" smtClean="0">
                <a:solidFill>
                  <a:schemeClr val="bg2"/>
                </a:solidFill>
                <a:latin typeface="+mj-lt"/>
              </a:rPr>
              <a:t>3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0" name="Content Placeholder 19"/>
          <p:cNvSpPr>
            <a:spLocks noGrp="1" noChangeAspect="1"/>
          </p:cNvSpPr>
          <p:nvPr>
            <p:ph sz="quarter" idx="69"/>
          </p:nvPr>
        </p:nvSpPr>
        <p:spPr>
          <a:xfrm>
            <a:off x="4693921" y="1574551"/>
            <a:ext cx="514349" cy="539999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800" dirty="0">
                <a:latin typeface="+mj-lt"/>
              </a:rPr>
              <a:t>4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1" name="Content Placeholder 20"/>
          <p:cNvSpPr>
            <a:spLocks noGrp="1" noChangeAspect="1"/>
          </p:cNvSpPr>
          <p:nvPr>
            <p:ph sz="quarter" idx="70"/>
          </p:nvPr>
        </p:nvSpPr>
        <p:spPr>
          <a:xfrm>
            <a:off x="4693921" y="2549910"/>
            <a:ext cx="514349" cy="539999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800" dirty="0" smtClean="0">
                <a:solidFill>
                  <a:schemeClr val="bg2"/>
                </a:solidFill>
                <a:latin typeface="+mj-lt"/>
              </a:rPr>
              <a:t>5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2" name="Content Placeholder 21"/>
          <p:cNvSpPr>
            <a:spLocks noGrp="1" noChangeAspect="1"/>
          </p:cNvSpPr>
          <p:nvPr>
            <p:ph sz="quarter" idx="71"/>
          </p:nvPr>
        </p:nvSpPr>
        <p:spPr>
          <a:xfrm>
            <a:off x="4693921" y="3692910"/>
            <a:ext cx="514349" cy="539999"/>
          </a:xfrm>
          <a:solidFill>
            <a:schemeClr val="accent1"/>
          </a:solidFill>
        </p:spPr>
        <p:txBody>
          <a:bodyPr wrap="none"/>
          <a:lstStyle/>
          <a:p>
            <a:r>
              <a:rPr lang="en-US" sz="1800" dirty="0" smtClean="0">
                <a:solidFill>
                  <a:schemeClr val="bg2"/>
                </a:solidFill>
                <a:latin typeface="+mj-lt"/>
              </a:rPr>
              <a:t>6</a:t>
            </a:r>
            <a:endParaRPr lang="en-US" sz="18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0" y="15049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4000" y="15049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30335" y="25717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30335" y="36385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6385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0" y="2571750"/>
            <a:ext cx="171766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M" sz="1300" dirty="0" smtClean="0">
                <a:latin typeface="+mj-lt"/>
                <a:ea typeface="Roboto Light"/>
                <a:cs typeface="Roboto Slab Bold"/>
              </a:rPr>
              <a:t>Header Info Here</a:t>
            </a:r>
            <a:endParaRPr lang="en-JM" sz="1300" dirty="0">
              <a:latin typeface="+mj-lt"/>
              <a:ea typeface="Roboto Light"/>
              <a:cs typeface="Roboto Slab Bold"/>
            </a:endParaRP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24"/>
          </p:nvPr>
        </p:nvSpPr>
        <p:spPr>
          <a:xfrm>
            <a:off x="533400" y="419100"/>
            <a:ext cx="5029200" cy="32385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Insert Subtitle Text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Here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itle 5"/>
          <p:cNvSpPr>
            <a:spLocks noGrp="1"/>
          </p:cNvSpPr>
          <p:nvPr>
            <p:ph type="title"/>
          </p:nvPr>
        </p:nvSpPr>
        <p:spPr>
          <a:xfrm>
            <a:off x="533400" y="438150"/>
            <a:ext cx="7620000" cy="857250"/>
          </a:xfrm>
        </p:spPr>
        <p:txBody>
          <a:bodyPr/>
          <a:lstStyle/>
          <a:p>
            <a:pPr>
              <a:tabLst>
                <a:tab pos="1793875" algn="l"/>
              </a:tabLst>
            </a:pPr>
            <a:r>
              <a:rPr lang="en-US" dirty="0"/>
              <a:t>HEADING OF SLIDE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774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8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8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8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8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8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8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8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8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8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8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8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8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8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10" grpId="0" build="p" animBg="1"/>
      <p:bldP spid="11" grpId="0" build="p"/>
      <p:bldP spid="12" grpId="0" build="p"/>
      <p:bldP spid="13" grpId="0" build="p"/>
      <p:bldP spid="16" grpId="0" build="p" animBg="1"/>
      <p:bldP spid="17" grpId="0" build="p" animBg="1"/>
      <p:bldP spid="20" grpId="0" build="p" animBg="1"/>
      <p:bldP spid="21" grpId="0" build="p" animBg="1"/>
      <p:bldP spid="22" grpId="0" build="p" animBg="1"/>
      <p:bldP spid="24" grpId="0"/>
      <p:bldP spid="26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1" b="3281"/>
          <a:stretch>
            <a:fillRect/>
          </a:stretch>
        </p:blipFill>
        <p:spPr/>
      </p:pic>
      <p:sp>
        <p:nvSpPr>
          <p:cNvPr id="22" name="Rectangle 21"/>
          <p:cNvSpPr/>
          <p:nvPr/>
        </p:nvSpPr>
        <p:spPr>
          <a:xfrm>
            <a:off x="-3106" y="3409950"/>
            <a:ext cx="9140418" cy="1504950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92000"/>
                </a:schemeClr>
              </a:gs>
              <a:gs pos="100000">
                <a:schemeClr val="accent4">
                  <a:alpha val="92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  <a:cs typeface="Roboto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00200" y="386715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JM" sz="1200" dirty="0">
                <a:solidFill>
                  <a:schemeClr val="bg1"/>
                </a:solidFill>
                <a:latin typeface="+mj-lt"/>
                <a:ea typeface="Roboto Light"/>
                <a:cs typeface="Roboto Light"/>
              </a:rPr>
              <a:t>Donec tincidunt enim sit amet consequat </a:t>
            </a:r>
            <a:r>
              <a:rPr lang="en-US" sz="1200" dirty="0">
                <a:solidFill>
                  <a:schemeClr val="bg1"/>
                </a:solidFill>
                <a:latin typeface="+mj-lt"/>
                <a:cs typeface="Roboto Light"/>
              </a:rPr>
              <a:t>Ed ut perspiciatis unde omnis iste natus error sit voluptatem accusantium doloremque n culpa qui officia deserunt mollitia animi, id est laborum et dolorum fuga. Et harum quidem rerum facilis est et expedita distinctio. Nam libero tempore, </a:t>
            </a:r>
          </a:p>
        </p:txBody>
      </p:sp>
      <p:sp>
        <p:nvSpPr>
          <p:cNvPr id="24" name="Oval 23"/>
          <p:cNvSpPr/>
          <p:nvPr/>
        </p:nvSpPr>
        <p:spPr>
          <a:xfrm>
            <a:off x="685800" y="3790950"/>
            <a:ext cx="762000" cy="762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2000" y="3562350"/>
            <a:ext cx="5751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chemeClr val="accent4"/>
                </a:solidFill>
                <a:latin typeface="+mj-lt"/>
                <a:cs typeface="Entypo"/>
              </a:rPr>
              <a:t>I</a:t>
            </a:r>
            <a:endParaRPr lang="en-US" sz="4800" dirty="0">
              <a:solidFill>
                <a:schemeClr val="accent4"/>
              </a:solidFill>
              <a:latin typeface="+mj-lt"/>
              <a:cs typeface="Entypo"/>
            </a:endParaRPr>
          </a:p>
        </p:txBody>
      </p:sp>
    </p:spTree>
    <p:extLst>
      <p:ext uri="{BB962C8B-B14F-4D97-AF65-F5344CB8AC3E}">
        <p14:creationId xmlns:p14="http://schemas.microsoft.com/office/powerpoint/2010/main" val="335964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HEADING OF SLIDE</a:t>
            </a:r>
            <a:endParaRPr lang="en-US" dirty="0"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7"/>
          </p:nvPr>
        </p:nvSpPr>
        <p:spPr>
          <a:xfrm>
            <a:off x="2743200" y="3409950"/>
            <a:ext cx="1676400" cy="304800"/>
          </a:xfrm>
        </p:spPr>
        <p:txBody>
          <a:bodyPr/>
          <a:lstStyle/>
          <a:p>
            <a:pPr algn="l"/>
            <a:r>
              <a:rPr lang="en-US" sz="1200" dirty="0" smtClean="0">
                <a:solidFill>
                  <a:schemeClr val="tx1"/>
                </a:solidFill>
                <a:latin typeface="+mj-lt"/>
                <a:cs typeface="Roboto Slab Bold"/>
              </a:rPr>
              <a:t>Mary Zimmern</a:t>
            </a:r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  <a:p>
            <a:pPr algn="l"/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58"/>
          </p:nvPr>
        </p:nvSpPr>
        <p:spPr>
          <a:xfrm>
            <a:off x="4724400" y="3409950"/>
            <a:ext cx="1676400" cy="304800"/>
          </a:xfrm>
        </p:spPr>
        <p:txBody>
          <a:bodyPr/>
          <a:lstStyle/>
          <a:p>
            <a:pPr algn="l"/>
            <a:r>
              <a:rPr lang="en-US" sz="1200" dirty="0" smtClean="0">
                <a:solidFill>
                  <a:schemeClr val="tx1"/>
                </a:solidFill>
                <a:latin typeface="+mj-lt"/>
                <a:cs typeface="Roboto Slab Bold"/>
              </a:rPr>
              <a:t>Ed Clarinet</a:t>
            </a:r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  <a:p>
            <a:pPr algn="l"/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59"/>
          </p:nvPr>
        </p:nvSpPr>
        <p:spPr>
          <a:xfrm>
            <a:off x="6553200" y="3409950"/>
            <a:ext cx="1676400" cy="304800"/>
          </a:xfrm>
        </p:spPr>
        <p:txBody>
          <a:bodyPr/>
          <a:lstStyle/>
          <a:p>
            <a:pPr algn="l"/>
            <a:r>
              <a:rPr lang="en-US" sz="1200" dirty="0" smtClean="0">
                <a:solidFill>
                  <a:schemeClr val="tx1"/>
                </a:solidFill>
                <a:latin typeface="+mj-lt"/>
                <a:cs typeface="Roboto Slab Bold"/>
              </a:rPr>
              <a:t>Paige Gleph</a:t>
            </a:r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  <a:p>
            <a:pPr algn="l"/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60"/>
          </p:nvPr>
        </p:nvSpPr>
        <p:spPr>
          <a:xfrm>
            <a:off x="762000" y="3409950"/>
            <a:ext cx="1676400" cy="304800"/>
          </a:xfrm>
        </p:spPr>
        <p:txBody>
          <a:bodyPr/>
          <a:lstStyle/>
          <a:p>
            <a:pPr algn="l"/>
            <a:r>
              <a:rPr lang="en-US" sz="1200" dirty="0" smtClean="0">
                <a:solidFill>
                  <a:schemeClr val="tx1"/>
                </a:solidFill>
                <a:latin typeface="+mj-lt"/>
                <a:cs typeface="Roboto Slab Bold"/>
              </a:rPr>
              <a:t>Ray Regular </a:t>
            </a:r>
            <a:endParaRPr lang="en-US" sz="1200" dirty="0">
              <a:solidFill>
                <a:schemeClr val="tx1"/>
              </a:solidFill>
              <a:latin typeface="+mj-lt"/>
              <a:cs typeface="Roboto Slab Bold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61"/>
          </p:nvPr>
        </p:nvSpPr>
        <p:spPr>
          <a:xfrm>
            <a:off x="2743200" y="3638550"/>
            <a:ext cx="1752600" cy="53340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dolor sit amet, consectetur adipiscing elit, sed do eiusmod tempor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endParaRPr lang="en-US" sz="1000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62"/>
          </p:nvPr>
        </p:nvSpPr>
        <p:spPr>
          <a:xfrm>
            <a:off x="4724400" y="3638550"/>
            <a:ext cx="1752600" cy="53340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dolor sit amet, consectetur adipiscing elit, sed do eiusmod tempor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63"/>
          </p:nvPr>
        </p:nvSpPr>
        <p:spPr>
          <a:xfrm>
            <a:off x="6553200" y="3638550"/>
            <a:ext cx="1752600" cy="533400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dolor sit amet, consectetur adipiscing elit, sed do eiusmod tempor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64"/>
          </p:nvPr>
        </p:nvSpPr>
        <p:spPr>
          <a:xfrm>
            <a:off x="762000" y="3638550"/>
            <a:ext cx="1752600" cy="533400"/>
          </a:xfrm>
        </p:spPr>
        <p:txBody>
          <a:bodyPr/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 ipsum dolor sit amet, consectetur adipiscing elit, sed do eiusmod tempor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Lorem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j-lt"/>
              </a:rPr>
              <a:t>Insert Subtitle Text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Here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6" name="Picture Placeholder 15"/>
          <p:cNvPicPr>
            <a:picLocks noGrp="1" noChangeAspect="1"/>
          </p:cNvPicPr>
          <p:nvPr>
            <p:ph type="pic" sz="quarter" idx="5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0" r="19900"/>
          <a:stretch>
            <a:fillRect/>
          </a:stretch>
        </p:blipFill>
        <p:spPr/>
      </p:pic>
      <p:pic>
        <p:nvPicPr>
          <p:cNvPr id="17" name="Picture Placeholder 16"/>
          <p:cNvPicPr>
            <a:picLocks noGrp="1" noChangeAspect="1"/>
          </p:cNvPicPr>
          <p:nvPr>
            <p:ph type="pic" sz="quarter" idx="5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0" r="19900"/>
          <a:stretch>
            <a:fillRect/>
          </a:stretch>
        </p:blipFill>
        <p:spPr/>
      </p:pic>
      <p:pic>
        <p:nvPicPr>
          <p:cNvPr id="18" name="Picture Placeholder 17"/>
          <p:cNvPicPr>
            <a:picLocks noGrp="1" noChangeAspect="1"/>
          </p:cNvPicPr>
          <p:nvPr>
            <p:ph type="pic" sz="quarter" idx="5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0" r="19900"/>
          <a:stretch>
            <a:fillRect/>
          </a:stretch>
        </p:blipFill>
        <p:spPr/>
      </p:pic>
      <p:pic>
        <p:nvPicPr>
          <p:cNvPr id="19" name="Picture Placeholder 18"/>
          <p:cNvPicPr>
            <a:picLocks noGrp="1" noChangeAspect="1"/>
          </p:cNvPicPr>
          <p:nvPr>
            <p:ph type="pic" sz="quarter" idx="5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0" r="199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2547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68">
      <a:dk1>
        <a:srgbClr val="0B0B0B"/>
      </a:dk1>
      <a:lt1>
        <a:srgbClr val="FFFFFF"/>
      </a:lt1>
      <a:dk2>
        <a:srgbClr val="A8AFB9"/>
      </a:dk2>
      <a:lt2>
        <a:srgbClr val="FFFFFF"/>
      </a:lt2>
      <a:accent1>
        <a:srgbClr val="00A7E8"/>
      </a:accent1>
      <a:accent2>
        <a:srgbClr val="00B0F0"/>
      </a:accent2>
      <a:accent3>
        <a:srgbClr val="3F87F4"/>
      </a:accent3>
      <a:accent4>
        <a:srgbClr val="0070C0"/>
      </a:accent4>
      <a:accent5>
        <a:srgbClr val="00A7E8"/>
      </a:accent5>
      <a:accent6>
        <a:srgbClr val="00B0F0"/>
      </a:accent6>
      <a:hlink>
        <a:srgbClr val="0070C0"/>
      </a:hlink>
      <a:folHlink>
        <a:srgbClr val="16B0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118689</TotalTime>
  <Words>499</Words>
  <Application>Microsoft Office PowerPoint</Application>
  <PresentationFormat>On-screen Show (16:9)</PresentationFormat>
  <Paragraphs>70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HEADING OF SLIDE</vt:lpstr>
      <vt:lpstr>HEADING OF SLIDE</vt:lpstr>
      <vt:lpstr>HEADING OF SLIDE</vt:lpstr>
      <vt:lpstr>PowerPoint Presentation</vt:lpstr>
      <vt:lpstr>HEADING OF SLIDE</vt:lpstr>
    </vt:vector>
  </TitlesOfParts>
  <Company>New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hassan_services</dc:creator>
  <cp:lastModifiedBy>Hussain</cp:lastModifiedBy>
  <cp:revision>5</cp:revision>
  <dcterms:created xsi:type="dcterms:W3CDTF">2013-04-14T18:18:29Z</dcterms:created>
  <dcterms:modified xsi:type="dcterms:W3CDTF">2019-05-25T17:00:24Z</dcterms:modified>
</cp:coreProperties>
</file>